
<file path=[Content_Types].xml><?xml version="1.0" encoding="utf-8"?>
<Types xmlns="http://schemas.openxmlformats.org/package/2006/content-types">
  <Default Extension="wav" ContentType="audio/x-wav"/>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9" r:id="rId5"/>
    <p:sldId id="260" r:id="rId6"/>
    <p:sldId id="378" r:id="rId7"/>
    <p:sldId id="379" r:id="rId8"/>
    <p:sldId id="380" r:id="rId9"/>
    <p:sldId id="381" r:id="rId10"/>
    <p:sldId id="382" r:id="rId11"/>
    <p:sldId id="414" r:id="rId12"/>
    <p:sldId id="476" r:id="rId13"/>
    <p:sldId id="477" r:id="rId14"/>
    <p:sldId id="387" r:id="rId15"/>
    <p:sldId id="391" r:id="rId16"/>
    <p:sldId id="384" r:id="rId17"/>
    <p:sldId id="386" r:id="rId18"/>
    <p:sldId id="388" r:id="rId19"/>
    <p:sldId id="385" r:id="rId20"/>
    <p:sldId id="389" r:id="rId21"/>
    <p:sldId id="390" r:id="rId22"/>
    <p:sldId id="392" r:id="rId23"/>
    <p:sldId id="393" r:id="rId24"/>
    <p:sldId id="394" r:id="rId25"/>
    <p:sldId id="395" r:id="rId26"/>
    <p:sldId id="396" r:id="rId27"/>
    <p:sldId id="399" r:id="rId28"/>
    <p:sldId id="398" r:id="rId29"/>
    <p:sldId id="400" r:id="rId30"/>
    <p:sldId id="401" r:id="rId31"/>
    <p:sldId id="415" r:id="rId32"/>
    <p:sldId id="421" r:id="rId33"/>
    <p:sldId id="422" r:id="rId34"/>
    <p:sldId id="416" r:id="rId35"/>
    <p:sldId id="417" r:id="rId36"/>
    <p:sldId id="418" r:id="rId37"/>
    <p:sldId id="419" r:id="rId38"/>
    <p:sldId id="420" r:id="rId39"/>
    <p:sldId id="402" r:id="rId40"/>
    <p:sldId id="403" r:id="rId41"/>
    <p:sldId id="413" r:id="rId42"/>
    <p:sldId id="412" r:id="rId43"/>
    <p:sldId id="411" r:id="rId44"/>
    <p:sldId id="423" r:id="rId45"/>
    <p:sldId id="410" r:id="rId46"/>
    <p:sldId id="424" r:id="rId47"/>
    <p:sldId id="409" r:id="rId48"/>
    <p:sldId id="440" r:id="rId49"/>
    <p:sldId id="441" r:id="rId50"/>
    <p:sldId id="442" r:id="rId51"/>
    <p:sldId id="443" r:id="rId52"/>
    <p:sldId id="429" r:id="rId53"/>
    <p:sldId id="430" r:id="rId54"/>
    <p:sldId id="431" r:id="rId55"/>
    <p:sldId id="408" r:id="rId56"/>
    <p:sldId id="407" r:id="rId57"/>
    <p:sldId id="406" r:id="rId58"/>
    <p:sldId id="425" r:id="rId59"/>
    <p:sldId id="427" r:id="rId60"/>
    <p:sldId id="428" r:id="rId61"/>
    <p:sldId id="404" r:id="rId62"/>
    <p:sldId id="426" r:id="rId63"/>
    <p:sldId id="432" r:id="rId64"/>
    <p:sldId id="433" r:id="rId65"/>
    <p:sldId id="434" r:id="rId66"/>
    <p:sldId id="435" r:id="rId67"/>
    <p:sldId id="436" r:id="rId68"/>
    <p:sldId id="439" r:id="rId69"/>
    <p:sldId id="438" r:id="rId70"/>
    <p:sldId id="437" r:id="rId71"/>
    <p:sldId id="444" r:id="rId72"/>
    <p:sldId id="448" r:id="rId73"/>
    <p:sldId id="447" r:id="rId74"/>
    <p:sldId id="446" r:id="rId75"/>
    <p:sldId id="445" r:id="rId76"/>
    <p:sldId id="454" r:id="rId77"/>
    <p:sldId id="453" r:id="rId78"/>
    <p:sldId id="452" r:id="rId79"/>
    <p:sldId id="451" r:id="rId80"/>
    <p:sldId id="450" r:id="rId81"/>
    <p:sldId id="449" r:id="rId82"/>
    <p:sldId id="460" r:id="rId83"/>
    <p:sldId id="455" r:id="rId84"/>
    <p:sldId id="458" r:id="rId85"/>
    <p:sldId id="457" r:id="rId86"/>
    <p:sldId id="474" r:id="rId87"/>
    <p:sldId id="473" r:id="rId88"/>
    <p:sldId id="472" r:id="rId89"/>
    <p:sldId id="471" r:id="rId90"/>
    <p:sldId id="470" r:id="rId91"/>
    <p:sldId id="469" r:id="rId92"/>
    <p:sldId id="468" r:id="rId93"/>
    <p:sldId id="478" r:id="rId94"/>
    <p:sldId id="485" r:id="rId95"/>
    <p:sldId id="484" r:id="rId96"/>
    <p:sldId id="483" r:id="rId97"/>
    <p:sldId id="482" r:id="rId98"/>
    <p:sldId id="491" r:id="rId99"/>
    <p:sldId id="480" r:id="rId100"/>
    <p:sldId id="481" r:id="rId101"/>
    <p:sldId id="479" r:id="rId102"/>
    <p:sldId id="486" r:id="rId103"/>
    <p:sldId id="489" r:id="rId104"/>
    <p:sldId id="490" r:id="rId105"/>
    <p:sldId id="488" r:id="rId106"/>
    <p:sldId id="493" r:id="rId107"/>
    <p:sldId id="492" r:id="rId108"/>
    <p:sldId id="494" r:id="rId109"/>
    <p:sldId id="495" r:id="rId110"/>
    <p:sldId id="496" r:id="rId111"/>
    <p:sldId id="497" r:id="rId112"/>
    <p:sldId id="498" r:id="rId113"/>
    <p:sldId id="499" r:id="rId114"/>
    <p:sldId id="487" r:id="rId115"/>
    <p:sldId id="376" r:id="rId116"/>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293A47"/>
    <a:srgbClr val="435A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6" autoAdjust="0"/>
    <p:restoredTop sz="87556" autoAdjust="0"/>
  </p:normalViewPr>
  <p:slideViewPr>
    <p:cSldViewPr snapToGrid="0">
      <p:cViewPr varScale="1">
        <p:scale>
          <a:sx n="63" d="100"/>
          <a:sy n="63" d="100"/>
        </p:scale>
        <p:origin x="762" y="78"/>
      </p:cViewPr>
      <p:guideLst>
        <p:guide orient="horz" pos="2157"/>
        <p:guide pos="3840"/>
        <p:guide pos="551"/>
        <p:guide pos="7015"/>
        <p:guide pos="189"/>
      </p:guideLst>
    </p:cSldViewPr>
  </p:slideViewPr>
  <p:notesTextViewPr>
    <p:cViewPr>
      <p:scale>
        <a:sx n="1" d="1"/>
        <a:sy n="1" d="1"/>
      </p:scale>
      <p:origin x="0" y="0"/>
    </p:cViewPr>
  </p:notesTextViewPr>
  <p:sorterViewPr>
    <p:cViewPr>
      <p:scale>
        <a:sx n="66" d="100"/>
        <a:sy n="66" d="100"/>
      </p:scale>
      <p:origin x="0" y="1680"/>
    </p:cViewPr>
  </p:sorterViewPr>
  <p:gridSpacing cx="72003" cy="72003"/>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9" Type="http://schemas.openxmlformats.org/officeDocument/2006/relationships/tableStyles" Target="tableStyles.xml"/><Relationship Id="rId118" Type="http://schemas.openxmlformats.org/officeDocument/2006/relationships/viewProps" Target="viewProps.xml"/><Relationship Id="rId117" Type="http://schemas.openxmlformats.org/officeDocument/2006/relationships/presProps" Target="presProps.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a:latin typeface="Arial" panose="020B0604020202020204"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a:latin typeface="Arial" panose="020B0604020202020204" pitchFamily="34" charset="0"/>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a:latin typeface="Arial" panose="020B0604020202020204"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noProof="1">
                <a:latin typeface="Arial" panose="020B0604020202020204" pitchFamily="34" charset="0"/>
              </a:defRPr>
            </a:lvl1pPr>
          </a:lstStyle>
          <a:p>
            <a:pPr>
              <a:defRPr/>
            </a:pPr>
            <a:fld id="{AF0181FD-3EF5-4866-B5C3-782B22E519CB}" type="slidenum">
              <a:rPr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幻灯片图像占位符 1"/>
          <p:cNvSpPr>
            <a:spLocks noGrp="1" noRot="1" noChangeAspect="1" noTextEdit="1"/>
          </p:cNvSpPr>
          <p:nvPr>
            <p:ph type="sldImg"/>
          </p:nvPr>
        </p:nvSpPr>
        <p:spPr bwMode="auto">
          <a:noFill/>
          <a:ln>
            <a:solidFill>
              <a:srgbClr val="000000"/>
            </a:solidFill>
            <a:miter lim="800000"/>
          </a:ln>
        </p:spPr>
      </p:sp>
      <p:sp>
        <p:nvSpPr>
          <p:cNvPr id="139267"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39268" name="灯片编号占位符 3"/>
          <p:cNvSpPr>
            <a:spLocks noGrp="1"/>
          </p:cNvSpPr>
          <p:nvPr>
            <p:ph type="sldNum" sz="quarter" idx="5"/>
          </p:nvPr>
        </p:nvSpPr>
        <p:spPr bwMode="auto">
          <a:noFill/>
          <a:ln>
            <a:miter lim="800000"/>
          </a:ln>
        </p:spPr>
        <p:txBody>
          <a:bodyPr/>
          <a:lstStyle/>
          <a:p>
            <a:pPr>
              <a:buFont typeface="Arial" panose="020B0604020202020204" pitchFamily="34" charset="0"/>
              <a:buNone/>
            </a:pPr>
            <a:fld id="{EBF9A542-4A66-46A0-A695-3DAF6B71B47F}" type="slidenum">
              <a:rPr altLang="zh-CN" smtClean="0">
                <a:latin typeface="Arial" panose="020B0604020202020204" pitchFamily="34" charset="0"/>
              </a:rPr>
            </a:fld>
            <a:endParaRPr lang="zh-CN"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幻灯片图像占位符 1"/>
          <p:cNvSpPr>
            <a:spLocks noGrp="1" noRot="1" noChangeAspect="1" noTextEdit="1"/>
          </p:cNvSpPr>
          <p:nvPr>
            <p:ph type="sldImg"/>
          </p:nvPr>
        </p:nvSpPr>
        <p:spPr bwMode="auto">
          <a:noFill/>
          <a:ln>
            <a:solidFill>
              <a:srgbClr val="000000"/>
            </a:solidFill>
            <a:miter lim="800000"/>
          </a:ln>
        </p:spPr>
      </p:sp>
      <p:sp>
        <p:nvSpPr>
          <p:cNvPr id="3" name="备注占位符 2"/>
          <p:cNvSpPr>
            <a:spLocks noGrp="1"/>
          </p:cNvSpPr>
          <p:nvPr>
            <p:ph type="body" idx="1"/>
          </p:nvPr>
        </p:nvSpPr>
        <p:spPr/>
        <p:txBody>
          <a:bodyPr/>
          <a:lstStyle/>
          <a:p>
            <a:pPr marL="342900" indent="-342900">
              <a:defRPr/>
            </a:pPr>
            <a:endParaRPr lang="zh-CN" altLang="en-US" dirty="0"/>
          </a:p>
        </p:txBody>
      </p:sp>
      <p:sp>
        <p:nvSpPr>
          <p:cNvPr id="140292" name="灯片编号占位符 3"/>
          <p:cNvSpPr>
            <a:spLocks noGrp="1"/>
          </p:cNvSpPr>
          <p:nvPr>
            <p:ph type="sldNum" sz="quarter" idx="5"/>
          </p:nvPr>
        </p:nvSpPr>
        <p:spPr bwMode="auto">
          <a:noFill/>
          <a:ln>
            <a:miter lim="800000"/>
          </a:ln>
        </p:spPr>
        <p:txBody>
          <a:bodyPr/>
          <a:lstStyle/>
          <a:p>
            <a:pPr>
              <a:buFont typeface="Arial" panose="020B0604020202020204" pitchFamily="34" charset="0"/>
              <a:buNone/>
            </a:pPr>
            <a:fld id="{A1E1BFFA-ECB3-4B0F-806B-7CEEAE76CF2E}" type="slidenum">
              <a:rPr altLang="zh-CN" smtClean="0">
                <a:latin typeface="Arial" panose="020B0604020202020204" pitchFamily="34" charset="0"/>
              </a:rPr>
            </a:fld>
            <a:endParaRPr lang="zh-CN" altLang="en-US" smtClean="0">
              <a:latin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幻灯片图像占位符 1"/>
          <p:cNvSpPr>
            <a:spLocks noGrp="1" noRot="1" noChangeAspect="1" noTextEdit="1"/>
          </p:cNvSpPr>
          <p:nvPr>
            <p:ph type="sldImg"/>
          </p:nvPr>
        </p:nvSpPr>
        <p:spPr bwMode="auto">
          <a:noFill/>
          <a:ln>
            <a:solidFill>
              <a:srgbClr val="000000"/>
            </a:solidFill>
            <a:miter lim="800000"/>
          </a:ln>
        </p:spPr>
      </p:sp>
      <p:sp>
        <p:nvSpPr>
          <p:cNvPr id="14131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41316" name="灯片编号占位符 3"/>
          <p:cNvSpPr>
            <a:spLocks noGrp="1"/>
          </p:cNvSpPr>
          <p:nvPr>
            <p:ph type="sldNum" sz="quarter" idx="5"/>
          </p:nvPr>
        </p:nvSpPr>
        <p:spPr bwMode="auto">
          <a:noFill/>
          <a:ln>
            <a:miter lim="800000"/>
          </a:ln>
        </p:spPr>
        <p:txBody>
          <a:bodyPr/>
          <a:lstStyle/>
          <a:p>
            <a:pPr>
              <a:buFont typeface="Arial" panose="020B0604020202020204" pitchFamily="34" charset="0"/>
              <a:buNone/>
            </a:pPr>
            <a:fld id="{90AA4BD4-A88F-415E-991F-5DA5A7915285}" type="slidenum">
              <a:rPr altLang="zh-CN" smtClean="0">
                <a:latin typeface="Arial" panose="020B0604020202020204" pitchFamily="34" charset="0"/>
              </a:rPr>
            </a:fld>
            <a:endParaRPr lang="zh-CN" altLang="en-US" smtClean="0">
              <a:latin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F0181FD-3EF5-4866-B5C3-782B22E519CB}" type="slidenum">
              <a:rPr lang="en-US" altLang="zh-CN"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smtClean="0"/>
              <a:t>单击此处编辑母版标题样式</a:t>
            </a:r>
            <a:endParaRPr lang="zh-CN" altLang="en-US" noProof="1"/>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eaLnBrk="1" hangingPunct="1">
              <a:buFont typeface="Arial" panose="020B0604020202020204" pitchFamily="34" charset="0"/>
              <a:buNone/>
              <a:defRPr>
                <a:latin typeface="Arial" panose="020B0604020202020204" pitchFamily="34" charset="0"/>
              </a:defRPr>
            </a:lvl1pPr>
          </a:lstStyle>
          <a:p>
            <a:pPr>
              <a:defRPr/>
            </a:pPr>
            <a:fld id="{B4855AF7-0AF4-426B-A11F-A93E10EC66B2}" type="datetime1">
              <a:rPr lang="zh-CN" altLang="en-US"/>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eaLnBrk="1" hangingPunct="1">
              <a:buFont typeface="Arial" panose="020B0604020202020204" pitchFamily="34" charset="0"/>
              <a:buNone/>
              <a:defRPr>
                <a:latin typeface="Arial" panose="020B0604020202020204" pitchFamily="34" charset="0"/>
              </a:defRPr>
            </a:lvl1pPr>
          </a:lstStyle>
          <a:p>
            <a:pPr>
              <a:defRPr/>
            </a:pPr>
            <a:endParaRPr lang="zh-CN" altLang="zh-CN"/>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a:latin typeface="Arial" panose="020B0604020202020204" pitchFamily="34" charset="0"/>
              </a:defRPr>
            </a:lvl1pPr>
          </a:lstStyle>
          <a:p>
            <a:pPr>
              <a:defRPr/>
            </a:pPr>
            <a:fld id="{457386D2-11B3-4753-A945-A8E498C93D06}"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Freeform 5"/>
          <p:cNvSpPr/>
          <p:nvPr userDrawn="1"/>
        </p:nvSpPr>
        <p:spPr bwMode="auto">
          <a:xfrm>
            <a:off x="9045575" y="5313363"/>
            <a:ext cx="415925" cy="187325"/>
          </a:xfrm>
          <a:custGeom>
            <a:avLst/>
            <a:gdLst>
              <a:gd name="T0" fmla="*/ 2147483647 w 111"/>
              <a:gd name="T1" fmla="*/ 2147483647 h 50"/>
              <a:gd name="T2" fmla="*/ 2147483647 w 111"/>
              <a:gd name="T3" fmla="*/ 2147483647 h 50"/>
              <a:gd name="T4" fmla="*/ 2147483647 w 111"/>
              <a:gd name="T5" fmla="*/ 2147483647 h 50"/>
              <a:gd name="T6" fmla="*/ 2147483647 w 111"/>
              <a:gd name="T7" fmla="*/ 2147483647 h 50"/>
              <a:gd name="T8" fmla="*/ 2147483647 w 111"/>
              <a:gd name="T9" fmla="*/ 2147483647 h 50"/>
              <a:gd name="T10" fmla="*/ 2147483647 w 111"/>
              <a:gd name="T11" fmla="*/ 2147483647 h 50"/>
              <a:gd name="T12" fmla="*/ 2147483647 w 111"/>
              <a:gd name="T13" fmla="*/ 2147483647 h 50"/>
              <a:gd name="T14" fmla="*/ 2147483647 w 111"/>
              <a:gd name="T15" fmla="*/ 2147483647 h 50"/>
              <a:gd name="T16" fmla="*/ 2147483647 w 111"/>
              <a:gd name="T17" fmla="*/ 2147483647 h 50"/>
              <a:gd name="T18" fmla="*/ 2147483647 w 111"/>
              <a:gd name="T19" fmla="*/ 2147483647 h 50"/>
              <a:gd name="T20" fmla="*/ 2147483647 w 111"/>
              <a:gd name="T21" fmla="*/ 2147483647 h 50"/>
              <a:gd name="T22" fmla="*/ 2147483647 w 111"/>
              <a:gd name="T23" fmla="*/ 2147483647 h 50"/>
              <a:gd name="T24" fmla="*/ 2147483647 w 111"/>
              <a:gd name="T25" fmla="*/ 2147483647 h 50"/>
              <a:gd name="T26" fmla="*/ 2147483647 w 111"/>
              <a:gd name="T27" fmla="*/ 2147483647 h 50"/>
              <a:gd name="T28" fmla="*/ 2147483647 w 111"/>
              <a:gd name="T29" fmla="*/ 2147483647 h 50"/>
              <a:gd name="T30" fmla="*/ 2147483647 w 111"/>
              <a:gd name="T31" fmla="*/ 2147483647 h 50"/>
              <a:gd name="T32" fmla="*/ 2147483647 w 111"/>
              <a:gd name="T33" fmla="*/ 0 h 50"/>
              <a:gd name="T34" fmla="*/ 2147483647 w 111"/>
              <a:gd name="T35" fmla="*/ 2147483647 h 50"/>
              <a:gd name="T36" fmla="*/ 2147483647 w 111"/>
              <a:gd name="T37" fmla="*/ 2147483647 h 50"/>
              <a:gd name="T38" fmla="*/ 2147483647 w 111"/>
              <a:gd name="T39" fmla="*/ 2147483647 h 50"/>
              <a:gd name="T40" fmla="*/ 2147483647 w 111"/>
              <a:gd name="T41" fmla="*/ 2147483647 h 50"/>
              <a:gd name="T42" fmla="*/ 2147483647 w 111"/>
              <a:gd name="T43" fmla="*/ 2147483647 h 50"/>
              <a:gd name="T44" fmla="*/ 2147483647 w 111"/>
              <a:gd name="T45" fmla="*/ 2147483647 h 50"/>
              <a:gd name="T46" fmla="*/ 2147483647 w 111"/>
              <a:gd name="T47" fmla="*/ 2147483647 h 50"/>
              <a:gd name="T48" fmla="*/ 2147483647 w 111"/>
              <a:gd name="T49" fmla="*/ 2147483647 h 50"/>
              <a:gd name="T50" fmla="*/ 2147483647 w 111"/>
              <a:gd name="T51" fmla="*/ 2147483647 h 50"/>
              <a:gd name="T52" fmla="*/ 2147483647 w 111"/>
              <a:gd name="T53" fmla="*/ 2147483647 h 50"/>
              <a:gd name="T54" fmla="*/ 2147483647 w 111"/>
              <a:gd name="T55" fmla="*/ 2147483647 h 50"/>
              <a:gd name="T56" fmla="*/ 2147483647 w 111"/>
              <a:gd name="T57" fmla="*/ 2147483647 h 50"/>
              <a:gd name="T58" fmla="*/ 2147483647 w 111"/>
              <a:gd name="T59" fmla="*/ 2147483647 h 50"/>
              <a:gd name="T60" fmla="*/ 2147483647 w 111"/>
              <a:gd name="T61" fmla="*/ 2147483647 h 50"/>
              <a:gd name="T62" fmla="*/ 2147483647 w 111"/>
              <a:gd name="T63" fmla="*/ 2147483647 h 50"/>
              <a:gd name="T64" fmla="*/ 2147483647 w 111"/>
              <a:gd name="T65" fmla="*/ 2147483647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50">
                <a:moveTo>
                  <a:pt x="3" y="50"/>
                </a:moveTo>
                <a:cubicBezTo>
                  <a:pt x="4" y="49"/>
                  <a:pt x="0" y="42"/>
                  <a:pt x="1" y="42"/>
                </a:cubicBezTo>
                <a:cubicBezTo>
                  <a:pt x="2" y="41"/>
                  <a:pt x="6" y="40"/>
                  <a:pt x="6" y="39"/>
                </a:cubicBezTo>
                <a:cubicBezTo>
                  <a:pt x="8" y="39"/>
                  <a:pt x="9" y="36"/>
                  <a:pt x="10" y="35"/>
                </a:cubicBezTo>
                <a:cubicBezTo>
                  <a:pt x="13" y="33"/>
                  <a:pt x="14" y="32"/>
                  <a:pt x="16" y="30"/>
                </a:cubicBezTo>
                <a:cubicBezTo>
                  <a:pt x="17" y="30"/>
                  <a:pt x="20" y="29"/>
                  <a:pt x="22" y="29"/>
                </a:cubicBezTo>
                <a:cubicBezTo>
                  <a:pt x="24" y="28"/>
                  <a:pt x="26" y="22"/>
                  <a:pt x="28" y="21"/>
                </a:cubicBezTo>
                <a:cubicBezTo>
                  <a:pt x="28" y="21"/>
                  <a:pt x="30" y="21"/>
                  <a:pt x="30" y="21"/>
                </a:cubicBezTo>
                <a:cubicBezTo>
                  <a:pt x="31" y="20"/>
                  <a:pt x="31" y="19"/>
                  <a:pt x="32" y="19"/>
                </a:cubicBezTo>
                <a:cubicBezTo>
                  <a:pt x="32" y="19"/>
                  <a:pt x="34" y="18"/>
                  <a:pt x="35" y="18"/>
                </a:cubicBezTo>
                <a:cubicBezTo>
                  <a:pt x="36" y="18"/>
                  <a:pt x="36" y="18"/>
                  <a:pt x="37" y="17"/>
                </a:cubicBezTo>
                <a:cubicBezTo>
                  <a:pt x="39" y="17"/>
                  <a:pt x="41" y="16"/>
                  <a:pt x="42" y="14"/>
                </a:cubicBezTo>
                <a:cubicBezTo>
                  <a:pt x="43" y="13"/>
                  <a:pt x="43" y="11"/>
                  <a:pt x="44" y="9"/>
                </a:cubicBezTo>
                <a:cubicBezTo>
                  <a:pt x="45" y="8"/>
                  <a:pt x="46" y="8"/>
                  <a:pt x="46" y="7"/>
                </a:cubicBezTo>
                <a:cubicBezTo>
                  <a:pt x="47" y="6"/>
                  <a:pt x="47" y="6"/>
                  <a:pt x="47" y="5"/>
                </a:cubicBezTo>
                <a:cubicBezTo>
                  <a:pt x="48" y="3"/>
                  <a:pt x="50" y="3"/>
                  <a:pt x="51" y="2"/>
                </a:cubicBezTo>
                <a:cubicBezTo>
                  <a:pt x="53" y="1"/>
                  <a:pt x="53" y="0"/>
                  <a:pt x="55" y="0"/>
                </a:cubicBezTo>
                <a:cubicBezTo>
                  <a:pt x="55" y="1"/>
                  <a:pt x="57" y="2"/>
                  <a:pt x="57" y="3"/>
                </a:cubicBezTo>
                <a:cubicBezTo>
                  <a:pt x="59" y="5"/>
                  <a:pt x="59" y="6"/>
                  <a:pt x="62" y="6"/>
                </a:cubicBezTo>
                <a:cubicBezTo>
                  <a:pt x="62" y="8"/>
                  <a:pt x="65" y="8"/>
                  <a:pt x="66" y="8"/>
                </a:cubicBezTo>
                <a:cubicBezTo>
                  <a:pt x="66" y="9"/>
                  <a:pt x="66" y="9"/>
                  <a:pt x="66" y="9"/>
                </a:cubicBezTo>
                <a:cubicBezTo>
                  <a:pt x="70" y="10"/>
                  <a:pt x="71" y="10"/>
                  <a:pt x="77" y="13"/>
                </a:cubicBezTo>
                <a:cubicBezTo>
                  <a:pt x="82" y="13"/>
                  <a:pt x="86" y="26"/>
                  <a:pt x="89" y="27"/>
                </a:cubicBezTo>
                <a:cubicBezTo>
                  <a:pt x="88" y="28"/>
                  <a:pt x="90" y="31"/>
                  <a:pt x="90" y="31"/>
                </a:cubicBezTo>
                <a:cubicBezTo>
                  <a:pt x="91" y="32"/>
                  <a:pt x="92" y="31"/>
                  <a:pt x="92" y="32"/>
                </a:cubicBezTo>
                <a:cubicBezTo>
                  <a:pt x="93" y="33"/>
                  <a:pt x="93" y="34"/>
                  <a:pt x="93" y="35"/>
                </a:cubicBezTo>
                <a:cubicBezTo>
                  <a:pt x="94" y="34"/>
                  <a:pt x="96" y="35"/>
                  <a:pt x="96" y="36"/>
                </a:cubicBezTo>
                <a:cubicBezTo>
                  <a:pt x="97" y="36"/>
                  <a:pt x="104" y="37"/>
                  <a:pt x="103" y="39"/>
                </a:cubicBezTo>
                <a:cubicBezTo>
                  <a:pt x="103" y="40"/>
                  <a:pt x="104" y="41"/>
                  <a:pt x="105" y="41"/>
                </a:cubicBezTo>
                <a:cubicBezTo>
                  <a:pt x="106" y="42"/>
                  <a:pt x="108" y="41"/>
                  <a:pt x="108" y="42"/>
                </a:cubicBezTo>
                <a:cubicBezTo>
                  <a:pt x="109" y="42"/>
                  <a:pt x="109" y="45"/>
                  <a:pt x="110" y="45"/>
                </a:cubicBezTo>
                <a:cubicBezTo>
                  <a:pt x="110" y="47"/>
                  <a:pt x="111" y="47"/>
                  <a:pt x="111" y="49"/>
                </a:cubicBezTo>
                <a:lnTo>
                  <a:pt x="3" y="50"/>
                </a:lnTo>
                <a:close/>
              </a:path>
            </a:pathLst>
          </a:custGeom>
          <a:solidFill>
            <a:srgbClr val="F2E0BD"/>
          </a:solidFill>
          <a:ln w="9525">
            <a:noFill/>
            <a:round/>
          </a:ln>
        </p:spPr>
        <p:txBody>
          <a:bodyPr/>
          <a:lstStyle/>
          <a:p>
            <a:pPr>
              <a:defRPr/>
            </a:pPr>
            <a:endParaRPr lang="zh-CN" altLang="en-US"/>
          </a:p>
        </p:txBody>
      </p:sp>
      <p:sp>
        <p:nvSpPr>
          <p:cNvPr id="1027" name="Freeform 6"/>
          <p:cNvSpPr/>
          <p:nvPr userDrawn="1"/>
        </p:nvSpPr>
        <p:spPr bwMode="auto">
          <a:xfrm>
            <a:off x="8647113" y="4194175"/>
            <a:ext cx="742950" cy="1182688"/>
          </a:xfrm>
          <a:custGeom>
            <a:avLst/>
            <a:gdLst>
              <a:gd name="T0" fmla="*/ 2147483647 w 198"/>
              <a:gd name="T1" fmla="*/ 2147483647 h 315"/>
              <a:gd name="T2" fmla="*/ 2147483647 w 198"/>
              <a:gd name="T3" fmla="*/ 2147483647 h 315"/>
              <a:gd name="T4" fmla="*/ 2147483647 w 198"/>
              <a:gd name="T5" fmla="*/ 2147483647 h 315"/>
              <a:gd name="T6" fmla="*/ 2147483647 w 198"/>
              <a:gd name="T7" fmla="*/ 2147483647 h 315"/>
              <a:gd name="T8" fmla="*/ 2147483647 w 198"/>
              <a:gd name="T9" fmla="*/ 2147483647 h 315"/>
              <a:gd name="T10" fmla="*/ 2147483647 w 198"/>
              <a:gd name="T11" fmla="*/ 2147483647 h 315"/>
              <a:gd name="T12" fmla="*/ 2147483647 w 198"/>
              <a:gd name="T13" fmla="*/ 2147483647 h 315"/>
              <a:gd name="T14" fmla="*/ 2147483647 w 198"/>
              <a:gd name="T15" fmla="*/ 2147483647 h 3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 h="315">
                <a:moveTo>
                  <a:pt x="194" y="27"/>
                </a:moveTo>
                <a:cubicBezTo>
                  <a:pt x="52" y="298"/>
                  <a:pt x="52" y="298"/>
                  <a:pt x="52" y="298"/>
                </a:cubicBezTo>
                <a:cubicBezTo>
                  <a:pt x="45" y="310"/>
                  <a:pt x="30" y="315"/>
                  <a:pt x="17" y="309"/>
                </a:cubicBezTo>
                <a:cubicBezTo>
                  <a:pt x="5" y="302"/>
                  <a:pt x="0" y="287"/>
                  <a:pt x="7" y="274"/>
                </a:cubicBezTo>
                <a:cubicBezTo>
                  <a:pt x="7" y="274"/>
                  <a:pt x="7" y="273"/>
                  <a:pt x="8" y="273"/>
                </a:cubicBezTo>
                <a:cubicBezTo>
                  <a:pt x="165" y="11"/>
                  <a:pt x="165" y="11"/>
                  <a:pt x="165" y="11"/>
                </a:cubicBezTo>
                <a:cubicBezTo>
                  <a:pt x="170" y="3"/>
                  <a:pt x="180" y="0"/>
                  <a:pt x="188" y="5"/>
                </a:cubicBezTo>
                <a:cubicBezTo>
                  <a:pt x="196" y="10"/>
                  <a:pt x="198" y="20"/>
                  <a:pt x="194" y="27"/>
                </a:cubicBezTo>
                <a:close/>
              </a:path>
            </a:pathLst>
          </a:custGeom>
          <a:solidFill>
            <a:srgbClr val="F2AE14"/>
          </a:solidFill>
          <a:ln w="9525">
            <a:noFill/>
            <a:round/>
          </a:ln>
        </p:spPr>
        <p:txBody>
          <a:bodyPr/>
          <a:lstStyle/>
          <a:p>
            <a:pPr>
              <a:defRPr/>
            </a:pPr>
            <a:endParaRPr lang="zh-CN" altLang="en-US"/>
          </a:p>
        </p:txBody>
      </p:sp>
      <p:sp>
        <p:nvSpPr>
          <p:cNvPr id="1028" name="Freeform 7"/>
          <p:cNvSpPr/>
          <p:nvPr userDrawn="1"/>
        </p:nvSpPr>
        <p:spPr bwMode="auto">
          <a:xfrm>
            <a:off x="9251950" y="4202113"/>
            <a:ext cx="1065213" cy="1257300"/>
          </a:xfrm>
          <a:custGeom>
            <a:avLst/>
            <a:gdLst>
              <a:gd name="T0" fmla="*/ 2147483647 w 284"/>
              <a:gd name="T1" fmla="*/ 2147483647 h 335"/>
              <a:gd name="T2" fmla="*/ 2147483647 w 284"/>
              <a:gd name="T3" fmla="*/ 2147483647 h 335"/>
              <a:gd name="T4" fmla="*/ 2147483647 w 284"/>
              <a:gd name="T5" fmla="*/ 2147483647 h 335"/>
              <a:gd name="T6" fmla="*/ 2147483647 w 284"/>
              <a:gd name="T7" fmla="*/ 2147483647 h 335"/>
              <a:gd name="T8" fmla="*/ 2147483647 w 284"/>
              <a:gd name="T9" fmla="*/ 2147483647 h 335"/>
              <a:gd name="T10" fmla="*/ 2147483647 w 284"/>
              <a:gd name="T11" fmla="*/ 2147483647 h 335"/>
              <a:gd name="T12" fmla="*/ 2147483647 w 284"/>
              <a:gd name="T13" fmla="*/ 2147483647 h 335"/>
              <a:gd name="T14" fmla="*/ 2147483647 w 284"/>
              <a:gd name="T15" fmla="*/ 2147483647 h 3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4" h="335">
                <a:moveTo>
                  <a:pt x="32" y="7"/>
                </a:moveTo>
                <a:cubicBezTo>
                  <a:pt x="265" y="246"/>
                  <a:pt x="265" y="246"/>
                  <a:pt x="265" y="246"/>
                </a:cubicBezTo>
                <a:cubicBezTo>
                  <a:pt x="284" y="266"/>
                  <a:pt x="283" y="297"/>
                  <a:pt x="264" y="316"/>
                </a:cubicBezTo>
                <a:cubicBezTo>
                  <a:pt x="244" y="335"/>
                  <a:pt x="213" y="335"/>
                  <a:pt x="194" y="315"/>
                </a:cubicBezTo>
                <a:cubicBezTo>
                  <a:pt x="191" y="313"/>
                  <a:pt x="189" y="310"/>
                  <a:pt x="188" y="308"/>
                </a:cubicBezTo>
                <a:cubicBezTo>
                  <a:pt x="6" y="28"/>
                  <a:pt x="6" y="28"/>
                  <a:pt x="6" y="28"/>
                </a:cubicBezTo>
                <a:cubicBezTo>
                  <a:pt x="0" y="20"/>
                  <a:pt x="3" y="9"/>
                  <a:pt x="11" y="4"/>
                </a:cubicBezTo>
                <a:cubicBezTo>
                  <a:pt x="17" y="0"/>
                  <a:pt x="27" y="1"/>
                  <a:pt x="32" y="7"/>
                </a:cubicBezTo>
                <a:close/>
              </a:path>
            </a:pathLst>
          </a:custGeom>
          <a:solidFill>
            <a:srgbClr val="F28814"/>
          </a:solidFill>
          <a:ln w="9525">
            <a:noFill/>
            <a:round/>
          </a:ln>
        </p:spPr>
        <p:txBody>
          <a:bodyPr/>
          <a:lstStyle/>
          <a:p>
            <a:pPr>
              <a:defRPr/>
            </a:pPr>
            <a:endParaRPr lang="zh-CN" altLang="en-US"/>
          </a:p>
        </p:txBody>
      </p:sp>
      <p:sp>
        <p:nvSpPr>
          <p:cNvPr id="1029" name="Freeform 8"/>
          <p:cNvSpPr/>
          <p:nvPr userDrawn="1"/>
        </p:nvSpPr>
        <p:spPr bwMode="auto">
          <a:xfrm>
            <a:off x="10715625" y="4881563"/>
            <a:ext cx="222250" cy="446087"/>
          </a:xfrm>
          <a:custGeom>
            <a:avLst/>
            <a:gdLst>
              <a:gd name="T0" fmla="*/ 2147483647 w 59"/>
              <a:gd name="T1" fmla="*/ 2147483647 h 119"/>
              <a:gd name="T2" fmla="*/ 2147483647 w 59"/>
              <a:gd name="T3" fmla="*/ 2147483647 h 119"/>
              <a:gd name="T4" fmla="*/ 2147483647 w 59"/>
              <a:gd name="T5" fmla="*/ 2147483647 h 119"/>
              <a:gd name="T6" fmla="*/ 2147483647 w 59"/>
              <a:gd name="T7" fmla="*/ 0 h 119"/>
              <a:gd name="T8" fmla="*/ 2147483647 w 59"/>
              <a:gd name="T9" fmla="*/ 0 h 119"/>
              <a:gd name="T10" fmla="*/ 2147483647 w 59"/>
              <a:gd name="T11" fmla="*/ 2147483647 h 119"/>
              <a:gd name="T12" fmla="*/ 2147483647 w 59"/>
              <a:gd name="T13" fmla="*/ 2147483647 h 119"/>
              <a:gd name="T14" fmla="*/ 2147483647 w 59"/>
              <a:gd name="T15" fmla="*/ 2147483647 h 119"/>
              <a:gd name="T16" fmla="*/ 2147483647 w 59"/>
              <a:gd name="T17" fmla="*/ 2147483647 h 119"/>
              <a:gd name="T18" fmla="*/ 2147483647 w 59"/>
              <a:gd name="T19" fmla="*/ 2147483647 h 119"/>
              <a:gd name="T20" fmla="*/ 2147483647 w 59"/>
              <a:gd name="T21" fmla="*/ 2147483647 h 119"/>
              <a:gd name="T22" fmla="*/ 0 w 59"/>
              <a:gd name="T23" fmla="*/ 2147483647 h 119"/>
              <a:gd name="T24" fmla="*/ 0 w 59"/>
              <a:gd name="T25" fmla="*/ 2147483647 h 119"/>
              <a:gd name="T26" fmla="*/ 2147483647 w 59"/>
              <a:gd name="T27" fmla="*/ 2147483647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119">
                <a:moveTo>
                  <a:pt x="9" y="51"/>
                </a:moveTo>
                <a:cubicBezTo>
                  <a:pt x="9" y="48"/>
                  <a:pt x="9" y="45"/>
                  <a:pt x="9" y="43"/>
                </a:cubicBezTo>
                <a:cubicBezTo>
                  <a:pt x="9" y="18"/>
                  <a:pt x="9" y="12"/>
                  <a:pt x="15" y="5"/>
                </a:cubicBezTo>
                <a:cubicBezTo>
                  <a:pt x="20" y="0"/>
                  <a:pt x="26" y="0"/>
                  <a:pt x="29" y="0"/>
                </a:cubicBezTo>
                <a:cubicBezTo>
                  <a:pt x="59" y="0"/>
                  <a:pt x="59" y="0"/>
                  <a:pt x="59" y="0"/>
                </a:cubicBezTo>
                <a:cubicBezTo>
                  <a:pt x="59" y="27"/>
                  <a:pt x="59" y="27"/>
                  <a:pt x="59" y="27"/>
                </a:cubicBezTo>
                <a:cubicBezTo>
                  <a:pt x="36" y="27"/>
                  <a:pt x="36" y="27"/>
                  <a:pt x="36" y="27"/>
                </a:cubicBezTo>
                <a:cubicBezTo>
                  <a:pt x="36" y="31"/>
                  <a:pt x="36" y="37"/>
                  <a:pt x="37" y="42"/>
                </a:cubicBezTo>
                <a:cubicBezTo>
                  <a:pt x="37" y="45"/>
                  <a:pt x="37" y="48"/>
                  <a:pt x="37" y="51"/>
                </a:cubicBezTo>
                <a:cubicBezTo>
                  <a:pt x="48" y="51"/>
                  <a:pt x="48" y="51"/>
                  <a:pt x="48" y="51"/>
                </a:cubicBezTo>
                <a:cubicBezTo>
                  <a:pt x="48" y="119"/>
                  <a:pt x="48" y="119"/>
                  <a:pt x="48" y="119"/>
                </a:cubicBezTo>
                <a:cubicBezTo>
                  <a:pt x="0" y="119"/>
                  <a:pt x="0" y="119"/>
                  <a:pt x="0" y="119"/>
                </a:cubicBezTo>
                <a:cubicBezTo>
                  <a:pt x="0" y="51"/>
                  <a:pt x="0" y="51"/>
                  <a:pt x="0" y="51"/>
                </a:cubicBezTo>
                <a:lnTo>
                  <a:pt x="9" y="51"/>
                </a:lnTo>
                <a:close/>
              </a:path>
            </a:pathLst>
          </a:custGeom>
          <a:solidFill>
            <a:srgbClr val="37393A"/>
          </a:solidFill>
          <a:ln w="9525">
            <a:noFill/>
            <a:round/>
          </a:ln>
        </p:spPr>
        <p:txBody>
          <a:bodyPr/>
          <a:lstStyle/>
          <a:p>
            <a:pPr>
              <a:defRPr/>
            </a:pPr>
            <a:endParaRPr lang="zh-CN" altLang="en-US"/>
          </a:p>
        </p:txBody>
      </p:sp>
      <p:sp>
        <p:nvSpPr>
          <p:cNvPr id="1030" name="Freeform 9"/>
          <p:cNvSpPr/>
          <p:nvPr userDrawn="1"/>
        </p:nvSpPr>
        <p:spPr bwMode="auto">
          <a:xfrm>
            <a:off x="9769475" y="4873625"/>
            <a:ext cx="766763" cy="847725"/>
          </a:xfrm>
          <a:custGeom>
            <a:avLst/>
            <a:gdLst>
              <a:gd name="T0" fmla="*/ 0 w 483"/>
              <a:gd name="T1" fmla="*/ 2147483647 h 534"/>
              <a:gd name="T2" fmla="*/ 2147483647 w 483"/>
              <a:gd name="T3" fmla="*/ 2147483647 h 534"/>
              <a:gd name="T4" fmla="*/ 2147483647 w 483"/>
              <a:gd name="T5" fmla="*/ 0 h 534"/>
              <a:gd name="T6" fmla="*/ 2147483647 w 483"/>
              <a:gd name="T7" fmla="*/ 0 h 534"/>
              <a:gd name="T8" fmla="*/ 0 w 483"/>
              <a:gd name="T9" fmla="*/ 2147483647 h 534"/>
              <a:gd name="T10" fmla="*/ 0 w 483"/>
              <a:gd name="T11" fmla="*/ 2147483647 h 5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3" h="534">
                <a:moveTo>
                  <a:pt x="0" y="534"/>
                </a:moveTo>
                <a:lnTo>
                  <a:pt x="483" y="534"/>
                </a:lnTo>
                <a:lnTo>
                  <a:pt x="483" y="0"/>
                </a:lnTo>
                <a:lnTo>
                  <a:pt x="154" y="0"/>
                </a:lnTo>
                <a:lnTo>
                  <a:pt x="0" y="206"/>
                </a:lnTo>
                <a:lnTo>
                  <a:pt x="0" y="534"/>
                </a:lnTo>
                <a:close/>
              </a:path>
            </a:pathLst>
          </a:custGeom>
          <a:solidFill>
            <a:srgbClr val="F39C12"/>
          </a:solidFill>
          <a:ln w="9525">
            <a:noFill/>
            <a:round/>
          </a:ln>
        </p:spPr>
        <p:txBody>
          <a:bodyPr/>
          <a:lstStyle/>
          <a:p>
            <a:pPr>
              <a:defRPr/>
            </a:pPr>
            <a:endParaRPr lang="zh-CN" altLang="en-US"/>
          </a:p>
        </p:txBody>
      </p:sp>
      <p:sp>
        <p:nvSpPr>
          <p:cNvPr id="1031" name="Freeform 10"/>
          <p:cNvSpPr/>
          <p:nvPr userDrawn="1"/>
        </p:nvSpPr>
        <p:spPr bwMode="auto">
          <a:xfrm>
            <a:off x="9890125" y="4994275"/>
            <a:ext cx="522288" cy="536575"/>
          </a:xfrm>
          <a:custGeom>
            <a:avLst/>
            <a:gdLst>
              <a:gd name="T0" fmla="*/ 0 w 329"/>
              <a:gd name="T1" fmla="*/ 2147483647 h 338"/>
              <a:gd name="T2" fmla="*/ 0 w 329"/>
              <a:gd name="T3" fmla="*/ 2147483647 h 338"/>
              <a:gd name="T4" fmla="*/ 2147483647 w 329"/>
              <a:gd name="T5" fmla="*/ 0 h 338"/>
              <a:gd name="T6" fmla="*/ 2147483647 w 329"/>
              <a:gd name="T7" fmla="*/ 0 h 338"/>
              <a:gd name="T8" fmla="*/ 2147483647 w 329"/>
              <a:gd name="T9" fmla="*/ 2147483647 h 338"/>
              <a:gd name="T10" fmla="*/ 0 w 329"/>
              <a:gd name="T11" fmla="*/ 2147483647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9" h="338">
                <a:moveTo>
                  <a:pt x="0" y="338"/>
                </a:moveTo>
                <a:lnTo>
                  <a:pt x="0" y="156"/>
                </a:lnTo>
                <a:lnTo>
                  <a:pt x="116" y="0"/>
                </a:lnTo>
                <a:lnTo>
                  <a:pt x="329" y="0"/>
                </a:lnTo>
                <a:lnTo>
                  <a:pt x="329" y="279"/>
                </a:lnTo>
                <a:lnTo>
                  <a:pt x="0" y="338"/>
                </a:lnTo>
                <a:close/>
              </a:path>
            </a:pathLst>
          </a:custGeom>
          <a:solidFill>
            <a:srgbClr val="E5E5E5"/>
          </a:solidFill>
          <a:ln w="9525">
            <a:noFill/>
            <a:round/>
          </a:ln>
        </p:spPr>
        <p:txBody>
          <a:bodyPr/>
          <a:lstStyle/>
          <a:p>
            <a:pPr>
              <a:defRPr/>
            </a:pPr>
            <a:endParaRPr lang="zh-CN" altLang="en-US"/>
          </a:p>
        </p:txBody>
      </p:sp>
      <p:sp>
        <p:nvSpPr>
          <p:cNvPr id="1032" name="Rectangle 11"/>
          <p:cNvSpPr>
            <a:spLocks noChangeArrowheads="1"/>
          </p:cNvSpPr>
          <p:nvPr userDrawn="1"/>
        </p:nvSpPr>
        <p:spPr bwMode="auto">
          <a:xfrm>
            <a:off x="10536238" y="5264150"/>
            <a:ext cx="506412" cy="457200"/>
          </a:xfrm>
          <a:prstGeom prst="rect">
            <a:avLst/>
          </a:prstGeom>
          <a:solidFill>
            <a:srgbClr val="F39C12"/>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3" name="Rectangle 12"/>
          <p:cNvSpPr>
            <a:spLocks noChangeArrowheads="1"/>
          </p:cNvSpPr>
          <p:nvPr userDrawn="1"/>
        </p:nvSpPr>
        <p:spPr bwMode="auto">
          <a:xfrm>
            <a:off x="10606088" y="5572125"/>
            <a:ext cx="365125" cy="74613"/>
          </a:xfrm>
          <a:prstGeom prst="rect">
            <a:avLst/>
          </a:prstGeom>
          <a:solidFill>
            <a:srgbClr val="2C3E50"/>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4" name="Rectangle 13"/>
          <p:cNvSpPr>
            <a:spLocks noChangeArrowheads="1"/>
          </p:cNvSpPr>
          <p:nvPr userDrawn="1"/>
        </p:nvSpPr>
        <p:spPr bwMode="auto">
          <a:xfrm>
            <a:off x="10606088" y="5456238"/>
            <a:ext cx="365125" cy="74612"/>
          </a:xfrm>
          <a:prstGeom prst="rect">
            <a:avLst/>
          </a:prstGeom>
          <a:solidFill>
            <a:srgbClr val="2C3E50"/>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5" name="Rectangle 14"/>
          <p:cNvSpPr>
            <a:spLocks noChangeArrowheads="1"/>
          </p:cNvSpPr>
          <p:nvPr userDrawn="1"/>
        </p:nvSpPr>
        <p:spPr bwMode="auto">
          <a:xfrm>
            <a:off x="10606088" y="5338763"/>
            <a:ext cx="365125" cy="76200"/>
          </a:xfrm>
          <a:prstGeom prst="rect">
            <a:avLst/>
          </a:prstGeom>
          <a:solidFill>
            <a:srgbClr val="2C3E50"/>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6" name="Rectangle 15"/>
          <p:cNvSpPr>
            <a:spLocks noChangeArrowheads="1"/>
          </p:cNvSpPr>
          <p:nvPr userDrawn="1"/>
        </p:nvSpPr>
        <p:spPr bwMode="auto">
          <a:xfrm>
            <a:off x="9926638" y="5721350"/>
            <a:ext cx="957262" cy="65088"/>
          </a:xfrm>
          <a:prstGeom prst="rect">
            <a:avLst/>
          </a:prstGeom>
          <a:solidFill>
            <a:srgbClr val="37393A"/>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7" name="Freeform 16"/>
          <p:cNvSpPr/>
          <p:nvPr userDrawn="1"/>
        </p:nvSpPr>
        <p:spPr bwMode="auto">
          <a:xfrm>
            <a:off x="9709150" y="5786438"/>
            <a:ext cx="1393825" cy="319087"/>
          </a:xfrm>
          <a:custGeom>
            <a:avLst/>
            <a:gdLst>
              <a:gd name="T0" fmla="*/ 2147483647 w 371"/>
              <a:gd name="T1" fmla="*/ 0 h 85"/>
              <a:gd name="T2" fmla="*/ 2147483647 w 371"/>
              <a:gd name="T3" fmla="*/ 0 h 85"/>
              <a:gd name="T4" fmla="*/ 0 w 371"/>
              <a:gd name="T5" fmla="*/ 2147483647 h 85"/>
              <a:gd name="T6" fmla="*/ 2147483647 w 371"/>
              <a:gd name="T7" fmla="*/ 2147483647 h 85"/>
              <a:gd name="T8" fmla="*/ 2147483647 w 371"/>
              <a:gd name="T9" fmla="*/ 2147483647 h 85"/>
              <a:gd name="T10" fmla="*/ 2147483647 w 371"/>
              <a:gd name="T11" fmla="*/ 2147483647 h 85"/>
              <a:gd name="T12" fmla="*/ 2147483647 w 37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1" h="85">
                <a:moveTo>
                  <a:pt x="329" y="0"/>
                </a:moveTo>
                <a:cubicBezTo>
                  <a:pt x="43" y="0"/>
                  <a:pt x="43" y="0"/>
                  <a:pt x="43" y="0"/>
                </a:cubicBezTo>
                <a:cubicBezTo>
                  <a:pt x="19" y="0"/>
                  <a:pt x="0" y="19"/>
                  <a:pt x="0" y="43"/>
                </a:cubicBezTo>
                <a:cubicBezTo>
                  <a:pt x="0" y="66"/>
                  <a:pt x="19" y="85"/>
                  <a:pt x="43" y="85"/>
                </a:cubicBezTo>
                <a:cubicBezTo>
                  <a:pt x="329" y="85"/>
                  <a:pt x="329" y="85"/>
                  <a:pt x="329" y="85"/>
                </a:cubicBezTo>
                <a:cubicBezTo>
                  <a:pt x="352" y="85"/>
                  <a:pt x="371" y="66"/>
                  <a:pt x="371" y="43"/>
                </a:cubicBezTo>
                <a:cubicBezTo>
                  <a:pt x="371" y="19"/>
                  <a:pt x="352" y="0"/>
                  <a:pt x="329" y="0"/>
                </a:cubicBezTo>
                <a:close/>
              </a:path>
            </a:pathLst>
          </a:custGeom>
          <a:solidFill>
            <a:srgbClr val="37393A"/>
          </a:solidFill>
          <a:ln w="9525">
            <a:noFill/>
            <a:round/>
          </a:ln>
        </p:spPr>
        <p:txBody>
          <a:bodyPr/>
          <a:lstStyle/>
          <a:p>
            <a:pPr>
              <a:defRPr/>
            </a:pPr>
            <a:endParaRPr lang="zh-CN" altLang="en-US"/>
          </a:p>
        </p:txBody>
      </p:sp>
      <p:sp>
        <p:nvSpPr>
          <p:cNvPr id="1038" name="Freeform 17"/>
          <p:cNvSpPr>
            <a:spLocks noEditPoints="1"/>
          </p:cNvSpPr>
          <p:nvPr userDrawn="1"/>
        </p:nvSpPr>
        <p:spPr bwMode="auto">
          <a:xfrm>
            <a:off x="9709150" y="5786438"/>
            <a:ext cx="1393825" cy="319087"/>
          </a:xfrm>
          <a:custGeom>
            <a:avLst/>
            <a:gdLst>
              <a:gd name="T0" fmla="*/ 2147483647 w 371"/>
              <a:gd name="T1" fmla="*/ 2147483647 h 85"/>
              <a:gd name="T2" fmla="*/ 2147483647 w 371"/>
              <a:gd name="T3" fmla="*/ 2147483647 h 85"/>
              <a:gd name="T4" fmla="*/ 2147483647 w 371"/>
              <a:gd name="T5" fmla="*/ 2147483647 h 85"/>
              <a:gd name="T6" fmla="*/ 2147483647 w 371"/>
              <a:gd name="T7" fmla="*/ 2147483647 h 85"/>
              <a:gd name="T8" fmla="*/ 2147483647 w 371"/>
              <a:gd name="T9" fmla="*/ 2147483647 h 85"/>
              <a:gd name="T10" fmla="*/ 2147483647 w 371"/>
              <a:gd name="T11" fmla="*/ 2147483647 h 85"/>
              <a:gd name="T12" fmla="*/ 2147483647 w 371"/>
              <a:gd name="T13" fmla="*/ 2147483647 h 85"/>
              <a:gd name="T14" fmla="*/ 2147483647 w 371"/>
              <a:gd name="T15" fmla="*/ 0 h 85"/>
              <a:gd name="T16" fmla="*/ 2147483647 w 371"/>
              <a:gd name="T17" fmla="*/ 0 h 85"/>
              <a:gd name="T18" fmla="*/ 0 w 371"/>
              <a:gd name="T19" fmla="*/ 2147483647 h 85"/>
              <a:gd name="T20" fmla="*/ 2147483647 w 371"/>
              <a:gd name="T21" fmla="*/ 2147483647 h 85"/>
              <a:gd name="T22" fmla="*/ 2147483647 w 371"/>
              <a:gd name="T23" fmla="*/ 2147483647 h 85"/>
              <a:gd name="T24" fmla="*/ 2147483647 w 371"/>
              <a:gd name="T25" fmla="*/ 2147483647 h 85"/>
              <a:gd name="T26" fmla="*/ 2147483647 w 371"/>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1" h="85">
                <a:moveTo>
                  <a:pt x="329" y="17"/>
                </a:moveTo>
                <a:cubicBezTo>
                  <a:pt x="343" y="17"/>
                  <a:pt x="354" y="28"/>
                  <a:pt x="354" y="43"/>
                </a:cubicBezTo>
                <a:cubicBezTo>
                  <a:pt x="354" y="57"/>
                  <a:pt x="343" y="68"/>
                  <a:pt x="329" y="68"/>
                </a:cubicBezTo>
                <a:cubicBezTo>
                  <a:pt x="43" y="68"/>
                  <a:pt x="43" y="68"/>
                  <a:pt x="43" y="68"/>
                </a:cubicBezTo>
                <a:cubicBezTo>
                  <a:pt x="29" y="68"/>
                  <a:pt x="17" y="57"/>
                  <a:pt x="17" y="43"/>
                </a:cubicBezTo>
                <a:cubicBezTo>
                  <a:pt x="17" y="28"/>
                  <a:pt x="29" y="17"/>
                  <a:pt x="43" y="17"/>
                </a:cubicBezTo>
                <a:cubicBezTo>
                  <a:pt x="329" y="17"/>
                  <a:pt x="329" y="17"/>
                  <a:pt x="329" y="17"/>
                </a:cubicBezTo>
                <a:moveTo>
                  <a:pt x="329" y="0"/>
                </a:moveTo>
                <a:cubicBezTo>
                  <a:pt x="43" y="0"/>
                  <a:pt x="43" y="0"/>
                  <a:pt x="43" y="0"/>
                </a:cubicBezTo>
                <a:cubicBezTo>
                  <a:pt x="19" y="0"/>
                  <a:pt x="0" y="19"/>
                  <a:pt x="0" y="43"/>
                </a:cubicBezTo>
                <a:cubicBezTo>
                  <a:pt x="0" y="66"/>
                  <a:pt x="19" y="85"/>
                  <a:pt x="43" y="85"/>
                </a:cubicBezTo>
                <a:cubicBezTo>
                  <a:pt x="329" y="85"/>
                  <a:pt x="329" y="85"/>
                  <a:pt x="329" y="85"/>
                </a:cubicBezTo>
                <a:cubicBezTo>
                  <a:pt x="352" y="85"/>
                  <a:pt x="371" y="66"/>
                  <a:pt x="371" y="43"/>
                </a:cubicBezTo>
                <a:cubicBezTo>
                  <a:pt x="371" y="19"/>
                  <a:pt x="352" y="0"/>
                  <a:pt x="329" y="0"/>
                </a:cubicBezTo>
                <a:close/>
              </a:path>
            </a:pathLst>
          </a:custGeom>
          <a:solidFill>
            <a:srgbClr val="2C3E50"/>
          </a:solidFill>
          <a:ln w="9525">
            <a:noFill/>
            <a:round/>
          </a:ln>
        </p:spPr>
        <p:txBody>
          <a:bodyPr/>
          <a:lstStyle/>
          <a:p>
            <a:pPr>
              <a:defRPr/>
            </a:pPr>
            <a:endParaRPr lang="zh-CN" altLang="en-US"/>
          </a:p>
        </p:txBody>
      </p:sp>
      <p:sp>
        <p:nvSpPr>
          <p:cNvPr id="1039" name="Oval 18"/>
          <p:cNvSpPr>
            <a:spLocks noChangeArrowheads="1"/>
          </p:cNvSpPr>
          <p:nvPr userDrawn="1"/>
        </p:nvSpPr>
        <p:spPr bwMode="auto">
          <a:xfrm>
            <a:off x="9780588" y="5857875"/>
            <a:ext cx="176212" cy="176213"/>
          </a:xfrm>
          <a:prstGeom prst="ellipse">
            <a:avLst/>
          </a:prstGeom>
          <a:solidFill>
            <a:srgbClr val="F9690E"/>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0" name="Oval 19"/>
          <p:cNvSpPr>
            <a:spLocks noChangeArrowheads="1"/>
          </p:cNvSpPr>
          <p:nvPr userDrawn="1"/>
        </p:nvSpPr>
        <p:spPr bwMode="auto">
          <a:xfrm>
            <a:off x="9832975" y="5910263"/>
            <a:ext cx="71438" cy="71437"/>
          </a:xfrm>
          <a:prstGeom prst="ellipse">
            <a:avLst/>
          </a:prstGeom>
          <a:solidFill>
            <a:srgbClr val="37393A"/>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1" name="Oval 20"/>
          <p:cNvSpPr>
            <a:spLocks noChangeArrowheads="1"/>
          </p:cNvSpPr>
          <p:nvPr userDrawn="1"/>
        </p:nvSpPr>
        <p:spPr bwMode="auto">
          <a:xfrm>
            <a:off x="10010775" y="5894388"/>
            <a:ext cx="141288" cy="139700"/>
          </a:xfrm>
          <a:prstGeom prst="ellipse">
            <a:avLst/>
          </a:prstGeom>
          <a:solidFill>
            <a:srgbClr val="F9690E"/>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2" name="Oval 21"/>
          <p:cNvSpPr>
            <a:spLocks noChangeArrowheads="1"/>
          </p:cNvSpPr>
          <p:nvPr userDrawn="1"/>
        </p:nvSpPr>
        <p:spPr bwMode="auto">
          <a:xfrm>
            <a:off x="10055225" y="5935663"/>
            <a:ext cx="52388" cy="57150"/>
          </a:xfrm>
          <a:prstGeom prst="ellipse">
            <a:avLst/>
          </a:prstGeom>
          <a:solidFill>
            <a:srgbClr val="37393A"/>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3" name="Oval 22"/>
          <p:cNvSpPr>
            <a:spLocks noChangeArrowheads="1"/>
          </p:cNvSpPr>
          <p:nvPr userDrawn="1"/>
        </p:nvSpPr>
        <p:spPr bwMode="auto">
          <a:xfrm>
            <a:off x="10175875" y="5894388"/>
            <a:ext cx="138113" cy="139700"/>
          </a:xfrm>
          <a:prstGeom prst="ellipse">
            <a:avLst/>
          </a:prstGeom>
          <a:solidFill>
            <a:srgbClr val="F9690E"/>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4" name="Oval 23"/>
          <p:cNvSpPr>
            <a:spLocks noChangeArrowheads="1"/>
          </p:cNvSpPr>
          <p:nvPr userDrawn="1"/>
        </p:nvSpPr>
        <p:spPr bwMode="auto">
          <a:xfrm>
            <a:off x="10217150" y="5935663"/>
            <a:ext cx="55563" cy="57150"/>
          </a:xfrm>
          <a:prstGeom prst="ellipse">
            <a:avLst/>
          </a:prstGeom>
          <a:solidFill>
            <a:srgbClr val="37393A"/>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5" name="Oval 24"/>
          <p:cNvSpPr>
            <a:spLocks noChangeArrowheads="1"/>
          </p:cNvSpPr>
          <p:nvPr userDrawn="1"/>
        </p:nvSpPr>
        <p:spPr bwMode="auto">
          <a:xfrm>
            <a:off x="10336213" y="5894388"/>
            <a:ext cx="139700" cy="139700"/>
          </a:xfrm>
          <a:prstGeom prst="ellipse">
            <a:avLst/>
          </a:prstGeom>
          <a:solidFill>
            <a:srgbClr val="F9690E"/>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6" name="Oval 25"/>
          <p:cNvSpPr>
            <a:spLocks noChangeArrowheads="1"/>
          </p:cNvSpPr>
          <p:nvPr userDrawn="1"/>
        </p:nvSpPr>
        <p:spPr bwMode="auto">
          <a:xfrm>
            <a:off x="10377488" y="5935663"/>
            <a:ext cx="57150" cy="57150"/>
          </a:xfrm>
          <a:prstGeom prst="ellipse">
            <a:avLst/>
          </a:prstGeom>
          <a:solidFill>
            <a:srgbClr val="37393A"/>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7" name="Oval 26"/>
          <p:cNvSpPr>
            <a:spLocks noChangeArrowheads="1"/>
          </p:cNvSpPr>
          <p:nvPr userDrawn="1"/>
        </p:nvSpPr>
        <p:spPr bwMode="auto">
          <a:xfrm>
            <a:off x="10498138" y="5894388"/>
            <a:ext cx="142875" cy="139700"/>
          </a:xfrm>
          <a:prstGeom prst="ellipse">
            <a:avLst/>
          </a:prstGeom>
          <a:solidFill>
            <a:srgbClr val="F9690E"/>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8" name="Oval 27"/>
          <p:cNvSpPr>
            <a:spLocks noChangeArrowheads="1"/>
          </p:cNvSpPr>
          <p:nvPr userDrawn="1"/>
        </p:nvSpPr>
        <p:spPr bwMode="auto">
          <a:xfrm>
            <a:off x="10542588" y="5935663"/>
            <a:ext cx="52387" cy="57150"/>
          </a:xfrm>
          <a:prstGeom prst="ellipse">
            <a:avLst/>
          </a:prstGeom>
          <a:solidFill>
            <a:srgbClr val="37393A"/>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9" name="Oval 28"/>
          <p:cNvSpPr>
            <a:spLocks noChangeArrowheads="1"/>
          </p:cNvSpPr>
          <p:nvPr userDrawn="1"/>
        </p:nvSpPr>
        <p:spPr bwMode="auto">
          <a:xfrm>
            <a:off x="10663238" y="5894388"/>
            <a:ext cx="138112" cy="139700"/>
          </a:xfrm>
          <a:prstGeom prst="ellipse">
            <a:avLst/>
          </a:prstGeom>
          <a:solidFill>
            <a:srgbClr val="F9690E"/>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0" name="Oval 29"/>
          <p:cNvSpPr>
            <a:spLocks noChangeArrowheads="1"/>
          </p:cNvSpPr>
          <p:nvPr userDrawn="1"/>
        </p:nvSpPr>
        <p:spPr bwMode="auto">
          <a:xfrm>
            <a:off x="10704513" y="5935663"/>
            <a:ext cx="55562" cy="57150"/>
          </a:xfrm>
          <a:prstGeom prst="ellipse">
            <a:avLst/>
          </a:prstGeom>
          <a:solidFill>
            <a:srgbClr val="37393A"/>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1" name="Oval 30"/>
          <p:cNvSpPr>
            <a:spLocks noChangeArrowheads="1"/>
          </p:cNvSpPr>
          <p:nvPr userDrawn="1"/>
        </p:nvSpPr>
        <p:spPr bwMode="auto">
          <a:xfrm>
            <a:off x="10855325" y="5857875"/>
            <a:ext cx="176213" cy="176213"/>
          </a:xfrm>
          <a:prstGeom prst="ellipse">
            <a:avLst/>
          </a:prstGeom>
          <a:solidFill>
            <a:srgbClr val="F9690E"/>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2" name="Oval 31"/>
          <p:cNvSpPr>
            <a:spLocks noChangeArrowheads="1"/>
          </p:cNvSpPr>
          <p:nvPr userDrawn="1"/>
        </p:nvSpPr>
        <p:spPr bwMode="auto">
          <a:xfrm>
            <a:off x="10907713" y="5910263"/>
            <a:ext cx="71437" cy="71437"/>
          </a:xfrm>
          <a:prstGeom prst="ellipse">
            <a:avLst/>
          </a:prstGeom>
          <a:solidFill>
            <a:srgbClr val="37393A"/>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3" name="Freeform 32"/>
          <p:cNvSpPr/>
          <p:nvPr userDrawn="1"/>
        </p:nvSpPr>
        <p:spPr bwMode="auto">
          <a:xfrm>
            <a:off x="8936038" y="5473700"/>
            <a:ext cx="541337" cy="379413"/>
          </a:xfrm>
          <a:custGeom>
            <a:avLst/>
            <a:gdLst>
              <a:gd name="T0" fmla="*/ 0 w 144"/>
              <a:gd name="T1" fmla="*/ 2147483647 h 101"/>
              <a:gd name="T2" fmla="*/ 2147483647 w 144"/>
              <a:gd name="T3" fmla="*/ 2147483647 h 101"/>
              <a:gd name="T4" fmla="*/ 2147483647 w 144"/>
              <a:gd name="T5" fmla="*/ 2147483647 h 101"/>
              <a:gd name="T6" fmla="*/ 2147483647 w 144"/>
              <a:gd name="T7" fmla="*/ 0 h 101"/>
              <a:gd name="T8" fmla="*/ 2147483647 w 144"/>
              <a:gd name="T9" fmla="*/ 0 h 101"/>
              <a:gd name="T10" fmla="*/ 0 w 144"/>
              <a:gd name="T11" fmla="*/ 2147483647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101">
                <a:moveTo>
                  <a:pt x="0" y="19"/>
                </a:moveTo>
                <a:cubicBezTo>
                  <a:pt x="11" y="86"/>
                  <a:pt x="11" y="86"/>
                  <a:pt x="11" y="86"/>
                </a:cubicBezTo>
                <a:cubicBezTo>
                  <a:pt x="46" y="101"/>
                  <a:pt x="88" y="95"/>
                  <a:pt x="116" y="66"/>
                </a:cubicBezTo>
                <a:cubicBezTo>
                  <a:pt x="134" y="48"/>
                  <a:pt x="144" y="24"/>
                  <a:pt x="144" y="0"/>
                </a:cubicBezTo>
                <a:cubicBezTo>
                  <a:pt x="28" y="0"/>
                  <a:pt x="28" y="0"/>
                  <a:pt x="28" y="0"/>
                </a:cubicBezTo>
                <a:lnTo>
                  <a:pt x="0" y="19"/>
                </a:lnTo>
                <a:close/>
              </a:path>
            </a:pathLst>
          </a:custGeom>
          <a:solidFill>
            <a:srgbClr val="37393A"/>
          </a:solidFill>
          <a:ln w="9525">
            <a:noFill/>
            <a:round/>
          </a:ln>
        </p:spPr>
        <p:txBody>
          <a:bodyPr/>
          <a:lstStyle/>
          <a:p>
            <a:pPr>
              <a:defRPr/>
            </a:pPr>
            <a:endParaRPr lang="zh-CN" altLang="en-US"/>
          </a:p>
        </p:txBody>
      </p:sp>
      <p:sp>
        <p:nvSpPr>
          <p:cNvPr id="1054" name="Freeform 33"/>
          <p:cNvSpPr/>
          <p:nvPr userDrawn="1"/>
        </p:nvSpPr>
        <p:spPr bwMode="auto">
          <a:xfrm>
            <a:off x="8647113" y="5154613"/>
            <a:ext cx="450850" cy="492125"/>
          </a:xfrm>
          <a:custGeom>
            <a:avLst/>
            <a:gdLst>
              <a:gd name="T0" fmla="*/ 2147483647 w 120"/>
              <a:gd name="T1" fmla="*/ 2147483647 h 131"/>
              <a:gd name="T2" fmla="*/ 2147483647 w 120"/>
              <a:gd name="T3" fmla="*/ 2147483647 h 131"/>
              <a:gd name="T4" fmla="*/ 2147483647 w 120"/>
              <a:gd name="T5" fmla="*/ 2147483647 h 131"/>
              <a:gd name="T6" fmla="*/ 2147483647 w 120"/>
              <a:gd name="T7" fmla="*/ 2147483647 h 131"/>
              <a:gd name="T8" fmla="*/ 2147483647 w 120"/>
              <a:gd name="T9" fmla="*/ 2147483647 h 131"/>
              <a:gd name="T10" fmla="*/ 2147483647 w 120"/>
              <a:gd name="T11" fmla="*/ 2147483647 h 131"/>
              <a:gd name="T12" fmla="*/ 2147483647 w 120"/>
              <a:gd name="T13" fmla="*/ 2147483647 h 131"/>
              <a:gd name="T14" fmla="*/ 2147483647 w 120"/>
              <a:gd name="T15" fmla="*/ 2147483647 h 1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0" h="131">
                <a:moveTo>
                  <a:pt x="89" y="124"/>
                </a:moveTo>
                <a:cubicBezTo>
                  <a:pt x="10" y="46"/>
                  <a:pt x="10" y="46"/>
                  <a:pt x="10" y="46"/>
                </a:cubicBezTo>
                <a:cubicBezTo>
                  <a:pt x="0" y="36"/>
                  <a:pt x="0" y="20"/>
                  <a:pt x="10" y="10"/>
                </a:cubicBezTo>
                <a:cubicBezTo>
                  <a:pt x="20" y="0"/>
                  <a:pt x="36" y="0"/>
                  <a:pt x="46" y="10"/>
                </a:cubicBezTo>
                <a:cubicBezTo>
                  <a:pt x="47" y="11"/>
                  <a:pt x="48" y="12"/>
                  <a:pt x="49" y="13"/>
                </a:cubicBezTo>
                <a:cubicBezTo>
                  <a:pt x="114" y="102"/>
                  <a:pt x="114" y="102"/>
                  <a:pt x="114" y="102"/>
                </a:cubicBezTo>
                <a:cubicBezTo>
                  <a:pt x="120" y="110"/>
                  <a:pt x="118" y="120"/>
                  <a:pt x="111" y="126"/>
                </a:cubicBezTo>
                <a:cubicBezTo>
                  <a:pt x="104" y="131"/>
                  <a:pt x="95" y="130"/>
                  <a:pt x="89" y="124"/>
                </a:cubicBezTo>
                <a:close/>
              </a:path>
            </a:pathLst>
          </a:custGeom>
          <a:solidFill>
            <a:srgbClr val="F39C12"/>
          </a:solidFill>
          <a:ln w="9525">
            <a:noFill/>
            <a:round/>
          </a:ln>
        </p:spPr>
        <p:txBody>
          <a:bodyPr/>
          <a:lstStyle/>
          <a:p>
            <a:pPr>
              <a:defRPr/>
            </a:pPr>
            <a:endParaRPr lang="zh-CN" altLang="en-US"/>
          </a:p>
        </p:txBody>
      </p:sp>
      <p:sp>
        <p:nvSpPr>
          <p:cNvPr id="1055" name="Oval 34"/>
          <p:cNvSpPr>
            <a:spLocks noChangeArrowheads="1"/>
          </p:cNvSpPr>
          <p:nvPr userDrawn="1"/>
        </p:nvSpPr>
        <p:spPr bwMode="auto">
          <a:xfrm>
            <a:off x="8688388" y="5192713"/>
            <a:ext cx="134937" cy="134937"/>
          </a:xfrm>
          <a:prstGeom prst="ellipse">
            <a:avLst/>
          </a:prstGeom>
          <a:solidFill>
            <a:srgbClr val="F9690E"/>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6" name="Oval 35"/>
          <p:cNvSpPr>
            <a:spLocks noChangeArrowheads="1"/>
          </p:cNvSpPr>
          <p:nvPr userDrawn="1"/>
        </p:nvSpPr>
        <p:spPr bwMode="auto">
          <a:xfrm>
            <a:off x="8974138" y="5526088"/>
            <a:ext cx="96837" cy="98425"/>
          </a:xfrm>
          <a:prstGeom prst="ellipse">
            <a:avLst/>
          </a:prstGeom>
          <a:solidFill>
            <a:srgbClr val="F9690E"/>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7" name="Oval 36"/>
          <p:cNvSpPr>
            <a:spLocks noChangeArrowheads="1"/>
          </p:cNvSpPr>
          <p:nvPr userDrawn="1"/>
        </p:nvSpPr>
        <p:spPr bwMode="auto">
          <a:xfrm>
            <a:off x="9282113" y="4227513"/>
            <a:ext cx="93662" cy="90487"/>
          </a:xfrm>
          <a:prstGeom prst="ellipse">
            <a:avLst/>
          </a:prstGeom>
          <a:solidFill>
            <a:srgbClr val="F9690E"/>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8" name="Oval 37"/>
          <p:cNvSpPr>
            <a:spLocks noChangeArrowheads="1"/>
          </p:cNvSpPr>
          <p:nvPr userDrawn="1"/>
        </p:nvSpPr>
        <p:spPr bwMode="auto">
          <a:xfrm>
            <a:off x="11034713" y="4708525"/>
            <a:ext cx="203200" cy="203200"/>
          </a:xfrm>
          <a:prstGeom prst="ellipse">
            <a:avLst/>
          </a:prstGeom>
          <a:solidFill>
            <a:srgbClr val="E5E5E5"/>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9" name="Oval 38"/>
          <p:cNvSpPr>
            <a:spLocks noChangeArrowheads="1"/>
          </p:cNvSpPr>
          <p:nvPr userDrawn="1"/>
        </p:nvSpPr>
        <p:spPr bwMode="auto">
          <a:xfrm>
            <a:off x="11155363" y="4625975"/>
            <a:ext cx="269875" cy="269875"/>
          </a:xfrm>
          <a:prstGeom prst="ellipse">
            <a:avLst/>
          </a:prstGeom>
          <a:solidFill>
            <a:srgbClr val="D6D6D6"/>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60" name="Oval 39"/>
          <p:cNvSpPr>
            <a:spLocks noChangeArrowheads="1"/>
          </p:cNvSpPr>
          <p:nvPr userDrawn="1"/>
        </p:nvSpPr>
        <p:spPr bwMode="auto">
          <a:xfrm>
            <a:off x="11433175" y="4397375"/>
            <a:ext cx="288925" cy="288925"/>
          </a:xfrm>
          <a:prstGeom prst="ellipse">
            <a:avLst/>
          </a:prstGeom>
          <a:solidFill>
            <a:srgbClr val="E5E5E5"/>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61" name="Oval 40"/>
          <p:cNvSpPr>
            <a:spLocks noChangeArrowheads="1"/>
          </p:cNvSpPr>
          <p:nvPr userDrawn="1"/>
        </p:nvSpPr>
        <p:spPr bwMode="auto">
          <a:xfrm>
            <a:off x="11560175" y="4227513"/>
            <a:ext cx="376238" cy="376237"/>
          </a:xfrm>
          <a:prstGeom prst="ellipse">
            <a:avLst/>
          </a:prstGeom>
          <a:solidFill>
            <a:srgbClr val="D6D6D6"/>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grpSp>
        <p:nvGrpSpPr>
          <p:cNvPr id="4134" name="组合 42"/>
          <p:cNvGrpSpPr/>
          <p:nvPr userDrawn="1"/>
        </p:nvGrpSpPr>
        <p:grpSpPr bwMode="auto">
          <a:xfrm>
            <a:off x="7316788" y="1766888"/>
            <a:ext cx="3221037" cy="1741487"/>
            <a:chOff x="5092700" y="7880351"/>
            <a:chExt cx="3221038" cy="1741488"/>
          </a:xfrm>
        </p:grpSpPr>
        <p:sp>
          <p:nvSpPr>
            <p:cNvPr id="1118" name="Oval 43"/>
            <p:cNvSpPr>
              <a:spLocks noChangeArrowheads="1"/>
            </p:cNvSpPr>
            <p:nvPr/>
          </p:nvSpPr>
          <p:spPr bwMode="auto">
            <a:xfrm>
              <a:off x="7040563" y="8823327"/>
              <a:ext cx="800100" cy="798512"/>
            </a:xfrm>
            <a:prstGeom prst="ellipse">
              <a:avLst/>
            </a:prstGeom>
            <a:solidFill>
              <a:srgbClr val="2C3E50"/>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119" name="Oval 52"/>
            <p:cNvSpPr>
              <a:spLocks noChangeArrowheads="1"/>
            </p:cNvSpPr>
            <p:nvPr/>
          </p:nvSpPr>
          <p:spPr bwMode="auto">
            <a:xfrm>
              <a:off x="5164137" y="8443913"/>
              <a:ext cx="1177925" cy="1177926"/>
            </a:xfrm>
            <a:prstGeom prst="ellipse">
              <a:avLst/>
            </a:prstGeom>
            <a:solidFill>
              <a:srgbClr val="2C3E50"/>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grpSp>
          <p:nvGrpSpPr>
            <p:cNvPr id="4192" name="组合 45"/>
            <p:cNvGrpSpPr/>
            <p:nvPr/>
          </p:nvGrpSpPr>
          <p:grpSpPr bwMode="auto">
            <a:xfrm>
              <a:off x="5092700" y="7880351"/>
              <a:ext cx="3221038" cy="1587500"/>
              <a:chOff x="5092700" y="7880351"/>
              <a:chExt cx="3221038" cy="1587500"/>
            </a:xfrm>
          </p:grpSpPr>
          <p:sp>
            <p:nvSpPr>
              <p:cNvPr id="1121" name="Freeform 41"/>
              <p:cNvSpPr/>
              <p:nvPr/>
            </p:nvSpPr>
            <p:spPr bwMode="auto">
              <a:xfrm>
                <a:off x="7450138" y="8116888"/>
                <a:ext cx="206375" cy="412750"/>
              </a:xfrm>
              <a:custGeom>
                <a:avLst/>
                <a:gdLst>
                  <a:gd name="T0" fmla="*/ 2147483647 w 55"/>
                  <a:gd name="T1" fmla="*/ 2147483647 h 110"/>
                  <a:gd name="T2" fmla="*/ 2147483647 w 55"/>
                  <a:gd name="T3" fmla="*/ 2147483647 h 110"/>
                  <a:gd name="T4" fmla="*/ 2147483647 w 55"/>
                  <a:gd name="T5" fmla="*/ 2147483647 h 110"/>
                  <a:gd name="T6" fmla="*/ 2147483647 w 55"/>
                  <a:gd name="T7" fmla="*/ 0 h 110"/>
                  <a:gd name="T8" fmla="*/ 2147483647 w 55"/>
                  <a:gd name="T9" fmla="*/ 0 h 110"/>
                  <a:gd name="T10" fmla="*/ 2147483647 w 55"/>
                  <a:gd name="T11" fmla="*/ 2147483647 h 110"/>
                  <a:gd name="T12" fmla="*/ 2147483647 w 55"/>
                  <a:gd name="T13" fmla="*/ 2147483647 h 110"/>
                  <a:gd name="T14" fmla="*/ 2147483647 w 55"/>
                  <a:gd name="T15" fmla="*/ 2147483647 h 110"/>
                  <a:gd name="T16" fmla="*/ 2147483647 w 55"/>
                  <a:gd name="T17" fmla="*/ 2147483647 h 110"/>
                  <a:gd name="T18" fmla="*/ 2147483647 w 55"/>
                  <a:gd name="T19" fmla="*/ 2147483647 h 110"/>
                  <a:gd name="T20" fmla="*/ 2147483647 w 55"/>
                  <a:gd name="T21" fmla="*/ 2147483647 h 110"/>
                  <a:gd name="T22" fmla="*/ 0 w 55"/>
                  <a:gd name="T23" fmla="*/ 2147483647 h 110"/>
                  <a:gd name="T24" fmla="*/ 0 w 55"/>
                  <a:gd name="T25" fmla="*/ 2147483647 h 110"/>
                  <a:gd name="T26" fmla="*/ 2147483647 w 55"/>
                  <a:gd name="T27" fmla="*/ 2147483647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5" h="110">
                    <a:moveTo>
                      <a:pt x="9" y="47"/>
                    </a:moveTo>
                    <a:cubicBezTo>
                      <a:pt x="9" y="44"/>
                      <a:pt x="9" y="41"/>
                      <a:pt x="9" y="39"/>
                    </a:cubicBezTo>
                    <a:cubicBezTo>
                      <a:pt x="9" y="16"/>
                      <a:pt x="9" y="10"/>
                      <a:pt x="14" y="5"/>
                    </a:cubicBezTo>
                    <a:cubicBezTo>
                      <a:pt x="19" y="0"/>
                      <a:pt x="25" y="0"/>
                      <a:pt x="27" y="0"/>
                    </a:cubicBezTo>
                    <a:cubicBezTo>
                      <a:pt x="55" y="0"/>
                      <a:pt x="55" y="0"/>
                      <a:pt x="55" y="0"/>
                    </a:cubicBezTo>
                    <a:cubicBezTo>
                      <a:pt x="55" y="25"/>
                      <a:pt x="55" y="25"/>
                      <a:pt x="55" y="25"/>
                    </a:cubicBezTo>
                    <a:cubicBezTo>
                      <a:pt x="34" y="25"/>
                      <a:pt x="34" y="25"/>
                      <a:pt x="34" y="25"/>
                    </a:cubicBezTo>
                    <a:cubicBezTo>
                      <a:pt x="34" y="29"/>
                      <a:pt x="34" y="34"/>
                      <a:pt x="34" y="39"/>
                    </a:cubicBezTo>
                    <a:cubicBezTo>
                      <a:pt x="34" y="41"/>
                      <a:pt x="34" y="44"/>
                      <a:pt x="34" y="47"/>
                    </a:cubicBezTo>
                    <a:cubicBezTo>
                      <a:pt x="45" y="47"/>
                      <a:pt x="45" y="47"/>
                      <a:pt x="45" y="47"/>
                    </a:cubicBezTo>
                    <a:cubicBezTo>
                      <a:pt x="45" y="110"/>
                      <a:pt x="45" y="110"/>
                      <a:pt x="45" y="110"/>
                    </a:cubicBezTo>
                    <a:cubicBezTo>
                      <a:pt x="0" y="110"/>
                      <a:pt x="0" y="110"/>
                      <a:pt x="0" y="110"/>
                    </a:cubicBezTo>
                    <a:cubicBezTo>
                      <a:pt x="0" y="47"/>
                      <a:pt x="0" y="47"/>
                      <a:pt x="0" y="47"/>
                    </a:cubicBezTo>
                    <a:lnTo>
                      <a:pt x="9" y="47"/>
                    </a:lnTo>
                    <a:close/>
                  </a:path>
                </a:pathLst>
              </a:custGeom>
              <a:solidFill>
                <a:srgbClr val="454647"/>
              </a:solidFill>
              <a:ln w="9525">
                <a:noFill/>
                <a:round/>
              </a:ln>
            </p:spPr>
            <p:txBody>
              <a:bodyPr/>
              <a:lstStyle/>
              <a:p>
                <a:pPr>
                  <a:defRPr/>
                </a:pPr>
                <a:endParaRPr lang="zh-CN" altLang="en-US"/>
              </a:p>
            </p:txBody>
          </p:sp>
          <p:sp>
            <p:nvSpPr>
              <p:cNvPr id="1122" name="Rectangle 42"/>
              <p:cNvSpPr>
                <a:spLocks noChangeArrowheads="1"/>
              </p:cNvSpPr>
              <p:nvPr/>
            </p:nvSpPr>
            <p:spPr bwMode="auto">
              <a:xfrm>
                <a:off x="6207125" y="8586788"/>
                <a:ext cx="1812926" cy="757238"/>
              </a:xfrm>
              <a:prstGeom prst="rect">
                <a:avLst/>
              </a:prstGeom>
              <a:solidFill>
                <a:srgbClr val="454647"/>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123" name="Oval 44"/>
              <p:cNvSpPr>
                <a:spLocks noChangeArrowheads="1"/>
              </p:cNvSpPr>
              <p:nvPr/>
            </p:nvSpPr>
            <p:spPr bwMode="auto">
              <a:xfrm>
                <a:off x="7194551" y="8977314"/>
                <a:ext cx="492125" cy="490538"/>
              </a:xfrm>
              <a:prstGeom prst="ellipse">
                <a:avLst/>
              </a:prstGeom>
              <a:solidFill>
                <a:srgbClr val="BAC5CE"/>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124" name="Oval 45"/>
              <p:cNvSpPr>
                <a:spLocks noChangeArrowheads="1"/>
              </p:cNvSpPr>
              <p:nvPr/>
            </p:nvSpPr>
            <p:spPr bwMode="auto">
              <a:xfrm>
                <a:off x="7375526" y="9156702"/>
                <a:ext cx="130175" cy="131762"/>
              </a:xfrm>
              <a:prstGeom prst="ellipse">
                <a:avLst/>
              </a:prstGeom>
              <a:solidFill>
                <a:srgbClr val="34495E"/>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125" name="Freeform 46"/>
              <p:cNvSpPr/>
              <p:nvPr/>
            </p:nvSpPr>
            <p:spPr bwMode="auto">
              <a:xfrm>
                <a:off x="6207125" y="7880351"/>
                <a:ext cx="976312" cy="874713"/>
              </a:xfrm>
              <a:custGeom>
                <a:avLst/>
                <a:gdLst>
                  <a:gd name="T0" fmla="*/ 2147483647 w 615"/>
                  <a:gd name="T1" fmla="*/ 2147483647 h 551"/>
                  <a:gd name="T2" fmla="*/ 0 w 615"/>
                  <a:gd name="T3" fmla="*/ 2147483647 h 551"/>
                  <a:gd name="T4" fmla="*/ 0 w 615"/>
                  <a:gd name="T5" fmla="*/ 2147483647 h 551"/>
                  <a:gd name="T6" fmla="*/ 2147483647 w 615"/>
                  <a:gd name="T7" fmla="*/ 2147483647 h 551"/>
                  <a:gd name="T8" fmla="*/ 2147483647 w 615"/>
                  <a:gd name="T9" fmla="*/ 2147483647 h 551"/>
                  <a:gd name="T10" fmla="*/ 2147483647 w 615"/>
                  <a:gd name="T11" fmla="*/ 0 h 551"/>
                  <a:gd name="T12" fmla="*/ 2147483647 w 615"/>
                  <a:gd name="T13" fmla="*/ 0 h 551"/>
                  <a:gd name="T14" fmla="*/ 2147483647 w 615"/>
                  <a:gd name="T15" fmla="*/ 2147483647 h 5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5" h="551">
                    <a:moveTo>
                      <a:pt x="615" y="551"/>
                    </a:moveTo>
                    <a:lnTo>
                      <a:pt x="0" y="551"/>
                    </a:lnTo>
                    <a:lnTo>
                      <a:pt x="0" y="357"/>
                    </a:lnTo>
                    <a:lnTo>
                      <a:pt x="97" y="73"/>
                    </a:lnTo>
                    <a:lnTo>
                      <a:pt x="62" y="73"/>
                    </a:lnTo>
                    <a:lnTo>
                      <a:pt x="88" y="0"/>
                    </a:lnTo>
                    <a:lnTo>
                      <a:pt x="615" y="0"/>
                    </a:lnTo>
                    <a:lnTo>
                      <a:pt x="615" y="551"/>
                    </a:lnTo>
                    <a:close/>
                  </a:path>
                </a:pathLst>
              </a:custGeom>
              <a:solidFill>
                <a:srgbClr val="F39C12"/>
              </a:solidFill>
              <a:ln w="9525">
                <a:noFill/>
                <a:round/>
              </a:ln>
            </p:spPr>
            <p:txBody>
              <a:bodyPr/>
              <a:lstStyle/>
              <a:p>
                <a:pPr>
                  <a:defRPr/>
                </a:pPr>
                <a:endParaRPr lang="zh-CN" altLang="en-US"/>
              </a:p>
            </p:txBody>
          </p:sp>
          <p:sp>
            <p:nvSpPr>
              <p:cNvPr id="1126" name="Freeform 47"/>
              <p:cNvSpPr/>
              <p:nvPr/>
            </p:nvSpPr>
            <p:spPr bwMode="auto">
              <a:xfrm>
                <a:off x="6327775" y="7996238"/>
                <a:ext cx="735012" cy="642938"/>
              </a:xfrm>
              <a:custGeom>
                <a:avLst/>
                <a:gdLst>
                  <a:gd name="T0" fmla="*/ 0 w 463"/>
                  <a:gd name="T1" fmla="*/ 2147483647 h 405"/>
                  <a:gd name="T2" fmla="*/ 0 w 463"/>
                  <a:gd name="T3" fmla="*/ 2147483647 h 405"/>
                  <a:gd name="T4" fmla="*/ 2147483647 w 463"/>
                  <a:gd name="T5" fmla="*/ 0 h 405"/>
                  <a:gd name="T6" fmla="*/ 2147483647 w 463"/>
                  <a:gd name="T7" fmla="*/ 0 h 405"/>
                  <a:gd name="T8" fmla="*/ 2147483647 w 463"/>
                  <a:gd name="T9" fmla="*/ 2147483647 h 405"/>
                  <a:gd name="T10" fmla="*/ 0 w 463"/>
                  <a:gd name="T11" fmla="*/ 2147483647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3" h="405">
                    <a:moveTo>
                      <a:pt x="0" y="405"/>
                    </a:moveTo>
                    <a:lnTo>
                      <a:pt x="0" y="296"/>
                    </a:lnTo>
                    <a:lnTo>
                      <a:pt x="92" y="0"/>
                    </a:lnTo>
                    <a:lnTo>
                      <a:pt x="463" y="0"/>
                    </a:lnTo>
                    <a:lnTo>
                      <a:pt x="463" y="296"/>
                    </a:lnTo>
                    <a:lnTo>
                      <a:pt x="0" y="405"/>
                    </a:lnTo>
                    <a:close/>
                  </a:path>
                </a:pathLst>
              </a:custGeom>
              <a:solidFill>
                <a:srgbClr val="E5E5E5"/>
              </a:solidFill>
              <a:ln w="9525">
                <a:noFill/>
                <a:round/>
              </a:ln>
            </p:spPr>
            <p:txBody>
              <a:bodyPr/>
              <a:lstStyle/>
              <a:p>
                <a:pPr>
                  <a:defRPr/>
                </a:pPr>
                <a:endParaRPr lang="zh-CN" altLang="en-US"/>
              </a:p>
            </p:txBody>
          </p:sp>
          <p:sp>
            <p:nvSpPr>
              <p:cNvPr id="1127" name="Freeform 48"/>
              <p:cNvSpPr/>
              <p:nvPr/>
            </p:nvSpPr>
            <p:spPr bwMode="auto">
              <a:xfrm>
                <a:off x="7246938" y="8391526"/>
                <a:ext cx="1066800" cy="900113"/>
              </a:xfrm>
              <a:custGeom>
                <a:avLst/>
                <a:gdLst>
                  <a:gd name="T0" fmla="*/ 0 w 284"/>
                  <a:gd name="T1" fmla="*/ 2147483647 h 240"/>
                  <a:gd name="T2" fmla="*/ 0 w 284"/>
                  <a:gd name="T3" fmla="*/ 0 h 240"/>
                  <a:gd name="T4" fmla="*/ 2147483647 w 284"/>
                  <a:gd name="T5" fmla="*/ 2147483647 h 240"/>
                  <a:gd name="T6" fmla="*/ 2147483647 w 284"/>
                  <a:gd name="T7" fmla="*/ 2147483647 h 240"/>
                  <a:gd name="T8" fmla="*/ 2147483647 w 284"/>
                  <a:gd name="T9" fmla="*/ 2147483647 h 240"/>
                  <a:gd name="T10" fmla="*/ 2147483647 w 284"/>
                  <a:gd name="T11" fmla="*/ 2147483647 h 240"/>
                  <a:gd name="T12" fmla="*/ 2147483647 w 284"/>
                  <a:gd name="T13" fmla="*/ 2147483647 h 240"/>
                  <a:gd name="T14" fmla="*/ 2147483647 w 284"/>
                  <a:gd name="T15" fmla="*/ 2147483647 h 240"/>
                  <a:gd name="T16" fmla="*/ 0 w 284"/>
                  <a:gd name="T17" fmla="*/ 2147483647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4" h="240">
                    <a:moveTo>
                      <a:pt x="0" y="97"/>
                    </a:moveTo>
                    <a:cubicBezTo>
                      <a:pt x="0" y="0"/>
                      <a:pt x="0" y="0"/>
                      <a:pt x="0" y="0"/>
                    </a:cubicBezTo>
                    <a:cubicBezTo>
                      <a:pt x="199" y="26"/>
                      <a:pt x="199" y="26"/>
                      <a:pt x="199" y="26"/>
                    </a:cubicBezTo>
                    <a:cubicBezTo>
                      <a:pt x="284" y="92"/>
                      <a:pt x="284" y="92"/>
                      <a:pt x="284" y="92"/>
                    </a:cubicBezTo>
                    <a:cubicBezTo>
                      <a:pt x="284" y="214"/>
                      <a:pt x="284" y="214"/>
                      <a:pt x="284" y="214"/>
                    </a:cubicBezTo>
                    <a:cubicBezTo>
                      <a:pt x="284" y="214"/>
                      <a:pt x="247" y="240"/>
                      <a:pt x="177" y="240"/>
                    </a:cubicBezTo>
                    <a:cubicBezTo>
                      <a:pt x="147" y="122"/>
                      <a:pt x="147" y="122"/>
                      <a:pt x="147" y="122"/>
                    </a:cubicBezTo>
                    <a:cubicBezTo>
                      <a:pt x="100" y="97"/>
                      <a:pt x="100" y="97"/>
                      <a:pt x="100" y="97"/>
                    </a:cubicBezTo>
                    <a:lnTo>
                      <a:pt x="0" y="97"/>
                    </a:lnTo>
                    <a:close/>
                  </a:path>
                </a:pathLst>
              </a:custGeom>
              <a:solidFill>
                <a:srgbClr val="DD7917"/>
              </a:solidFill>
              <a:ln w="9525">
                <a:noFill/>
                <a:round/>
              </a:ln>
            </p:spPr>
            <p:txBody>
              <a:bodyPr/>
              <a:lstStyle/>
              <a:p>
                <a:pPr>
                  <a:defRPr/>
                </a:pPr>
                <a:endParaRPr lang="zh-CN" altLang="en-US"/>
              </a:p>
            </p:txBody>
          </p:sp>
          <p:sp>
            <p:nvSpPr>
              <p:cNvPr id="1128" name="Rectangle 49"/>
              <p:cNvSpPr>
                <a:spLocks noChangeArrowheads="1"/>
              </p:cNvSpPr>
              <p:nvPr/>
            </p:nvSpPr>
            <p:spPr bwMode="auto">
              <a:xfrm>
                <a:off x="8121651" y="8766177"/>
                <a:ext cx="57150" cy="428625"/>
              </a:xfrm>
              <a:prstGeom prst="rect">
                <a:avLst/>
              </a:prstGeom>
              <a:solidFill>
                <a:srgbClr val="37393A"/>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129" name="Rectangle 50"/>
              <p:cNvSpPr>
                <a:spLocks noChangeArrowheads="1"/>
              </p:cNvSpPr>
              <p:nvPr/>
            </p:nvSpPr>
            <p:spPr bwMode="auto">
              <a:xfrm>
                <a:off x="8039101" y="8766177"/>
                <a:ext cx="57150" cy="428625"/>
              </a:xfrm>
              <a:prstGeom prst="rect">
                <a:avLst/>
              </a:prstGeom>
              <a:solidFill>
                <a:srgbClr val="37393A"/>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130" name="Rectangle 51"/>
              <p:cNvSpPr>
                <a:spLocks noChangeArrowheads="1"/>
              </p:cNvSpPr>
              <p:nvPr/>
            </p:nvSpPr>
            <p:spPr bwMode="auto">
              <a:xfrm>
                <a:off x="7956551" y="8766177"/>
                <a:ext cx="52387" cy="428625"/>
              </a:xfrm>
              <a:prstGeom prst="rect">
                <a:avLst/>
              </a:prstGeom>
              <a:solidFill>
                <a:srgbClr val="37393A"/>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131" name="Oval 53"/>
              <p:cNvSpPr>
                <a:spLocks noChangeArrowheads="1"/>
              </p:cNvSpPr>
              <p:nvPr/>
            </p:nvSpPr>
            <p:spPr bwMode="auto">
              <a:xfrm>
                <a:off x="5332412" y="8616951"/>
                <a:ext cx="838200" cy="833438"/>
              </a:xfrm>
              <a:prstGeom prst="ellipse">
                <a:avLst/>
              </a:prstGeom>
              <a:solidFill>
                <a:srgbClr val="F39C12"/>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132" name="Rectangle 54"/>
              <p:cNvSpPr>
                <a:spLocks noChangeArrowheads="1"/>
              </p:cNvSpPr>
              <p:nvPr/>
            </p:nvSpPr>
            <p:spPr bwMode="auto">
              <a:xfrm>
                <a:off x="5092700" y="8823327"/>
                <a:ext cx="1317625" cy="420687"/>
              </a:xfrm>
              <a:prstGeom prst="rect">
                <a:avLst/>
              </a:prstGeom>
              <a:solidFill>
                <a:srgbClr val="41596D"/>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133" name="Oval 55"/>
              <p:cNvSpPr>
                <a:spLocks noChangeArrowheads="1"/>
              </p:cNvSpPr>
              <p:nvPr/>
            </p:nvSpPr>
            <p:spPr bwMode="auto">
              <a:xfrm>
                <a:off x="5614987" y="8894764"/>
                <a:ext cx="277813" cy="277813"/>
              </a:xfrm>
              <a:prstGeom prst="ellipse">
                <a:avLst/>
              </a:prstGeom>
              <a:solidFill>
                <a:srgbClr val="DD7917"/>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grpSp>
      </p:grpSp>
      <p:grpSp>
        <p:nvGrpSpPr>
          <p:cNvPr id="4135" name="Group 10"/>
          <p:cNvGrpSpPr>
            <a:grpSpLocks noChangeAspect="1"/>
          </p:cNvGrpSpPr>
          <p:nvPr userDrawn="1"/>
        </p:nvGrpSpPr>
        <p:grpSpPr bwMode="auto">
          <a:xfrm>
            <a:off x="755650" y="1498600"/>
            <a:ext cx="5821363" cy="4786313"/>
            <a:chOff x="-2146" y="1638"/>
            <a:chExt cx="4913" cy="4041"/>
          </a:xfrm>
        </p:grpSpPr>
        <p:sp>
          <p:nvSpPr>
            <p:cNvPr id="1065" name="Rectangle 11"/>
            <p:cNvSpPr>
              <a:spLocks noChangeArrowheads="1"/>
            </p:cNvSpPr>
            <p:nvPr/>
          </p:nvSpPr>
          <p:spPr bwMode="auto">
            <a:xfrm>
              <a:off x="262" y="5036"/>
              <a:ext cx="640" cy="643"/>
            </a:xfrm>
            <a:prstGeom prst="rect">
              <a:avLst/>
            </a:prstGeom>
            <a:solidFill>
              <a:srgbClr val="344954"/>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66" name="Freeform 12"/>
            <p:cNvSpPr/>
            <p:nvPr/>
          </p:nvSpPr>
          <p:spPr bwMode="auto">
            <a:xfrm>
              <a:off x="424" y="5201"/>
              <a:ext cx="312" cy="312"/>
            </a:xfrm>
            <a:custGeom>
              <a:avLst/>
              <a:gdLst>
                <a:gd name="T0" fmla="*/ 312 w 312"/>
                <a:gd name="T1" fmla="*/ 0 h 312"/>
                <a:gd name="T2" fmla="*/ 0 w 312"/>
                <a:gd name="T3" fmla="*/ 0 h 312"/>
                <a:gd name="T4" fmla="*/ 0 w 312"/>
                <a:gd name="T5" fmla="*/ 312 h 312"/>
                <a:gd name="T6" fmla="*/ 312 w 312"/>
                <a:gd name="T7" fmla="*/ 312 h 312"/>
                <a:gd name="T8" fmla="*/ 312 w 312"/>
                <a:gd name="T9" fmla="*/ 0 h 312"/>
                <a:gd name="T10" fmla="*/ 312 w 312"/>
                <a:gd name="T11" fmla="*/ 0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 h="312">
                  <a:moveTo>
                    <a:pt x="312" y="0"/>
                  </a:moveTo>
                  <a:lnTo>
                    <a:pt x="0" y="0"/>
                  </a:lnTo>
                  <a:lnTo>
                    <a:pt x="0" y="312"/>
                  </a:lnTo>
                  <a:lnTo>
                    <a:pt x="312" y="312"/>
                  </a:lnTo>
                  <a:lnTo>
                    <a:pt x="312" y="0"/>
                  </a:lnTo>
                  <a:close/>
                </a:path>
              </a:pathLst>
            </a:custGeom>
            <a:solidFill>
              <a:srgbClr val="E5E5E5"/>
            </a:solidFill>
            <a:ln w="9525">
              <a:noFill/>
              <a:round/>
            </a:ln>
          </p:spPr>
          <p:txBody>
            <a:bodyPr/>
            <a:lstStyle/>
            <a:p>
              <a:pPr>
                <a:defRPr/>
              </a:pPr>
              <a:endParaRPr lang="zh-CN" altLang="en-US"/>
            </a:p>
          </p:txBody>
        </p:sp>
        <p:sp>
          <p:nvSpPr>
            <p:cNvPr id="1067" name="Freeform 13"/>
            <p:cNvSpPr>
              <a:spLocks noEditPoints="1"/>
            </p:cNvSpPr>
            <p:nvPr/>
          </p:nvSpPr>
          <p:spPr bwMode="auto">
            <a:xfrm>
              <a:off x="424" y="5201"/>
              <a:ext cx="312" cy="312"/>
            </a:xfrm>
            <a:custGeom>
              <a:avLst/>
              <a:gdLst>
                <a:gd name="T0" fmla="*/ 0 w 312"/>
                <a:gd name="T1" fmla="*/ 0 h 312"/>
                <a:gd name="T2" fmla="*/ 0 w 312"/>
                <a:gd name="T3" fmla="*/ 312 h 312"/>
                <a:gd name="T4" fmla="*/ 312 w 312"/>
                <a:gd name="T5" fmla="*/ 312 h 312"/>
                <a:gd name="T6" fmla="*/ 312 w 312"/>
                <a:gd name="T7" fmla="*/ 0 h 312"/>
                <a:gd name="T8" fmla="*/ 0 w 312"/>
                <a:gd name="T9" fmla="*/ 0 h 312"/>
                <a:gd name="T10" fmla="*/ 284 w 312"/>
                <a:gd name="T11" fmla="*/ 142 h 312"/>
                <a:gd name="T12" fmla="*/ 170 w 312"/>
                <a:gd name="T13" fmla="*/ 142 h 312"/>
                <a:gd name="T14" fmla="*/ 170 w 312"/>
                <a:gd name="T15" fmla="*/ 31 h 312"/>
                <a:gd name="T16" fmla="*/ 284 w 312"/>
                <a:gd name="T17" fmla="*/ 31 h 312"/>
                <a:gd name="T18" fmla="*/ 284 w 312"/>
                <a:gd name="T19" fmla="*/ 142 h 312"/>
                <a:gd name="T20" fmla="*/ 142 w 312"/>
                <a:gd name="T21" fmla="*/ 31 h 312"/>
                <a:gd name="T22" fmla="*/ 142 w 312"/>
                <a:gd name="T23" fmla="*/ 142 h 312"/>
                <a:gd name="T24" fmla="*/ 31 w 312"/>
                <a:gd name="T25" fmla="*/ 142 h 312"/>
                <a:gd name="T26" fmla="*/ 31 w 312"/>
                <a:gd name="T27" fmla="*/ 31 h 312"/>
                <a:gd name="T28" fmla="*/ 142 w 312"/>
                <a:gd name="T29" fmla="*/ 31 h 312"/>
                <a:gd name="T30" fmla="*/ 31 w 312"/>
                <a:gd name="T31" fmla="*/ 170 h 312"/>
                <a:gd name="T32" fmla="*/ 142 w 312"/>
                <a:gd name="T33" fmla="*/ 170 h 312"/>
                <a:gd name="T34" fmla="*/ 142 w 312"/>
                <a:gd name="T35" fmla="*/ 281 h 312"/>
                <a:gd name="T36" fmla="*/ 31 w 312"/>
                <a:gd name="T37" fmla="*/ 281 h 312"/>
                <a:gd name="T38" fmla="*/ 31 w 312"/>
                <a:gd name="T39" fmla="*/ 170 h 312"/>
                <a:gd name="T40" fmla="*/ 170 w 312"/>
                <a:gd name="T41" fmla="*/ 281 h 312"/>
                <a:gd name="T42" fmla="*/ 170 w 312"/>
                <a:gd name="T43" fmla="*/ 170 h 312"/>
                <a:gd name="T44" fmla="*/ 284 w 312"/>
                <a:gd name="T45" fmla="*/ 170 h 312"/>
                <a:gd name="T46" fmla="*/ 284 w 312"/>
                <a:gd name="T47" fmla="*/ 281 h 312"/>
                <a:gd name="T48" fmla="*/ 170 w 312"/>
                <a:gd name="T49" fmla="*/ 281 h 3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312">
                  <a:moveTo>
                    <a:pt x="0" y="0"/>
                  </a:moveTo>
                  <a:lnTo>
                    <a:pt x="0" y="312"/>
                  </a:lnTo>
                  <a:lnTo>
                    <a:pt x="312" y="312"/>
                  </a:lnTo>
                  <a:lnTo>
                    <a:pt x="312" y="0"/>
                  </a:lnTo>
                  <a:lnTo>
                    <a:pt x="0" y="0"/>
                  </a:lnTo>
                  <a:close/>
                  <a:moveTo>
                    <a:pt x="284" y="142"/>
                  </a:moveTo>
                  <a:lnTo>
                    <a:pt x="170" y="142"/>
                  </a:lnTo>
                  <a:lnTo>
                    <a:pt x="170" y="31"/>
                  </a:lnTo>
                  <a:lnTo>
                    <a:pt x="284" y="31"/>
                  </a:lnTo>
                  <a:lnTo>
                    <a:pt x="284" y="142"/>
                  </a:lnTo>
                  <a:close/>
                  <a:moveTo>
                    <a:pt x="142" y="31"/>
                  </a:moveTo>
                  <a:lnTo>
                    <a:pt x="142" y="142"/>
                  </a:lnTo>
                  <a:lnTo>
                    <a:pt x="31" y="142"/>
                  </a:lnTo>
                  <a:lnTo>
                    <a:pt x="31" y="31"/>
                  </a:lnTo>
                  <a:lnTo>
                    <a:pt x="142" y="31"/>
                  </a:lnTo>
                  <a:close/>
                  <a:moveTo>
                    <a:pt x="31" y="170"/>
                  </a:moveTo>
                  <a:lnTo>
                    <a:pt x="142" y="170"/>
                  </a:lnTo>
                  <a:lnTo>
                    <a:pt x="142" y="281"/>
                  </a:lnTo>
                  <a:lnTo>
                    <a:pt x="31" y="281"/>
                  </a:lnTo>
                  <a:lnTo>
                    <a:pt x="31" y="170"/>
                  </a:lnTo>
                  <a:close/>
                  <a:moveTo>
                    <a:pt x="170" y="281"/>
                  </a:moveTo>
                  <a:lnTo>
                    <a:pt x="170" y="170"/>
                  </a:lnTo>
                  <a:lnTo>
                    <a:pt x="284" y="170"/>
                  </a:lnTo>
                  <a:lnTo>
                    <a:pt x="284" y="281"/>
                  </a:lnTo>
                  <a:lnTo>
                    <a:pt x="170" y="281"/>
                  </a:lnTo>
                  <a:close/>
                </a:path>
              </a:pathLst>
            </a:custGeom>
            <a:solidFill>
              <a:srgbClr val="BDC3C7"/>
            </a:solidFill>
            <a:ln w="9525">
              <a:noFill/>
              <a:round/>
            </a:ln>
          </p:spPr>
          <p:txBody>
            <a:bodyPr/>
            <a:lstStyle/>
            <a:p>
              <a:pPr>
                <a:defRPr/>
              </a:pPr>
              <a:endParaRPr lang="zh-CN" altLang="en-US"/>
            </a:p>
          </p:txBody>
        </p:sp>
        <p:sp>
          <p:nvSpPr>
            <p:cNvPr id="1068" name="Rectangle 14"/>
            <p:cNvSpPr>
              <a:spLocks noChangeArrowheads="1"/>
            </p:cNvSpPr>
            <p:nvPr/>
          </p:nvSpPr>
          <p:spPr bwMode="auto">
            <a:xfrm>
              <a:off x="889" y="5036"/>
              <a:ext cx="639" cy="643"/>
            </a:xfrm>
            <a:prstGeom prst="rect">
              <a:avLst/>
            </a:prstGeom>
            <a:solidFill>
              <a:srgbClr val="2E404C"/>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69" name="Freeform 15"/>
            <p:cNvSpPr/>
            <p:nvPr/>
          </p:nvSpPr>
          <p:spPr bwMode="auto">
            <a:xfrm>
              <a:off x="1053" y="5201"/>
              <a:ext cx="309" cy="312"/>
            </a:xfrm>
            <a:custGeom>
              <a:avLst/>
              <a:gdLst>
                <a:gd name="T0" fmla="*/ 310 w 310"/>
                <a:gd name="T1" fmla="*/ 0 h 312"/>
                <a:gd name="T2" fmla="*/ 0 w 310"/>
                <a:gd name="T3" fmla="*/ 0 h 312"/>
                <a:gd name="T4" fmla="*/ 0 w 310"/>
                <a:gd name="T5" fmla="*/ 312 h 312"/>
                <a:gd name="T6" fmla="*/ 310 w 310"/>
                <a:gd name="T7" fmla="*/ 312 h 312"/>
                <a:gd name="T8" fmla="*/ 310 w 310"/>
                <a:gd name="T9" fmla="*/ 0 h 312"/>
                <a:gd name="T10" fmla="*/ 310 w 310"/>
                <a:gd name="T11" fmla="*/ 0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0" h="312">
                  <a:moveTo>
                    <a:pt x="310" y="0"/>
                  </a:moveTo>
                  <a:lnTo>
                    <a:pt x="0" y="0"/>
                  </a:lnTo>
                  <a:lnTo>
                    <a:pt x="0" y="312"/>
                  </a:lnTo>
                  <a:lnTo>
                    <a:pt x="310" y="312"/>
                  </a:lnTo>
                  <a:lnTo>
                    <a:pt x="310" y="0"/>
                  </a:lnTo>
                  <a:close/>
                </a:path>
              </a:pathLst>
            </a:custGeom>
            <a:solidFill>
              <a:srgbClr val="E5E5E5"/>
            </a:solidFill>
            <a:ln w="9525">
              <a:noFill/>
              <a:round/>
            </a:ln>
          </p:spPr>
          <p:txBody>
            <a:bodyPr/>
            <a:lstStyle/>
            <a:p>
              <a:pPr>
                <a:defRPr/>
              </a:pPr>
              <a:endParaRPr lang="zh-CN" altLang="en-US"/>
            </a:p>
          </p:txBody>
        </p:sp>
        <p:sp>
          <p:nvSpPr>
            <p:cNvPr id="1070" name="Freeform 16"/>
            <p:cNvSpPr>
              <a:spLocks noEditPoints="1"/>
            </p:cNvSpPr>
            <p:nvPr/>
          </p:nvSpPr>
          <p:spPr bwMode="auto">
            <a:xfrm>
              <a:off x="1053" y="5201"/>
              <a:ext cx="309" cy="312"/>
            </a:xfrm>
            <a:custGeom>
              <a:avLst/>
              <a:gdLst>
                <a:gd name="T0" fmla="*/ 0 w 310"/>
                <a:gd name="T1" fmla="*/ 0 h 312"/>
                <a:gd name="T2" fmla="*/ 0 w 310"/>
                <a:gd name="T3" fmla="*/ 312 h 312"/>
                <a:gd name="T4" fmla="*/ 310 w 310"/>
                <a:gd name="T5" fmla="*/ 312 h 312"/>
                <a:gd name="T6" fmla="*/ 310 w 310"/>
                <a:gd name="T7" fmla="*/ 0 h 312"/>
                <a:gd name="T8" fmla="*/ 0 w 310"/>
                <a:gd name="T9" fmla="*/ 0 h 312"/>
                <a:gd name="T10" fmla="*/ 281 w 310"/>
                <a:gd name="T11" fmla="*/ 142 h 312"/>
                <a:gd name="T12" fmla="*/ 168 w 310"/>
                <a:gd name="T13" fmla="*/ 142 h 312"/>
                <a:gd name="T14" fmla="*/ 168 w 310"/>
                <a:gd name="T15" fmla="*/ 31 h 312"/>
                <a:gd name="T16" fmla="*/ 281 w 310"/>
                <a:gd name="T17" fmla="*/ 31 h 312"/>
                <a:gd name="T18" fmla="*/ 281 w 310"/>
                <a:gd name="T19" fmla="*/ 142 h 312"/>
                <a:gd name="T20" fmla="*/ 140 w 310"/>
                <a:gd name="T21" fmla="*/ 31 h 312"/>
                <a:gd name="T22" fmla="*/ 140 w 310"/>
                <a:gd name="T23" fmla="*/ 142 h 312"/>
                <a:gd name="T24" fmla="*/ 28 w 310"/>
                <a:gd name="T25" fmla="*/ 142 h 312"/>
                <a:gd name="T26" fmla="*/ 28 w 310"/>
                <a:gd name="T27" fmla="*/ 31 h 312"/>
                <a:gd name="T28" fmla="*/ 140 w 310"/>
                <a:gd name="T29" fmla="*/ 31 h 312"/>
                <a:gd name="T30" fmla="*/ 28 w 310"/>
                <a:gd name="T31" fmla="*/ 170 h 312"/>
                <a:gd name="T32" fmla="*/ 140 w 310"/>
                <a:gd name="T33" fmla="*/ 170 h 312"/>
                <a:gd name="T34" fmla="*/ 140 w 310"/>
                <a:gd name="T35" fmla="*/ 281 h 312"/>
                <a:gd name="T36" fmla="*/ 28 w 310"/>
                <a:gd name="T37" fmla="*/ 281 h 312"/>
                <a:gd name="T38" fmla="*/ 28 w 310"/>
                <a:gd name="T39" fmla="*/ 170 h 312"/>
                <a:gd name="T40" fmla="*/ 168 w 310"/>
                <a:gd name="T41" fmla="*/ 281 h 312"/>
                <a:gd name="T42" fmla="*/ 168 w 310"/>
                <a:gd name="T43" fmla="*/ 170 h 312"/>
                <a:gd name="T44" fmla="*/ 281 w 310"/>
                <a:gd name="T45" fmla="*/ 170 h 312"/>
                <a:gd name="T46" fmla="*/ 281 w 310"/>
                <a:gd name="T47" fmla="*/ 281 h 312"/>
                <a:gd name="T48" fmla="*/ 168 w 310"/>
                <a:gd name="T49" fmla="*/ 281 h 3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0" h="312">
                  <a:moveTo>
                    <a:pt x="0" y="0"/>
                  </a:moveTo>
                  <a:lnTo>
                    <a:pt x="0" y="312"/>
                  </a:lnTo>
                  <a:lnTo>
                    <a:pt x="310" y="312"/>
                  </a:lnTo>
                  <a:lnTo>
                    <a:pt x="310" y="0"/>
                  </a:lnTo>
                  <a:lnTo>
                    <a:pt x="0" y="0"/>
                  </a:lnTo>
                  <a:close/>
                  <a:moveTo>
                    <a:pt x="281" y="142"/>
                  </a:moveTo>
                  <a:lnTo>
                    <a:pt x="168" y="142"/>
                  </a:lnTo>
                  <a:lnTo>
                    <a:pt x="168" y="31"/>
                  </a:lnTo>
                  <a:lnTo>
                    <a:pt x="281" y="31"/>
                  </a:lnTo>
                  <a:lnTo>
                    <a:pt x="281" y="142"/>
                  </a:lnTo>
                  <a:close/>
                  <a:moveTo>
                    <a:pt x="140" y="31"/>
                  </a:moveTo>
                  <a:lnTo>
                    <a:pt x="140" y="142"/>
                  </a:lnTo>
                  <a:lnTo>
                    <a:pt x="28" y="142"/>
                  </a:lnTo>
                  <a:lnTo>
                    <a:pt x="28" y="31"/>
                  </a:lnTo>
                  <a:lnTo>
                    <a:pt x="140" y="31"/>
                  </a:lnTo>
                  <a:close/>
                  <a:moveTo>
                    <a:pt x="28" y="170"/>
                  </a:moveTo>
                  <a:lnTo>
                    <a:pt x="140" y="170"/>
                  </a:lnTo>
                  <a:lnTo>
                    <a:pt x="140" y="281"/>
                  </a:lnTo>
                  <a:lnTo>
                    <a:pt x="28" y="281"/>
                  </a:lnTo>
                  <a:lnTo>
                    <a:pt x="28" y="170"/>
                  </a:lnTo>
                  <a:close/>
                  <a:moveTo>
                    <a:pt x="168" y="281"/>
                  </a:moveTo>
                  <a:lnTo>
                    <a:pt x="168" y="170"/>
                  </a:lnTo>
                  <a:lnTo>
                    <a:pt x="281" y="170"/>
                  </a:lnTo>
                  <a:lnTo>
                    <a:pt x="281" y="281"/>
                  </a:lnTo>
                  <a:lnTo>
                    <a:pt x="168" y="281"/>
                  </a:lnTo>
                  <a:close/>
                </a:path>
              </a:pathLst>
            </a:custGeom>
            <a:solidFill>
              <a:srgbClr val="BDC3C7"/>
            </a:solidFill>
            <a:ln w="9525">
              <a:noFill/>
              <a:round/>
            </a:ln>
          </p:spPr>
          <p:txBody>
            <a:bodyPr/>
            <a:lstStyle/>
            <a:p>
              <a:pPr>
                <a:defRPr/>
              </a:pPr>
              <a:endParaRPr lang="zh-CN" altLang="en-US"/>
            </a:p>
          </p:txBody>
        </p:sp>
        <p:sp>
          <p:nvSpPr>
            <p:cNvPr id="1071" name="Rectangle 17"/>
            <p:cNvSpPr>
              <a:spLocks noChangeArrowheads="1"/>
            </p:cNvSpPr>
            <p:nvPr/>
          </p:nvSpPr>
          <p:spPr bwMode="auto">
            <a:xfrm>
              <a:off x="1500" y="5036"/>
              <a:ext cx="643" cy="643"/>
            </a:xfrm>
            <a:prstGeom prst="rect">
              <a:avLst/>
            </a:prstGeom>
            <a:solidFill>
              <a:srgbClr val="293A47"/>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72" name="Freeform 18"/>
            <p:cNvSpPr/>
            <p:nvPr/>
          </p:nvSpPr>
          <p:spPr bwMode="auto">
            <a:xfrm>
              <a:off x="1663" y="5201"/>
              <a:ext cx="312" cy="312"/>
            </a:xfrm>
            <a:custGeom>
              <a:avLst/>
              <a:gdLst>
                <a:gd name="T0" fmla="*/ 312 w 312"/>
                <a:gd name="T1" fmla="*/ 0 h 312"/>
                <a:gd name="T2" fmla="*/ 0 w 312"/>
                <a:gd name="T3" fmla="*/ 0 h 312"/>
                <a:gd name="T4" fmla="*/ 0 w 312"/>
                <a:gd name="T5" fmla="*/ 312 h 312"/>
                <a:gd name="T6" fmla="*/ 312 w 312"/>
                <a:gd name="T7" fmla="*/ 312 h 312"/>
                <a:gd name="T8" fmla="*/ 312 w 312"/>
                <a:gd name="T9" fmla="*/ 0 h 312"/>
                <a:gd name="T10" fmla="*/ 312 w 312"/>
                <a:gd name="T11" fmla="*/ 0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 h="312">
                  <a:moveTo>
                    <a:pt x="312" y="0"/>
                  </a:moveTo>
                  <a:lnTo>
                    <a:pt x="0" y="0"/>
                  </a:lnTo>
                  <a:lnTo>
                    <a:pt x="0" y="312"/>
                  </a:lnTo>
                  <a:lnTo>
                    <a:pt x="312" y="312"/>
                  </a:lnTo>
                  <a:lnTo>
                    <a:pt x="312" y="0"/>
                  </a:lnTo>
                  <a:close/>
                </a:path>
              </a:pathLst>
            </a:custGeom>
            <a:solidFill>
              <a:srgbClr val="E5E5E5"/>
            </a:solidFill>
            <a:ln w="9525">
              <a:noFill/>
              <a:round/>
            </a:ln>
          </p:spPr>
          <p:txBody>
            <a:bodyPr/>
            <a:lstStyle/>
            <a:p>
              <a:pPr>
                <a:defRPr/>
              </a:pPr>
              <a:endParaRPr lang="zh-CN" altLang="en-US"/>
            </a:p>
          </p:txBody>
        </p:sp>
        <p:sp>
          <p:nvSpPr>
            <p:cNvPr id="1073" name="Freeform 19"/>
            <p:cNvSpPr>
              <a:spLocks noEditPoints="1"/>
            </p:cNvSpPr>
            <p:nvPr/>
          </p:nvSpPr>
          <p:spPr bwMode="auto">
            <a:xfrm>
              <a:off x="1663" y="5201"/>
              <a:ext cx="312" cy="312"/>
            </a:xfrm>
            <a:custGeom>
              <a:avLst/>
              <a:gdLst>
                <a:gd name="T0" fmla="*/ 0 w 312"/>
                <a:gd name="T1" fmla="*/ 0 h 312"/>
                <a:gd name="T2" fmla="*/ 0 w 312"/>
                <a:gd name="T3" fmla="*/ 312 h 312"/>
                <a:gd name="T4" fmla="*/ 312 w 312"/>
                <a:gd name="T5" fmla="*/ 312 h 312"/>
                <a:gd name="T6" fmla="*/ 312 w 312"/>
                <a:gd name="T7" fmla="*/ 0 h 312"/>
                <a:gd name="T8" fmla="*/ 0 w 312"/>
                <a:gd name="T9" fmla="*/ 0 h 312"/>
                <a:gd name="T10" fmla="*/ 284 w 312"/>
                <a:gd name="T11" fmla="*/ 142 h 312"/>
                <a:gd name="T12" fmla="*/ 170 w 312"/>
                <a:gd name="T13" fmla="*/ 142 h 312"/>
                <a:gd name="T14" fmla="*/ 170 w 312"/>
                <a:gd name="T15" fmla="*/ 31 h 312"/>
                <a:gd name="T16" fmla="*/ 284 w 312"/>
                <a:gd name="T17" fmla="*/ 31 h 312"/>
                <a:gd name="T18" fmla="*/ 284 w 312"/>
                <a:gd name="T19" fmla="*/ 142 h 312"/>
                <a:gd name="T20" fmla="*/ 142 w 312"/>
                <a:gd name="T21" fmla="*/ 31 h 312"/>
                <a:gd name="T22" fmla="*/ 142 w 312"/>
                <a:gd name="T23" fmla="*/ 142 h 312"/>
                <a:gd name="T24" fmla="*/ 31 w 312"/>
                <a:gd name="T25" fmla="*/ 142 h 312"/>
                <a:gd name="T26" fmla="*/ 31 w 312"/>
                <a:gd name="T27" fmla="*/ 31 h 312"/>
                <a:gd name="T28" fmla="*/ 142 w 312"/>
                <a:gd name="T29" fmla="*/ 31 h 312"/>
                <a:gd name="T30" fmla="*/ 31 w 312"/>
                <a:gd name="T31" fmla="*/ 170 h 312"/>
                <a:gd name="T32" fmla="*/ 142 w 312"/>
                <a:gd name="T33" fmla="*/ 170 h 312"/>
                <a:gd name="T34" fmla="*/ 142 w 312"/>
                <a:gd name="T35" fmla="*/ 281 h 312"/>
                <a:gd name="T36" fmla="*/ 31 w 312"/>
                <a:gd name="T37" fmla="*/ 281 h 312"/>
                <a:gd name="T38" fmla="*/ 31 w 312"/>
                <a:gd name="T39" fmla="*/ 170 h 312"/>
                <a:gd name="T40" fmla="*/ 170 w 312"/>
                <a:gd name="T41" fmla="*/ 281 h 312"/>
                <a:gd name="T42" fmla="*/ 170 w 312"/>
                <a:gd name="T43" fmla="*/ 170 h 312"/>
                <a:gd name="T44" fmla="*/ 284 w 312"/>
                <a:gd name="T45" fmla="*/ 170 h 312"/>
                <a:gd name="T46" fmla="*/ 284 w 312"/>
                <a:gd name="T47" fmla="*/ 281 h 312"/>
                <a:gd name="T48" fmla="*/ 170 w 312"/>
                <a:gd name="T49" fmla="*/ 281 h 3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312">
                  <a:moveTo>
                    <a:pt x="0" y="0"/>
                  </a:moveTo>
                  <a:lnTo>
                    <a:pt x="0" y="312"/>
                  </a:lnTo>
                  <a:lnTo>
                    <a:pt x="312" y="312"/>
                  </a:lnTo>
                  <a:lnTo>
                    <a:pt x="312" y="0"/>
                  </a:lnTo>
                  <a:lnTo>
                    <a:pt x="0" y="0"/>
                  </a:lnTo>
                  <a:close/>
                  <a:moveTo>
                    <a:pt x="284" y="142"/>
                  </a:moveTo>
                  <a:lnTo>
                    <a:pt x="170" y="142"/>
                  </a:lnTo>
                  <a:lnTo>
                    <a:pt x="170" y="31"/>
                  </a:lnTo>
                  <a:lnTo>
                    <a:pt x="284" y="31"/>
                  </a:lnTo>
                  <a:lnTo>
                    <a:pt x="284" y="142"/>
                  </a:lnTo>
                  <a:close/>
                  <a:moveTo>
                    <a:pt x="142" y="31"/>
                  </a:moveTo>
                  <a:lnTo>
                    <a:pt x="142" y="142"/>
                  </a:lnTo>
                  <a:lnTo>
                    <a:pt x="31" y="142"/>
                  </a:lnTo>
                  <a:lnTo>
                    <a:pt x="31" y="31"/>
                  </a:lnTo>
                  <a:lnTo>
                    <a:pt x="142" y="31"/>
                  </a:lnTo>
                  <a:close/>
                  <a:moveTo>
                    <a:pt x="31" y="170"/>
                  </a:moveTo>
                  <a:lnTo>
                    <a:pt x="142" y="170"/>
                  </a:lnTo>
                  <a:lnTo>
                    <a:pt x="142" y="281"/>
                  </a:lnTo>
                  <a:lnTo>
                    <a:pt x="31" y="281"/>
                  </a:lnTo>
                  <a:lnTo>
                    <a:pt x="31" y="170"/>
                  </a:lnTo>
                  <a:close/>
                  <a:moveTo>
                    <a:pt x="170" y="281"/>
                  </a:moveTo>
                  <a:lnTo>
                    <a:pt x="170" y="170"/>
                  </a:lnTo>
                  <a:lnTo>
                    <a:pt x="284" y="170"/>
                  </a:lnTo>
                  <a:lnTo>
                    <a:pt x="284" y="281"/>
                  </a:lnTo>
                  <a:lnTo>
                    <a:pt x="170" y="281"/>
                  </a:lnTo>
                  <a:close/>
                </a:path>
              </a:pathLst>
            </a:custGeom>
            <a:solidFill>
              <a:srgbClr val="BDC3C7"/>
            </a:solidFill>
            <a:ln w="9525">
              <a:noFill/>
              <a:round/>
            </a:ln>
          </p:spPr>
          <p:txBody>
            <a:bodyPr/>
            <a:lstStyle/>
            <a:p>
              <a:pPr>
                <a:defRPr/>
              </a:pPr>
              <a:endParaRPr lang="zh-CN" altLang="en-US"/>
            </a:p>
          </p:txBody>
        </p:sp>
        <p:sp>
          <p:nvSpPr>
            <p:cNvPr id="1074" name="Rectangle 20"/>
            <p:cNvSpPr>
              <a:spLocks noChangeArrowheads="1"/>
            </p:cNvSpPr>
            <p:nvPr/>
          </p:nvSpPr>
          <p:spPr bwMode="auto">
            <a:xfrm>
              <a:off x="2127" y="5036"/>
              <a:ext cx="640" cy="643"/>
            </a:xfrm>
            <a:prstGeom prst="rect">
              <a:avLst/>
            </a:prstGeom>
            <a:solidFill>
              <a:srgbClr val="22313F"/>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75" name="Freeform 21"/>
            <p:cNvSpPr/>
            <p:nvPr/>
          </p:nvSpPr>
          <p:spPr bwMode="auto">
            <a:xfrm>
              <a:off x="2290" y="5201"/>
              <a:ext cx="312" cy="312"/>
            </a:xfrm>
            <a:custGeom>
              <a:avLst/>
              <a:gdLst>
                <a:gd name="T0" fmla="*/ 312 w 312"/>
                <a:gd name="T1" fmla="*/ 0 h 312"/>
                <a:gd name="T2" fmla="*/ 0 w 312"/>
                <a:gd name="T3" fmla="*/ 0 h 312"/>
                <a:gd name="T4" fmla="*/ 0 w 312"/>
                <a:gd name="T5" fmla="*/ 312 h 312"/>
                <a:gd name="T6" fmla="*/ 312 w 312"/>
                <a:gd name="T7" fmla="*/ 312 h 312"/>
                <a:gd name="T8" fmla="*/ 312 w 312"/>
                <a:gd name="T9" fmla="*/ 0 h 312"/>
                <a:gd name="T10" fmla="*/ 312 w 312"/>
                <a:gd name="T11" fmla="*/ 0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 h="312">
                  <a:moveTo>
                    <a:pt x="312" y="0"/>
                  </a:moveTo>
                  <a:lnTo>
                    <a:pt x="0" y="0"/>
                  </a:lnTo>
                  <a:lnTo>
                    <a:pt x="0" y="312"/>
                  </a:lnTo>
                  <a:lnTo>
                    <a:pt x="312" y="312"/>
                  </a:lnTo>
                  <a:lnTo>
                    <a:pt x="312" y="0"/>
                  </a:lnTo>
                  <a:close/>
                </a:path>
              </a:pathLst>
            </a:custGeom>
            <a:solidFill>
              <a:srgbClr val="E5E5E5"/>
            </a:solidFill>
            <a:ln w="9525">
              <a:noFill/>
              <a:round/>
            </a:ln>
          </p:spPr>
          <p:txBody>
            <a:bodyPr/>
            <a:lstStyle/>
            <a:p>
              <a:pPr>
                <a:defRPr/>
              </a:pPr>
              <a:endParaRPr lang="zh-CN" altLang="en-US"/>
            </a:p>
          </p:txBody>
        </p:sp>
        <p:sp>
          <p:nvSpPr>
            <p:cNvPr id="1076" name="Freeform 22"/>
            <p:cNvSpPr>
              <a:spLocks noEditPoints="1"/>
            </p:cNvSpPr>
            <p:nvPr/>
          </p:nvSpPr>
          <p:spPr bwMode="auto">
            <a:xfrm>
              <a:off x="2290" y="5201"/>
              <a:ext cx="312" cy="312"/>
            </a:xfrm>
            <a:custGeom>
              <a:avLst/>
              <a:gdLst>
                <a:gd name="T0" fmla="*/ 0 w 312"/>
                <a:gd name="T1" fmla="*/ 0 h 312"/>
                <a:gd name="T2" fmla="*/ 0 w 312"/>
                <a:gd name="T3" fmla="*/ 312 h 312"/>
                <a:gd name="T4" fmla="*/ 312 w 312"/>
                <a:gd name="T5" fmla="*/ 312 h 312"/>
                <a:gd name="T6" fmla="*/ 312 w 312"/>
                <a:gd name="T7" fmla="*/ 0 h 312"/>
                <a:gd name="T8" fmla="*/ 0 w 312"/>
                <a:gd name="T9" fmla="*/ 0 h 312"/>
                <a:gd name="T10" fmla="*/ 283 w 312"/>
                <a:gd name="T11" fmla="*/ 142 h 312"/>
                <a:gd name="T12" fmla="*/ 170 w 312"/>
                <a:gd name="T13" fmla="*/ 142 h 312"/>
                <a:gd name="T14" fmla="*/ 170 w 312"/>
                <a:gd name="T15" fmla="*/ 31 h 312"/>
                <a:gd name="T16" fmla="*/ 283 w 312"/>
                <a:gd name="T17" fmla="*/ 31 h 312"/>
                <a:gd name="T18" fmla="*/ 283 w 312"/>
                <a:gd name="T19" fmla="*/ 142 h 312"/>
                <a:gd name="T20" fmla="*/ 141 w 312"/>
                <a:gd name="T21" fmla="*/ 31 h 312"/>
                <a:gd name="T22" fmla="*/ 141 w 312"/>
                <a:gd name="T23" fmla="*/ 142 h 312"/>
                <a:gd name="T24" fmla="*/ 30 w 312"/>
                <a:gd name="T25" fmla="*/ 142 h 312"/>
                <a:gd name="T26" fmla="*/ 30 w 312"/>
                <a:gd name="T27" fmla="*/ 31 h 312"/>
                <a:gd name="T28" fmla="*/ 141 w 312"/>
                <a:gd name="T29" fmla="*/ 31 h 312"/>
                <a:gd name="T30" fmla="*/ 30 w 312"/>
                <a:gd name="T31" fmla="*/ 170 h 312"/>
                <a:gd name="T32" fmla="*/ 141 w 312"/>
                <a:gd name="T33" fmla="*/ 170 h 312"/>
                <a:gd name="T34" fmla="*/ 141 w 312"/>
                <a:gd name="T35" fmla="*/ 281 h 312"/>
                <a:gd name="T36" fmla="*/ 30 w 312"/>
                <a:gd name="T37" fmla="*/ 281 h 312"/>
                <a:gd name="T38" fmla="*/ 30 w 312"/>
                <a:gd name="T39" fmla="*/ 170 h 312"/>
                <a:gd name="T40" fmla="*/ 170 w 312"/>
                <a:gd name="T41" fmla="*/ 281 h 312"/>
                <a:gd name="T42" fmla="*/ 170 w 312"/>
                <a:gd name="T43" fmla="*/ 170 h 312"/>
                <a:gd name="T44" fmla="*/ 283 w 312"/>
                <a:gd name="T45" fmla="*/ 170 h 312"/>
                <a:gd name="T46" fmla="*/ 283 w 312"/>
                <a:gd name="T47" fmla="*/ 281 h 312"/>
                <a:gd name="T48" fmla="*/ 170 w 312"/>
                <a:gd name="T49" fmla="*/ 281 h 3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312">
                  <a:moveTo>
                    <a:pt x="0" y="0"/>
                  </a:moveTo>
                  <a:lnTo>
                    <a:pt x="0" y="312"/>
                  </a:lnTo>
                  <a:lnTo>
                    <a:pt x="312" y="312"/>
                  </a:lnTo>
                  <a:lnTo>
                    <a:pt x="312" y="0"/>
                  </a:lnTo>
                  <a:lnTo>
                    <a:pt x="0" y="0"/>
                  </a:lnTo>
                  <a:close/>
                  <a:moveTo>
                    <a:pt x="283" y="142"/>
                  </a:moveTo>
                  <a:lnTo>
                    <a:pt x="170" y="142"/>
                  </a:lnTo>
                  <a:lnTo>
                    <a:pt x="170" y="31"/>
                  </a:lnTo>
                  <a:lnTo>
                    <a:pt x="283" y="31"/>
                  </a:lnTo>
                  <a:lnTo>
                    <a:pt x="283" y="142"/>
                  </a:lnTo>
                  <a:close/>
                  <a:moveTo>
                    <a:pt x="141" y="31"/>
                  </a:moveTo>
                  <a:lnTo>
                    <a:pt x="141" y="142"/>
                  </a:lnTo>
                  <a:lnTo>
                    <a:pt x="30" y="142"/>
                  </a:lnTo>
                  <a:lnTo>
                    <a:pt x="30" y="31"/>
                  </a:lnTo>
                  <a:lnTo>
                    <a:pt x="141" y="31"/>
                  </a:lnTo>
                  <a:close/>
                  <a:moveTo>
                    <a:pt x="30" y="170"/>
                  </a:moveTo>
                  <a:lnTo>
                    <a:pt x="141" y="170"/>
                  </a:lnTo>
                  <a:lnTo>
                    <a:pt x="141" y="281"/>
                  </a:lnTo>
                  <a:lnTo>
                    <a:pt x="30" y="281"/>
                  </a:lnTo>
                  <a:lnTo>
                    <a:pt x="30" y="170"/>
                  </a:lnTo>
                  <a:close/>
                  <a:moveTo>
                    <a:pt x="170" y="281"/>
                  </a:moveTo>
                  <a:lnTo>
                    <a:pt x="170" y="170"/>
                  </a:lnTo>
                  <a:lnTo>
                    <a:pt x="283" y="170"/>
                  </a:lnTo>
                  <a:lnTo>
                    <a:pt x="283" y="281"/>
                  </a:lnTo>
                  <a:lnTo>
                    <a:pt x="170" y="281"/>
                  </a:lnTo>
                  <a:close/>
                </a:path>
              </a:pathLst>
            </a:custGeom>
            <a:solidFill>
              <a:srgbClr val="BDC3C7"/>
            </a:solidFill>
            <a:ln w="9525">
              <a:noFill/>
              <a:round/>
            </a:ln>
          </p:spPr>
          <p:txBody>
            <a:bodyPr/>
            <a:lstStyle/>
            <a:p>
              <a:pPr>
                <a:defRPr/>
              </a:pPr>
              <a:endParaRPr lang="zh-CN" altLang="en-US"/>
            </a:p>
          </p:txBody>
        </p:sp>
        <p:sp>
          <p:nvSpPr>
            <p:cNvPr id="1077" name="Rectangle 23"/>
            <p:cNvSpPr>
              <a:spLocks noChangeArrowheads="1"/>
            </p:cNvSpPr>
            <p:nvPr/>
          </p:nvSpPr>
          <p:spPr bwMode="auto">
            <a:xfrm>
              <a:off x="262" y="4336"/>
              <a:ext cx="640" cy="639"/>
            </a:xfrm>
            <a:prstGeom prst="rect">
              <a:avLst/>
            </a:prstGeom>
            <a:solidFill>
              <a:srgbClr val="435A68"/>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78" name="Freeform 24"/>
            <p:cNvSpPr/>
            <p:nvPr/>
          </p:nvSpPr>
          <p:spPr bwMode="auto">
            <a:xfrm>
              <a:off x="424" y="4501"/>
              <a:ext cx="312" cy="310"/>
            </a:xfrm>
            <a:custGeom>
              <a:avLst/>
              <a:gdLst>
                <a:gd name="T0" fmla="*/ 312 w 312"/>
                <a:gd name="T1" fmla="*/ 0 h 310"/>
                <a:gd name="T2" fmla="*/ 0 w 312"/>
                <a:gd name="T3" fmla="*/ 0 h 310"/>
                <a:gd name="T4" fmla="*/ 0 w 312"/>
                <a:gd name="T5" fmla="*/ 310 h 310"/>
                <a:gd name="T6" fmla="*/ 312 w 312"/>
                <a:gd name="T7" fmla="*/ 310 h 310"/>
                <a:gd name="T8" fmla="*/ 312 w 312"/>
                <a:gd name="T9" fmla="*/ 0 h 310"/>
                <a:gd name="T10" fmla="*/ 312 w 312"/>
                <a:gd name="T11" fmla="*/ 0 h 3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 h="310">
                  <a:moveTo>
                    <a:pt x="312" y="0"/>
                  </a:moveTo>
                  <a:lnTo>
                    <a:pt x="0" y="0"/>
                  </a:lnTo>
                  <a:lnTo>
                    <a:pt x="0" y="310"/>
                  </a:lnTo>
                  <a:lnTo>
                    <a:pt x="312" y="310"/>
                  </a:lnTo>
                  <a:lnTo>
                    <a:pt x="312" y="0"/>
                  </a:lnTo>
                  <a:close/>
                </a:path>
              </a:pathLst>
            </a:custGeom>
            <a:solidFill>
              <a:srgbClr val="E5E5E5"/>
            </a:solidFill>
            <a:ln w="9525">
              <a:noFill/>
              <a:round/>
            </a:ln>
          </p:spPr>
          <p:txBody>
            <a:bodyPr/>
            <a:lstStyle/>
            <a:p>
              <a:pPr>
                <a:defRPr/>
              </a:pPr>
              <a:endParaRPr lang="zh-CN" altLang="en-US"/>
            </a:p>
          </p:txBody>
        </p:sp>
        <p:sp>
          <p:nvSpPr>
            <p:cNvPr id="1079" name="Freeform 25"/>
            <p:cNvSpPr>
              <a:spLocks noEditPoints="1"/>
            </p:cNvSpPr>
            <p:nvPr/>
          </p:nvSpPr>
          <p:spPr bwMode="auto">
            <a:xfrm>
              <a:off x="424" y="4501"/>
              <a:ext cx="312" cy="310"/>
            </a:xfrm>
            <a:custGeom>
              <a:avLst/>
              <a:gdLst>
                <a:gd name="T0" fmla="*/ 0 w 312"/>
                <a:gd name="T1" fmla="*/ 0 h 310"/>
                <a:gd name="T2" fmla="*/ 0 w 312"/>
                <a:gd name="T3" fmla="*/ 310 h 310"/>
                <a:gd name="T4" fmla="*/ 312 w 312"/>
                <a:gd name="T5" fmla="*/ 310 h 310"/>
                <a:gd name="T6" fmla="*/ 312 w 312"/>
                <a:gd name="T7" fmla="*/ 0 h 310"/>
                <a:gd name="T8" fmla="*/ 0 w 312"/>
                <a:gd name="T9" fmla="*/ 0 h 310"/>
                <a:gd name="T10" fmla="*/ 284 w 312"/>
                <a:gd name="T11" fmla="*/ 142 h 310"/>
                <a:gd name="T12" fmla="*/ 170 w 312"/>
                <a:gd name="T13" fmla="*/ 142 h 310"/>
                <a:gd name="T14" fmla="*/ 170 w 312"/>
                <a:gd name="T15" fmla="*/ 28 h 310"/>
                <a:gd name="T16" fmla="*/ 284 w 312"/>
                <a:gd name="T17" fmla="*/ 28 h 310"/>
                <a:gd name="T18" fmla="*/ 284 w 312"/>
                <a:gd name="T19" fmla="*/ 142 h 310"/>
                <a:gd name="T20" fmla="*/ 142 w 312"/>
                <a:gd name="T21" fmla="*/ 28 h 310"/>
                <a:gd name="T22" fmla="*/ 142 w 312"/>
                <a:gd name="T23" fmla="*/ 142 h 310"/>
                <a:gd name="T24" fmla="*/ 31 w 312"/>
                <a:gd name="T25" fmla="*/ 142 h 310"/>
                <a:gd name="T26" fmla="*/ 31 w 312"/>
                <a:gd name="T27" fmla="*/ 28 h 310"/>
                <a:gd name="T28" fmla="*/ 142 w 312"/>
                <a:gd name="T29" fmla="*/ 28 h 310"/>
                <a:gd name="T30" fmla="*/ 31 w 312"/>
                <a:gd name="T31" fmla="*/ 170 h 310"/>
                <a:gd name="T32" fmla="*/ 142 w 312"/>
                <a:gd name="T33" fmla="*/ 170 h 310"/>
                <a:gd name="T34" fmla="*/ 142 w 312"/>
                <a:gd name="T35" fmla="*/ 281 h 310"/>
                <a:gd name="T36" fmla="*/ 31 w 312"/>
                <a:gd name="T37" fmla="*/ 281 h 310"/>
                <a:gd name="T38" fmla="*/ 31 w 312"/>
                <a:gd name="T39" fmla="*/ 170 h 310"/>
                <a:gd name="T40" fmla="*/ 170 w 312"/>
                <a:gd name="T41" fmla="*/ 281 h 310"/>
                <a:gd name="T42" fmla="*/ 170 w 312"/>
                <a:gd name="T43" fmla="*/ 170 h 310"/>
                <a:gd name="T44" fmla="*/ 284 w 312"/>
                <a:gd name="T45" fmla="*/ 170 h 310"/>
                <a:gd name="T46" fmla="*/ 284 w 312"/>
                <a:gd name="T47" fmla="*/ 281 h 310"/>
                <a:gd name="T48" fmla="*/ 170 w 312"/>
                <a:gd name="T49" fmla="*/ 281 h 3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310">
                  <a:moveTo>
                    <a:pt x="0" y="0"/>
                  </a:moveTo>
                  <a:lnTo>
                    <a:pt x="0" y="310"/>
                  </a:lnTo>
                  <a:lnTo>
                    <a:pt x="312" y="310"/>
                  </a:lnTo>
                  <a:lnTo>
                    <a:pt x="312" y="0"/>
                  </a:lnTo>
                  <a:lnTo>
                    <a:pt x="0" y="0"/>
                  </a:lnTo>
                  <a:close/>
                  <a:moveTo>
                    <a:pt x="284" y="142"/>
                  </a:moveTo>
                  <a:lnTo>
                    <a:pt x="170" y="142"/>
                  </a:lnTo>
                  <a:lnTo>
                    <a:pt x="170" y="28"/>
                  </a:lnTo>
                  <a:lnTo>
                    <a:pt x="284" y="28"/>
                  </a:lnTo>
                  <a:lnTo>
                    <a:pt x="284" y="142"/>
                  </a:lnTo>
                  <a:close/>
                  <a:moveTo>
                    <a:pt x="142" y="28"/>
                  </a:moveTo>
                  <a:lnTo>
                    <a:pt x="142" y="142"/>
                  </a:lnTo>
                  <a:lnTo>
                    <a:pt x="31" y="142"/>
                  </a:lnTo>
                  <a:lnTo>
                    <a:pt x="31" y="28"/>
                  </a:lnTo>
                  <a:lnTo>
                    <a:pt x="142" y="28"/>
                  </a:lnTo>
                  <a:close/>
                  <a:moveTo>
                    <a:pt x="31" y="170"/>
                  </a:moveTo>
                  <a:lnTo>
                    <a:pt x="142" y="170"/>
                  </a:lnTo>
                  <a:lnTo>
                    <a:pt x="142" y="281"/>
                  </a:lnTo>
                  <a:lnTo>
                    <a:pt x="31" y="281"/>
                  </a:lnTo>
                  <a:lnTo>
                    <a:pt x="31" y="170"/>
                  </a:lnTo>
                  <a:close/>
                  <a:moveTo>
                    <a:pt x="170" y="281"/>
                  </a:moveTo>
                  <a:lnTo>
                    <a:pt x="170" y="170"/>
                  </a:lnTo>
                  <a:lnTo>
                    <a:pt x="284" y="170"/>
                  </a:lnTo>
                  <a:lnTo>
                    <a:pt x="284" y="281"/>
                  </a:lnTo>
                  <a:lnTo>
                    <a:pt x="170" y="281"/>
                  </a:lnTo>
                  <a:close/>
                </a:path>
              </a:pathLst>
            </a:custGeom>
            <a:solidFill>
              <a:srgbClr val="BDC3C7"/>
            </a:solidFill>
            <a:ln w="9525">
              <a:noFill/>
              <a:round/>
            </a:ln>
          </p:spPr>
          <p:txBody>
            <a:bodyPr/>
            <a:lstStyle/>
            <a:p>
              <a:pPr>
                <a:defRPr/>
              </a:pPr>
              <a:endParaRPr lang="zh-CN" altLang="en-US"/>
            </a:p>
          </p:txBody>
        </p:sp>
        <p:sp>
          <p:nvSpPr>
            <p:cNvPr id="1080" name="Rectangle 26"/>
            <p:cNvSpPr>
              <a:spLocks noChangeArrowheads="1"/>
            </p:cNvSpPr>
            <p:nvPr/>
          </p:nvSpPr>
          <p:spPr bwMode="auto">
            <a:xfrm>
              <a:off x="889" y="4336"/>
              <a:ext cx="639" cy="639"/>
            </a:xfrm>
            <a:prstGeom prst="rect">
              <a:avLst/>
            </a:prstGeom>
            <a:solidFill>
              <a:srgbClr val="3A4F5E"/>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81" name="Freeform 27"/>
            <p:cNvSpPr/>
            <p:nvPr/>
          </p:nvSpPr>
          <p:spPr bwMode="auto">
            <a:xfrm>
              <a:off x="1053" y="4501"/>
              <a:ext cx="309" cy="310"/>
            </a:xfrm>
            <a:custGeom>
              <a:avLst/>
              <a:gdLst>
                <a:gd name="T0" fmla="*/ 310 w 310"/>
                <a:gd name="T1" fmla="*/ 0 h 310"/>
                <a:gd name="T2" fmla="*/ 0 w 310"/>
                <a:gd name="T3" fmla="*/ 0 h 310"/>
                <a:gd name="T4" fmla="*/ 0 w 310"/>
                <a:gd name="T5" fmla="*/ 310 h 310"/>
                <a:gd name="T6" fmla="*/ 310 w 310"/>
                <a:gd name="T7" fmla="*/ 310 h 310"/>
                <a:gd name="T8" fmla="*/ 310 w 310"/>
                <a:gd name="T9" fmla="*/ 0 h 310"/>
                <a:gd name="T10" fmla="*/ 310 w 310"/>
                <a:gd name="T11" fmla="*/ 0 h 3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0" h="310">
                  <a:moveTo>
                    <a:pt x="310" y="0"/>
                  </a:moveTo>
                  <a:lnTo>
                    <a:pt x="0" y="0"/>
                  </a:lnTo>
                  <a:lnTo>
                    <a:pt x="0" y="310"/>
                  </a:lnTo>
                  <a:lnTo>
                    <a:pt x="310" y="310"/>
                  </a:lnTo>
                  <a:lnTo>
                    <a:pt x="310" y="0"/>
                  </a:lnTo>
                  <a:close/>
                </a:path>
              </a:pathLst>
            </a:custGeom>
            <a:solidFill>
              <a:srgbClr val="E5E5E5"/>
            </a:solidFill>
            <a:ln w="9525">
              <a:noFill/>
              <a:round/>
            </a:ln>
          </p:spPr>
          <p:txBody>
            <a:bodyPr/>
            <a:lstStyle/>
            <a:p>
              <a:pPr>
                <a:defRPr/>
              </a:pPr>
              <a:endParaRPr lang="zh-CN" altLang="en-US"/>
            </a:p>
          </p:txBody>
        </p:sp>
        <p:sp>
          <p:nvSpPr>
            <p:cNvPr id="1082" name="Freeform 28"/>
            <p:cNvSpPr>
              <a:spLocks noEditPoints="1"/>
            </p:cNvSpPr>
            <p:nvPr/>
          </p:nvSpPr>
          <p:spPr bwMode="auto">
            <a:xfrm>
              <a:off x="1053" y="4501"/>
              <a:ext cx="309" cy="310"/>
            </a:xfrm>
            <a:custGeom>
              <a:avLst/>
              <a:gdLst>
                <a:gd name="T0" fmla="*/ 0 w 310"/>
                <a:gd name="T1" fmla="*/ 0 h 310"/>
                <a:gd name="T2" fmla="*/ 0 w 310"/>
                <a:gd name="T3" fmla="*/ 310 h 310"/>
                <a:gd name="T4" fmla="*/ 310 w 310"/>
                <a:gd name="T5" fmla="*/ 310 h 310"/>
                <a:gd name="T6" fmla="*/ 310 w 310"/>
                <a:gd name="T7" fmla="*/ 0 h 310"/>
                <a:gd name="T8" fmla="*/ 0 w 310"/>
                <a:gd name="T9" fmla="*/ 0 h 310"/>
                <a:gd name="T10" fmla="*/ 281 w 310"/>
                <a:gd name="T11" fmla="*/ 142 h 310"/>
                <a:gd name="T12" fmla="*/ 168 w 310"/>
                <a:gd name="T13" fmla="*/ 142 h 310"/>
                <a:gd name="T14" fmla="*/ 168 w 310"/>
                <a:gd name="T15" fmla="*/ 28 h 310"/>
                <a:gd name="T16" fmla="*/ 281 w 310"/>
                <a:gd name="T17" fmla="*/ 28 h 310"/>
                <a:gd name="T18" fmla="*/ 281 w 310"/>
                <a:gd name="T19" fmla="*/ 142 h 310"/>
                <a:gd name="T20" fmla="*/ 140 w 310"/>
                <a:gd name="T21" fmla="*/ 28 h 310"/>
                <a:gd name="T22" fmla="*/ 140 w 310"/>
                <a:gd name="T23" fmla="*/ 142 h 310"/>
                <a:gd name="T24" fmla="*/ 28 w 310"/>
                <a:gd name="T25" fmla="*/ 142 h 310"/>
                <a:gd name="T26" fmla="*/ 28 w 310"/>
                <a:gd name="T27" fmla="*/ 28 h 310"/>
                <a:gd name="T28" fmla="*/ 140 w 310"/>
                <a:gd name="T29" fmla="*/ 28 h 310"/>
                <a:gd name="T30" fmla="*/ 28 w 310"/>
                <a:gd name="T31" fmla="*/ 170 h 310"/>
                <a:gd name="T32" fmla="*/ 140 w 310"/>
                <a:gd name="T33" fmla="*/ 170 h 310"/>
                <a:gd name="T34" fmla="*/ 140 w 310"/>
                <a:gd name="T35" fmla="*/ 281 h 310"/>
                <a:gd name="T36" fmla="*/ 28 w 310"/>
                <a:gd name="T37" fmla="*/ 281 h 310"/>
                <a:gd name="T38" fmla="*/ 28 w 310"/>
                <a:gd name="T39" fmla="*/ 170 h 310"/>
                <a:gd name="T40" fmla="*/ 168 w 310"/>
                <a:gd name="T41" fmla="*/ 281 h 310"/>
                <a:gd name="T42" fmla="*/ 168 w 310"/>
                <a:gd name="T43" fmla="*/ 170 h 310"/>
                <a:gd name="T44" fmla="*/ 281 w 310"/>
                <a:gd name="T45" fmla="*/ 170 h 310"/>
                <a:gd name="T46" fmla="*/ 281 w 310"/>
                <a:gd name="T47" fmla="*/ 281 h 310"/>
                <a:gd name="T48" fmla="*/ 168 w 310"/>
                <a:gd name="T49" fmla="*/ 281 h 3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0" h="310">
                  <a:moveTo>
                    <a:pt x="0" y="0"/>
                  </a:moveTo>
                  <a:lnTo>
                    <a:pt x="0" y="310"/>
                  </a:lnTo>
                  <a:lnTo>
                    <a:pt x="310" y="310"/>
                  </a:lnTo>
                  <a:lnTo>
                    <a:pt x="310" y="0"/>
                  </a:lnTo>
                  <a:lnTo>
                    <a:pt x="0" y="0"/>
                  </a:lnTo>
                  <a:close/>
                  <a:moveTo>
                    <a:pt x="281" y="142"/>
                  </a:moveTo>
                  <a:lnTo>
                    <a:pt x="168" y="142"/>
                  </a:lnTo>
                  <a:lnTo>
                    <a:pt x="168" y="28"/>
                  </a:lnTo>
                  <a:lnTo>
                    <a:pt x="281" y="28"/>
                  </a:lnTo>
                  <a:lnTo>
                    <a:pt x="281" y="142"/>
                  </a:lnTo>
                  <a:close/>
                  <a:moveTo>
                    <a:pt x="140" y="28"/>
                  </a:moveTo>
                  <a:lnTo>
                    <a:pt x="140" y="142"/>
                  </a:lnTo>
                  <a:lnTo>
                    <a:pt x="28" y="142"/>
                  </a:lnTo>
                  <a:lnTo>
                    <a:pt x="28" y="28"/>
                  </a:lnTo>
                  <a:lnTo>
                    <a:pt x="140" y="28"/>
                  </a:lnTo>
                  <a:close/>
                  <a:moveTo>
                    <a:pt x="28" y="170"/>
                  </a:moveTo>
                  <a:lnTo>
                    <a:pt x="140" y="170"/>
                  </a:lnTo>
                  <a:lnTo>
                    <a:pt x="140" y="281"/>
                  </a:lnTo>
                  <a:lnTo>
                    <a:pt x="28" y="281"/>
                  </a:lnTo>
                  <a:lnTo>
                    <a:pt x="28" y="170"/>
                  </a:lnTo>
                  <a:close/>
                  <a:moveTo>
                    <a:pt x="168" y="281"/>
                  </a:moveTo>
                  <a:lnTo>
                    <a:pt x="168" y="170"/>
                  </a:lnTo>
                  <a:lnTo>
                    <a:pt x="281" y="170"/>
                  </a:lnTo>
                  <a:lnTo>
                    <a:pt x="281" y="281"/>
                  </a:lnTo>
                  <a:lnTo>
                    <a:pt x="168" y="281"/>
                  </a:lnTo>
                  <a:close/>
                </a:path>
              </a:pathLst>
            </a:custGeom>
            <a:solidFill>
              <a:srgbClr val="BDC3C7"/>
            </a:solidFill>
            <a:ln w="9525">
              <a:noFill/>
              <a:round/>
            </a:ln>
          </p:spPr>
          <p:txBody>
            <a:bodyPr/>
            <a:lstStyle/>
            <a:p>
              <a:pPr>
                <a:defRPr/>
              </a:pPr>
              <a:endParaRPr lang="zh-CN" altLang="en-US"/>
            </a:p>
          </p:txBody>
        </p:sp>
        <p:sp>
          <p:nvSpPr>
            <p:cNvPr id="1083" name="Rectangle 29"/>
            <p:cNvSpPr>
              <a:spLocks noChangeArrowheads="1"/>
            </p:cNvSpPr>
            <p:nvPr/>
          </p:nvSpPr>
          <p:spPr bwMode="auto">
            <a:xfrm>
              <a:off x="1500" y="4336"/>
              <a:ext cx="643" cy="639"/>
            </a:xfrm>
            <a:prstGeom prst="rect">
              <a:avLst/>
            </a:prstGeom>
            <a:solidFill>
              <a:srgbClr val="324656"/>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84" name="Freeform 30"/>
            <p:cNvSpPr/>
            <p:nvPr/>
          </p:nvSpPr>
          <p:spPr bwMode="auto">
            <a:xfrm>
              <a:off x="1663" y="4501"/>
              <a:ext cx="312" cy="310"/>
            </a:xfrm>
            <a:custGeom>
              <a:avLst/>
              <a:gdLst>
                <a:gd name="T0" fmla="*/ 312 w 312"/>
                <a:gd name="T1" fmla="*/ 0 h 310"/>
                <a:gd name="T2" fmla="*/ 0 w 312"/>
                <a:gd name="T3" fmla="*/ 0 h 310"/>
                <a:gd name="T4" fmla="*/ 0 w 312"/>
                <a:gd name="T5" fmla="*/ 310 h 310"/>
                <a:gd name="T6" fmla="*/ 312 w 312"/>
                <a:gd name="T7" fmla="*/ 310 h 310"/>
                <a:gd name="T8" fmla="*/ 312 w 312"/>
                <a:gd name="T9" fmla="*/ 0 h 310"/>
                <a:gd name="T10" fmla="*/ 312 w 312"/>
                <a:gd name="T11" fmla="*/ 0 h 3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 h="310">
                  <a:moveTo>
                    <a:pt x="312" y="0"/>
                  </a:moveTo>
                  <a:lnTo>
                    <a:pt x="0" y="0"/>
                  </a:lnTo>
                  <a:lnTo>
                    <a:pt x="0" y="310"/>
                  </a:lnTo>
                  <a:lnTo>
                    <a:pt x="312" y="310"/>
                  </a:lnTo>
                  <a:lnTo>
                    <a:pt x="312" y="0"/>
                  </a:lnTo>
                  <a:close/>
                </a:path>
              </a:pathLst>
            </a:custGeom>
            <a:solidFill>
              <a:srgbClr val="E5E5E5"/>
            </a:solidFill>
            <a:ln w="9525">
              <a:noFill/>
              <a:round/>
            </a:ln>
          </p:spPr>
          <p:txBody>
            <a:bodyPr/>
            <a:lstStyle/>
            <a:p>
              <a:pPr>
                <a:defRPr/>
              </a:pPr>
              <a:endParaRPr lang="zh-CN" altLang="en-US"/>
            </a:p>
          </p:txBody>
        </p:sp>
        <p:sp>
          <p:nvSpPr>
            <p:cNvPr id="1085" name="Freeform 31"/>
            <p:cNvSpPr>
              <a:spLocks noEditPoints="1"/>
            </p:cNvSpPr>
            <p:nvPr/>
          </p:nvSpPr>
          <p:spPr bwMode="auto">
            <a:xfrm>
              <a:off x="1663" y="4501"/>
              <a:ext cx="312" cy="310"/>
            </a:xfrm>
            <a:custGeom>
              <a:avLst/>
              <a:gdLst>
                <a:gd name="T0" fmla="*/ 0 w 312"/>
                <a:gd name="T1" fmla="*/ 0 h 310"/>
                <a:gd name="T2" fmla="*/ 0 w 312"/>
                <a:gd name="T3" fmla="*/ 310 h 310"/>
                <a:gd name="T4" fmla="*/ 312 w 312"/>
                <a:gd name="T5" fmla="*/ 310 h 310"/>
                <a:gd name="T6" fmla="*/ 312 w 312"/>
                <a:gd name="T7" fmla="*/ 0 h 310"/>
                <a:gd name="T8" fmla="*/ 0 w 312"/>
                <a:gd name="T9" fmla="*/ 0 h 310"/>
                <a:gd name="T10" fmla="*/ 284 w 312"/>
                <a:gd name="T11" fmla="*/ 142 h 310"/>
                <a:gd name="T12" fmla="*/ 170 w 312"/>
                <a:gd name="T13" fmla="*/ 142 h 310"/>
                <a:gd name="T14" fmla="*/ 170 w 312"/>
                <a:gd name="T15" fmla="*/ 28 h 310"/>
                <a:gd name="T16" fmla="*/ 284 w 312"/>
                <a:gd name="T17" fmla="*/ 28 h 310"/>
                <a:gd name="T18" fmla="*/ 284 w 312"/>
                <a:gd name="T19" fmla="*/ 142 h 310"/>
                <a:gd name="T20" fmla="*/ 142 w 312"/>
                <a:gd name="T21" fmla="*/ 28 h 310"/>
                <a:gd name="T22" fmla="*/ 142 w 312"/>
                <a:gd name="T23" fmla="*/ 142 h 310"/>
                <a:gd name="T24" fmla="*/ 31 w 312"/>
                <a:gd name="T25" fmla="*/ 142 h 310"/>
                <a:gd name="T26" fmla="*/ 31 w 312"/>
                <a:gd name="T27" fmla="*/ 28 h 310"/>
                <a:gd name="T28" fmla="*/ 142 w 312"/>
                <a:gd name="T29" fmla="*/ 28 h 310"/>
                <a:gd name="T30" fmla="*/ 31 w 312"/>
                <a:gd name="T31" fmla="*/ 170 h 310"/>
                <a:gd name="T32" fmla="*/ 142 w 312"/>
                <a:gd name="T33" fmla="*/ 170 h 310"/>
                <a:gd name="T34" fmla="*/ 142 w 312"/>
                <a:gd name="T35" fmla="*/ 281 h 310"/>
                <a:gd name="T36" fmla="*/ 31 w 312"/>
                <a:gd name="T37" fmla="*/ 281 h 310"/>
                <a:gd name="T38" fmla="*/ 31 w 312"/>
                <a:gd name="T39" fmla="*/ 170 h 310"/>
                <a:gd name="T40" fmla="*/ 170 w 312"/>
                <a:gd name="T41" fmla="*/ 281 h 310"/>
                <a:gd name="T42" fmla="*/ 170 w 312"/>
                <a:gd name="T43" fmla="*/ 170 h 310"/>
                <a:gd name="T44" fmla="*/ 284 w 312"/>
                <a:gd name="T45" fmla="*/ 170 h 310"/>
                <a:gd name="T46" fmla="*/ 284 w 312"/>
                <a:gd name="T47" fmla="*/ 281 h 310"/>
                <a:gd name="T48" fmla="*/ 170 w 312"/>
                <a:gd name="T49" fmla="*/ 281 h 3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310">
                  <a:moveTo>
                    <a:pt x="0" y="0"/>
                  </a:moveTo>
                  <a:lnTo>
                    <a:pt x="0" y="310"/>
                  </a:lnTo>
                  <a:lnTo>
                    <a:pt x="312" y="310"/>
                  </a:lnTo>
                  <a:lnTo>
                    <a:pt x="312" y="0"/>
                  </a:lnTo>
                  <a:lnTo>
                    <a:pt x="0" y="0"/>
                  </a:lnTo>
                  <a:close/>
                  <a:moveTo>
                    <a:pt x="284" y="142"/>
                  </a:moveTo>
                  <a:lnTo>
                    <a:pt x="170" y="142"/>
                  </a:lnTo>
                  <a:lnTo>
                    <a:pt x="170" y="28"/>
                  </a:lnTo>
                  <a:lnTo>
                    <a:pt x="284" y="28"/>
                  </a:lnTo>
                  <a:lnTo>
                    <a:pt x="284" y="142"/>
                  </a:lnTo>
                  <a:close/>
                  <a:moveTo>
                    <a:pt x="142" y="28"/>
                  </a:moveTo>
                  <a:lnTo>
                    <a:pt x="142" y="142"/>
                  </a:lnTo>
                  <a:lnTo>
                    <a:pt x="31" y="142"/>
                  </a:lnTo>
                  <a:lnTo>
                    <a:pt x="31" y="28"/>
                  </a:lnTo>
                  <a:lnTo>
                    <a:pt x="142" y="28"/>
                  </a:lnTo>
                  <a:close/>
                  <a:moveTo>
                    <a:pt x="31" y="170"/>
                  </a:moveTo>
                  <a:lnTo>
                    <a:pt x="142" y="170"/>
                  </a:lnTo>
                  <a:lnTo>
                    <a:pt x="142" y="281"/>
                  </a:lnTo>
                  <a:lnTo>
                    <a:pt x="31" y="281"/>
                  </a:lnTo>
                  <a:lnTo>
                    <a:pt x="31" y="170"/>
                  </a:lnTo>
                  <a:close/>
                  <a:moveTo>
                    <a:pt x="170" y="281"/>
                  </a:moveTo>
                  <a:lnTo>
                    <a:pt x="170" y="170"/>
                  </a:lnTo>
                  <a:lnTo>
                    <a:pt x="284" y="170"/>
                  </a:lnTo>
                  <a:lnTo>
                    <a:pt x="284" y="281"/>
                  </a:lnTo>
                  <a:lnTo>
                    <a:pt x="170" y="281"/>
                  </a:lnTo>
                  <a:close/>
                </a:path>
              </a:pathLst>
            </a:custGeom>
            <a:solidFill>
              <a:srgbClr val="BDC3C7"/>
            </a:solidFill>
            <a:ln w="9525">
              <a:noFill/>
              <a:round/>
            </a:ln>
          </p:spPr>
          <p:txBody>
            <a:bodyPr/>
            <a:lstStyle/>
            <a:p>
              <a:pPr>
                <a:defRPr/>
              </a:pPr>
              <a:endParaRPr lang="zh-CN" altLang="en-US"/>
            </a:p>
          </p:txBody>
        </p:sp>
        <p:sp>
          <p:nvSpPr>
            <p:cNvPr id="1086" name="Rectangle 32"/>
            <p:cNvSpPr>
              <a:spLocks noChangeArrowheads="1"/>
            </p:cNvSpPr>
            <p:nvPr/>
          </p:nvSpPr>
          <p:spPr bwMode="auto">
            <a:xfrm>
              <a:off x="2127" y="4336"/>
              <a:ext cx="640" cy="639"/>
            </a:xfrm>
            <a:prstGeom prst="rect">
              <a:avLst/>
            </a:prstGeom>
            <a:solidFill>
              <a:srgbClr val="2C3E50"/>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87" name="Freeform 33"/>
            <p:cNvSpPr/>
            <p:nvPr/>
          </p:nvSpPr>
          <p:spPr bwMode="auto">
            <a:xfrm>
              <a:off x="2290" y="4501"/>
              <a:ext cx="312" cy="310"/>
            </a:xfrm>
            <a:custGeom>
              <a:avLst/>
              <a:gdLst>
                <a:gd name="T0" fmla="*/ 312 w 312"/>
                <a:gd name="T1" fmla="*/ 0 h 310"/>
                <a:gd name="T2" fmla="*/ 0 w 312"/>
                <a:gd name="T3" fmla="*/ 0 h 310"/>
                <a:gd name="T4" fmla="*/ 0 w 312"/>
                <a:gd name="T5" fmla="*/ 310 h 310"/>
                <a:gd name="T6" fmla="*/ 312 w 312"/>
                <a:gd name="T7" fmla="*/ 310 h 310"/>
                <a:gd name="T8" fmla="*/ 312 w 312"/>
                <a:gd name="T9" fmla="*/ 0 h 310"/>
                <a:gd name="T10" fmla="*/ 312 w 312"/>
                <a:gd name="T11" fmla="*/ 0 h 3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 h="310">
                  <a:moveTo>
                    <a:pt x="312" y="0"/>
                  </a:moveTo>
                  <a:lnTo>
                    <a:pt x="0" y="0"/>
                  </a:lnTo>
                  <a:lnTo>
                    <a:pt x="0" y="310"/>
                  </a:lnTo>
                  <a:lnTo>
                    <a:pt x="312" y="310"/>
                  </a:lnTo>
                  <a:lnTo>
                    <a:pt x="312" y="0"/>
                  </a:lnTo>
                  <a:close/>
                </a:path>
              </a:pathLst>
            </a:custGeom>
            <a:solidFill>
              <a:srgbClr val="E5E5E5"/>
            </a:solidFill>
            <a:ln w="9525">
              <a:noFill/>
              <a:round/>
            </a:ln>
          </p:spPr>
          <p:txBody>
            <a:bodyPr/>
            <a:lstStyle/>
            <a:p>
              <a:pPr>
                <a:defRPr/>
              </a:pPr>
              <a:endParaRPr lang="zh-CN" altLang="en-US"/>
            </a:p>
          </p:txBody>
        </p:sp>
        <p:sp>
          <p:nvSpPr>
            <p:cNvPr id="1088" name="Freeform 34"/>
            <p:cNvSpPr>
              <a:spLocks noEditPoints="1"/>
            </p:cNvSpPr>
            <p:nvPr/>
          </p:nvSpPr>
          <p:spPr bwMode="auto">
            <a:xfrm>
              <a:off x="2290" y="4501"/>
              <a:ext cx="312" cy="310"/>
            </a:xfrm>
            <a:custGeom>
              <a:avLst/>
              <a:gdLst>
                <a:gd name="T0" fmla="*/ 0 w 312"/>
                <a:gd name="T1" fmla="*/ 0 h 310"/>
                <a:gd name="T2" fmla="*/ 0 w 312"/>
                <a:gd name="T3" fmla="*/ 310 h 310"/>
                <a:gd name="T4" fmla="*/ 312 w 312"/>
                <a:gd name="T5" fmla="*/ 310 h 310"/>
                <a:gd name="T6" fmla="*/ 312 w 312"/>
                <a:gd name="T7" fmla="*/ 0 h 310"/>
                <a:gd name="T8" fmla="*/ 0 w 312"/>
                <a:gd name="T9" fmla="*/ 0 h 310"/>
                <a:gd name="T10" fmla="*/ 283 w 312"/>
                <a:gd name="T11" fmla="*/ 142 h 310"/>
                <a:gd name="T12" fmla="*/ 170 w 312"/>
                <a:gd name="T13" fmla="*/ 142 h 310"/>
                <a:gd name="T14" fmla="*/ 170 w 312"/>
                <a:gd name="T15" fmla="*/ 28 h 310"/>
                <a:gd name="T16" fmla="*/ 283 w 312"/>
                <a:gd name="T17" fmla="*/ 28 h 310"/>
                <a:gd name="T18" fmla="*/ 283 w 312"/>
                <a:gd name="T19" fmla="*/ 142 h 310"/>
                <a:gd name="T20" fmla="*/ 141 w 312"/>
                <a:gd name="T21" fmla="*/ 28 h 310"/>
                <a:gd name="T22" fmla="*/ 141 w 312"/>
                <a:gd name="T23" fmla="*/ 142 h 310"/>
                <a:gd name="T24" fmla="*/ 30 w 312"/>
                <a:gd name="T25" fmla="*/ 142 h 310"/>
                <a:gd name="T26" fmla="*/ 30 w 312"/>
                <a:gd name="T27" fmla="*/ 28 h 310"/>
                <a:gd name="T28" fmla="*/ 141 w 312"/>
                <a:gd name="T29" fmla="*/ 28 h 310"/>
                <a:gd name="T30" fmla="*/ 30 w 312"/>
                <a:gd name="T31" fmla="*/ 170 h 310"/>
                <a:gd name="T32" fmla="*/ 141 w 312"/>
                <a:gd name="T33" fmla="*/ 170 h 310"/>
                <a:gd name="T34" fmla="*/ 141 w 312"/>
                <a:gd name="T35" fmla="*/ 281 h 310"/>
                <a:gd name="T36" fmla="*/ 30 w 312"/>
                <a:gd name="T37" fmla="*/ 281 h 310"/>
                <a:gd name="T38" fmla="*/ 30 w 312"/>
                <a:gd name="T39" fmla="*/ 170 h 310"/>
                <a:gd name="T40" fmla="*/ 170 w 312"/>
                <a:gd name="T41" fmla="*/ 281 h 310"/>
                <a:gd name="T42" fmla="*/ 170 w 312"/>
                <a:gd name="T43" fmla="*/ 170 h 310"/>
                <a:gd name="T44" fmla="*/ 283 w 312"/>
                <a:gd name="T45" fmla="*/ 170 h 310"/>
                <a:gd name="T46" fmla="*/ 283 w 312"/>
                <a:gd name="T47" fmla="*/ 281 h 310"/>
                <a:gd name="T48" fmla="*/ 170 w 312"/>
                <a:gd name="T49" fmla="*/ 281 h 3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310">
                  <a:moveTo>
                    <a:pt x="0" y="0"/>
                  </a:moveTo>
                  <a:lnTo>
                    <a:pt x="0" y="310"/>
                  </a:lnTo>
                  <a:lnTo>
                    <a:pt x="312" y="310"/>
                  </a:lnTo>
                  <a:lnTo>
                    <a:pt x="312" y="0"/>
                  </a:lnTo>
                  <a:lnTo>
                    <a:pt x="0" y="0"/>
                  </a:lnTo>
                  <a:close/>
                  <a:moveTo>
                    <a:pt x="283" y="142"/>
                  </a:moveTo>
                  <a:lnTo>
                    <a:pt x="170" y="142"/>
                  </a:lnTo>
                  <a:lnTo>
                    <a:pt x="170" y="28"/>
                  </a:lnTo>
                  <a:lnTo>
                    <a:pt x="283" y="28"/>
                  </a:lnTo>
                  <a:lnTo>
                    <a:pt x="283" y="142"/>
                  </a:lnTo>
                  <a:close/>
                  <a:moveTo>
                    <a:pt x="141" y="28"/>
                  </a:moveTo>
                  <a:lnTo>
                    <a:pt x="141" y="142"/>
                  </a:lnTo>
                  <a:lnTo>
                    <a:pt x="30" y="142"/>
                  </a:lnTo>
                  <a:lnTo>
                    <a:pt x="30" y="28"/>
                  </a:lnTo>
                  <a:lnTo>
                    <a:pt x="141" y="28"/>
                  </a:lnTo>
                  <a:close/>
                  <a:moveTo>
                    <a:pt x="30" y="170"/>
                  </a:moveTo>
                  <a:lnTo>
                    <a:pt x="141" y="170"/>
                  </a:lnTo>
                  <a:lnTo>
                    <a:pt x="141" y="281"/>
                  </a:lnTo>
                  <a:lnTo>
                    <a:pt x="30" y="281"/>
                  </a:lnTo>
                  <a:lnTo>
                    <a:pt x="30" y="170"/>
                  </a:lnTo>
                  <a:close/>
                  <a:moveTo>
                    <a:pt x="170" y="281"/>
                  </a:moveTo>
                  <a:lnTo>
                    <a:pt x="170" y="170"/>
                  </a:lnTo>
                  <a:lnTo>
                    <a:pt x="283" y="170"/>
                  </a:lnTo>
                  <a:lnTo>
                    <a:pt x="283" y="281"/>
                  </a:lnTo>
                  <a:lnTo>
                    <a:pt x="170" y="281"/>
                  </a:lnTo>
                  <a:close/>
                </a:path>
              </a:pathLst>
            </a:custGeom>
            <a:solidFill>
              <a:srgbClr val="BDC3C7"/>
            </a:solidFill>
            <a:ln w="9525">
              <a:noFill/>
              <a:round/>
            </a:ln>
          </p:spPr>
          <p:txBody>
            <a:bodyPr/>
            <a:lstStyle/>
            <a:p>
              <a:pPr>
                <a:defRPr/>
              </a:pPr>
              <a:endParaRPr lang="zh-CN" altLang="en-US"/>
            </a:p>
          </p:txBody>
        </p:sp>
        <p:sp>
          <p:nvSpPr>
            <p:cNvPr id="1089" name="Rectangle 35"/>
            <p:cNvSpPr>
              <a:spLocks noChangeArrowheads="1"/>
            </p:cNvSpPr>
            <p:nvPr/>
          </p:nvSpPr>
          <p:spPr bwMode="auto">
            <a:xfrm>
              <a:off x="1500" y="3636"/>
              <a:ext cx="643" cy="641"/>
            </a:xfrm>
            <a:prstGeom prst="rect">
              <a:avLst/>
            </a:prstGeom>
            <a:solidFill>
              <a:srgbClr val="3C5468"/>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90" name="Freeform 36"/>
            <p:cNvSpPr/>
            <p:nvPr/>
          </p:nvSpPr>
          <p:spPr bwMode="auto">
            <a:xfrm>
              <a:off x="1663" y="3801"/>
              <a:ext cx="312" cy="310"/>
            </a:xfrm>
            <a:custGeom>
              <a:avLst/>
              <a:gdLst>
                <a:gd name="T0" fmla="*/ 312 w 312"/>
                <a:gd name="T1" fmla="*/ 0 h 310"/>
                <a:gd name="T2" fmla="*/ 0 w 312"/>
                <a:gd name="T3" fmla="*/ 0 h 310"/>
                <a:gd name="T4" fmla="*/ 0 w 312"/>
                <a:gd name="T5" fmla="*/ 310 h 310"/>
                <a:gd name="T6" fmla="*/ 312 w 312"/>
                <a:gd name="T7" fmla="*/ 310 h 310"/>
                <a:gd name="T8" fmla="*/ 312 w 312"/>
                <a:gd name="T9" fmla="*/ 0 h 310"/>
                <a:gd name="T10" fmla="*/ 312 w 312"/>
                <a:gd name="T11" fmla="*/ 0 h 3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 h="310">
                  <a:moveTo>
                    <a:pt x="312" y="0"/>
                  </a:moveTo>
                  <a:lnTo>
                    <a:pt x="0" y="0"/>
                  </a:lnTo>
                  <a:lnTo>
                    <a:pt x="0" y="310"/>
                  </a:lnTo>
                  <a:lnTo>
                    <a:pt x="312" y="310"/>
                  </a:lnTo>
                  <a:lnTo>
                    <a:pt x="312" y="0"/>
                  </a:lnTo>
                  <a:close/>
                </a:path>
              </a:pathLst>
            </a:custGeom>
            <a:solidFill>
              <a:srgbClr val="E5E5E5"/>
            </a:solidFill>
            <a:ln w="9525">
              <a:noFill/>
              <a:round/>
            </a:ln>
          </p:spPr>
          <p:txBody>
            <a:bodyPr/>
            <a:lstStyle/>
            <a:p>
              <a:pPr>
                <a:defRPr/>
              </a:pPr>
              <a:endParaRPr lang="zh-CN" altLang="en-US"/>
            </a:p>
          </p:txBody>
        </p:sp>
        <p:sp>
          <p:nvSpPr>
            <p:cNvPr id="1091" name="Freeform 37"/>
            <p:cNvSpPr>
              <a:spLocks noEditPoints="1"/>
            </p:cNvSpPr>
            <p:nvPr/>
          </p:nvSpPr>
          <p:spPr bwMode="auto">
            <a:xfrm>
              <a:off x="1663" y="3801"/>
              <a:ext cx="312" cy="310"/>
            </a:xfrm>
            <a:custGeom>
              <a:avLst/>
              <a:gdLst>
                <a:gd name="T0" fmla="*/ 0 w 312"/>
                <a:gd name="T1" fmla="*/ 0 h 310"/>
                <a:gd name="T2" fmla="*/ 0 w 312"/>
                <a:gd name="T3" fmla="*/ 310 h 310"/>
                <a:gd name="T4" fmla="*/ 312 w 312"/>
                <a:gd name="T5" fmla="*/ 310 h 310"/>
                <a:gd name="T6" fmla="*/ 312 w 312"/>
                <a:gd name="T7" fmla="*/ 0 h 310"/>
                <a:gd name="T8" fmla="*/ 0 w 312"/>
                <a:gd name="T9" fmla="*/ 0 h 310"/>
                <a:gd name="T10" fmla="*/ 284 w 312"/>
                <a:gd name="T11" fmla="*/ 140 h 310"/>
                <a:gd name="T12" fmla="*/ 170 w 312"/>
                <a:gd name="T13" fmla="*/ 140 h 310"/>
                <a:gd name="T14" fmla="*/ 170 w 312"/>
                <a:gd name="T15" fmla="*/ 29 h 310"/>
                <a:gd name="T16" fmla="*/ 284 w 312"/>
                <a:gd name="T17" fmla="*/ 29 h 310"/>
                <a:gd name="T18" fmla="*/ 284 w 312"/>
                <a:gd name="T19" fmla="*/ 140 h 310"/>
                <a:gd name="T20" fmla="*/ 142 w 312"/>
                <a:gd name="T21" fmla="*/ 29 h 310"/>
                <a:gd name="T22" fmla="*/ 142 w 312"/>
                <a:gd name="T23" fmla="*/ 140 h 310"/>
                <a:gd name="T24" fmla="*/ 31 w 312"/>
                <a:gd name="T25" fmla="*/ 140 h 310"/>
                <a:gd name="T26" fmla="*/ 31 w 312"/>
                <a:gd name="T27" fmla="*/ 29 h 310"/>
                <a:gd name="T28" fmla="*/ 142 w 312"/>
                <a:gd name="T29" fmla="*/ 29 h 310"/>
                <a:gd name="T30" fmla="*/ 31 w 312"/>
                <a:gd name="T31" fmla="*/ 171 h 310"/>
                <a:gd name="T32" fmla="*/ 142 w 312"/>
                <a:gd name="T33" fmla="*/ 171 h 310"/>
                <a:gd name="T34" fmla="*/ 142 w 312"/>
                <a:gd name="T35" fmla="*/ 282 h 310"/>
                <a:gd name="T36" fmla="*/ 31 w 312"/>
                <a:gd name="T37" fmla="*/ 282 h 310"/>
                <a:gd name="T38" fmla="*/ 31 w 312"/>
                <a:gd name="T39" fmla="*/ 171 h 310"/>
                <a:gd name="T40" fmla="*/ 170 w 312"/>
                <a:gd name="T41" fmla="*/ 282 h 310"/>
                <a:gd name="T42" fmla="*/ 170 w 312"/>
                <a:gd name="T43" fmla="*/ 171 h 310"/>
                <a:gd name="T44" fmla="*/ 284 w 312"/>
                <a:gd name="T45" fmla="*/ 171 h 310"/>
                <a:gd name="T46" fmla="*/ 284 w 312"/>
                <a:gd name="T47" fmla="*/ 282 h 310"/>
                <a:gd name="T48" fmla="*/ 170 w 312"/>
                <a:gd name="T49" fmla="*/ 282 h 3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310">
                  <a:moveTo>
                    <a:pt x="0" y="0"/>
                  </a:moveTo>
                  <a:lnTo>
                    <a:pt x="0" y="310"/>
                  </a:lnTo>
                  <a:lnTo>
                    <a:pt x="312" y="310"/>
                  </a:lnTo>
                  <a:lnTo>
                    <a:pt x="312" y="0"/>
                  </a:lnTo>
                  <a:lnTo>
                    <a:pt x="0" y="0"/>
                  </a:lnTo>
                  <a:close/>
                  <a:moveTo>
                    <a:pt x="284" y="140"/>
                  </a:moveTo>
                  <a:lnTo>
                    <a:pt x="170" y="140"/>
                  </a:lnTo>
                  <a:lnTo>
                    <a:pt x="170" y="29"/>
                  </a:lnTo>
                  <a:lnTo>
                    <a:pt x="284" y="29"/>
                  </a:lnTo>
                  <a:lnTo>
                    <a:pt x="284" y="140"/>
                  </a:lnTo>
                  <a:close/>
                  <a:moveTo>
                    <a:pt x="142" y="29"/>
                  </a:moveTo>
                  <a:lnTo>
                    <a:pt x="142" y="140"/>
                  </a:lnTo>
                  <a:lnTo>
                    <a:pt x="31" y="140"/>
                  </a:lnTo>
                  <a:lnTo>
                    <a:pt x="31" y="29"/>
                  </a:lnTo>
                  <a:lnTo>
                    <a:pt x="142" y="29"/>
                  </a:lnTo>
                  <a:close/>
                  <a:moveTo>
                    <a:pt x="31" y="171"/>
                  </a:moveTo>
                  <a:lnTo>
                    <a:pt x="142" y="171"/>
                  </a:lnTo>
                  <a:lnTo>
                    <a:pt x="142" y="282"/>
                  </a:lnTo>
                  <a:lnTo>
                    <a:pt x="31" y="282"/>
                  </a:lnTo>
                  <a:lnTo>
                    <a:pt x="31" y="171"/>
                  </a:lnTo>
                  <a:close/>
                  <a:moveTo>
                    <a:pt x="170" y="282"/>
                  </a:moveTo>
                  <a:lnTo>
                    <a:pt x="170" y="171"/>
                  </a:lnTo>
                  <a:lnTo>
                    <a:pt x="284" y="171"/>
                  </a:lnTo>
                  <a:lnTo>
                    <a:pt x="284" y="282"/>
                  </a:lnTo>
                  <a:lnTo>
                    <a:pt x="170" y="282"/>
                  </a:lnTo>
                  <a:close/>
                </a:path>
              </a:pathLst>
            </a:custGeom>
            <a:solidFill>
              <a:srgbClr val="BDC3C7"/>
            </a:solidFill>
            <a:ln w="9525">
              <a:noFill/>
              <a:round/>
            </a:ln>
          </p:spPr>
          <p:txBody>
            <a:bodyPr/>
            <a:lstStyle/>
            <a:p>
              <a:pPr>
                <a:defRPr/>
              </a:pPr>
              <a:endParaRPr lang="zh-CN" altLang="en-US"/>
            </a:p>
          </p:txBody>
        </p:sp>
        <p:sp>
          <p:nvSpPr>
            <p:cNvPr id="1092" name="Rectangle 38"/>
            <p:cNvSpPr>
              <a:spLocks noChangeArrowheads="1"/>
            </p:cNvSpPr>
            <p:nvPr/>
          </p:nvSpPr>
          <p:spPr bwMode="auto">
            <a:xfrm>
              <a:off x="2127" y="3636"/>
              <a:ext cx="640" cy="641"/>
            </a:xfrm>
            <a:prstGeom prst="rect">
              <a:avLst/>
            </a:prstGeom>
            <a:solidFill>
              <a:srgbClr val="34495E"/>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93" name="Freeform 39"/>
            <p:cNvSpPr/>
            <p:nvPr/>
          </p:nvSpPr>
          <p:spPr bwMode="auto">
            <a:xfrm>
              <a:off x="2290" y="3801"/>
              <a:ext cx="312" cy="310"/>
            </a:xfrm>
            <a:custGeom>
              <a:avLst/>
              <a:gdLst>
                <a:gd name="T0" fmla="*/ 312 w 312"/>
                <a:gd name="T1" fmla="*/ 0 h 310"/>
                <a:gd name="T2" fmla="*/ 0 w 312"/>
                <a:gd name="T3" fmla="*/ 0 h 310"/>
                <a:gd name="T4" fmla="*/ 0 w 312"/>
                <a:gd name="T5" fmla="*/ 310 h 310"/>
                <a:gd name="T6" fmla="*/ 312 w 312"/>
                <a:gd name="T7" fmla="*/ 310 h 310"/>
                <a:gd name="T8" fmla="*/ 312 w 312"/>
                <a:gd name="T9" fmla="*/ 0 h 310"/>
                <a:gd name="T10" fmla="*/ 312 w 312"/>
                <a:gd name="T11" fmla="*/ 0 h 3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 h="310">
                  <a:moveTo>
                    <a:pt x="312" y="0"/>
                  </a:moveTo>
                  <a:lnTo>
                    <a:pt x="0" y="0"/>
                  </a:lnTo>
                  <a:lnTo>
                    <a:pt x="0" y="310"/>
                  </a:lnTo>
                  <a:lnTo>
                    <a:pt x="312" y="310"/>
                  </a:lnTo>
                  <a:lnTo>
                    <a:pt x="312" y="0"/>
                  </a:lnTo>
                  <a:close/>
                </a:path>
              </a:pathLst>
            </a:custGeom>
            <a:solidFill>
              <a:srgbClr val="E5E5E5"/>
            </a:solidFill>
            <a:ln w="9525">
              <a:noFill/>
              <a:round/>
            </a:ln>
          </p:spPr>
          <p:txBody>
            <a:bodyPr/>
            <a:lstStyle/>
            <a:p>
              <a:pPr>
                <a:defRPr/>
              </a:pPr>
              <a:endParaRPr lang="zh-CN" altLang="en-US"/>
            </a:p>
          </p:txBody>
        </p:sp>
        <p:sp>
          <p:nvSpPr>
            <p:cNvPr id="1094" name="Freeform 40"/>
            <p:cNvSpPr>
              <a:spLocks noEditPoints="1"/>
            </p:cNvSpPr>
            <p:nvPr/>
          </p:nvSpPr>
          <p:spPr bwMode="auto">
            <a:xfrm>
              <a:off x="2290" y="3801"/>
              <a:ext cx="312" cy="310"/>
            </a:xfrm>
            <a:custGeom>
              <a:avLst/>
              <a:gdLst>
                <a:gd name="T0" fmla="*/ 0 w 312"/>
                <a:gd name="T1" fmla="*/ 0 h 310"/>
                <a:gd name="T2" fmla="*/ 0 w 312"/>
                <a:gd name="T3" fmla="*/ 310 h 310"/>
                <a:gd name="T4" fmla="*/ 312 w 312"/>
                <a:gd name="T5" fmla="*/ 310 h 310"/>
                <a:gd name="T6" fmla="*/ 312 w 312"/>
                <a:gd name="T7" fmla="*/ 0 h 310"/>
                <a:gd name="T8" fmla="*/ 0 w 312"/>
                <a:gd name="T9" fmla="*/ 0 h 310"/>
                <a:gd name="T10" fmla="*/ 283 w 312"/>
                <a:gd name="T11" fmla="*/ 140 h 310"/>
                <a:gd name="T12" fmla="*/ 170 w 312"/>
                <a:gd name="T13" fmla="*/ 140 h 310"/>
                <a:gd name="T14" fmla="*/ 170 w 312"/>
                <a:gd name="T15" fmla="*/ 29 h 310"/>
                <a:gd name="T16" fmla="*/ 283 w 312"/>
                <a:gd name="T17" fmla="*/ 29 h 310"/>
                <a:gd name="T18" fmla="*/ 283 w 312"/>
                <a:gd name="T19" fmla="*/ 140 h 310"/>
                <a:gd name="T20" fmla="*/ 141 w 312"/>
                <a:gd name="T21" fmla="*/ 29 h 310"/>
                <a:gd name="T22" fmla="*/ 141 w 312"/>
                <a:gd name="T23" fmla="*/ 140 h 310"/>
                <a:gd name="T24" fmla="*/ 30 w 312"/>
                <a:gd name="T25" fmla="*/ 140 h 310"/>
                <a:gd name="T26" fmla="*/ 30 w 312"/>
                <a:gd name="T27" fmla="*/ 29 h 310"/>
                <a:gd name="T28" fmla="*/ 141 w 312"/>
                <a:gd name="T29" fmla="*/ 29 h 310"/>
                <a:gd name="T30" fmla="*/ 30 w 312"/>
                <a:gd name="T31" fmla="*/ 171 h 310"/>
                <a:gd name="T32" fmla="*/ 141 w 312"/>
                <a:gd name="T33" fmla="*/ 171 h 310"/>
                <a:gd name="T34" fmla="*/ 141 w 312"/>
                <a:gd name="T35" fmla="*/ 282 h 310"/>
                <a:gd name="T36" fmla="*/ 30 w 312"/>
                <a:gd name="T37" fmla="*/ 282 h 310"/>
                <a:gd name="T38" fmla="*/ 30 w 312"/>
                <a:gd name="T39" fmla="*/ 171 h 310"/>
                <a:gd name="T40" fmla="*/ 170 w 312"/>
                <a:gd name="T41" fmla="*/ 282 h 310"/>
                <a:gd name="T42" fmla="*/ 170 w 312"/>
                <a:gd name="T43" fmla="*/ 171 h 310"/>
                <a:gd name="T44" fmla="*/ 283 w 312"/>
                <a:gd name="T45" fmla="*/ 171 h 310"/>
                <a:gd name="T46" fmla="*/ 283 w 312"/>
                <a:gd name="T47" fmla="*/ 282 h 310"/>
                <a:gd name="T48" fmla="*/ 170 w 312"/>
                <a:gd name="T49" fmla="*/ 282 h 3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310">
                  <a:moveTo>
                    <a:pt x="0" y="0"/>
                  </a:moveTo>
                  <a:lnTo>
                    <a:pt x="0" y="310"/>
                  </a:lnTo>
                  <a:lnTo>
                    <a:pt x="312" y="310"/>
                  </a:lnTo>
                  <a:lnTo>
                    <a:pt x="312" y="0"/>
                  </a:lnTo>
                  <a:lnTo>
                    <a:pt x="0" y="0"/>
                  </a:lnTo>
                  <a:close/>
                  <a:moveTo>
                    <a:pt x="283" y="140"/>
                  </a:moveTo>
                  <a:lnTo>
                    <a:pt x="170" y="140"/>
                  </a:lnTo>
                  <a:lnTo>
                    <a:pt x="170" y="29"/>
                  </a:lnTo>
                  <a:lnTo>
                    <a:pt x="283" y="29"/>
                  </a:lnTo>
                  <a:lnTo>
                    <a:pt x="283" y="140"/>
                  </a:lnTo>
                  <a:close/>
                  <a:moveTo>
                    <a:pt x="141" y="29"/>
                  </a:moveTo>
                  <a:lnTo>
                    <a:pt x="141" y="140"/>
                  </a:lnTo>
                  <a:lnTo>
                    <a:pt x="30" y="140"/>
                  </a:lnTo>
                  <a:lnTo>
                    <a:pt x="30" y="29"/>
                  </a:lnTo>
                  <a:lnTo>
                    <a:pt x="141" y="29"/>
                  </a:lnTo>
                  <a:close/>
                  <a:moveTo>
                    <a:pt x="30" y="171"/>
                  </a:moveTo>
                  <a:lnTo>
                    <a:pt x="141" y="171"/>
                  </a:lnTo>
                  <a:lnTo>
                    <a:pt x="141" y="282"/>
                  </a:lnTo>
                  <a:lnTo>
                    <a:pt x="30" y="282"/>
                  </a:lnTo>
                  <a:lnTo>
                    <a:pt x="30" y="171"/>
                  </a:lnTo>
                  <a:close/>
                  <a:moveTo>
                    <a:pt x="170" y="282"/>
                  </a:moveTo>
                  <a:lnTo>
                    <a:pt x="170" y="171"/>
                  </a:lnTo>
                  <a:lnTo>
                    <a:pt x="283" y="171"/>
                  </a:lnTo>
                  <a:lnTo>
                    <a:pt x="283" y="282"/>
                  </a:lnTo>
                  <a:lnTo>
                    <a:pt x="170" y="282"/>
                  </a:lnTo>
                  <a:close/>
                </a:path>
              </a:pathLst>
            </a:custGeom>
            <a:solidFill>
              <a:srgbClr val="BDC3C7"/>
            </a:solidFill>
            <a:ln w="9525">
              <a:noFill/>
              <a:round/>
            </a:ln>
          </p:spPr>
          <p:txBody>
            <a:bodyPr/>
            <a:lstStyle/>
            <a:p>
              <a:pPr>
                <a:defRPr/>
              </a:pPr>
              <a:endParaRPr lang="zh-CN" altLang="en-US"/>
            </a:p>
          </p:txBody>
        </p:sp>
        <p:sp>
          <p:nvSpPr>
            <p:cNvPr id="1095" name="Rectangle 41"/>
            <p:cNvSpPr>
              <a:spLocks noChangeArrowheads="1"/>
            </p:cNvSpPr>
            <p:nvPr/>
          </p:nvSpPr>
          <p:spPr bwMode="auto">
            <a:xfrm>
              <a:off x="262" y="4969"/>
              <a:ext cx="2505" cy="74"/>
            </a:xfrm>
            <a:prstGeom prst="rect">
              <a:avLst/>
            </a:prstGeom>
            <a:solidFill>
              <a:srgbClr val="F2AE14"/>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96" name="Rectangle 42"/>
            <p:cNvSpPr>
              <a:spLocks noChangeArrowheads="1"/>
            </p:cNvSpPr>
            <p:nvPr/>
          </p:nvSpPr>
          <p:spPr bwMode="auto">
            <a:xfrm>
              <a:off x="262" y="4268"/>
              <a:ext cx="2505" cy="72"/>
            </a:xfrm>
            <a:prstGeom prst="rect">
              <a:avLst/>
            </a:prstGeom>
            <a:solidFill>
              <a:srgbClr val="F2AE14"/>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97" name="Freeform 43"/>
            <p:cNvSpPr/>
            <p:nvPr/>
          </p:nvSpPr>
          <p:spPr bwMode="auto">
            <a:xfrm>
              <a:off x="785" y="2383"/>
              <a:ext cx="594" cy="413"/>
            </a:xfrm>
            <a:custGeom>
              <a:avLst/>
              <a:gdLst>
                <a:gd name="T0" fmla="*/ 303 w 593"/>
                <a:gd name="T1" fmla="*/ 413 h 413"/>
                <a:gd name="T2" fmla="*/ 0 w 593"/>
                <a:gd name="T3" fmla="*/ 7 h 413"/>
                <a:gd name="T4" fmla="*/ 19 w 593"/>
                <a:gd name="T5" fmla="*/ 0 h 413"/>
                <a:gd name="T6" fmla="*/ 303 w 593"/>
                <a:gd name="T7" fmla="*/ 371 h 413"/>
                <a:gd name="T8" fmla="*/ 572 w 593"/>
                <a:gd name="T9" fmla="*/ 0 h 413"/>
                <a:gd name="T10" fmla="*/ 593 w 593"/>
                <a:gd name="T11" fmla="*/ 7 h 413"/>
                <a:gd name="T12" fmla="*/ 303 w 593"/>
                <a:gd name="T13" fmla="*/ 413 h 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3" h="413">
                  <a:moveTo>
                    <a:pt x="303" y="413"/>
                  </a:moveTo>
                  <a:lnTo>
                    <a:pt x="0" y="7"/>
                  </a:lnTo>
                  <a:lnTo>
                    <a:pt x="19" y="0"/>
                  </a:lnTo>
                  <a:lnTo>
                    <a:pt x="303" y="371"/>
                  </a:lnTo>
                  <a:lnTo>
                    <a:pt x="572" y="0"/>
                  </a:lnTo>
                  <a:lnTo>
                    <a:pt x="593" y="7"/>
                  </a:lnTo>
                  <a:lnTo>
                    <a:pt x="303" y="413"/>
                  </a:lnTo>
                  <a:close/>
                </a:path>
              </a:pathLst>
            </a:custGeom>
            <a:solidFill>
              <a:srgbClr val="555D60"/>
            </a:solidFill>
            <a:ln w="9525">
              <a:noFill/>
              <a:round/>
            </a:ln>
          </p:spPr>
          <p:txBody>
            <a:bodyPr/>
            <a:lstStyle/>
            <a:p>
              <a:pPr>
                <a:defRPr/>
              </a:pPr>
              <a:endParaRPr lang="zh-CN" altLang="en-US"/>
            </a:p>
          </p:txBody>
        </p:sp>
        <p:sp>
          <p:nvSpPr>
            <p:cNvPr id="1098" name="Rectangle 44"/>
            <p:cNvSpPr>
              <a:spLocks noChangeArrowheads="1"/>
            </p:cNvSpPr>
            <p:nvPr/>
          </p:nvSpPr>
          <p:spPr bwMode="auto">
            <a:xfrm>
              <a:off x="785" y="2368"/>
              <a:ext cx="594" cy="79"/>
            </a:xfrm>
            <a:prstGeom prst="rect">
              <a:avLst/>
            </a:prstGeom>
            <a:solidFill>
              <a:srgbClr val="555D60"/>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99" name="Freeform 45"/>
            <p:cNvSpPr/>
            <p:nvPr/>
          </p:nvSpPr>
          <p:spPr bwMode="auto">
            <a:xfrm>
              <a:off x="-1909" y="1688"/>
              <a:ext cx="3380" cy="381"/>
            </a:xfrm>
            <a:custGeom>
              <a:avLst/>
              <a:gdLst>
                <a:gd name="T0" fmla="*/ 11526 w 1430"/>
                <a:gd name="T1" fmla="*/ 366011 h 161"/>
                <a:gd name="T2" fmla="*/ 2062 w 1430"/>
                <a:gd name="T3" fmla="*/ 359058 h 161"/>
                <a:gd name="T4" fmla="*/ 7032 w 1430"/>
                <a:gd name="T5" fmla="*/ 347643 h 161"/>
                <a:gd name="T6" fmla="*/ 1117246 w 1430"/>
                <a:gd name="T7" fmla="*/ 0 h 161"/>
                <a:gd name="T8" fmla="*/ 1120061 w 1430"/>
                <a:gd name="T9" fmla="*/ 0 h 161"/>
                <a:gd name="T10" fmla="*/ 3294522 w 1430"/>
                <a:gd name="T11" fmla="*/ 336286 h 161"/>
                <a:gd name="T12" fmla="*/ 3301554 w 1430"/>
                <a:gd name="T13" fmla="*/ 347643 h 161"/>
                <a:gd name="T14" fmla="*/ 3289642 w 1430"/>
                <a:gd name="T15" fmla="*/ 357504 h 161"/>
                <a:gd name="T16" fmla="*/ 1120061 w 1430"/>
                <a:gd name="T17" fmla="*/ 20444 h 161"/>
                <a:gd name="T18" fmla="*/ 13590 w 1430"/>
                <a:gd name="T19" fmla="*/ 366011 h 161"/>
                <a:gd name="T20" fmla="*/ 11526 w 1430"/>
                <a:gd name="T21" fmla="*/ 366011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0" h="161">
                  <a:moveTo>
                    <a:pt x="5" y="161"/>
                  </a:moveTo>
                  <a:cubicBezTo>
                    <a:pt x="3" y="161"/>
                    <a:pt x="1" y="160"/>
                    <a:pt x="1" y="158"/>
                  </a:cubicBezTo>
                  <a:cubicBezTo>
                    <a:pt x="0" y="156"/>
                    <a:pt x="1" y="153"/>
                    <a:pt x="3" y="153"/>
                  </a:cubicBezTo>
                  <a:cubicBezTo>
                    <a:pt x="484" y="0"/>
                    <a:pt x="484" y="0"/>
                    <a:pt x="484" y="0"/>
                  </a:cubicBezTo>
                  <a:cubicBezTo>
                    <a:pt x="485" y="0"/>
                    <a:pt x="485" y="0"/>
                    <a:pt x="485" y="0"/>
                  </a:cubicBezTo>
                  <a:cubicBezTo>
                    <a:pt x="1427" y="148"/>
                    <a:pt x="1427" y="148"/>
                    <a:pt x="1427" y="148"/>
                  </a:cubicBezTo>
                  <a:cubicBezTo>
                    <a:pt x="1429" y="149"/>
                    <a:pt x="1430" y="151"/>
                    <a:pt x="1430" y="153"/>
                  </a:cubicBezTo>
                  <a:cubicBezTo>
                    <a:pt x="1430" y="155"/>
                    <a:pt x="1428" y="157"/>
                    <a:pt x="1425" y="157"/>
                  </a:cubicBezTo>
                  <a:cubicBezTo>
                    <a:pt x="485" y="9"/>
                    <a:pt x="485" y="9"/>
                    <a:pt x="485" y="9"/>
                  </a:cubicBezTo>
                  <a:cubicBezTo>
                    <a:pt x="6" y="161"/>
                    <a:pt x="6" y="161"/>
                    <a:pt x="6" y="161"/>
                  </a:cubicBezTo>
                  <a:cubicBezTo>
                    <a:pt x="6" y="161"/>
                    <a:pt x="5" y="161"/>
                    <a:pt x="5" y="161"/>
                  </a:cubicBezTo>
                  <a:close/>
                </a:path>
              </a:pathLst>
            </a:custGeom>
            <a:solidFill>
              <a:srgbClr val="555D60"/>
            </a:solidFill>
            <a:ln w="9525">
              <a:noFill/>
              <a:round/>
            </a:ln>
          </p:spPr>
          <p:txBody>
            <a:bodyPr/>
            <a:lstStyle/>
            <a:p>
              <a:pPr>
                <a:defRPr/>
              </a:pPr>
              <a:endParaRPr lang="zh-CN" altLang="en-US"/>
            </a:p>
          </p:txBody>
        </p:sp>
        <p:sp>
          <p:nvSpPr>
            <p:cNvPr id="1100" name="Freeform 46"/>
            <p:cNvSpPr/>
            <p:nvPr/>
          </p:nvSpPr>
          <p:spPr bwMode="auto">
            <a:xfrm>
              <a:off x="1007" y="2891"/>
              <a:ext cx="161" cy="245"/>
            </a:xfrm>
            <a:custGeom>
              <a:avLst/>
              <a:gdLst>
                <a:gd name="T0" fmla="*/ 80140 w 68"/>
                <a:gd name="T1" fmla="*/ 241170 h 104"/>
                <a:gd name="T2" fmla="*/ 158912 w 68"/>
                <a:gd name="T3" fmla="*/ 166542 h 104"/>
                <a:gd name="T4" fmla="*/ 83841 w 68"/>
                <a:gd name="T5" fmla="*/ 94921 h 104"/>
                <a:gd name="T6" fmla="*/ 83841 w 68"/>
                <a:gd name="T7" fmla="*/ 13715 h 104"/>
                <a:gd name="T8" fmla="*/ 70078 w 68"/>
                <a:gd name="T9" fmla="*/ 0 h 104"/>
                <a:gd name="T10" fmla="*/ 56412 w 68"/>
                <a:gd name="T11" fmla="*/ 13715 h 104"/>
                <a:gd name="T12" fmla="*/ 56412 w 68"/>
                <a:gd name="T13" fmla="*/ 108907 h 104"/>
                <a:gd name="T14" fmla="*/ 70078 w 68"/>
                <a:gd name="T15" fmla="*/ 120462 h 104"/>
                <a:gd name="T16" fmla="*/ 80140 w 68"/>
                <a:gd name="T17" fmla="*/ 120462 h 104"/>
                <a:gd name="T18" fmla="*/ 131383 w 68"/>
                <a:gd name="T19" fmla="*/ 166542 h 104"/>
                <a:gd name="T20" fmla="*/ 80140 w 68"/>
                <a:gd name="T21" fmla="*/ 213843 h 104"/>
                <a:gd name="T22" fmla="*/ 42644 w 68"/>
                <a:gd name="T23" fmla="*/ 196902 h 104"/>
                <a:gd name="T24" fmla="*/ 30512 w 68"/>
                <a:gd name="T25" fmla="*/ 166542 h 104"/>
                <a:gd name="T26" fmla="*/ 13763 w 68"/>
                <a:gd name="T27" fmla="*/ 154989 h 104"/>
                <a:gd name="T28" fmla="*/ 0 w 68"/>
                <a:gd name="T29" fmla="*/ 166542 h 104"/>
                <a:gd name="T30" fmla="*/ 18818 w 68"/>
                <a:gd name="T31" fmla="*/ 215404 h 104"/>
                <a:gd name="T32" fmla="*/ 80140 w 68"/>
                <a:gd name="T33" fmla="*/ 24117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04">
                  <a:moveTo>
                    <a:pt x="34" y="104"/>
                  </a:moveTo>
                  <a:cubicBezTo>
                    <a:pt x="53" y="104"/>
                    <a:pt x="68" y="90"/>
                    <a:pt x="68" y="72"/>
                  </a:cubicBezTo>
                  <a:cubicBezTo>
                    <a:pt x="68" y="56"/>
                    <a:pt x="54" y="42"/>
                    <a:pt x="36" y="41"/>
                  </a:cubicBezTo>
                  <a:cubicBezTo>
                    <a:pt x="36" y="6"/>
                    <a:pt x="36" y="6"/>
                    <a:pt x="36" y="6"/>
                  </a:cubicBezTo>
                  <a:cubicBezTo>
                    <a:pt x="36" y="2"/>
                    <a:pt x="33" y="0"/>
                    <a:pt x="30" y="0"/>
                  </a:cubicBezTo>
                  <a:cubicBezTo>
                    <a:pt x="27" y="0"/>
                    <a:pt x="24" y="2"/>
                    <a:pt x="24" y="6"/>
                  </a:cubicBezTo>
                  <a:cubicBezTo>
                    <a:pt x="24" y="47"/>
                    <a:pt x="24" y="47"/>
                    <a:pt x="24" y="47"/>
                  </a:cubicBezTo>
                  <a:cubicBezTo>
                    <a:pt x="24" y="50"/>
                    <a:pt x="27" y="52"/>
                    <a:pt x="30" y="52"/>
                  </a:cubicBezTo>
                  <a:cubicBezTo>
                    <a:pt x="34" y="52"/>
                    <a:pt x="34" y="52"/>
                    <a:pt x="34" y="52"/>
                  </a:cubicBezTo>
                  <a:cubicBezTo>
                    <a:pt x="46" y="52"/>
                    <a:pt x="56" y="61"/>
                    <a:pt x="56" y="72"/>
                  </a:cubicBezTo>
                  <a:cubicBezTo>
                    <a:pt x="56" y="83"/>
                    <a:pt x="46" y="92"/>
                    <a:pt x="34" y="92"/>
                  </a:cubicBezTo>
                  <a:cubicBezTo>
                    <a:pt x="28" y="92"/>
                    <a:pt x="22" y="90"/>
                    <a:pt x="18" y="85"/>
                  </a:cubicBezTo>
                  <a:cubicBezTo>
                    <a:pt x="14" y="82"/>
                    <a:pt x="13" y="77"/>
                    <a:pt x="13" y="72"/>
                  </a:cubicBezTo>
                  <a:cubicBezTo>
                    <a:pt x="13" y="69"/>
                    <a:pt x="10" y="67"/>
                    <a:pt x="6" y="67"/>
                  </a:cubicBezTo>
                  <a:cubicBezTo>
                    <a:pt x="3" y="67"/>
                    <a:pt x="0" y="69"/>
                    <a:pt x="0" y="72"/>
                  </a:cubicBezTo>
                  <a:cubicBezTo>
                    <a:pt x="0" y="80"/>
                    <a:pt x="3" y="87"/>
                    <a:pt x="8" y="93"/>
                  </a:cubicBezTo>
                  <a:cubicBezTo>
                    <a:pt x="15" y="100"/>
                    <a:pt x="24" y="104"/>
                    <a:pt x="34" y="104"/>
                  </a:cubicBezTo>
                  <a:close/>
                </a:path>
              </a:pathLst>
            </a:custGeom>
            <a:solidFill>
              <a:srgbClr val="37393A"/>
            </a:solidFill>
            <a:ln w="9525">
              <a:noFill/>
              <a:round/>
            </a:ln>
          </p:spPr>
          <p:txBody>
            <a:bodyPr/>
            <a:lstStyle/>
            <a:p>
              <a:pPr>
                <a:defRPr/>
              </a:pPr>
              <a:endParaRPr lang="zh-CN" altLang="en-US"/>
            </a:p>
          </p:txBody>
        </p:sp>
        <p:sp>
          <p:nvSpPr>
            <p:cNvPr id="1101" name="Freeform 47"/>
            <p:cNvSpPr/>
            <p:nvPr/>
          </p:nvSpPr>
          <p:spPr bwMode="auto">
            <a:xfrm>
              <a:off x="970" y="2737"/>
              <a:ext cx="225" cy="237"/>
            </a:xfrm>
            <a:custGeom>
              <a:avLst/>
              <a:gdLst>
                <a:gd name="T0" fmla="*/ 222745 w 95"/>
                <a:gd name="T1" fmla="*/ 61675 h 100"/>
                <a:gd name="T2" fmla="*/ 206136 w 95"/>
                <a:gd name="T3" fmla="*/ 163366 h 100"/>
                <a:gd name="T4" fmla="*/ 201889 w 95"/>
                <a:gd name="T5" fmla="*/ 189109 h 100"/>
                <a:gd name="T6" fmla="*/ 157609 w 95"/>
                <a:gd name="T7" fmla="*/ 236050 h 100"/>
                <a:gd name="T8" fmla="*/ 110006 w 95"/>
                <a:gd name="T9" fmla="*/ 236050 h 100"/>
                <a:gd name="T10" fmla="*/ 65136 w 95"/>
                <a:gd name="T11" fmla="*/ 236050 h 100"/>
                <a:gd name="T12" fmla="*/ 20804 w 95"/>
                <a:gd name="T13" fmla="*/ 189109 h 100"/>
                <a:gd name="T14" fmla="*/ 16766 w 95"/>
                <a:gd name="T15" fmla="*/ 163366 h 100"/>
                <a:gd name="T16" fmla="*/ 0 w 95"/>
                <a:gd name="T17" fmla="*/ 61675 h 100"/>
                <a:gd name="T18" fmla="*/ 110006 w 95"/>
                <a:gd name="T19" fmla="*/ 0 h 100"/>
                <a:gd name="T20" fmla="*/ 222745 w 95"/>
                <a:gd name="T21" fmla="*/ 61675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 h="100">
                  <a:moveTo>
                    <a:pt x="95" y="26"/>
                  </a:moveTo>
                  <a:cubicBezTo>
                    <a:pt x="88" y="69"/>
                    <a:pt x="88" y="69"/>
                    <a:pt x="88" y="69"/>
                  </a:cubicBezTo>
                  <a:cubicBezTo>
                    <a:pt x="86" y="80"/>
                    <a:pt x="86" y="80"/>
                    <a:pt x="86" y="80"/>
                  </a:cubicBezTo>
                  <a:cubicBezTo>
                    <a:pt x="86" y="91"/>
                    <a:pt x="77" y="100"/>
                    <a:pt x="67" y="100"/>
                  </a:cubicBezTo>
                  <a:cubicBezTo>
                    <a:pt x="47" y="100"/>
                    <a:pt x="47" y="100"/>
                    <a:pt x="47" y="100"/>
                  </a:cubicBezTo>
                  <a:cubicBezTo>
                    <a:pt x="28" y="100"/>
                    <a:pt x="28" y="100"/>
                    <a:pt x="28" y="100"/>
                  </a:cubicBezTo>
                  <a:cubicBezTo>
                    <a:pt x="17" y="100"/>
                    <a:pt x="9" y="91"/>
                    <a:pt x="9" y="80"/>
                  </a:cubicBezTo>
                  <a:cubicBezTo>
                    <a:pt x="7" y="69"/>
                    <a:pt x="7" y="69"/>
                    <a:pt x="7" y="69"/>
                  </a:cubicBezTo>
                  <a:cubicBezTo>
                    <a:pt x="0" y="26"/>
                    <a:pt x="0" y="26"/>
                    <a:pt x="0" y="26"/>
                  </a:cubicBezTo>
                  <a:cubicBezTo>
                    <a:pt x="6" y="8"/>
                    <a:pt x="25" y="0"/>
                    <a:pt x="47" y="0"/>
                  </a:cubicBezTo>
                  <a:cubicBezTo>
                    <a:pt x="70" y="0"/>
                    <a:pt x="89" y="8"/>
                    <a:pt x="95" y="26"/>
                  </a:cubicBezTo>
                  <a:close/>
                </a:path>
              </a:pathLst>
            </a:custGeom>
            <a:solidFill>
              <a:srgbClr val="F39C12"/>
            </a:solidFill>
            <a:ln w="9525">
              <a:noFill/>
              <a:round/>
            </a:ln>
          </p:spPr>
          <p:txBody>
            <a:bodyPr/>
            <a:lstStyle/>
            <a:p>
              <a:pPr>
                <a:defRPr/>
              </a:pPr>
              <a:endParaRPr lang="zh-CN" altLang="en-US"/>
            </a:p>
          </p:txBody>
        </p:sp>
        <p:sp>
          <p:nvSpPr>
            <p:cNvPr id="1102" name="Freeform 48"/>
            <p:cNvSpPr/>
            <p:nvPr/>
          </p:nvSpPr>
          <p:spPr bwMode="auto">
            <a:xfrm>
              <a:off x="1082" y="2737"/>
              <a:ext cx="114" cy="237"/>
            </a:xfrm>
            <a:custGeom>
              <a:avLst/>
              <a:gdLst>
                <a:gd name="T0" fmla="*/ 0 w 48"/>
                <a:gd name="T1" fmla="*/ 0 h 100"/>
                <a:gd name="T2" fmla="*/ 115627 w 48"/>
                <a:gd name="T3" fmla="*/ 61675 h 100"/>
                <a:gd name="T4" fmla="*/ 97995 w 48"/>
                <a:gd name="T5" fmla="*/ 163366 h 100"/>
                <a:gd name="T6" fmla="*/ 94245 w 48"/>
                <a:gd name="T7" fmla="*/ 189109 h 100"/>
                <a:gd name="T8" fmla="*/ 48685 w 48"/>
                <a:gd name="T9" fmla="*/ 236050 h 100"/>
                <a:gd name="T10" fmla="*/ 0 w 48"/>
                <a:gd name="T11" fmla="*/ 236050 h 100"/>
                <a:gd name="T12" fmla="*/ 0 w 48"/>
                <a:gd name="T13" fmla="*/ 0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100">
                  <a:moveTo>
                    <a:pt x="0" y="0"/>
                  </a:moveTo>
                  <a:cubicBezTo>
                    <a:pt x="23" y="0"/>
                    <a:pt x="42" y="8"/>
                    <a:pt x="48" y="26"/>
                  </a:cubicBezTo>
                  <a:cubicBezTo>
                    <a:pt x="41" y="69"/>
                    <a:pt x="41" y="69"/>
                    <a:pt x="41" y="69"/>
                  </a:cubicBezTo>
                  <a:cubicBezTo>
                    <a:pt x="39" y="80"/>
                    <a:pt x="39" y="80"/>
                    <a:pt x="39" y="80"/>
                  </a:cubicBezTo>
                  <a:cubicBezTo>
                    <a:pt x="39" y="91"/>
                    <a:pt x="30" y="100"/>
                    <a:pt x="20" y="100"/>
                  </a:cubicBezTo>
                  <a:cubicBezTo>
                    <a:pt x="0" y="100"/>
                    <a:pt x="0" y="100"/>
                    <a:pt x="0" y="100"/>
                  </a:cubicBezTo>
                  <a:lnTo>
                    <a:pt x="0" y="0"/>
                  </a:lnTo>
                  <a:close/>
                </a:path>
              </a:pathLst>
            </a:custGeom>
            <a:solidFill>
              <a:srgbClr val="E5921A"/>
            </a:solidFill>
            <a:ln w="9525">
              <a:noFill/>
              <a:round/>
            </a:ln>
          </p:spPr>
          <p:txBody>
            <a:bodyPr/>
            <a:lstStyle/>
            <a:p>
              <a:pPr>
                <a:defRPr/>
              </a:pPr>
              <a:endParaRPr lang="zh-CN" altLang="en-US"/>
            </a:p>
          </p:txBody>
        </p:sp>
        <p:sp>
          <p:nvSpPr>
            <p:cNvPr id="1103" name="Oval 49"/>
            <p:cNvSpPr>
              <a:spLocks noChangeArrowheads="1"/>
            </p:cNvSpPr>
            <p:nvPr/>
          </p:nvSpPr>
          <p:spPr bwMode="auto">
            <a:xfrm>
              <a:off x="1045" y="2817"/>
              <a:ext cx="74" cy="74"/>
            </a:xfrm>
            <a:prstGeom prst="ellipse">
              <a:avLst/>
            </a:prstGeom>
            <a:solidFill>
              <a:srgbClr val="2C3E50"/>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104" name="Freeform 50"/>
            <p:cNvSpPr/>
            <p:nvPr/>
          </p:nvSpPr>
          <p:spPr bwMode="auto">
            <a:xfrm>
              <a:off x="-1954" y="2045"/>
              <a:ext cx="3489" cy="314"/>
            </a:xfrm>
            <a:custGeom>
              <a:avLst/>
              <a:gdLst>
                <a:gd name="T0" fmla="*/ 3411 w 3489"/>
                <a:gd name="T1" fmla="*/ 196 h 314"/>
                <a:gd name="T2" fmla="*/ 3180 w 3489"/>
                <a:gd name="T3" fmla="*/ 198 h 314"/>
                <a:gd name="T4" fmla="*/ 2953 w 3489"/>
                <a:gd name="T5" fmla="*/ 201 h 314"/>
                <a:gd name="T6" fmla="*/ 2728 w 3489"/>
                <a:gd name="T7" fmla="*/ 196 h 314"/>
                <a:gd name="T8" fmla="*/ 2506 w 3489"/>
                <a:gd name="T9" fmla="*/ 196 h 314"/>
                <a:gd name="T10" fmla="*/ 2300 w 3489"/>
                <a:gd name="T11" fmla="*/ 196 h 314"/>
                <a:gd name="T12" fmla="*/ 2213 w 3489"/>
                <a:gd name="T13" fmla="*/ 63 h 314"/>
                <a:gd name="T14" fmla="*/ 2083 w 3489"/>
                <a:gd name="T15" fmla="*/ 196 h 314"/>
                <a:gd name="T16" fmla="*/ 1860 w 3489"/>
                <a:gd name="T17" fmla="*/ 198 h 314"/>
                <a:gd name="T18" fmla="*/ 1636 w 3489"/>
                <a:gd name="T19" fmla="*/ 198 h 314"/>
                <a:gd name="T20" fmla="*/ 1442 w 3489"/>
                <a:gd name="T21" fmla="*/ 191 h 314"/>
                <a:gd name="T22" fmla="*/ 1239 w 3489"/>
                <a:gd name="T23" fmla="*/ 196 h 314"/>
                <a:gd name="T24" fmla="*/ 1009 w 3489"/>
                <a:gd name="T25" fmla="*/ 198 h 314"/>
                <a:gd name="T26" fmla="*/ 782 w 3489"/>
                <a:gd name="T27" fmla="*/ 201 h 314"/>
                <a:gd name="T28" fmla="*/ 558 w 3489"/>
                <a:gd name="T29" fmla="*/ 196 h 314"/>
                <a:gd name="T30" fmla="*/ 335 w 3489"/>
                <a:gd name="T31" fmla="*/ 196 h 314"/>
                <a:gd name="T32" fmla="*/ 130 w 3489"/>
                <a:gd name="T33" fmla="*/ 196 h 314"/>
                <a:gd name="T34" fmla="*/ 0 w 3489"/>
                <a:gd name="T35" fmla="*/ 90 h 314"/>
                <a:gd name="T36" fmla="*/ 222 w 3489"/>
                <a:gd name="T37" fmla="*/ 118 h 314"/>
                <a:gd name="T38" fmla="*/ 442 w 3489"/>
                <a:gd name="T39" fmla="*/ 113 h 314"/>
                <a:gd name="T40" fmla="*/ 664 w 3489"/>
                <a:gd name="T41" fmla="*/ 116 h 314"/>
                <a:gd name="T42" fmla="*/ 891 w 3489"/>
                <a:gd name="T43" fmla="*/ 113 h 314"/>
                <a:gd name="T44" fmla="*/ 1125 w 3489"/>
                <a:gd name="T45" fmla="*/ 113 h 314"/>
                <a:gd name="T46" fmla="*/ 1333 w 3489"/>
                <a:gd name="T47" fmla="*/ 118 h 314"/>
                <a:gd name="T48" fmla="*/ 1522 w 3489"/>
                <a:gd name="T49" fmla="*/ 123 h 314"/>
                <a:gd name="T50" fmla="*/ 1745 w 3489"/>
                <a:gd name="T51" fmla="*/ 113 h 314"/>
                <a:gd name="T52" fmla="*/ 1967 w 3489"/>
                <a:gd name="T53" fmla="*/ 113 h 314"/>
                <a:gd name="T54" fmla="*/ 2184 w 3489"/>
                <a:gd name="T55" fmla="*/ 118 h 314"/>
                <a:gd name="T56" fmla="*/ 2269 w 3489"/>
                <a:gd name="T57" fmla="*/ 246 h 314"/>
                <a:gd name="T58" fmla="*/ 2395 w 3489"/>
                <a:gd name="T59" fmla="*/ 118 h 314"/>
                <a:gd name="T60" fmla="*/ 2612 w 3489"/>
                <a:gd name="T61" fmla="*/ 113 h 314"/>
                <a:gd name="T62" fmla="*/ 2837 w 3489"/>
                <a:gd name="T63" fmla="*/ 116 h 314"/>
                <a:gd name="T64" fmla="*/ 3064 w 3489"/>
                <a:gd name="T65" fmla="*/ 113 h 314"/>
                <a:gd name="T66" fmla="*/ 3295 w 3489"/>
                <a:gd name="T67" fmla="*/ 113 h 314"/>
                <a:gd name="T68" fmla="*/ 3489 w 3489"/>
                <a:gd name="T69" fmla="*/ 153 h 3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89" h="314">
                  <a:moveTo>
                    <a:pt x="3452" y="104"/>
                  </a:moveTo>
                  <a:lnTo>
                    <a:pt x="3411" y="196"/>
                  </a:lnTo>
                  <a:lnTo>
                    <a:pt x="3295" y="14"/>
                  </a:lnTo>
                  <a:lnTo>
                    <a:pt x="3180" y="198"/>
                  </a:lnTo>
                  <a:lnTo>
                    <a:pt x="3059" y="9"/>
                  </a:lnTo>
                  <a:lnTo>
                    <a:pt x="2953" y="201"/>
                  </a:lnTo>
                  <a:lnTo>
                    <a:pt x="2834" y="11"/>
                  </a:lnTo>
                  <a:lnTo>
                    <a:pt x="2728" y="196"/>
                  </a:lnTo>
                  <a:lnTo>
                    <a:pt x="2610" y="9"/>
                  </a:lnTo>
                  <a:lnTo>
                    <a:pt x="2506" y="196"/>
                  </a:lnTo>
                  <a:lnTo>
                    <a:pt x="2385" y="4"/>
                  </a:lnTo>
                  <a:lnTo>
                    <a:pt x="2300" y="196"/>
                  </a:lnTo>
                  <a:lnTo>
                    <a:pt x="2215" y="61"/>
                  </a:lnTo>
                  <a:lnTo>
                    <a:pt x="2213" y="63"/>
                  </a:lnTo>
                  <a:lnTo>
                    <a:pt x="2180" y="11"/>
                  </a:lnTo>
                  <a:lnTo>
                    <a:pt x="2083" y="196"/>
                  </a:lnTo>
                  <a:lnTo>
                    <a:pt x="1962" y="7"/>
                  </a:lnTo>
                  <a:lnTo>
                    <a:pt x="1860" y="198"/>
                  </a:lnTo>
                  <a:lnTo>
                    <a:pt x="1742" y="9"/>
                  </a:lnTo>
                  <a:lnTo>
                    <a:pt x="1636" y="198"/>
                  </a:lnTo>
                  <a:lnTo>
                    <a:pt x="1510" y="0"/>
                  </a:lnTo>
                  <a:lnTo>
                    <a:pt x="1442" y="191"/>
                  </a:lnTo>
                  <a:lnTo>
                    <a:pt x="1324" y="4"/>
                  </a:lnTo>
                  <a:lnTo>
                    <a:pt x="1239" y="196"/>
                  </a:lnTo>
                  <a:lnTo>
                    <a:pt x="1123" y="14"/>
                  </a:lnTo>
                  <a:lnTo>
                    <a:pt x="1009" y="198"/>
                  </a:lnTo>
                  <a:lnTo>
                    <a:pt x="889" y="9"/>
                  </a:lnTo>
                  <a:lnTo>
                    <a:pt x="782" y="201"/>
                  </a:lnTo>
                  <a:lnTo>
                    <a:pt x="662" y="11"/>
                  </a:lnTo>
                  <a:lnTo>
                    <a:pt x="558" y="196"/>
                  </a:lnTo>
                  <a:lnTo>
                    <a:pt x="439" y="9"/>
                  </a:lnTo>
                  <a:lnTo>
                    <a:pt x="335" y="196"/>
                  </a:lnTo>
                  <a:lnTo>
                    <a:pt x="215" y="4"/>
                  </a:lnTo>
                  <a:lnTo>
                    <a:pt x="130" y="196"/>
                  </a:lnTo>
                  <a:lnTo>
                    <a:pt x="45" y="61"/>
                  </a:lnTo>
                  <a:lnTo>
                    <a:pt x="0" y="90"/>
                  </a:lnTo>
                  <a:lnTo>
                    <a:pt x="139" y="312"/>
                  </a:lnTo>
                  <a:lnTo>
                    <a:pt x="222" y="118"/>
                  </a:lnTo>
                  <a:lnTo>
                    <a:pt x="338" y="298"/>
                  </a:lnTo>
                  <a:lnTo>
                    <a:pt x="442" y="113"/>
                  </a:lnTo>
                  <a:lnTo>
                    <a:pt x="560" y="300"/>
                  </a:lnTo>
                  <a:lnTo>
                    <a:pt x="664" y="116"/>
                  </a:lnTo>
                  <a:lnTo>
                    <a:pt x="785" y="307"/>
                  </a:lnTo>
                  <a:lnTo>
                    <a:pt x="891" y="113"/>
                  </a:lnTo>
                  <a:lnTo>
                    <a:pt x="1009" y="298"/>
                  </a:lnTo>
                  <a:lnTo>
                    <a:pt x="1125" y="113"/>
                  </a:lnTo>
                  <a:lnTo>
                    <a:pt x="1248" y="309"/>
                  </a:lnTo>
                  <a:lnTo>
                    <a:pt x="1333" y="118"/>
                  </a:lnTo>
                  <a:lnTo>
                    <a:pt x="1456" y="314"/>
                  </a:lnTo>
                  <a:lnTo>
                    <a:pt x="1522" y="123"/>
                  </a:lnTo>
                  <a:lnTo>
                    <a:pt x="1638" y="302"/>
                  </a:lnTo>
                  <a:lnTo>
                    <a:pt x="1745" y="113"/>
                  </a:lnTo>
                  <a:lnTo>
                    <a:pt x="1863" y="302"/>
                  </a:lnTo>
                  <a:lnTo>
                    <a:pt x="1967" y="113"/>
                  </a:lnTo>
                  <a:lnTo>
                    <a:pt x="2085" y="302"/>
                  </a:lnTo>
                  <a:lnTo>
                    <a:pt x="2184" y="118"/>
                  </a:lnTo>
                  <a:lnTo>
                    <a:pt x="2265" y="248"/>
                  </a:lnTo>
                  <a:lnTo>
                    <a:pt x="2269" y="246"/>
                  </a:lnTo>
                  <a:lnTo>
                    <a:pt x="2310" y="312"/>
                  </a:lnTo>
                  <a:lnTo>
                    <a:pt x="2395" y="118"/>
                  </a:lnTo>
                  <a:lnTo>
                    <a:pt x="2508" y="298"/>
                  </a:lnTo>
                  <a:lnTo>
                    <a:pt x="2612" y="113"/>
                  </a:lnTo>
                  <a:lnTo>
                    <a:pt x="2730" y="300"/>
                  </a:lnTo>
                  <a:lnTo>
                    <a:pt x="2837" y="116"/>
                  </a:lnTo>
                  <a:lnTo>
                    <a:pt x="2957" y="307"/>
                  </a:lnTo>
                  <a:lnTo>
                    <a:pt x="3064" y="113"/>
                  </a:lnTo>
                  <a:lnTo>
                    <a:pt x="3180" y="298"/>
                  </a:lnTo>
                  <a:lnTo>
                    <a:pt x="3295" y="113"/>
                  </a:lnTo>
                  <a:lnTo>
                    <a:pt x="3418" y="309"/>
                  </a:lnTo>
                  <a:lnTo>
                    <a:pt x="3489" y="153"/>
                  </a:lnTo>
                  <a:lnTo>
                    <a:pt x="3452" y="104"/>
                  </a:lnTo>
                  <a:close/>
                </a:path>
              </a:pathLst>
            </a:custGeom>
            <a:solidFill>
              <a:srgbClr val="F2CD14"/>
            </a:solidFill>
            <a:ln w="9525">
              <a:noFill/>
              <a:round/>
            </a:ln>
          </p:spPr>
          <p:txBody>
            <a:bodyPr/>
            <a:lstStyle/>
            <a:p>
              <a:pPr>
                <a:defRPr/>
              </a:pPr>
              <a:endParaRPr lang="zh-CN" altLang="en-US"/>
            </a:p>
          </p:txBody>
        </p:sp>
        <p:sp>
          <p:nvSpPr>
            <p:cNvPr id="1105" name="Freeform 51"/>
            <p:cNvSpPr>
              <a:spLocks noEditPoints="1"/>
            </p:cNvSpPr>
            <p:nvPr/>
          </p:nvSpPr>
          <p:spPr bwMode="auto">
            <a:xfrm>
              <a:off x="-2066" y="2023"/>
              <a:ext cx="3691" cy="348"/>
            </a:xfrm>
            <a:custGeom>
              <a:avLst/>
              <a:gdLst>
                <a:gd name="T0" fmla="*/ 3520 w 3690"/>
                <a:gd name="T1" fmla="*/ 45 h 348"/>
                <a:gd name="T2" fmla="*/ 3622 w 3690"/>
                <a:gd name="T3" fmla="*/ 303 h 348"/>
                <a:gd name="T4" fmla="*/ 68 w 3690"/>
                <a:gd name="T5" fmla="*/ 303 h 348"/>
                <a:gd name="T6" fmla="*/ 170 w 3690"/>
                <a:gd name="T7" fmla="*/ 45 h 348"/>
                <a:gd name="T8" fmla="*/ 3520 w 3690"/>
                <a:gd name="T9" fmla="*/ 45 h 348"/>
                <a:gd name="T10" fmla="*/ 3553 w 3690"/>
                <a:gd name="T11" fmla="*/ 0 h 348"/>
                <a:gd name="T12" fmla="*/ 139 w 3690"/>
                <a:gd name="T13" fmla="*/ 0 h 348"/>
                <a:gd name="T14" fmla="*/ 0 w 3690"/>
                <a:gd name="T15" fmla="*/ 348 h 348"/>
                <a:gd name="T16" fmla="*/ 3690 w 3690"/>
                <a:gd name="T17" fmla="*/ 348 h 348"/>
                <a:gd name="T18" fmla="*/ 3553 w 3690"/>
                <a:gd name="T19" fmla="*/ 0 h 348"/>
                <a:gd name="T20" fmla="*/ 3553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90" h="348">
                  <a:moveTo>
                    <a:pt x="3520" y="45"/>
                  </a:moveTo>
                  <a:lnTo>
                    <a:pt x="3622" y="303"/>
                  </a:lnTo>
                  <a:lnTo>
                    <a:pt x="68" y="303"/>
                  </a:lnTo>
                  <a:lnTo>
                    <a:pt x="170" y="45"/>
                  </a:lnTo>
                  <a:lnTo>
                    <a:pt x="3520" y="45"/>
                  </a:lnTo>
                  <a:close/>
                  <a:moveTo>
                    <a:pt x="3553" y="0"/>
                  </a:moveTo>
                  <a:lnTo>
                    <a:pt x="139" y="0"/>
                  </a:lnTo>
                  <a:lnTo>
                    <a:pt x="0" y="348"/>
                  </a:lnTo>
                  <a:lnTo>
                    <a:pt x="3690" y="348"/>
                  </a:lnTo>
                  <a:lnTo>
                    <a:pt x="3553" y="0"/>
                  </a:lnTo>
                  <a:close/>
                </a:path>
              </a:pathLst>
            </a:custGeom>
            <a:solidFill>
              <a:srgbClr val="F39C12"/>
            </a:solidFill>
            <a:ln w="9525">
              <a:noFill/>
              <a:round/>
            </a:ln>
          </p:spPr>
          <p:txBody>
            <a:bodyPr/>
            <a:lstStyle/>
            <a:p>
              <a:pPr>
                <a:defRPr/>
              </a:pPr>
              <a:endParaRPr lang="zh-CN" altLang="en-US"/>
            </a:p>
          </p:txBody>
        </p:sp>
        <p:sp>
          <p:nvSpPr>
            <p:cNvPr id="1106" name="Freeform 52"/>
            <p:cNvSpPr>
              <a:spLocks noEditPoints="1"/>
            </p:cNvSpPr>
            <p:nvPr/>
          </p:nvSpPr>
          <p:spPr bwMode="auto">
            <a:xfrm>
              <a:off x="-2066" y="2023"/>
              <a:ext cx="3691" cy="348"/>
            </a:xfrm>
            <a:custGeom>
              <a:avLst/>
              <a:gdLst>
                <a:gd name="T0" fmla="*/ 3520 w 3690"/>
                <a:gd name="T1" fmla="*/ 45 h 348"/>
                <a:gd name="T2" fmla="*/ 3622 w 3690"/>
                <a:gd name="T3" fmla="*/ 303 h 348"/>
                <a:gd name="T4" fmla="*/ 68 w 3690"/>
                <a:gd name="T5" fmla="*/ 303 h 348"/>
                <a:gd name="T6" fmla="*/ 170 w 3690"/>
                <a:gd name="T7" fmla="*/ 45 h 348"/>
                <a:gd name="T8" fmla="*/ 3520 w 3690"/>
                <a:gd name="T9" fmla="*/ 45 h 348"/>
                <a:gd name="T10" fmla="*/ 3553 w 3690"/>
                <a:gd name="T11" fmla="*/ 0 h 348"/>
                <a:gd name="T12" fmla="*/ 139 w 3690"/>
                <a:gd name="T13" fmla="*/ 0 h 348"/>
                <a:gd name="T14" fmla="*/ 0 w 3690"/>
                <a:gd name="T15" fmla="*/ 348 h 348"/>
                <a:gd name="T16" fmla="*/ 3690 w 3690"/>
                <a:gd name="T17" fmla="*/ 348 h 348"/>
                <a:gd name="T18" fmla="*/ 3553 w 3690"/>
                <a:gd name="T19" fmla="*/ 0 h 348"/>
                <a:gd name="T20" fmla="*/ 3553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90" h="348">
                  <a:moveTo>
                    <a:pt x="3520" y="45"/>
                  </a:moveTo>
                  <a:lnTo>
                    <a:pt x="3622" y="303"/>
                  </a:lnTo>
                  <a:lnTo>
                    <a:pt x="68" y="303"/>
                  </a:lnTo>
                  <a:lnTo>
                    <a:pt x="170" y="45"/>
                  </a:lnTo>
                  <a:lnTo>
                    <a:pt x="3520" y="45"/>
                  </a:lnTo>
                  <a:moveTo>
                    <a:pt x="3553" y="0"/>
                  </a:moveTo>
                  <a:lnTo>
                    <a:pt x="139" y="0"/>
                  </a:lnTo>
                  <a:lnTo>
                    <a:pt x="0" y="348"/>
                  </a:lnTo>
                  <a:lnTo>
                    <a:pt x="3690" y="348"/>
                  </a:lnTo>
                  <a:lnTo>
                    <a:pt x="3553" y="0"/>
                  </a:lnTo>
                </a:path>
              </a:pathLst>
            </a:custGeom>
            <a:noFill/>
            <a:ln w="9525">
              <a:noFill/>
              <a:round/>
            </a:ln>
          </p:spPr>
          <p:txBody>
            <a:bodyPr/>
            <a:lstStyle/>
            <a:p>
              <a:pPr>
                <a:defRPr/>
              </a:pPr>
              <a:endParaRPr lang="zh-CN" altLang="en-US"/>
            </a:p>
          </p:txBody>
        </p:sp>
        <p:sp>
          <p:nvSpPr>
            <p:cNvPr id="1107" name="Freeform 53"/>
            <p:cNvSpPr/>
            <p:nvPr/>
          </p:nvSpPr>
          <p:spPr bwMode="auto">
            <a:xfrm>
              <a:off x="-916" y="2387"/>
              <a:ext cx="312" cy="3175"/>
            </a:xfrm>
            <a:custGeom>
              <a:avLst/>
              <a:gdLst>
                <a:gd name="T0" fmla="*/ 290143 w 132"/>
                <a:gd name="T1" fmla="*/ 2264793 h 1343"/>
                <a:gd name="T2" fmla="*/ 152034 w 132"/>
                <a:gd name="T3" fmla="*/ 2135208 h 1343"/>
                <a:gd name="T4" fmla="*/ 292205 w 132"/>
                <a:gd name="T5" fmla="*/ 2045488 h 1343"/>
                <a:gd name="T6" fmla="*/ 297166 w 132"/>
                <a:gd name="T7" fmla="*/ 1825455 h 1343"/>
                <a:gd name="T8" fmla="*/ 290143 w 132"/>
                <a:gd name="T9" fmla="*/ 1608359 h 1343"/>
                <a:gd name="T10" fmla="*/ 302160 w 132"/>
                <a:gd name="T11" fmla="*/ 1371658 h 1343"/>
                <a:gd name="T12" fmla="*/ 303730 w 132"/>
                <a:gd name="T13" fmla="*/ 1171083 h 1343"/>
                <a:gd name="T14" fmla="*/ 295015 w 132"/>
                <a:gd name="T15" fmla="*/ 992816 h 1343"/>
                <a:gd name="T16" fmla="*/ 295015 w 132"/>
                <a:gd name="T17" fmla="*/ 769808 h 1343"/>
                <a:gd name="T18" fmla="*/ 295015 w 132"/>
                <a:gd name="T19" fmla="*/ 552589 h 1343"/>
                <a:gd name="T20" fmla="*/ 239394 w 132"/>
                <a:gd name="T21" fmla="*/ 376412 h 1343"/>
                <a:gd name="T22" fmla="*/ 302160 w 132"/>
                <a:gd name="T23" fmla="*/ 335507 h 1343"/>
                <a:gd name="T24" fmla="*/ 290143 w 132"/>
                <a:gd name="T25" fmla="*/ 143935 h 1343"/>
                <a:gd name="T26" fmla="*/ 152034 w 132"/>
                <a:gd name="T27" fmla="*/ 13607 h 1343"/>
                <a:gd name="T28" fmla="*/ 8705 w 132"/>
                <a:gd name="T29" fmla="*/ 42163 h 1343"/>
                <a:gd name="T30" fmla="*/ 4871 w 132"/>
                <a:gd name="T31" fmla="*/ 264287 h 1343"/>
                <a:gd name="T32" fmla="*/ 59304 w 132"/>
                <a:gd name="T33" fmla="*/ 427303 h 1343"/>
                <a:gd name="T34" fmla="*/ 11513 w 132"/>
                <a:gd name="T35" fmla="*/ 460735 h 1343"/>
                <a:gd name="T36" fmla="*/ 7022 w 132"/>
                <a:gd name="T37" fmla="*/ 673073 h 1343"/>
                <a:gd name="T38" fmla="*/ 8705 w 132"/>
                <a:gd name="T39" fmla="*/ 890160 h 1343"/>
                <a:gd name="T40" fmla="*/ 0 w 132"/>
                <a:gd name="T41" fmla="*/ 1117160 h 1343"/>
                <a:gd name="T42" fmla="*/ 4871 w 132"/>
                <a:gd name="T43" fmla="*/ 1298074 h 1343"/>
                <a:gd name="T44" fmla="*/ 11513 w 132"/>
                <a:gd name="T45" fmla="*/ 1494444 h 1343"/>
                <a:gd name="T46" fmla="*/ 8705 w 132"/>
                <a:gd name="T47" fmla="*/ 1723582 h 1343"/>
                <a:gd name="T48" fmla="*/ 11513 w 132"/>
                <a:gd name="T49" fmla="*/ 1945767 h 1343"/>
                <a:gd name="T50" fmla="*/ 8705 w 132"/>
                <a:gd name="T51" fmla="*/ 2163026 h 1343"/>
                <a:gd name="T52" fmla="*/ 8705 w 132"/>
                <a:gd name="T53" fmla="*/ 2163026 h 1343"/>
                <a:gd name="T54" fmla="*/ 4871 w 132"/>
                <a:gd name="T55" fmla="*/ 2385105 h 1343"/>
                <a:gd name="T56" fmla="*/ 59304 w 132"/>
                <a:gd name="T57" fmla="*/ 2549408 h 1343"/>
                <a:gd name="T58" fmla="*/ 59304 w 132"/>
                <a:gd name="T59" fmla="*/ 2549408 h 1343"/>
                <a:gd name="T60" fmla="*/ 11513 w 132"/>
                <a:gd name="T61" fmla="*/ 2581589 h 1343"/>
                <a:gd name="T62" fmla="*/ 7022 w 132"/>
                <a:gd name="T63" fmla="*/ 2794587 h 1343"/>
                <a:gd name="T64" fmla="*/ 8705 w 132"/>
                <a:gd name="T65" fmla="*/ 3011827 h 1343"/>
                <a:gd name="T66" fmla="*/ 280729 w 132"/>
                <a:gd name="T67" fmla="*/ 3104950 h 1343"/>
                <a:gd name="T68" fmla="*/ 295015 w 132"/>
                <a:gd name="T69" fmla="*/ 2891856 h 1343"/>
                <a:gd name="T70" fmla="*/ 295015 w 132"/>
                <a:gd name="T71" fmla="*/ 2674644 h 1343"/>
                <a:gd name="T72" fmla="*/ 239394 w 132"/>
                <a:gd name="T73" fmla="*/ 2498516 h 1343"/>
                <a:gd name="T74" fmla="*/ 302160 w 132"/>
                <a:gd name="T75" fmla="*/ 2456365 h 13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2" h="1343">
                  <a:moveTo>
                    <a:pt x="50" y="1027"/>
                  </a:moveTo>
                  <a:cubicBezTo>
                    <a:pt x="126" y="979"/>
                    <a:pt x="126" y="979"/>
                    <a:pt x="126" y="979"/>
                  </a:cubicBezTo>
                  <a:cubicBezTo>
                    <a:pt x="48" y="934"/>
                    <a:pt x="48" y="934"/>
                    <a:pt x="48" y="934"/>
                  </a:cubicBezTo>
                  <a:cubicBezTo>
                    <a:pt x="66" y="923"/>
                    <a:pt x="66" y="923"/>
                    <a:pt x="66" y="923"/>
                  </a:cubicBezTo>
                  <a:cubicBezTo>
                    <a:pt x="66" y="923"/>
                    <a:pt x="66" y="923"/>
                    <a:pt x="66" y="923"/>
                  </a:cubicBezTo>
                  <a:cubicBezTo>
                    <a:pt x="127" y="884"/>
                    <a:pt x="127" y="884"/>
                    <a:pt x="127" y="884"/>
                  </a:cubicBezTo>
                  <a:cubicBezTo>
                    <a:pt x="49" y="840"/>
                    <a:pt x="49" y="840"/>
                    <a:pt x="49" y="840"/>
                  </a:cubicBezTo>
                  <a:cubicBezTo>
                    <a:pt x="129" y="789"/>
                    <a:pt x="129" y="789"/>
                    <a:pt x="129" y="789"/>
                  </a:cubicBezTo>
                  <a:cubicBezTo>
                    <a:pt x="48" y="744"/>
                    <a:pt x="48" y="744"/>
                    <a:pt x="48" y="744"/>
                  </a:cubicBezTo>
                  <a:cubicBezTo>
                    <a:pt x="126" y="695"/>
                    <a:pt x="126" y="695"/>
                    <a:pt x="126" y="695"/>
                  </a:cubicBezTo>
                  <a:cubicBezTo>
                    <a:pt x="48" y="646"/>
                    <a:pt x="48" y="646"/>
                    <a:pt x="48" y="646"/>
                  </a:cubicBezTo>
                  <a:cubicBezTo>
                    <a:pt x="131" y="593"/>
                    <a:pt x="131" y="593"/>
                    <a:pt x="131" y="593"/>
                  </a:cubicBezTo>
                  <a:cubicBezTo>
                    <a:pt x="50" y="558"/>
                    <a:pt x="50" y="558"/>
                    <a:pt x="50" y="558"/>
                  </a:cubicBezTo>
                  <a:cubicBezTo>
                    <a:pt x="132" y="506"/>
                    <a:pt x="132" y="506"/>
                    <a:pt x="132" y="506"/>
                  </a:cubicBezTo>
                  <a:cubicBezTo>
                    <a:pt x="51" y="477"/>
                    <a:pt x="51" y="477"/>
                    <a:pt x="51" y="477"/>
                  </a:cubicBezTo>
                  <a:cubicBezTo>
                    <a:pt x="128" y="429"/>
                    <a:pt x="128" y="429"/>
                    <a:pt x="128" y="429"/>
                  </a:cubicBezTo>
                  <a:cubicBezTo>
                    <a:pt x="48" y="384"/>
                    <a:pt x="48" y="384"/>
                    <a:pt x="48" y="384"/>
                  </a:cubicBezTo>
                  <a:cubicBezTo>
                    <a:pt x="128" y="333"/>
                    <a:pt x="128" y="333"/>
                    <a:pt x="128" y="333"/>
                  </a:cubicBezTo>
                  <a:cubicBezTo>
                    <a:pt x="48" y="289"/>
                    <a:pt x="48" y="289"/>
                    <a:pt x="48" y="289"/>
                  </a:cubicBezTo>
                  <a:cubicBezTo>
                    <a:pt x="128" y="239"/>
                    <a:pt x="128" y="239"/>
                    <a:pt x="128" y="239"/>
                  </a:cubicBezTo>
                  <a:cubicBezTo>
                    <a:pt x="50" y="197"/>
                    <a:pt x="50" y="197"/>
                    <a:pt x="50" y="197"/>
                  </a:cubicBezTo>
                  <a:cubicBezTo>
                    <a:pt x="104" y="163"/>
                    <a:pt x="104" y="163"/>
                    <a:pt x="104" y="163"/>
                  </a:cubicBezTo>
                  <a:cubicBezTo>
                    <a:pt x="104" y="163"/>
                    <a:pt x="104" y="163"/>
                    <a:pt x="104" y="163"/>
                  </a:cubicBezTo>
                  <a:cubicBezTo>
                    <a:pt x="131" y="145"/>
                    <a:pt x="131" y="145"/>
                    <a:pt x="131" y="145"/>
                  </a:cubicBezTo>
                  <a:cubicBezTo>
                    <a:pt x="50" y="110"/>
                    <a:pt x="50" y="110"/>
                    <a:pt x="50" y="110"/>
                  </a:cubicBezTo>
                  <a:cubicBezTo>
                    <a:pt x="126" y="62"/>
                    <a:pt x="126" y="62"/>
                    <a:pt x="126" y="62"/>
                  </a:cubicBezTo>
                  <a:cubicBezTo>
                    <a:pt x="48" y="17"/>
                    <a:pt x="48" y="17"/>
                    <a:pt x="48" y="17"/>
                  </a:cubicBezTo>
                  <a:cubicBezTo>
                    <a:pt x="66" y="6"/>
                    <a:pt x="66" y="6"/>
                    <a:pt x="66" y="6"/>
                  </a:cubicBezTo>
                  <a:cubicBezTo>
                    <a:pt x="55" y="4"/>
                    <a:pt x="44" y="2"/>
                    <a:pt x="33" y="0"/>
                  </a:cubicBezTo>
                  <a:cubicBezTo>
                    <a:pt x="4" y="18"/>
                    <a:pt x="4" y="18"/>
                    <a:pt x="4" y="18"/>
                  </a:cubicBezTo>
                  <a:cubicBezTo>
                    <a:pt x="82" y="63"/>
                    <a:pt x="82" y="63"/>
                    <a:pt x="82" y="63"/>
                  </a:cubicBezTo>
                  <a:cubicBezTo>
                    <a:pt x="2" y="114"/>
                    <a:pt x="2" y="114"/>
                    <a:pt x="2" y="114"/>
                  </a:cubicBezTo>
                  <a:cubicBezTo>
                    <a:pt x="83" y="149"/>
                    <a:pt x="83" y="149"/>
                    <a:pt x="83" y="149"/>
                  </a:cubicBezTo>
                  <a:cubicBezTo>
                    <a:pt x="26" y="185"/>
                    <a:pt x="26" y="185"/>
                    <a:pt x="26" y="185"/>
                  </a:cubicBezTo>
                  <a:cubicBezTo>
                    <a:pt x="26" y="186"/>
                    <a:pt x="26" y="186"/>
                    <a:pt x="26" y="186"/>
                  </a:cubicBezTo>
                  <a:cubicBezTo>
                    <a:pt x="5" y="199"/>
                    <a:pt x="5" y="199"/>
                    <a:pt x="5" y="199"/>
                  </a:cubicBezTo>
                  <a:cubicBezTo>
                    <a:pt x="83" y="241"/>
                    <a:pt x="83" y="241"/>
                    <a:pt x="83" y="241"/>
                  </a:cubicBezTo>
                  <a:cubicBezTo>
                    <a:pt x="3" y="291"/>
                    <a:pt x="3" y="291"/>
                    <a:pt x="3" y="291"/>
                  </a:cubicBezTo>
                  <a:cubicBezTo>
                    <a:pt x="84" y="334"/>
                    <a:pt x="84" y="334"/>
                    <a:pt x="84" y="334"/>
                  </a:cubicBezTo>
                  <a:cubicBezTo>
                    <a:pt x="4" y="385"/>
                    <a:pt x="4" y="385"/>
                    <a:pt x="4" y="385"/>
                  </a:cubicBezTo>
                  <a:cubicBezTo>
                    <a:pt x="84" y="430"/>
                    <a:pt x="84" y="430"/>
                    <a:pt x="84" y="430"/>
                  </a:cubicBezTo>
                  <a:cubicBezTo>
                    <a:pt x="0" y="483"/>
                    <a:pt x="0" y="483"/>
                    <a:pt x="0" y="483"/>
                  </a:cubicBezTo>
                  <a:cubicBezTo>
                    <a:pt x="81" y="511"/>
                    <a:pt x="81" y="511"/>
                    <a:pt x="81" y="511"/>
                  </a:cubicBezTo>
                  <a:cubicBezTo>
                    <a:pt x="2" y="561"/>
                    <a:pt x="2" y="561"/>
                    <a:pt x="2" y="561"/>
                  </a:cubicBezTo>
                  <a:cubicBezTo>
                    <a:pt x="83" y="597"/>
                    <a:pt x="83" y="597"/>
                    <a:pt x="83" y="597"/>
                  </a:cubicBezTo>
                  <a:cubicBezTo>
                    <a:pt x="5" y="646"/>
                    <a:pt x="5" y="646"/>
                    <a:pt x="5" y="646"/>
                  </a:cubicBezTo>
                  <a:cubicBezTo>
                    <a:pt x="84" y="695"/>
                    <a:pt x="84" y="695"/>
                    <a:pt x="84" y="695"/>
                  </a:cubicBezTo>
                  <a:cubicBezTo>
                    <a:pt x="4" y="745"/>
                    <a:pt x="4" y="745"/>
                    <a:pt x="4" y="745"/>
                  </a:cubicBezTo>
                  <a:cubicBezTo>
                    <a:pt x="85" y="790"/>
                    <a:pt x="85" y="790"/>
                    <a:pt x="85" y="790"/>
                  </a:cubicBezTo>
                  <a:cubicBezTo>
                    <a:pt x="5" y="841"/>
                    <a:pt x="5" y="841"/>
                    <a:pt x="5" y="841"/>
                  </a:cubicBezTo>
                  <a:cubicBezTo>
                    <a:pt x="83" y="885"/>
                    <a:pt x="83" y="885"/>
                    <a:pt x="83" y="885"/>
                  </a:cubicBezTo>
                  <a:cubicBezTo>
                    <a:pt x="4" y="935"/>
                    <a:pt x="4" y="935"/>
                    <a:pt x="4" y="935"/>
                  </a:cubicBezTo>
                  <a:cubicBezTo>
                    <a:pt x="4" y="935"/>
                    <a:pt x="4" y="935"/>
                    <a:pt x="4" y="935"/>
                  </a:cubicBezTo>
                  <a:cubicBezTo>
                    <a:pt x="4" y="935"/>
                    <a:pt x="4" y="935"/>
                    <a:pt x="4" y="935"/>
                  </a:cubicBezTo>
                  <a:cubicBezTo>
                    <a:pt x="82" y="980"/>
                    <a:pt x="82" y="980"/>
                    <a:pt x="82" y="980"/>
                  </a:cubicBezTo>
                  <a:cubicBezTo>
                    <a:pt x="2" y="1031"/>
                    <a:pt x="2" y="1031"/>
                    <a:pt x="2" y="1031"/>
                  </a:cubicBezTo>
                  <a:cubicBezTo>
                    <a:pt x="83" y="1066"/>
                    <a:pt x="83" y="1066"/>
                    <a:pt x="83" y="1066"/>
                  </a:cubicBezTo>
                  <a:cubicBezTo>
                    <a:pt x="26" y="1102"/>
                    <a:pt x="26" y="1102"/>
                    <a:pt x="26" y="1102"/>
                  </a:cubicBezTo>
                  <a:cubicBezTo>
                    <a:pt x="26" y="1102"/>
                    <a:pt x="26" y="1102"/>
                    <a:pt x="26" y="1102"/>
                  </a:cubicBezTo>
                  <a:cubicBezTo>
                    <a:pt x="26" y="1102"/>
                    <a:pt x="26" y="1102"/>
                    <a:pt x="26" y="1102"/>
                  </a:cubicBezTo>
                  <a:cubicBezTo>
                    <a:pt x="26" y="1103"/>
                    <a:pt x="26" y="1103"/>
                    <a:pt x="26" y="1103"/>
                  </a:cubicBezTo>
                  <a:cubicBezTo>
                    <a:pt x="5" y="1116"/>
                    <a:pt x="5" y="1116"/>
                    <a:pt x="5" y="1116"/>
                  </a:cubicBezTo>
                  <a:cubicBezTo>
                    <a:pt x="83" y="1158"/>
                    <a:pt x="83" y="1158"/>
                    <a:pt x="83" y="1158"/>
                  </a:cubicBezTo>
                  <a:cubicBezTo>
                    <a:pt x="3" y="1208"/>
                    <a:pt x="3" y="1208"/>
                    <a:pt x="3" y="1208"/>
                  </a:cubicBezTo>
                  <a:cubicBezTo>
                    <a:pt x="84" y="1251"/>
                    <a:pt x="84" y="1251"/>
                    <a:pt x="84" y="1251"/>
                  </a:cubicBezTo>
                  <a:cubicBezTo>
                    <a:pt x="4" y="1302"/>
                    <a:pt x="4" y="1302"/>
                    <a:pt x="4" y="1302"/>
                  </a:cubicBezTo>
                  <a:cubicBezTo>
                    <a:pt x="77" y="1343"/>
                    <a:pt x="77" y="1343"/>
                    <a:pt x="77" y="1343"/>
                  </a:cubicBezTo>
                  <a:cubicBezTo>
                    <a:pt x="92" y="1343"/>
                    <a:pt x="107" y="1343"/>
                    <a:pt x="122" y="1342"/>
                  </a:cubicBezTo>
                  <a:cubicBezTo>
                    <a:pt x="48" y="1300"/>
                    <a:pt x="48" y="1300"/>
                    <a:pt x="48" y="1300"/>
                  </a:cubicBezTo>
                  <a:cubicBezTo>
                    <a:pt x="128" y="1250"/>
                    <a:pt x="128" y="1250"/>
                    <a:pt x="128" y="1250"/>
                  </a:cubicBezTo>
                  <a:cubicBezTo>
                    <a:pt x="48" y="1206"/>
                    <a:pt x="48" y="1206"/>
                    <a:pt x="48" y="1206"/>
                  </a:cubicBezTo>
                  <a:cubicBezTo>
                    <a:pt x="128" y="1156"/>
                    <a:pt x="128" y="1156"/>
                    <a:pt x="128" y="1156"/>
                  </a:cubicBezTo>
                  <a:cubicBezTo>
                    <a:pt x="50" y="1114"/>
                    <a:pt x="50" y="1114"/>
                    <a:pt x="50" y="1114"/>
                  </a:cubicBezTo>
                  <a:cubicBezTo>
                    <a:pt x="104" y="1080"/>
                    <a:pt x="104" y="1080"/>
                    <a:pt x="104" y="1080"/>
                  </a:cubicBezTo>
                  <a:cubicBezTo>
                    <a:pt x="104" y="1079"/>
                    <a:pt x="104" y="1079"/>
                    <a:pt x="104" y="1079"/>
                  </a:cubicBezTo>
                  <a:cubicBezTo>
                    <a:pt x="131" y="1062"/>
                    <a:pt x="131" y="1062"/>
                    <a:pt x="131" y="1062"/>
                  </a:cubicBezTo>
                  <a:lnTo>
                    <a:pt x="50" y="1027"/>
                  </a:lnTo>
                  <a:close/>
                </a:path>
              </a:pathLst>
            </a:custGeom>
            <a:solidFill>
              <a:srgbClr val="F2CD14"/>
            </a:solidFill>
            <a:ln w="9525">
              <a:noFill/>
              <a:round/>
            </a:ln>
          </p:spPr>
          <p:txBody>
            <a:bodyPr/>
            <a:lstStyle/>
            <a:p>
              <a:pPr>
                <a:defRPr/>
              </a:pPr>
              <a:endParaRPr lang="zh-CN" altLang="en-US"/>
            </a:p>
          </p:txBody>
        </p:sp>
        <p:sp>
          <p:nvSpPr>
            <p:cNvPr id="1108" name="Freeform 54"/>
            <p:cNvSpPr>
              <a:spLocks noEditPoints="1"/>
            </p:cNvSpPr>
            <p:nvPr/>
          </p:nvSpPr>
          <p:spPr bwMode="auto">
            <a:xfrm>
              <a:off x="-940" y="2372"/>
              <a:ext cx="350" cy="3174"/>
            </a:xfrm>
            <a:custGeom>
              <a:avLst/>
              <a:gdLst>
                <a:gd name="T0" fmla="*/ 305 w 350"/>
                <a:gd name="T1" fmla="*/ 48 h 3173"/>
                <a:gd name="T2" fmla="*/ 305 w 350"/>
                <a:gd name="T3" fmla="*/ 3128 h 3173"/>
                <a:gd name="T4" fmla="*/ 47 w 350"/>
                <a:gd name="T5" fmla="*/ 3128 h 3173"/>
                <a:gd name="T6" fmla="*/ 47 w 350"/>
                <a:gd name="T7" fmla="*/ 48 h 3173"/>
                <a:gd name="T8" fmla="*/ 305 w 350"/>
                <a:gd name="T9" fmla="*/ 48 h 3173"/>
                <a:gd name="T10" fmla="*/ 350 w 350"/>
                <a:gd name="T11" fmla="*/ 0 h 3173"/>
                <a:gd name="T12" fmla="*/ 0 w 350"/>
                <a:gd name="T13" fmla="*/ 0 h 3173"/>
                <a:gd name="T14" fmla="*/ 0 w 350"/>
                <a:gd name="T15" fmla="*/ 3173 h 3173"/>
                <a:gd name="T16" fmla="*/ 350 w 350"/>
                <a:gd name="T17" fmla="*/ 3173 h 3173"/>
                <a:gd name="T18" fmla="*/ 350 w 350"/>
                <a:gd name="T19" fmla="*/ 0 h 3173"/>
                <a:gd name="T20" fmla="*/ 350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0" h="3173">
                  <a:moveTo>
                    <a:pt x="305" y="48"/>
                  </a:moveTo>
                  <a:lnTo>
                    <a:pt x="305" y="3128"/>
                  </a:lnTo>
                  <a:lnTo>
                    <a:pt x="47" y="3128"/>
                  </a:lnTo>
                  <a:lnTo>
                    <a:pt x="47" y="48"/>
                  </a:lnTo>
                  <a:lnTo>
                    <a:pt x="305" y="48"/>
                  </a:lnTo>
                  <a:close/>
                  <a:moveTo>
                    <a:pt x="350" y="0"/>
                  </a:moveTo>
                  <a:lnTo>
                    <a:pt x="0" y="0"/>
                  </a:lnTo>
                  <a:lnTo>
                    <a:pt x="0" y="3173"/>
                  </a:lnTo>
                  <a:lnTo>
                    <a:pt x="350" y="3173"/>
                  </a:lnTo>
                  <a:lnTo>
                    <a:pt x="350" y="0"/>
                  </a:lnTo>
                  <a:close/>
                </a:path>
              </a:pathLst>
            </a:custGeom>
            <a:solidFill>
              <a:srgbClr val="F39C12"/>
            </a:solidFill>
            <a:ln w="9525">
              <a:noFill/>
              <a:round/>
            </a:ln>
          </p:spPr>
          <p:txBody>
            <a:bodyPr/>
            <a:lstStyle/>
            <a:p>
              <a:pPr>
                <a:defRPr/>
              </a:pPr>
              <a:endParaRPr lang="zh-CN" altLang="en-US"/>
            </a:p>
          </p:txBody>
        </p:sp>
        <p:sp>
          <p:nvSpPr>
            <p:cNvPr id="1109" name="Freeform 55"/>
            <p:cNvSpPr>
              <a:spLocks noEditPoints="1"/>
            </p:cNvSpPr>
            <p:nvPr/>
          </p:nvSpPr>
          <p:spPr bwMode="auto">
            <a:xfrm>
              <a:off x="-940" y="2372"/>
              <a:ext cx="350" cy="3174"/>
            </a:xfrm>
            <a:custGeom>
              <a:avLst/>
              <a:gdLst>
                <a:gd name="T0" fmla="*/ 305 w 350"/>
                <a:gd name="T1" fmla="*/ 48 h 3173"/>
                <a:gd name="T2" fmla="*/ 305 w 350"/>
                <a:gd name="T3" fmla="*/ 3128 h 3173"/>
                <a:gd name="T4" fmla="*/ 47 w 350"/>
                <a:gd name="T5" fmla="*/ 3128 h 3173"/>
                <a:gd name="T6" fmla="*/ 47 w 350"/>
                <a:gd name="T7" fmla="*/ 48 h 3173"/>
                <a:gd name="T8" fmla="*/ 305 w 350"/>
                <a:gd name="T9" fmla="*/ 48 h 3173"/>
                <a:gd name="T10" fmla="*/ 350 w 350"/>
                <a:gd name="T11" fmla="*/ 0 h 3173"/>
                <a:gd name="T12" fmla="*/ 0 w 350"/>
                <a:gd name="T13" fmla="*/ 0 h 3173"/>
                <a:gd name="T14" fmla="*/ 0 w 350"/>
                <a:gd name="T15" fmla="*/ 3173 h 3173"/>
                <a:gd name="T16" fmla="*/ 350 w 350"/>
                <a:gd name="T17" fmla="*/ 3173 h 3173"/>
                <a:gd name="T18" fmla="*/ 350 w 350"/>
                <a:gd name="T19" fmla="*/ 0 h 3173"/>
                <a:gd name="T20" fmla="*/ 350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0" h="3173">
                  <a:moveTo>
                    <a:pt x="305" y="48"/>
                  </a:moveTo>
                  <a:lnTo>
                    <a:pt x="305" y="3128"/>
                  </a:lnTo>
                  <a:lnTo>
                    <a:pt x="47" y="3128"/>
                  </a:lnTo>
                  <a:lnTo>
                    <a:pt x="47" y="48"/>
                  </a:lnTo>
                  <a:lnTo>
                    <a:pt x="305" y="48"/>
                  </a:lnTo>
                  <a:moveTo>
                    <a:pt x="350" y="0"/>
                  </a:moveTo>
                  <a:lnTo>
                    <a:pt x="0" y="0"/>
                  </a:lnTo>
                  <a:lnTo>
                    <a:pt x="0" y="3173"/>
                  </a:lnTo>
                  <a:lnTo>
                    <a:pt x="350" y="3173"/>
                  </a:lnTo>
                  <a:lnTo>
                    <a:pt x="350" y="0"/>
                  </a:lnTo>
                </a:path>
              </a:pathLst>
            </a:custGeom>
            <a:noFill/>
            <a:ln w="9525">
              <a:noFill/>
              <a:round/>
            </a:ln>
          </p:spPr>
          <p:txBody>
            <a:bodyPr/>
            <a:lstStyle/>
            <a:p>
              <a:pPr>
                <a:defRPr/>
              </a:pPr>
              <a:endParaRPr lang="zh-CN" altLang="en-US"/>
            </a:p>
          </p:txBody>
        </p:sp>
        <p:sp>
          <p:nvSpPr>
            <p:cNvPr id="1110" name="Rectangle 56"/>
            <p:cNvSpPr>
              <a:spLocks noChangeArrowheads="1"/>
            </p:cNvSpPr>
            <p:nvPr/>
          </p:nvSpPr>
          <p:spPr bwMode="auto">
            <a:xfrm>
              <a:off x="-971" y="2368"/>
              <a:ext cx="414" cy="91"/>
            </a:xfrm>
            <a:prstGeom prst="rect">
              <a:avLst/>
            </a:prstGeom>
            <a:solidFill>
              <a:srgbClr val="2C3E50"/>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111" name="Rectangle 57"/>
            <p:cNvSpPr>
              <a:spLocks noChangeArrowheads="1"/>
            </p:cNvSpPr>
            <p:nvPr/>
          </p:nvSpPr>
          <p:spPr bwMode="auto">
            <a:xfrm>
              <a:off x="-2146" y="1945"/>
              <a:ext cx="520" cy="504"/>
            </a:xfrm>
            <a:prstGeom prst="rect">
              <a:avLst/>
            </a:prstGeom>
            <a:solidFill>
              <a:srgbClr val="778187"/>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112" name="Rectangle 58"/>
            <p:cNvSpPr>
              <a:spLocks noChangeArrowheads="1"/>
            </p:cNvSpPr>
            <p:nvPr/>
          </p:nvSpPr>
          <p:spPr bwMode="auto">
            <a:xfrm>
              <a:off x="-1898" y="1945"/>
              <a:ext cx="272" cy="504"/>
            </a:xfrm>
            <a:prstGeom prst="rect">
              <a:avLst/>
            </a:prstGeom>
            <a:solidFill>
              <a:srgbClr val="656E72"/>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113" name="Rectangle 59"/>
            <p:cNvSpPr>
              <a:spLocks noChangeArrowheads="1"/>
            </p:cNvSpPr>
            <p:nvPr/>
          </p:nvSpPr>
          <p:spPr bwMode="auto">
            <a:xfrm>
              <a:off x="-1017" y="5364"/>
              <a:ext cx="505" cy="315"/>
            </a:xfrm>
            <a:prstGeom prst="rect">
              <a:avLst/>
            </a:prstGeom>
            <a:solidFill>
              <a:srgbClr val="293A47"/>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114" name="Freeform 60"/>
            <p:cNvSpPr/>
            <p:nvPr/>
          </p:nvSpPr>
          <p:spPr bwMode="auto">
            <a:xfrm>
              <a:off x="-938" y="1655"/>
              <a:ext cx="344" cy="397"/>
            </a:xfrm>
            <a:custGeom>
              <a:avLst/>
              <a:gdLst>
                <a:gd name="T0" fmla="*/ 289689 w 146"/>
                <a:gd name="T1" fmla="*/ 386049 h 168"/>
                <a:gd name="T2" fmla="*/ 168206 w 146"/>
                <a:gd name="T3" fmla="*/ 94179 h 168"/>
                <a:gd name="T4" fmla="*/ 48546 w 146"/>
                <a:gd name="T5" fmla="*/ 386049 h 168"/>
                <a:gd name="T6" fmla="*/ 0 w 146"/>
                <a:gd name="T7" fmla="*/ 365873 h 168"/>
                <a:gd name="T8" fmla="*/ 144867 w 146"/>
                <a:gd name="T9" fmla="*/ 16497 h 168"/>
                <a:gd name="T10" fmla="*/ 168206 w 146"/>
                <a:gd name="T11" fmla="*/ 0 h 168"/>
                <a:gd name="T12" fmla="*/ 192536 w 146"/>
                <a:gd name="T13" fmla="*/ 16497 h 168"/>
                <a:gd name="T14" fmla="*/ 335305 w 146"/>
                <a:gd name="T15" fmla="*/ 365873 h 168"/>
                <a:gd name="T16" fmla="*/ 289689 w 146"/>
                <a:gd name="T17" fmla="*/ 386049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6" h="168">
                  <a:moveTo>
                    <a:pt x="126" y="168"/>
                  </a:moveTo>
                  <a:cubicBezTo>
                    <a:pt x="73" y="41"/>
                    <a:pt x="73" y="41"/>
                    <a:pt x="73" y="41"/>
                  </a:cubicBezTo>
                  <a:cubicBezTo>
                    <a:pt x="21" y="168"/>
                    <a:pt x="21" y="168"/>
                    <a:pt x="21" y="168"/>
                  </a:cubicBezTo>
                  <a:cubicBezTo>
                    <a:pt x="0" y="159"/>
                    <a:pt x="0" y="159"/>
                    <a:pt x="0" y="159"/>
                  </a:cubicBezTo>
                  <a:cubicBezTo>
                    <a:pt x="63" y="7"/>
                    <a:pt x="63" y="7"/>
                    <a:pt x="63" y="7"/>
                  </a:cubicBezTo>
                  <a:cubicBezTo>
                    <a:pt x="65" y="3"/>
                    <a:pt x="69" y="0"/>
                    <a:pt x="73" y="0"/>
                  </a:cubicBezTo>
                  <a:cubicBezTo>
                    <a:pt x="78" y="0"/>
                    <a:pt x="82" y="3"/>
                    <a:pt x="84" y="7"/>
                  </a:cubicBezTo>
                  <a:cubicBezTo>
                    <a:pt x="146" y="159"/>
                    <a:pt x="146" y="159"/>
                    <a:pt x="146" y="159"/>
                  </a:cubicBezTo>
                  <a:lnTo>
                    <a:pt x="126" y="168"/>
                  </a:lnTo>
                  <a:close/>
                </a:path>
              </a:pathLst>
            </a:custGeom>
            <a:solidFill>
              <a:srgbClr val="F39C12"/>
            </a:solidFill>
            <a:ln w="9525">
              <a:noFill/>
              <a:round/>
            </a:ln>
          </p:spPr>
          <p:txBody>
            <a:bodyPr/>
            <a:lstStyle/>
            <a:p>
              <a:pPr>
                <a:defRPr/>
              </a:pPr>
              <a:endParaRPr lang="zh-CN" altLang="en-US"/>
            </a:p>
          </p:txBody>
        </p:sp>
        <p:sp>
          <p:nvSpPr>
            <p:cNvPr id="1115" name="Oval 61"/>
            <p:cNvSpPr>
              <a:spLocks noChangeArrowheads="1"/>
            </p:cNvSpPr>
            <p:nvPr/>
          </p:nvSpPr>
          <p:spPr bwMode="auto">
            <a:xfrm>
              <a:off x="-824" y="1638"/>
              <a:ext cx="119" cy="121"/>
            </a:xfrm>
            <a:prstGeom prst="ellipse">
              <a:avLst/>
            </a:prstGeom>
            <a:solidFill>
              <a:srgbClr val="34495E"/>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116" name="Freeform 62"/>
            <p:cNvSpPr>
              <a:spLocks noEditPoints="1"/>
            </p:cNvSpPr>
            <p:nvPr/>
          </p:nvSpPr>
          <p:spPr bwMode="auto">
            <a:xfrm>
              <a:off x="761" y="3170"/>
              <a:ext cx="642" cy="641"/>
            </a:xfrm>
            <a:custGeom>
              <a:avLst/>
              <a:gdLst>
                <a:gd name="T0" fmla="*/ 0 w 641"/>
                <a:gd name="T1" fmla="*/ 0 h 641"/>
                <a:gd name="T2" fmla="*/ 0 w 641"/>
                <a:gd name="T3" fmla="*/ 641 h 641"/>
                <a:gd name="T4" fmla="*/ 641 w 641"/>
                <a:gd name="T5" fmla="*/ 641 h 641"/>
                <a:gd name="T6" fmla="*/ 641 w 641"/>
                <a:gd name="T7" fmla="*/ 0 h 641"/>
                <a:gd name="T8" fmla="*/ 0 w 641"/>
                <a:gd name="T9" fmla="*/ 0 h 641"/>
                <a:gd name="T10" fmla="*/ 475 w 641"/>
                <a:gd name="T11" fmla="*/ 475 h 641"/>
                <a:gd name="T12" fmla="*/ 166 w 641"/>
                <a:gd name="T13" fmla="*/ 475 h 641"/>
                <a:gd name="T14" fmla="*/ 166 w 641"/>
                <a:gd name="T15" fmla="*/ 166 h 641"/>
                <a:gd name="T16" fmla="*/ 475 w 641"/>
                <a:gd name="T17" fmla="*/ 166 h 641"/>
                <a:gd name="T18" fmla="*/ 475 w 641"/>
                <a:gd name="T19" fmla="*/ 475 h 6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1" h="641">
                  <a:moveTo>
                    <a:pt x="0" y="0"/>
                  </a:moveTo>
                  <a:lnTo>
                    <a:pt x="0" y="641"/>
                  </a:lnTo>
                  <a:lnTo>
                    <a:pt x="641" y="641"/>
                  </a:lnTo>
                  <a:lnTo>
                    <a:pt x="641" y="0"/>
                  </a:lnTo>
                  <a:lnTo>
                    <a:pt x="0" y="0"/>
                  </a:lnTo>
                  <a:close/>
                  <a:moveTo>
                    <a:pt x="475" y="475"/>
                  </a:moveTo>
                  <a:lnTo>
                    <a:pt x="166" y="475"/>
                  </a:lnTo>
                  <a:lnTo>
                    <a:pt x="166" y="166"/>
                  </a:lnTo>
                  <a:lnTo>
                    <a:pt x="475" y="166"/>
                  </a:lnTo>
                  <a:lnTo>
                    <a:pt x="475" y="475"/>
                  </a:lnTo>
                  <a:close/>
                </a:path>
              </a:pathLst>
            </a:custGeom>
            <a:solidFill>
              <a:srgbClr val="3C5468"/>
            </a:solidFill>
            <a:ln w="9525">
              <a:noFill/>
              <a:round/>
            </a:ln>
          </p:spPr>
          <p:txBody>
            <a:bodyPr/>
            <a:lstStyle/>
            <a:p>
              <a:pPr>
                <a:defRPr/>
              </a:pPr>
              <a:endParaRPr lang="zh-CN" altLang="en-US"/>
            </a:p>
          </p:txBody>
        </p:sp>
        <p:sp>
          <p:nvSpPr>
            <p:cNvPr id="1117" name="Freeform 63"/>
            <p:cNvSpPr/>
            <p:nvPr/>
          </p:nvSpPr>
          <p:spPr bwMode="auto">
            <a:xfrm>
              <a:off x="1082" y="3170"/>
              <a:ext cx="322" cy="641"/>
            </a:xfrm>
            <a:custGeom>
              <a:avLst/>
              <a:gdLst>
                <a:gd name="T0" fmla="*/ 322 w 322"/>
                <a:gd name="T1" fmla="*/ 0 h 641"/>
                <a:gd name="T2" fmla="*/ 0 w 322"/>
                <a:gd name="T3" fmla="*/ 0 h 641"/>
                <a:gd name="T4" fmla="*/ 0 w 322"/>
                <a:gd name="T5" fmla="*/ 166 h 641"/>
                <a:gd name="T6" fmla="*/ 156 w 322"/>
                <a:gd name="T7" fmla="*/ 166 h 641"/>
                <a:gd name="T8" fmla="*/ 156 w 322"/>
                <a:gd name="T9" fmla="*/ 475 h 641"/>
                <a:gd name="T10" fmla="*/ 0 w 322"/>
                <a:gd name="T11" fmla="*/ 475 h 641"/>
                <a:gd name="T12" fmla="*/ 0 w 322"/>
                <a:gd name="T13" fmla="*/ 641 h 641"/>
                <a:gd name="T14" fmla="*/ 322 w 322"/>
                <a:gd name="T15" fmla="*/ 641 h 641"/>
                <a:gd name="T16" fmla="*/ 322 w 322"/>
                <a:gd name="T17" fmla="*/ 0 h 6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 h="641">
                  <a:moveTo>
                    <a:pt x="322" y="0"/>
                  </a:moveTo>
                  <a:lnTo>
                    <a:pt x="0" y="0"/>
                  </a:lnTo>
                  <a:lnTo>
                    <a:pt x="0" y="166"/>
                  </a:lnTo>
                  <a:lnTo>
                    <a:pt x="156" y="166"/>
                  </a:lnTo>
                  <a:lnTo>
                    <a:pt x="156" y="475"/>
                  </a:lnTo>
                  <a:lnTo>
                    <a:pt x="0" y="475"/>
                  </a:lnTo>
                  <a:lnTo>
                    <a:pt x="0" y="641"/>
                  </a:lnTo>
                  <a:lnTo>
                    <a:pt x="322" y="641"/>
                  </a:lnTo>
                  <a:lnTo>
                    <a:pt x="322" y="0"/>
                  </a:lnTo>
                  <a:close/>
                </a:path>
              </a:pathLst>
            </a:custGeom>
            <a:solidFill>
              <a:srgbClr val="435A68"/>
            </a:solidFill>
            <a:ln w="9525">
              <a:noFill/>
              <a:round/>
            </a:ln>
          </p:spPr>
          <p:txBody>
            <a:bodyPr/>
            <a:lstStyle/>
            <a:p>
              <a:pPr>
                <a:defRPr/>
              </a:pPr>
              <a:endParaRPr lang="zh-CN" altLang="en-US"/>
            </a:p>
          </p:txBody>
        </p:sp>
      </p:grpSp>
      <p:sp>
        <p:nvSpPr>
          <p:cNvPr id="1064" name="矩形 113"/>
          <p:cNvSpPr>
            <a:spLocks noChangeArrowheads="1"/>
          </p:cNvSpPr>
          <p:nvPr userDrawn="1"/>
        </p:nvSpPr>
        <p:spPr bwMode="auto">
          <a:xfrm>
            <a:off x="0" y="801688"/>
            <a:ext cx="12192000" cy="6056312"/>
          </a:xfrm>
          <a:prstGeom prst="rect">
            <a:avLst/>
          </a:prstGeom>
          <a:solidFill>
            <a:schemeClr val="bg1">
              <a:alpha val="92940"/>
            </a:schemeClr>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Tree>
  </p:cSld>
  <p:clrMap bg1="lt1" tx1="dk1" bg2="lt2" tx2="dk2" accent1="accent1" accent2="accent2" accent3="accent3" accent4="accent4" accent5="accent5" accent6="accent6" hlink="hlink" folHlink="folHlink"/>
  <p:sldLayoutIdLst>
    <p:sldLayoutId id="2147483649" r:id="rId1"/>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MS PGothic" panose="020B0600070205080204" pitchFamily="34" charset="-128"/>
        </a:defRPr>
      </a:lvl1pPr>
      <a:lvl2pPr marL="914400" indent="-914400" algn="l" rtl="0" eaLnBrk="0" fontAlgn="base" hangingPunct="0">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2pPr>
      <a:lvl3pPr marL="914400" indent="-914400" algn="l" rtl="0" eaLnBrk="0" fontAlgn="base" hangingPunct="0">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3pPr>
      <a:lvl4pPr marL="914400" indent="-914400" algn="l" rtl="0" eaLnBrk="0" fontAlgn="base" hangingPunct="0">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4pPr>
      <a:lvl5pPr marL="914400" indent="-914400" algn="l" rtl="0" eaLnBrk="0" fontAlgn="base" hangingPunct="0">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5pPr>
      <a:lvl6pPr marL="1371600" indent="-914400" algn="l" rtl="0" fontAlgn="base">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6pPr>
      <a:lvl7pPr marL="1828800" indent="-914400" algn="l" rtl="0" fontAlgn="base">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7pPr>
      <a:lvl8pPr marL="2286000" indent="-914400" algn="l" rtl="0" fontAlgn="base">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8pPr>
      <a:lvl9pPr marL="2743200" indent="-914400" algn="l" rtl="0" fontAlgn="base">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tags" Target="../tags/tag22.xml"/></Relationships>
</file>

<file path=ppt/slides/_rels/slide100.xml.rels><?xml version="1.0" encoding="UTF-8" standalone="yes"?>
<Relationships xmlns="http://schemas.openxmlformats.org/package/2006/relationships"><Relationship Id="rId7" Type="http://schemas.openxmlformats.org/officeDocument/2006/relationships/notesSlide" Target="../notesSlides/notesSlide100.xml"/><Relationship Id="rId6"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audio" Target="../media/audio3.wav"/><Relationship Id="rId3" Type="http://schemas.openxmlformats.org/officeDocument/2006/relationships/image" Target="../media/image197.png"/><Relationship Id="rId2" Type="http://schemas.openxmlformats.org/officeDocument/2006/relationships/tags" Target="../tags/tag238.xml"/><Relationship Id="rId1" Type="http://schemas.openxmlformats.org/officeDocument/2006/relationships/tags" Target="../tags/tag237.xml"/></Relationships>
</file>

<file path=ppt/slides/_rels/slide10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03.png"/><Relationship Id="rId7" Type="http://schemas.openxmlformats.org/officeDocument/2006/relationships/image" Target="../media/image202.jpeg"/><Relationship Id="rId6" Type="http://schemas.openxmlformats.org/officeDocument/2006/relationships/image" Target="../media/image201.png"/><Relationship Id="rId5" Type="http://schemas.openxmlformats.org/officeDocument/2006/relationships/image" Target="../media/image200.png"/><Relationship Id="rId4" Type="http://schemas.openxmlformats.org/officeDocument/2006/relationships/image" Target="../media/image199.png"/><Relationship Id="rId3" Type="http://schemas.openxmlformats.org/officeDocument/2006/relationships/image" Target="../media/image198.png"/><Relationship Id="rId2" Type="http://schemas.openxmlformats.org/officeDocument/2006/relationships/tags" Target="../tags/tag240.xml"/><Relationship Id="rId10" Type="http://schemas.openxmlformats.org/officeDocument/2006/relationships/notesSlide" Target="../notesSlides/notesSlide101.xml"/><Relationship Id="rId1" Type="http://schemas.openxmlformats.org/officeDocument/2006/relationships/tags" Target="../tags/tag239.xml"/></Relationships>
</file>

<file path=ppt/slides/_rels/slide10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09.png"/><Relationship Id="rId7" Type="http://schemas.openxmlformats.org/officeDocument/2006/relationships/image" Target="../media/image208.png"/><Relationship Id="rId6" Type="http://schemas.openxmlformats.org/officeDocument/2006/relationships/image" Target="../media/image207.png"/><Relationship Id="rId5" Type="http://schemas.openxmlformats.org/officeDocument/2006/relationships/image" Target="../media/image206.png"/><Relationship Id="rId4" Type="http://schemas.openxmlformats.org/officeDocument/2006/relationships/image" Target="../media/image205.jpeg"/><Relationship Id="rId3" Type="http://schemas.openxmlformats.org/officeDocument/2006/relationships/image" Target="../media/image204.jpeg"/><Relationship Id="rId2" Type="http://schemas.openxmlformats.org/officeDocument/2006/relationships/tags" Target="../tags/tag242.xml"/><Relationship Id="rId10" Type="http://schemas.openxmlformats.org/officeDocument/2006/relationships/notesSlide" Target="../notesSlides/notesSlide102.xml"/><Relationship Id="rId1" Type="http://schemas.openxmlformats.org/officeDocument/2006/relationships/tags" Target="../tags/tag241.xml"/></Relationships>
</file>

<file path=ppt/slides/_rels/slide103.xml.rels><?xml version="1.0" encoding="UTF-8" standalone="yes"?>
<Relationships xmlns="http://schemas.openxmlformats.org/package/2006/relationships"><Relationship Id="rId8" Type="http://schemas.openxmlformats.org/officeDocument/2006/relationships/notesSlide" Target="../notesSlides/notesSlide103.xml"/><Relationship Id="rId7" Type="http://schemas.openxmlformats.org/officeDocument/2006/relationships/slideLayout" Target="../slideLayouts/slideLayout1.xml"/><Relationship Id="rId6" Type="http://schemas.openxmlformats.org/officeDocument/2006/relationships/image" Target="../media/image213.jpeg"/><Relationship Id="rId5" Type="http://schemas.openxmlformats.org/officeDocument/2006/relationships/image" Target="../media/image212.jpeg"/><Relationship Id="rId4" Type="http://schemas.openxmlformats.org/officeDocument/2006/relationships/image" Target="../media/image211.png"/><Relationship Id="rId3" Type="http://schemas.openxmlformats.org/officeDocument/2006/relationships/image" Target="../media/image210.png"/><Relationship Id="rId2" Type="http://schemas.openxmlformats.org/officeDocument/2006/relationships/tags" Target="../tags/tag244.xml"/><Relationship Id="rId1" Type="http://schemas.openxmlformats.org/officeDocument/2006/relationships/tags" Target="../tags/tag243.xml"/></Relationships>
</file>

<file path=ppt/slides/_rels/slide104.xml.rels><?xml version="1.0" encoding="UTF-8" standalone="yes"?>
<Relationships xmlns="http://schemas.openxmlformats.org/package/2006/relationships"><Relationship Id="rId7" Type="http://schemas.openxmlformats.org/officeDocument/2006/relationships/notesSlide" Target="../notesSlides/notesSlide104.xml"/><Relationship Id="rId6" Type="http://schemas.openxmlformats.org/officeDocument/2006/relationships/slideLayout" Target="../slideLayouts/slideLayout1.xml"/><Relationship Id="rId5" Type="http://schemas.openxmlformats.org/officeDocument/2006/relationships/image" Target="../media/image216.jpeg"/><Relationship Id="rId4" Type="http://schemas.openxmlformats.org/officeDocument/2006/relationships/image" Target="../media/image215.jpeg"/><Relationship Id="rId3" Type="http://schemas.openxmlformats.org/officeDocument/2006/relationships/image" Target="../media/image214.jpeg"/><Relationship Id="rId2" Type="http://schemas.openxmlformats.org/officeDocument/2006/relationships/tags" Target="../tags/tag246.xml"/><Relationship Id="rId1" Type="http://schemas.openxmlformats.org/officeDocument/2006/relationships/tags" Target="../tags/tag245.xml"/></Relationships>
</file>

<file path=ppt/slides/_rels/slide105.xml.rels><?xml version="1.0" encoding="UTF-8" standalone="yes"?>
<Relationships xmlns="http://schemas.openxmlformats.org/package/2006/relationships"><Relationship Id="rId6" Type="http://schemas.openxmlformats.org/officeDocument/2006/relationships/notesSlide" Target="../notesSlides/notesSlide105.xml"/><Relationship Id="rId5" Type="http://schemas.openxmlformats.org/officeDocument/2006/relationships/slideLayout" Target="../slideLayouts/slideLayout1.xml"/><Relationship Id="rId4" Type="http://schemas.openxmlformats.org/officeDocument/2006/relationships/image" Target="../media/image218.jpeg"/><Relationship Id="rId3" Type="http://schemas.openxmlformats.org/officeDocument/2006/relationships/image" Target="../media/image217.jpeg"/><Relationship Id="rId2" Type="http://schemas.openxmlformats.org/officeDocument/2006/relationships/tags" Target="../tags/tag248.xml"/><Relationship Id="rId1" Type="http://schemas.openxmlformats.org/officeDocument/2006/relationships/tags" Target="../tags/tag247.xml"/></Relationships>
</file>

<file path=ppt/slides/_rels/slide106.xml.rels><?xml version="1.0" encoding="UTF-8" standalone="yes"?>
<Relationships xmlns="http://schemas.openxmlformats.org/package/2006/relationships"><Relationship Id="rId7" Type="http://schemas.openxmlformats.org/officeDocument/2006/relationships/notesSlide" Target="../notesSlides/notesSlide106.xml"/><Relationship Id="rId6" Type="http://schemas.openxmlformats.org/officeDocument/2006/relationships/slideLayout" Target="../slideLayouts/slideLayout1.xml"/><Relationship Id="rId5" Type="http://schemas.openxmlformats.org/officeDocument/2006/relationships/image" Target="../media/image221.jpeg"/><Relationship Id="rId4" Type="http://schemas.openxmlformats.org/officeDocument/2006/relationships/image" Target="../media/image220.jpeg"/><Relationship Id="rId3" Type="http://schemas.openxmlformats.org/officeDocument/2006/relationships/image" Target="../media/image219.jpeg"/><Relationship Id="rId2" Type="http://schemas.openxmlformats.org/officeDocument/2006/relationships/tags" Target="../tags/tag250.xml"/><Relationship Id="rId1" Type="http://schemas.openxmlformats.org/officeDocument/2006/relationships/tags" Target="../tags/tag249.xml"/></Relationships>
</file>

<file path=ppt/slides/_rels/slide107.xml.rels><?xml version="1.0" encoding="UTF-8" standalone="yes"?>
<Relationships xmlns="http://schemas.openxmlformats.org/package/2006/relationships"><Relationship Id="rId5" Type="http://schemas.openxmlformats.org/officeDocument/2006/relationships/notesSlide" Target="../notesSlides/notesSlide107.xml"/><Relationship Id="rId4" Type="http://schemas.openxmlformats.org/officeDocument/2006/relationships/slideLayout" Target="../slideLayouts/slideLayout1.xml"/><Relationship Id="rId3" Type="http://schemas.openxmlformats.org/officeDocument/2006/relationships/image" Target="../media/image222.jpeg"/><Relationship Id="rId2" Type="http://schemas.openxmlformats.org/officeDocument/2006/relationships/tags" Target="../tags/tag252.xml"/><Relationship Id="rId1" Type="http://schemas.openxmlformats.org/officeDocument/2006/relationships/tags" Target="../tags/tag251.xml"/></Relationships>
</file>

<file path=ppt/slides/_rels/slide108.xml.rels><?xml version="1.0" encoding="UTF-8" standalone="yes"?>
<Relationships xmlns="http://schemas.openxmlformats.org/package/2006/relationships"><Relationship Id="rId5" Type="http://schemas.openxmlformats.org/officeDocument/2006/relationships/notesSlide" Target="../notesSlides/notesSlide108.xml"/><Relationship Id="rId4" Type="http://schemas.openxmlformats.org/officeDocument/2006/relationships/slideLayout" Target="../slideLayouts/slideLayout1.xml"/><Relationship Id="rId3" Type="http://schemas.openxmlformats.org/officeDocument/2006/relationships/image" Target="../media/image223.jpeg"/><Relationship Id="rId2" Type="http://schemas.openxmlformats.org/officeDocument/2006/relationships/tags" Target="../tags/tag254.xml"/><Relationship Id="rId1" Type="http://schemas.openxmlformats.org/officeDocument/2006/relationships/tags" Target="../tags/tag253.xml"/></Relationships>
</file>

<file path=ppt/slides/_rels/slide109.xml.rels><?xml version="1.0" encoding="UTF-8" standalone="yes"?>
<Relationships xmlns="http://schemas.openxmlformats.org/package/2006/relationships"><Relationship Id="rId5" Type="http://schemas.openxmlformats.org/officeDocument/2006/relationships/notesSlide" Target="../notesSlides/notesSlide109.xml"/><Relationship Id="rId4" Type="http://schemas.openxmlformats.org/officeDocument/2006/relationships/slideLayout" Target="../slideLayouts/slideLayout1.xml"/><Relationship Id="rId3" Type="http://schemas.openxmlformats.org/officeDocument/2006/relationships/image" Target="../media/image224.jpeg"/><Relationship Id="rId2" Type="http://schemas.openxmlformats.org/officeDocument/2006/relationships/tags" Target="../tags/tag256.xml"/><Relationship Id="rId1" Type="http://schemas.openxmlformats.org/officeDocument/2006/relationships/tags" Target="../tags/tag255.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tags" Target="../tags/tag23.xml"/></Relationships>
</file>

<file path=ppt/slides/_rels/slide110.xml.rels><?xml version="1.0" encoding="UTF-8" standalone="yes"?>
<Relationships xmlns="http://schemas.openxmlformats.org/package/2006/relationships"><Relationship Id="rId5" Type="http://schemas.openxmlformats.org/officeDocument/2006/relationships/notesSlide" Target="../notesSlides/notesSlide110.xml"/><Relationship Id="rId4" Type="http://schemas.openxmlformats.org/officeDocument/2006/relationships/slideLayout" Target="../slideLayouts/slideLayout1.xml"/><Relationship Id="rId3" Type="http://schemas.openxmlformats.org/officeDocument/2006/relationships/image" Target="../media/image225.jpeg"/><Relationship Id="rId2" Type="http://schemas.openxmlformats.org/officeDocument/2006/relationships/tags" Target="../tags/tag258.xml"/><Relationship Id="rId1" Type="http://schemas.openxmlformats.org/officeDocument/2006/relationships/tags" Target="../tags/tag257.xml"/></Relationships>
</file>

<file path=ppt/slides/_rels/slide111.xml.rels><?xml version="1.0" encoding="UTF-8" standalone="yes"?>
<Relationships xmlns="http://schemas.openxmlformats.org/package/2006/relationships"><Relationship Id="rId5" Type="http://schemas.openxmlformats.org/officeDocument/2006/relationships/notesSlide" Target="../notesSlides/notesSlide111.xml"/><Relationship Id="rId4" Type="http://schemas.openxmlformats.org/officeDocument/2006/relationships/slideLayout" Target="../slideLayouts/slideLayout1.xml"/><Relationship Id="rId3" Type="http://schemas.openxmlformats.org/officeDocument/2006/relationships/image" Target="../media/image226.jpeg"/><Relationship Id="rId2" Type="http://schemas.openxmlformats.org/officeDocument/2006/relationships/tags" Target="../tags/tag260.xml"/><Relationship Id="rId1" Type="http://schemas.openxmlformats.org/officeDocument/2006/relationships/tags" Target="../tags/tag259.xml"/></Relationships>
</file>

<file path=ppt/slides/_rels/slide112.xml.rels><?xml version="1.0" encoding="UTF-8" standalone="yes"?>
<Relationships xmlns="http://schemas.openxmlformats.org/package/2006/relationships"><Relationship Id="rId4" Type="http://schemas.openxmlformats.org/officeDocument/2006/relationships/notesSlide" Target="../notesSlides/notesSlide112.xml"/><Relationship Id="rId3" Type="http://schemas.openxmlformats.org/officeDocument/2006/relationships/slideLayout" Target="../slideLayouts/slideLayout1.xml"/><Relationship Id="rId2" Type="http://schemas.openxmlformats.org/officeDocument/2006/relationships/tags" Target="../tags/tag262.xml"/><Relationship Id="rId1" Type="http://schemas.openxmlformats.org/officeDocument/2006/relationships/tags" Target="../tags/tag261.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1.xml"/><Relationship Id="rId1" Type="http://schemas.openxmlformats.org/officeDocument/2006/relationships/image" Target="../media/image227.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xml"/><Relationship Id="rId7" Type="http://schemas.openxmlformats.org/officeDocument/2006/relationships/image" Target="../media/image39.png"/><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12.jpeg"/><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1.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jpe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1.xml"/><Relationship Id="rId7" Type="http://schemas.openxmlformats.org/officeDocument/2006/relationships/image" Target="../media/image49.jpeg"/><Relationship Id="rId6" Type="http://schemas.openxmlformats.org/officeDocument/2006/relationships/tags" Target="../tags/tag41.xml"/><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18.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1" Type="http://schemas.openxmlformats.org/officeDocument/2006/relationships/notesSlide" Target="../notesSlides/notesSlide18.xml"/><Relationship Id="rId20" Type="http://schemas.openxmlformats.org/officeDocument/2006/relationships/slideLayout" Target="../slideLayouts/slideLayout1.xml"/><Relationship Id="rId2" Type="http://schemas.openxmlformats.org/officeDocument/2006/relationships/tags" Target="../tags/tag42.xml"/><Relationship Id="rId19" Type="http://schemas.openxmlformats.org/officeDocument/2006/relationships/tags" Target="../tags/tag58.xml"/><Relationship Id="rId18" Type="http://schemas.openxmlformats.org/officeDocument/2006/relationships/tags" Target="../tags/tag57.xml"/><Relationship Id="rId17" Type="http://schemas.openxmlformats.org/officeDocument/2006/relationships/tags" Target="../tags/tag56.xml"/><Relationship Id="rId16" Type="http://schemas.openxmlformats.org/officeDocument/2006/relationships/tags" Target="../tags/tag55.xml"/><Relationship Id="rId15" Type="http://schemas.openxmlformats.org/officeDocument/2006/relationships/image" Target="../media/image51.png"/><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image" Target="../media/image50.png"/></Relationships>
</file>

<file path=ppt/slides/_rels/slide19.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image" Target="../media/image52.png"/><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7" Type="http://schemas.openxmlformats.org/officeDocument/2006/relationships/notesSlide" Target="../notesSlides/notesSlide19.xml"/><Relationship Id="rId16" Type="http://schemas.openxmlformats.org/officeDocument/2006/relationships/slideLayout" Target="../slideLayouts/slideLayout1.xml"/><Relationship Id="rId15" Type="http://schemas.openxmlformats.org/officeDocument/2006/relationships/image" Target="../media/image49.jpeg"/><Relationship Id="rId14" Type="http://schemas.openxmlformats.org/officeDocument/2006/relationships/tags" Target="../tags/tag69.xml"/><Relationship Id="rId13" Type="http://schemas.openxmlformats.org/officeDocument/2006/relationships/image" Target="../media/image54.jpeg"/><Relationship Id="rId12" Type="http://schemas.openxmlformats.org/officeDocument/2006/relationships/image" Target="../media/image53.png"/><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tags" Target="../tags/tag59.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49.jpeg"/><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image" Target="../media/image55.pn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59.png"/><Relationship Id="rId7" Type="http://schemas.openxmlformats.org/officeDocument/2006/relationships/image" Target="../media/image58.png"/><Relationship Id="rId6" Type="http://schemas.openxmlformats.org/officeDocument/2006/relationships/image" Target="../media/image57.png"/><Relationship Id="rId5" Type="http://schemas.openxmlformats.org/officeDocument/2006/relationships/image" Target="../media/image49.jpeg"/><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0" Type="http://schemas.openxmlformats.org/officeDocument/2006/relationships/notesSlide" Target="../notesSlides/notesSlide21.xml"/><Relationship Id="rId1" Type="http://schemas.openxmlformats.org/officeDocument/2006/relationships/image" Target="../media/image55.png"/></Relationships>
</file>

<file path=ppt/slides/_rels/slide22.xml.rels><?xml version="1.0" encoding="UTF-8" standalone="yes"?>
<Relationships xmlns="http://schemas.openxmlformats.org/package/2006/relationships"><Relationship Id="rId9" Type="http://schemas.openxmlformats.org/officeDocument/2006/relationships/image" Target="../media/image63.png"/><Relationship Id="rId8" Type="http://schemas.openxmlformats.org/officeDocument/2006/relationships/image" Target="../media/image62.png"/><Relationship Id="rId7" Type="http://schemas.openxmlformats.org/officeDocument/2006/relationships/image" Target="../media/image61.png"/><Relationship Id="rId6" Type="http://schemas.openxmlformats.org/officeDocument/2006/relationships/image" Target="../media/image60.png"/><Relationship Id="rId5" Type="http://schemas.openxmlformats.org/officeDocument/2006/relationships/image" Target="../media/image49.jpeg"/><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6" Type="http://schemas.openxmlformats.org/officeDocument/2006/relationships/notesSlide" Target="../notesSlides/notesSlide22.xml"/><Relationship Id="rId15" Type="http://schemas.openxmlformats.org/officeDocument/2006/relationships/slideLayout" Target="../slideLayouts/slideLayout1.xml"/><Relationship Id="rId14" Type="http://schemas.openxmlformats.org/officeDocument/2006/relationships/image" Target="../media/image68.jpeg"/><Relationship Id="rId13" Type="http://schemas.openxmlformats.org/officeDocument/2006/relationships/image" Target="../media/image67.png"/><Relationship Id="rId12" Type="http://schemas.openxmlformats.org/officeDocument/2006/relationships/image" Target="../media/image66.png"/><Relationship Id="rId11" Type="http://schemas.openxmlformats.org/officeDocument/2006/relationships/image" Target="../media/image65.png"/><Relationship Id="rId10" Type="http://schemas.openxmlformats.org/officeDocument/2006/relationships/image" Target="../media/image64.png"/><Relationship Id="rId1" Type="http://schemas.openxmlformats.org/officeDocument/2006/relationships/image" Target="../media/image55.png"/></Relationships>
</file>

<file path=ppt/slides/_rels/slide23.xml.rels><?xml version="1.0" encoding="UTF-8" standalone="yes"?>
<Relationships xmlns="http://schemas.openxmlformats.org/package/2006/relationships"><Relationship Id="rId9" Type="http://schemas.openxmlformats.org/officeDocument/2006/relationships/image" Target="../media/image73.png"/><Relationship Id="rId8" Type="http://schemas.openxmlformats.org/officeDocument/2006/relationships/image" Target="../media/image72.png"/><Relationship Id="rId7" Type="http://schemas.openxmlformats.org/officeDocument/2006/relationships/image" Target="../media/image71.png"/><Relationship Id="rId6" Type="http://schemas.openxmlformats.org/officeDocument/2006/relationships/image" Target="../media/image70.png"/><Relationship Id="rId5" Type="http://schemas.openxmlformats.org/officeDocument/2006/relationships/image" Target="../media/image49.jpeg"/><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5" Type="http://schemas.openxmlformats.org/officeDocument/2006/relationships/notesSlide" Target="../notesSlides/notesSlide23.xml"/><Relationship Id="rId14" Type="http://schemas.openxmlformats.org/officeDocument/2006/relationships/slideLayout" Target="../slideLayouts/slideLayout1.xml"/><Relationship Id="rId13" Type="http://schemas.openxmlformats.org/officeDocument/2006/relationships/image" Target="../media/image77.png"/><Relationship Id="rId12" Type="http://schemas.openxmlformats.org/officeDocument/2006/relationships/image" Target="../media/image76.png"/><Relationship Id="rId11" Type="http://schemas.openxmlformats.org/officeDocument/2006/relationships/image" Target="../media/image75.png"/><Relationship Id="rId10" Type="http://schemas.openxmlformats.org/officeDocument/2006/relationships/image" Target="../media/image74.png"/><Relationship Id="rId1" Type="http://schemas.openxmlformats.org/officeDocument/2006/relationships/image" Target="../media/image69.jpeg"/></Relationships>
</file>

<file path=ppt/slides/_rels/slide24.xml.rels><?xml version="1.0" encoding="UTF-8" standalone="yes"?>
<Relationships xmlns="http://schemas.openxmlformats.org/package/2006/relationships"><Relationship Id="rId9" Type="http://schemas.openxmlformats.org/officeDocument/2006/relationships/image" Target="../media/image73.png"/><Relationship Id="rId8" Type="http://schemas.openxmlformats.org/officeDocument/2006/relationships/image" Target="../media/image72.png"/><Relationship Id="rId7" Type="http://schemas.openxmlformats.org/officeDocument/2006/relationships/image" Target="../media/image71.png"/><Relationship Id="rId6" Type="http://schemas.openxmlformats.org/officeDocument/2006/relationships/image" Target="../media/image70.png"/><Relationship Id="rId5" Type="http://schemas.openxmlformats.org/officeDocument/2006/relationships/image" Target="../media/image49.jpeg"/><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5" Type="http://schemas.openxmlformats.org/officeDocument/2006/relationships/notesSlide" Target="../notesSlides/notesSlide24.xml"/><Relationship Id="rId14" Type="http://schemas.openxmlformats.org/officeDocument/2006/relationships/slideLayout" Target="../slideLayouts/slideLayout1.xml"/><Relationship Id="rId13" Type="http://schemas.openxmlformats.org/officeDocument/2006/relationships/image" Target="../media/image77.png"/><Relationship Id="rId12" Type="http://schemas.openxmlformats.org/officeDocument/2006/relationships/image" Target="../media/image76.png"/><Relationship Id="rId11" Type="http://schemas.openxmlformats.org/officeDocument/2006/relationships/image" Target="../media/image75.png"/><Relationship Id="rId10" Type="http://schemas.openxmlformats.org/officeDocument/2006/relationships/image" Target="../media/image74.png"/><Relationship Id="rId1" Type="http://schemas.openxmlformats.org/officeDocument/2006/relationships/image" Target="../media/image69.jpeg"/></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1.xml"/><Relationship Id="rId7" Type="http://schemas.openxmlformats.org/officeDocument/2006/relationships/image" Target="../media/image78.jpeg"/><Relationship Id="rId6" Type="http://schemas.openxmlformats.org/officeDocument/2006/relationships/tags" Target="../tags/tag88.xml"/><Relationship Id="rId5" Type="http://schemas.openxmlformats.org/officeDocument/2006/relationships/image" Target="../media/image49.jpeg"/><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image" Target="../media/image69.jpeg"/></Relationships>
</file>

<file path=ppt/slides/_rels/slide26.xml.rels><?xml version="1.0" encoding="UTF-8" standalone="yes"?>
<Relationships xmlns="http://schemas.openxmlformats.org/package/2006/relationships"><Relationship Id="rId9" Type="http://schemas.openxmlformats.org/officeDocument/2006/relationships/image" Target="../media/image81.png"/><Relationship Id="rId8" Type="http://schemas.openxmlformats.org/officeDocument/2006/relationships/image" Target="../media/image80.png"/><Relationship Id="rId7" Type="http://schemas.openxmlformats.org/officeDocument/2006/relationships/image" Target="../media/image79.png"/><Relationship Id="rId6" Type="http://schemas.openxmlformats.org/officeDocument/2006/relationships/tags" Target="../tags/tag92.xml"/><Relationship Id="rId5" Type="http://schemas.openxmlformats.org/officeDocument/2006/relationships/image" Target="../media/image49.jpeg"/><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4" Type="http://schemas.openxmlformats.org/officeDocument/2006/relationships/notesSlide" Target="../notesSlides/notesSlide26.xml"/><Relationship Id="rId13" Type="http://schemas.openxmlformats.org/officeDocument/2006/relationships/slideLayout" Target="../slideLayouts/slideLayout1.xml"/><Relationship Id="rId12" Type="http://schemas.openxmlformats.org/officeDocument/2006/relationships/image" Target="../media/image84.png"/><Relationship Id="rId11" Type="http://schemas.openxmlformats.org/officeDocument/2006/relationships/image" Target="../media/image83.png"/><Relationship Id="rId10" Type="http://schemas.openxmlformats.org/officeDocument/2006/relationships/image" Target="../media/image82.png"/><Relationship Id="rId1" Type="http://schemas.openxmlformats.org/officeDocument/2006/relationships/image" Target="../media/image69.jpeg"/></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image" Target="../media/image85.png"/></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slideLayout" Target="../slideLayouts/slideLayout1.xml"/><Relationship Id="rId6" Type="http://schemas.openxmlformats.org/officeDocument/2006/relationships/image" Target="../media/image86.jpeg"/><Relationship Id="rId5" Type="http://schemas.openxmlformats.org/officeDocument/2006/relationships/image" Target="../media/image49.jpeg"/><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image" Target="../media/image85.png"/></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7"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image" Target="../media/image88.jpeg"/><Relationship Id="rId1" Type="http://schemas.openxmlformats.org/officeDocument/2006/relationships/image" Target="../media/image8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tags" Target="../tags/tag102.xml"/><Relationship Id="rId1" Type="http://schemas.openxmlformats.org/officeDocument/2006/relationships/image" Target="../media/image89.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xml"/><Relationship Id="rId2" Type="http://schemas.openxmlformats.org/officeDocument/2006/relationships/image" Target="../media/image90.jpeg"/><Relationship Id="rId1" Type="http://schemas.openxmlformats.org/officeDocument/2006/relationships/tags" Target="../tags/tag10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91.jpeg"/></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33.xml"/><Relationship Id="rId7"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49.jpeg"/><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image" Target="../media/image88.jpeg"/></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slideLayout" Target="../slideLayouts/slideLayout1.xml"/><Relationship Id="rId6" Type="http://schemas.openxmlformats.org/officeDocument/2006/relationships/image" Target="../media/image93.png"/><Relationship Id="rId5" Type="http://schemas.openxmlformats.org/officeDocument/2006/relationships/image" Target="../media/image49.jpeg"/><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image" Target="../media/image88.jpeg"/></Relationships>
</file>

<file path=ppt/slides/_rels/slide35.xml.rels><?xml version="1.0" encoding="UTF-8" standalone="yes"?>
<Relationships xmlns="http://schemas.openxmlformats.org/package/2006/relationships"><Relationship Id="rId9" Type="http://schemas.openxmlformats.org/officeDocument/2006/relationships/notesSlide" Target="../notesSlides/notesSlide35.xml"/><Relationship Id="rId8" Type="http://schemas.openxmlformats.org/officeDocument/2006/relationships/slideLayout" Target="../slideLayouts/slideLayout1.xml"/><Relationship Id="rId7" Type="http://schemas.openxmlformats.org/officeDocument/2006/relationships/image" Target="../media/image95.png"/><Relationship Id="rId6" Type="http://schemas.openxmlformats.org/officeDocument/2006/relationships/image" Target="../media/image94.jpeg"/><Relationship Id="rId5" Type="http://schemas.openxmlformats.org/officeDocument/2006/relationships/image" Target="../media/image49.jpeg"/><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image" Target="../media/image88.jpeg"/></Relationships>
</file>

<file path=ppt/slides/_rels/slide3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98.jpeg"/><Relationship Id="rId7" Type="http://schemas.openxmlformats.org/officeDocument/2006/relationships/image" Target="../media/image97.jpeg"/><Relationship Id="rId6" Type="http://schemas.openxmlformats.org/officeDocument/2006/relationships/image" Target="../media/image96.jpeg"/><Relationship Id="rId5" Type="http://schemas.openxmlformats.org/officeDocument/2006/relationships/image" Target="../media/image49.jpeg"/><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0" Type="http://schemas.openxmlformats.org/officeDocument/2006/relationships/notesSlide" Target="../notesSlides/notesSlide36.xml"/><Relationship Id="rId1" Type="http://schemas.openxmlformats.org/officeDocument/2006/relationships/image" Target="../media/image88.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116.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1.xml"/><Relationship Id="rId2" Type="http://schemas.openxmlformats.org/officeDocument/2006/relationships/tags" Target="../tags/tag118.xml"/><Relationship Id="rId1" Type="http://schemas.openxmlformats.org/officeDocument/2006/relationships/tags" Target="../tags/tag117.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1.xml"/><Relationship Id="rId2" Type="http://schemas.openxmlformats.org/officeDocument/2006/relationships/tags" Target="../tags/tag120.xml"/><Relationship Id="rId1" Type="http://schemas.openxmlformats.org/officeDocument/2006/relationships/tags" Target="../tags/tag119.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1.xml"/><Relationship Id="rId3" Type="http://schemas.openxmlformats.org/officeDocument/2006/relationships/image" Target="../media/image99.png"/><Relationship Id="rId2" Type="http://schemas.openxmlformats.org/officeDocument/2006/relationships/tags" Target="../tags/tag122.xml"/><Relationship Id="rId1" Type="http://schemas.openxmlformats.org/officeDocument/2006/relationships/tags" Target="../tags/tag121.xml"/></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xml"/><Relationship Id="rId2" Type="http://schemas.openxmlformats.org/officeDocument/2006/relationships/tags" Target="../tags/tag124.xml"/><Relationship Id="rId1" Type="http://schemas.openxmlformats.org/officeDocument/2006/relationships/tags" Target="../tags/tag123.xm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1.xml"/><Relationship Id="rId3" Type="http://schemas.openxmlformats.org/officeDocument/2006/relationships/image" Target="../media/image100.png"/><Relationship Id="rId2" Type="http://schemas.openxmlformats.org/officeDocument/2006/relationships/tags" Target="../tags/tag126.xml"/><Relationship Id="rId1" Type="http://schemas.openxmlformats.org/officeDocument/2006/relationships/tags" Target="../tags/tag125.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1.xml"/><Relationship Id="rId2" Type="http://schemas.openxmlformats.org/officeDocument/2006/relationships/tags" Target="../tags/tag128.xml"/><Relationship Id="rId1" Type="http://schemas.openxmlformats.org/officeDocument/2006/relationships/tags" Target="../tags/tag12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129.xml"/></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1.xml"/><Relationship Id="rId3" Type="http://schemas.openxmlformats.org/officeDocument/2006/relationships/image" Target="../media/image101.jpeg"/><Relationship Id="rId2" Type="http://schemas.openxmlformats.org/officeDocument/2006/relationships/tags" Target="../tags/tag131.xml"/><Relationship Id="rId1" Type="http://schemas.openxmlformats.org/officeDocument/2006/relationships/tags" Target="../tags/tag130.xml"/></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1.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image" Target="../media/image102.jpeg"/></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1.xml"/><Relationship Id="rId3" Type="http://schemas.openxmlformats.org/officeDocument/2006/relationships/tags" Target="../tags/tag135.xml"/><Relationship Id="rId2" Type="http://schemas.openxmlformats.org/officeDocument/2006/relationships/image" Target="../media/image103.jpeg"/><Relationship Id="rId1" Type="http://schemas.openxmlformats.org/officeDocument/2006/relationships/tags" Target="../tags/tag134.xml"/></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slideLayout" Target="../slideLayouts/slideLayout1.xml"/><Relationship Id="rId3" Type="http://schemas.openxmlformats.org/officeDocument/2006/relationships/tags" Target="../tags/tag137.xml"/><Relationship Id="rId2" Type="http://schemas.openxmlformats.org/officeDocument/2006/relationships/image" Target="../media/image104.jpeg"/><Relationship Id="rId1" Type="http://schemas.openxmlformats.org/officeDocument/2006/relationships/tags" Target="../tags/tag136.xml"/></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49.xml"/><Relationship Id="rId4" Type="http://schemas.openxmlformats.org/officeDocument/2006/relationships/slideLayout" Target="../slideLayouts/slideLayout1.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image" Target="../media/image105.jpeg"/></Relationships>
</file>

<file path=ppt/slides/_rels/slide5.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tags" Target="../tags/tag6.xml"/><Relationship Id="rId12" Type="http://schemas.openxmlformats.org/officeDocument/2006/relationships/notesSlide" Target="../notesSlides/notesSlide5.xml"/><Relationship Id="rId11" Type="http://schemas.openxmlformats.org/officeDocument/2006/relationships/slideLayout" Target="../slideLayouts/slideLayout1.xml"/><Relationship Id="rId10" Type="http://schemas.openxmlformats.org/officeDocument/2006/relationships/image" Target="../media/image11.png"/><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50.xml"/><Relationship Id="rId5" Type="http://schemas.openxmlformats.org/officeDocument/2006/relationships/slideLayout" Target="../slideLayouts/slideLayout1.xml"/><Relationship Id="rId4" Type="http://schemas.openxmlformats.org/officeDocument/2006/relationships/tags" Target="../tags/tag141.xml"/><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tags" Target="../tags/tag140.xml"/></Relationships>
</file>

<file path=ppt/slides/_rels/slide51.xml.rels><?xml version="1.0" encoding="UTF-8" standalone="yes"?>
<Relationships xmlns="http://schemas.openxmlformats.org/package/2006/relationships"><Relationship Id="rId6" Type="http://schemas.openxmlformats.org/officeDocument/2006/relationships/notesSlide" Target="../notesSlides/notesSlide51.xml"/><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tags" Target="../tags/tag142.xml"/></Relationships>
</file>

<file path=ppt/slides/_rels/slide52.xml.rels><?xml version="1.0" encoding="UTF-8" standalone="yes"?>
<Relationships xmlns="http://schemas.openxmlformats.org/package/2006/relationships"><Relationship Id="rId6" Type="http://schemas.openxmlformats.org/officeDocument/2006/relationships/notesSlide" Target="../notesSlides/notesSlide52.xml"/><Relationship Id="rId5" Type="http://schemas.openxmlformats.org/officeDocument/2006/relationships/slideLayout" Target="../slideLayouts/slideLayout1.xml"/><Relationship Id="rId4" Type="http://schemas.openxmlformats.org/officeDocument/2006/relationships/tags" Target="../tags/tag145.xml"/><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tags" Target="../tags/tag144.xml"/></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53.xml"/><Relationship Id="rId4" Type="http://schemas.openxmlformats.org/officeDocument/2006/relationships/slideLayout" Target="../slideLayouts/slideLayout1.xml"/><Relationship Id="rId3" Type="http://schemas.openxmlformats.org/officeDocument/2006/relationships/image" Target="../media/image112.png"/><Relationship Id="rId2" Type="http://schemas.openxmlformats.org/officeDocument/2006/relationships/tags" Target="../tags/tag147.xml"/><Relationship Id="rId1" Type="http://schemas.openxmlformats.org/officeDocument/2006/relationships/tags" Target="../tags/tag146.xml"/></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1.xml"/><Relationship Id="rId2" Type="http://schemas.openxmlformats.org/officeDocument/2006/relationships/tags" Target="../tags/tag149.xml"/><Relationship Id="rId1" Type="http://schemas.openxmlformats.org/officeDocument/2006/relationships/tags" Target="../tags/tag148.xml"/></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1.xml"/><Relationship Id="rId2" Type="http://schemas.openxmlformats.org/officeDocument/2006/relationships/tags" Target="../tags/tag151.xml"/><Relationship Id="rId1" Type="http://schemas.openxmlformats.org/officeDocument/2006/relationships/tags" Target="../tags/tag15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152.xml"/></Relationships>
</file>

<file path=ppt/slides/_rels/slide57.xml.rels><?xml version="1.0" encoding="UTF-8" standalone="yes"?>
<Relationships xmlns="http://schemas.openxmlformats.org/package/2006/relationships"><Relationship Id="rId5" Type="http://schemas.openxmlformats.org/officeDocument/2006/relationships/notesSlide" Target="../notesSlides/notesSlide57.xml"/><Relationship Id="rId4" Type="http://schemas.openxmlformats.org/officeDocument/2006/relationships/slideLayout" Target="../slideLayouts/slideLayout1.xml"/><Relationship Id="rId3" Type="http://schemas.openxmlformats.org/officeDocument/2006/relationships/image" Target="../media/image113.jpeg"/><Relationship Id="rId2" Type="http://schemas.openxmlformats.org/officeDocument/2006/relationships/tags" Target="../tags/tag154.xml"/><Relationship Id="rId1" Type="http://schemas.openxmlformats.org/officeDocument/2006/relationships/tags" Target="../tags/tag153.xml"/></Relationships>
</file>

<file path=ppt/slides/_rels/slide58.xml.rels><?xml version="1.0" encoding="UTF-8" standalone="yes"?>
<Relationships xmlns="http://schemas.openxmlformats.org/package/2006/relationships"><Relationship Id="rId7" Type="http://schemas.openxmlformats.org/officeDocument/2006/relationships/notesSlide" Target="../notesSlides/notesSlide58.xml"/><Relationship Id="rId6" Type="http://schemas.openxmlformats.org/officeDocument/2006/relationships/slideLayout" Target="../slideLayouts/slideLayout1.xml"/><Relationship Id="rId5" Type="http://schemas.openxmlformats.org/officeDocument/2006/relationships/image" Target="../media/image116.jpeg"/><Relationship Id="rId4" Type="http://schemas.openxmlformats.org/officeDocument/2006/relationships/image" Target="../media/image115.jpeg"/><Relationship Id="rId3" Type="http://schemas.openxmlformats.org/officeDocument/2006/relationships/image" Target="../media/image114.png"/><Relationship Id="rId2" Type="http://schemas.openxmlformats.org/officeDocument/2006/relationships/tags" Target="../tags/tag156.xml"/><Relationship Id="rId1" Type="http://schemas.openxmlformats.org/officeDocument/2006/relationships/tags" Target="../tags/tag155.xml"/></Relationships>
</file>

<file path=ppt/slides/_rels/slide59.xml.rels><?xml version="1.0" encoding="UTF-8" standalone="yes"?>
<Relationships xmlns="http://schemas.openxmlformats.org/package/2006/relationships"><Relationship Id="rId6" Type="http://schemas.openxmlformats.org/officeDocument/2006/relationships/notesSlide" Target="../notesSlides/notesSlide59.xml"/><Relationship Id="rId5" Type="http://schemas.openxmlformats.org/officeDocument/2006/relationships/slideLayout" Target="../slideLayouts/slideLayout1.xml"/><Relationship Id="rId4" Type="http://schemas.openxmlformats.org/officeDocument/2006/relationships/image" Target="../media/image117.jpeg"/><Relationship Id="rId3" Type="http://schemas.openxmlformats.org/officeDocument/2006/relationships/image" Target="../media/image114.png"/><Relationship Id="rId2" Type="http://schemas.openxmlformats.org/officeDocument/2006/relationships/tags" Target="../tags/tag158.xml"/><Relationship Id="rId1" Type="http://schemas.openxmlformats.org/officeDocument/2006/relationships/tags" Target="../tags/tag157.xml"/></Relationships>
</file>

<file path=ppt/slides/_rels/slide6.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jpeg"/><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tags" Target="../tags/tag8.xml"/><Relationship Id="rId12" Type="http://schemas.openxmlformats.org/officeDocument/2006/relationships/notesSlide" Target="../notesSlides/notesSlide6.xml"/><Relationship Id="rId11" Type="http://schemas.openxmlformats.org/officeDocument/2006/relationships/slideLayout" Target="../slideLayouts/slideLayout1.xml"/><Relationship Id="rId10" Type="http://schemas.openxmlformats.org/officeDocument/2006/relationships/image" Target="../media/image19.png"/><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60.xml"/><Relationship Id="rId3" Type="http://schemas.openxmlformats.org/officeDocument/2006/relationships/slideLayout" Target="../slideLayouts/slideLayout1.xml"/><Relationship Id="rId2" Type="http://schemas.openxmlformats.org/officeDocument/2006/relationships/tags" Target="../tags/tag160.xml"/><Relationship Id="rId1" Type="http://schemas.openxmlformats.org/officeDocument/2006/relationships/tags" Target="../tags/tag159.xml"/></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61.xml"/><Relationship Id="rId4" Type="http://schemas.openxmlformats.org/officeDocument/2006/relationships/slideLayout" Target="../slideLayouts/slideLayout1.xml"/><Relationship Id="rId3" Type="http://schemas.openxmlformats.org/officeDocument/2006/relationships/image" Target="../media/image118.png"/><Relationship Id="rId2" Type="http://schemas.openxmlformats.org/officeDocument/2006/relationships/tags" Target="../tags/tag162.xml"/><Relationship Id="rId1" Type="http://schemas.openxmlformats.org/officeDocument/2006/relationships/tags" Target="../tags/tag161.xml"/></Relationships>
</file>

<file path=ppt/slides/_rels/slide62.xml.rels><?xml version="1.0" encoding="UTF-8" standalone="yes"?>
<Relationships xmlns="http://schemas.openxmlformats.org/package/2006/relationships"><Relationship Id="rId5" Type="http://schemas.openxmlformats.org/officeDocument/2006/relationships/notesSlide" Target="../notesSlides/notesSlide62.xml"/><Relationship Id="rId4" Type="http://schemas.openxmlformats.org/officeDocument/2006/relationships/slideLayout" Target="../slideLayouts/slideLayout1.xml"/><Relationship Id="rId3" Type="http://schemas.openxmlformats.org/officeDocument/2006/relationships/image" Target="../media/image119.jpeg"/><Relationship Id="rId2" Type="http://schemas.openxmlformats.org/officeDocument/2006/relationships/tags" Target="../tags/tag164.xml"/><Relationship Id="rId1" Type="http://schemas.openxmlformats.org/officeDocument/2006/relationships/tags" Target="../tags/tag163.xml"/></Relationships>
</file>

<file path=ppt/slides/_rels/slide63.xml.rels><?xml version="1.0" encoding="UTF-8" standalone="yes"?>
<Relationships xmlns="http://schemas.openxmlformats.org/package/2006/relationships"><Relationship Id="rId7" Type="http://schemas.openxmlformats.org/officeDocument/2006/relationships/notesSlide" Target="../notesSlides/notesSlide63.xml"/><Relationship Id="rId6" Type="http://schemas.openxmlformats.org/officeDocument/2006/relationships/slideLayout" Target="../slideLayouts/slideLayout1.xml"/><Relationship Id="rId5" Type="http://schemas.openxmlformats.org/officeDocument/2006/relationships/image" Target="../media/image121.png"/><Relationship Id="rId4" Type="http://schemas.openxmlformats.org/officeDocument/2006/relationships/image" Target="../media/image120.jpeg"/><Relationship Id="rId3" Type="http://schemas.openxmlformats.org/officeDocument/2006/relationships/image" Target="../media/image114.png"/><Relationship Id="rId2" Type="http://schemas.openxmlformats.org/officeDocument/2006/relationships/tags" Target="../tags/tag166.xml"/><Relationship Id="rId1" Type="http://schemas.openxmlformats.org/officeDocument/2006/relationships/tags" Target="../tags/tag165.xml"/></Relationships>
</file>

<file path=ppt/slides/_rels/slide64.xml.rels><?xml version="1.0" encoding="UTF-8" standalone="yes"?>
<Relationships xmlns="http://schemas.openxmlformats.org/package/2006/relationships"><Relationship Id="rId5" Type="http://schemas.openxmlformats.org/officeDocument/2006/relationships/notesSlide" Target="../notesSlides/notesSlide64.xml"/><Relationship Id="rId4" Type="http://schemas.openxmlformats.org/officeDocument/2006/relationships/slideLayout" Target="../slideLayouts/slideLayout1.xml"/><Relationship Id="rId3" Type="http://schemas.openxmlformats.org/officeDocument/2006/relationships/image" Target="../media/image122.png"/><Relationship Id="rId2" Type="http://schemas.openxmlformats.org/officeDocument/2006/relationships/tags" Target="../tags/tag168.xml"/><Relationship Id="rId1" Type="http://schemas.openxmlformats.org/officeDocument/2006/relationships/tags" Target="../tags/tag167.xml"/></Relationships>
</file>

<file path=ppt/slides/_rels/slide65.xml.rels><?xml version="1.0" encoding="UTF-8" standalone="yes"?>
<Relationships xmlns="http://schemas.openxmlformats.org/package/2006/relationships"><Relationship Id="rId5" Type="http://schemas.openxmlformats.org/officeDocument/2006/relationships/notesSlide" Target="../notesSlides/notesSlide65.xml"/><Relationship Id="rId4" Type="http://schemas.openxmlformats.org/officeDocument/2006/relationships/slideLayout" Target="../slideLayouts/slideLayout1.xml"/><Relationship Id="rId3" Type="http://schemas.openxmlformats.org/officeDocument/2006/relationships/image" Target="../media/image123.jpeg"/><Relationship Id="rId2" Type="http://schemas.openxmlformats.org/officeDocument/2006/relationships/tags" Target="../tags/tag170.xml"/><Relationship Id="rId1" Type="http://schemas.openxmlformats.org/officeDocument/2006/relationships/tags" Target="../tags/tag169.xml"/></Relationships>
</file>

<file path=ppt/slides/_rels/slide66.xml.rels><?xml version="1.0" encoding="UTF-8" standalone="yes"?>
<Relationships xmlns="http://schemas.openxmlformats.org/package/2006/relationships"><Relationship Id="rId8" Type="http://schemas.openxmlformats.org/officeDocument/2006/relationships/notesSlide" Target="../notesSlides/notesSlide66.xml"/><Relationship Id="rId7" Type="http://schemas.openxmlformats.org/officeDocument/2006/relationships/slideLayout" Target="../slideLayouts/slideLayout1.xml"/><Relationship Id="rId6" Type="http://schemas.openxmlformats.org/officeDocument/2006/relationships/image" Target="../media/image127.jpeg"/><Relationship Id="rId5" Type="http://schemas.openxmlformats.org/officeDocument/2006/relationships/image" Target="../media/image126.jpeg"/><Relationship Id="rId4" Type="http://schemas.openxmlformats.org/officeDocument/2006/relationships/image" Target="../media/image125.jpeg"/><Relationship Id="rId3" Type="http://schemas.openxmlformats.org/officeDocument/2006/relationships/image" Target="../media/image124.jpeg"/><Relationship Id="rId2" Type="http://schemas.openxmlformats.org/officeDocument/2006/relationships/tags" Target="../tags/tag172.xml"/><Relationship Id="rId1" Type="http://schemas.openxmlformats.org/officeDocument/2006/relationships/tags" Target="../tags/tag171.xml"/></Relationships>
</file>

<file path=ppt/slides/_rels/slide67.xml.rels><?xml version="1.0" encoding="UTF-8" standalone="yes"?>
<Relationships xmlns="http://schemas.openxmlformats.org/package/2006/relationships"><Relationship Id="rId6" Type="http://schemas.openxmlformats.org/officeDocument/2006/relationships/notesSlide" Target="../notesSlides/notesSlide67.xml"/><Relationship Id="rId5" Type="http://schemas.openxmlformats.org/officeDocument/2006/relationships/slideLayout" Target="../slideLayouts/slideLayout1.xml"/><Relationship Id="rId4" Type="http://schemas.openxmlformats.org/officeDocument/2006/relationships/image" Target="../media/image129.jpeg"/><Relationship Id="rId3" Type="http://schemas.openxmlformats.org/officeDocument/2006/relationships/image" Target="../media/image128.jpeg"/><Relationship Id="rId2" Type="http://schemas.openxmlformats.org/officeDocument/2006/relationships/tags" Target="../tags/tag174.xml"/><Relationship Id="rId1" Type="http://schemas.openxmlformats.org/officeDocument/2006/relationships/tags" Target="../tags/tag173.xml"/></Relationships>
</file>

<file path=ppt/slides/_rels/slide68.xml.rels><?xml version="1.0" encoding="UTF-8" standalone="yes"?>
<Relationships xmlns="http://schemas.openxmlformats.org/package/2006/relationships"><Relationship Id="rId7" Type="http://schemas.openxmlformats.org/officeDocument/2006/relationships/notesSlide" Target="../notesSlides/notesSlide68.xml"/><Relationship Id="rId6" Type="http://schemas.openxmlformats.org/officeDocument/2006/relationships/slideLayout" Target="../slideLayouts/slideLayout1.xml"/><Relationship Id="rId5" Type="http://schemas.openxmlformats.org/officeDocument/2006/relationships/image" Target="../media/image132.jpeg"/><Relationship Id="rId4" Type="http://schemas.openxmlformats.org/officeDocument/2006/relationships/image" Target="../media/image131.jpeg"/><Relationship Id="rId3" Type="http://schemas.openxmlformats.org/officeDocument/2006/relationships/image" Target="../media/image130.jpeg"/><Relationship Id="rId2" Type="http://schemas.openxmlformats.org/officeDocument/2006/relationships/tags" Target="../tags/tag176.xml"/><Relationship Id="rId1" Type="http://schemas.openxmlformats.org/officeDocument/2006/relationships/tags" Target="../tags/tag175.xml"/></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69.xml"/><Relationship Id="rId3" Type="http://schemas.openxmlformats.org/officeDocument/2006/relationships/slideLayout" Target="../slideLayouts/slideLayout1.xml"/><Relationship Id="rId2" Type="http://schemas.openxmlformats.org/officeDocument/2006/relationships/tags" Target="../tags/tag178.xml"/><Relationship Id="rId1" Type="http://schemas.openxmlformats.org/officeDocument/2006/relationships/tags" Target="../tags/tag177.xml"/></Relationships>
</file>

<file path=ppt/slides/_rels/slide7.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image" Target="../media/image23.jpeg"/><Relationship Id="rId7" Type="http://schemas.openxmlformats.org/officeDocument/2006/relationships/tags" Target="../tags/tag12.xml"/><Relationship Id="rId6" Type="http://schemas.openxmlformats.org/officeDocument/2006/relationships/image" Target="../media/image22.jpeg"/><Relationship Id="rId5" Type="http://schemas.openxmlformats.org/officeDocument/2006/relationships/tags" Target="../tags/tag11.xml"/><Relationship Id="rId4" Type="http://schemas.openxmlformats.org/officeDocument/2006/relationships/image" Target="../media/image21.jpeg"/><Relationship Id="rId3" Type="http://schemas.openxmlformats.org/officeDocument/2006/relationships/tags" Target="../tags/tag10.xml"/><Relationship Id="rId2" Type="http://schemas.openxmlformats.org/officeDocument/2006/relationships/image" Target="../media/image20.jpeg"/><Relationship Id="rId18" Type="http://schemas.openxmlformats.org/officeDocument/2006/relationships/notesSlide" Target="../notesSlides/notesSlide7.xml"/><Relationship Id="rId17" Type="http://schemas.openxmlformats.org/officeDocument/2006/relationships/slideLayout" Target="../slideLayouts/slideLayout1.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image" Target="../media/image26.jpeg"/><Relationship Id="rId13" Type="http://schemas.openxmlformats.org/officeDocument/2006/relationships/tags" Target="../tags/tag15.xml"/><Relationship Id="rId12" Type="http://schemas.openxmlformats.org/officeDocument/2006/relationships/image" Target="../media/image25.jpeg"/><Relationship Id="rId11" Type="http://schemas.openxmlformats.org/officeDocument/2006/relationships/tags" Target="../tags/tag14.xml"/><Relationship Id="rId10" Type="http://schemas.openxmlformats.org/officeDocument/2006/relationships/image" Target="../media/image24.jpeg"/><Relationship Id="rId1" Type="http://schemas.openxmlformats.org/officeDocument/2006/relationships/tags" Target="../tags/tag9.xml"/></Relationships>
</file>

<file path=ppt/slides/_rels/slide70.xml.rels><?xml version="1.0" encoding="UTF-8" standalone="yes"?>
<Relationships xmlns="http://schemas.openxmlformats.org/package/2006/relationships"><Relationship Id="rId6" Type="http://schemas.openxmlformats.org/officeDocument/2006/relationships/notesSlide" Target="../notesSlides/notesSlide70.xml"/><Relationship Id="rId5" Type="http://schemas.openxmlformats.org/officeDocument/2006/relationships/slideLayout" Target="../slideLayouts/slideLayout1.xml"/><Relationship Id="rId4" Type="http://schemas.openxmlformats.org/officeDocument/2006/relationships/image" Target="../media/image134.jpeg"/><Relationship Id="rId3" Type="http://schemas.openxmlformats.org/officeDocument/2006/relationships/image" Target="../media/image133.jpeg"/><Relationship Id="rId2" Type="http://schemas.openxmlformats.org/officeDocument/2006/relationships/tags" Target="../tags/tag180.xml"/><Relationship Id="rId1" Type="http://schemas.openxmlformats.org/officeDocument/2006/relationships/tags" Target="../tags/tag179.xml"/></Relationships>
</file>

<file path=ppt/slides/_rels/slide71.xml.rels><?xml version="1.0" encoding="UTF-8" standalone="yes"?>
<Relationships xmlns="http://schemas.openxmlformats.org/package/2006/relationships"><Relationship Id="rId6" Type="http://schemas.openxmlformats.org/officeDocument/2006/relationships/notesSlide" Target="../notesSlides/notesSlide71.xml"/><Relationship Id="rId5" Type="http://schemas.openxmlformats.org/officeDocument/2006/relationships/slideLayout" Target="../slideLayouts/slideLayout1.xml"/><Relationship Id="rId4" Type="http://schemas.openxmlformats.org/officeDocument/2006/relationships/image" Target="../media/image136.jpeg"/><Relationship Id="rId3" Type="http://schemas.openxmlformats.org/officeDocument/2006/relationships/image" Target="../media/image135.jpeg"/><Relationship Id="rId2" Type="http://schemas.openxmlformats.org/officeDocument/2006/relationships/tags" Target="../tags/tag182.xml"/><Relationship Id="rId1" Type="http://schemas.openxmlformats.org/officeDocument/2006/relationships/tags" Target="../tags/tag181.xml"/></Relationships>
</file>

<file path=ppt/slides/_rels/slide72.xml.rels><?xml version="1.0" encoding="UTF-8" standalone="yes"?>
<Relationships xmlns="http://schemas.openxmlformats.org/package/2006/relationships"><Relationship Id="rId6" Type="http://schemas.openxmlformats.org/officeDocument/2006/relationships/notesSlide" Target="../notesSlides/notesSlide72.xml"/><Relationship Id="rId5" Type="http://schemas.openxmlformats.org/officeDocument/2006/relationships/slideLayout" Target="../slideLayouts/slideLayout1.xml"/><Relationship Id="rId4" Type="http://schemas.openxmlformats.org/officeDocument/2006/relationships/image" Target="../media/image138.jpeg"/><Relationship Id="rId3" Type="http://schemas.openxmlformats.org/officeDocument/2006/relationships/image" Target="../media/image137.jpeg"/><Relationship Id="rId2" Type="http://schemas.openxmlformats.org/officeDocument/2006/relationships/tags" Target="../tags/tag184.xml"/><Relationship Id="rId1" Type="http://schemas.openxmlformats.org/officeDocument/2006/relationships/tags" Target="../tags/tag183.xml"/></Relationships>
</file>

<file path=ppt/slides/_rels/slide73.xml.rels><?xml version="1.0" encoding="UTF-8" standalone="yes"?>
<Relationships xmlns="http://schemas.openxmlformats.org/package/2006/relationships"><Relationship Id="rId6" Type="http://schemas.openxmlformats.org/officeDocument/2006/relationships/notesSlide" Target="../notesSlides/notesSlide73.xml"/><Relationship Id="rId5" Type="http://schemas.openxmlformats.org/officeDocument/2006/relationships/slideLayout" Target="../slideLayouts/slideLayout1.xml"/><Relationship Id="rId4" Type="http://schemas.openxmlformats.org/officeDocument/2006/relationships/image" Target="../media/image140.jpeg"/><Relationship Id="rId3" Type="http://schemas.openxmlformats.org/officeDocument/2006/relationships/image" Target="../media/image139.jpeg"/><Relationship Id="rId2" Type="http://schemas.openxmlformats.org/officeDocument/2006/relationships/tags" Target="../tags/tag186.xml"/><Relationship Id="rId1" Type="http://schemas.openxmlformats.org/officeDocument/2006/relationships/tags" Target="../tags/tag185.xml"/></Relationships>
</file>

<file path=ppt/slides/_rels/slide74.xml.rels><?xml version="1.0" encoding="UTF-8" standalone="yes"?>
<Relationships xmlns="http://schemas.openxmlformats.org/package/2006/relationships"><Relationship Id="rId6" Type="http://schemas.openxmlformats.org/officeDocument/2006/relationships/notesSlide" Target="../notesSlides/notesSlide74.xml"/><Relationship Id="rId5" Type="http://schemas.openxmlformats.org/officeDocument/2006/relationships/slideLayout" Target="../slideLayouts/slideLayout1.xml"/><Relationship Id="rId4" Type="http://schemas.openxmlformats.org/officeDocument/2006/relationships/image" Target="../media/image142.jpeg"/><Relationship Id="rId3" Type="http://schemas.openxmlformats.org/officeDocument/2006/relationships/image" Target="../media/image141.jpeg"/><Relationship Id="rId2" Type="http://schemas.openxmlformats.org/officeDocument/2006/relationships/tags" Target="../tags/tag188.xml"/><Relationship Id="rId1" Type="http://schemas.openxmlformats.org/officeDocument/2006/relationships/tags" Target="../tags/tag187.xml"/></Relationships>
</file>

<file path=ppt/slides/_rels/slide75.xml.rels><?xml version="1.0" encoding="UTF-8" standalone="yes"?>
<Relationships xmlns="http://schemas.openxmlformats.org/package/2006/relationships"><Relationship Id="rId6" Type="http://schemas.openxmlformats.org/officeDocument/2006/relationships/notesSlide" Target="../notesSlides/notesSlide75.xml"/><Relationship Id="rId5" Type="http://schemas.openxmlformats.org/officeDocument/2006/relationships/slideLayout" Target="../slideLayouts/slideLayout1.xml"/><Relationship Id="rId4" Type="http://schemas.openxmlformats.org/officeDocument/2006/relationships/image" Target="../media/image144.jpeg"/><Relationship Id="rId3" Type="http://schemas.openxmlformats.org/officeDocument/2006/relationships/image" Target="../media/image143.jpeg"/><Relationship Id="rId2" Type="http://schemas.openxmlformats.org/officeDocument/2006/relationships/tags" Target="../tags/tag190.xml"/><Relationship Id="rId1" Type="http://schemas.openxmlformats.org/officeDocument/2006/relationships/tags" Target="../tags/tag189.xml"/></Relationships>
</file>

<file path=ppt/slides/_rels/slide76.xml.rels><?xml version="1.0" encoding="UTF-8" standalone="yes"?>
<Relationships xmlns="http://schemas.openxmlformats.org/package/2006/relationships"><Relationship Id="rId7" Type="http://schemas.openxmlformats.org/officeDocument/2006/relationships/notesSlide" Target="../notesSlides/notesSlide76.xml"/><Relationship Id="rId6" Type="http://schemas.openxmlformats.org/officeDocument/2006/relationships/slideLayout" Target="../slideLayouts/slideLayout1.xml"/><Relationship Id="rId5" Type="http://schemas.openxmlformats.org/officeDocument/2006/relationships/image" Target="../media/image147.png"/><Relationship Id="rId4" Type="http://schemas.openxmlformats.org/officeDocument/2006/relationships/image" Target="../media/image146.png"/><Relationship Id="rId3" Type="http://schemas.openxmlformats.org/officeDocument/2006/relationships/image" Target="../media/image145.png"/><Relationship Id="rId2" Type="http://schemas.openxmlformats.org/officeDocument/2006/relationships/tags" Target="../tags/tag192.xml"/><Relationship Id="rId1" Type="http://schemas.openxmlformats.org/officeDocument/2006/relationships/tags" Target="../tags/tag191.xml"/></Relationships>
</file>

<file path=ppt/slides/_rels/slide77.xml.rels><?xml version="1.0" encoding="UTF-8" standalone="yes"?>
<Relationships xmlns="http://schemas.openxmlformats.org/package/2006/relationships"><Relationship Id="rId7" Type="http://schemas.openxmlformats.org/officeDocument/2006/relationships/notesSlide" Target="../notesSlides/notesSlide77.xml"/><Relationship Id="rId6" Type="http://schemas.openxmlformats.org/officeDocument/2006/relationships/slideLayout" Target="../slideLayouts/slideLayout1.xml"/><Relationship Id="rId5" Type="http://schemas.openxmlformats.org/officeDocument/2006/relationships/image" Target="../media/image150.jpeg"/><Relationship Id="rId4" Type="http://schemas.openxmlformats.org/officeDocument/2006/relationships/image" Target="../media/image149.jpeg"/><Relationship Id="rId3" Type="http://schemas.openxmlformats.org/officeDocument/2006/relationships/image" Target="../media/image148.jpeg"/><Relationship Id="rId2" Type="http://schemas.openxmlformats.org/officeDocument/2006/relationships/tags" Target="../tags/tag194.xml"/><Relationship Id="rId1" Type="http://schemas.openxmlformats.org/officeDocument/2006/relationships/tags" Target="../tags/tag193.xml"/></Relationships>
</file>

<file path=ppt/slides/_rels/slide78.xml.rels><?xml version="1.0" encoding="UTF-8" standalone="yes"?>
<Relationships xmlns="http://schemas.openxmlformats.org/package/2006/relationships"><Relationship Id="rId7" Type="http://schemas.openxmlformats.org/officeDocument/2006/relationships/notesSlide" Target="../notesSlides/notesSlide78.xml"/><Relationship Id="rId6" Type="http://schemas.openxmlformats.org/officeDocument/2006/relationships/slideLayout" Target="../slideLayouts/slideLayout1.xml"/><Relationship Id="rId5" Type="http://schemas.openxmlformats.org/officeDocument/2006/relationships/image" Target="../media/image153.jpeg"/><Relationship Id="rId4" Type="http://schemas.openxmlformats.org/officeDocument/2006/relationships/image" Target="../media/image152.jpeg"/><Relationship Id="rId3" Type="http://schemas.openxmlformats.org/officeDocument/2006/relationships/image" Target="../media/image151.jpeg"/><Relationship Id="rId2" Type="http://schemas.openxmlformats.org/officeDocument/2006/relationships/tags" Target="../tags/tag196.xml"/><Relationship Id="rId1" Type="http://schemas.openxmlformats.org/officeDocument/2006/relationships/tags" Target="../tags/tag195.xml"/></Relationships>
</file>

<file path=ppt/slides/_rels/slide79.xml.rels><?xml version="1.0" encoding="UTF-8" standalone="yes"?>
<Relationships xmlns="http://schemas.openxmlformats.org/package/2006/relationships"><Relationship Id="rId6" Type="http://schemas.openxmlformats.org/officeDocument/2006/relationships/notesSlide" Target="../notesSlides/notesSlide79.xml"/><Relationship Id="rId5" Type="http://schemas.openxmlformats.org/officeDocument/2006/relationships/slideLayout" Target="../slideLayouts/slideLayout1.xml"/><Relationship Id="rId4" Type="http://schemas.openxmlformats.org/officeDocument/2006/relationships/image" Target="../media/image155.jpeg"/><Relationship Id="rId3" Type="http://schemas.openxmlformats.org/officeDocument/2006/relationships/image" Target="../media/image154.jpeg"/><Relationship Id="rId2" Type="http://schemas.openxmlformats.org/officeDocument/2006/relationships/tags" Target="../tags/tag198.xml"/><Relationship Id="rId1" Type="http://schemas.openxmlformats.org/officeDocument/2006/relationships/tags" Target="../tags/tag19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80.xml.rels><?xml version="1.0" encoding="UTF-8" standalone="yes"?>
<Relationships xmlns="http://schemas.openxmlformats.org/package/2006/relationships"><Relationship Id="rId8" Type="http://schemas.openxmlformats.org/officeDocument/2006/relationships/notesSlide" Target="../notesSlides/notesSlide80.xml"/><Relationship Id="rId7" Type="http://schemas.openxmlformats.org/officeDocument/2006/relationships/slideLayout" Target="../slideLayouts/slideLayout1.xml"/><Relationship Id="rId6" Type="http://schemas.openxmlformats.org/officeDocument/2006/relationships/image" Target="../media/image159.jpeg"/><Relationship Id="rId5" Type="http://schemas.openxmlformats.org/officeDocument/2006/relationships/image" Target="../media/image158.jpeg"/><Relationship Id="rId4" Type="http://schemas.openxmlformats.org/officeDocument/2006/relationships/image" Target="../media/image157.jpeg"/><Relationship Id="rId3" Type="http://schemas.openxmlformats.org/officeDocument/2006/relationships/image" Target="../media/image156.jpeg"/><Relationship Id="rId2" Type="http://schemas.openxmlformats.org/officeDocument/2006/relationships/tags" Target="../tags/tag200.xml"/><Relationship Id="rId1" Type="http://schemas.openxmlformats.org/officeDocument/2006/relationships/tags" Target="../tags/tag199.xml"/></Relationships>
</file>

<file path=ppt/slides/_rels/slide81.xml.rels><?xml version="1.0" encoding="UTF-8" standalone="yes"?>
<Relationships xmlns="http://schemas.openxmlformats.org/package/2006/relationships"><Relationship Id="rId7" Type="http://schemas.openxmlformats.org/officeDocument/2006/relationships/notesSlide" Target="../notesSlides/notesSlide81.xml"/><Relationship Id="rId6" Type="http://schemas.openxmlformats.org/officeDocument/2006/relationships/slideLayout" Target="../slideLayouts/slideLayout1.xml"/><Relationship Id="rId5" Type="http://schemas.openxmlformats.org/officeDocument/2006/relationships/image" Target="../media/image162.jpeg"/><Relationship Id="rId4" Type="http://schemas.openxmlformats.org/officeDocument/2006/relationships/image" Target="../media/image161.jpeg"/><Relationship Id="rId3" Type="http://schemas.openxmlformats.org/officeDocument/2006/relationships/image" Target="../media/image160.jpeg"/><Relationship Id="rId2" Type="http://schemas.openxmlformats.org/officeDocument/2006/relationships/tags" Target="../tags/tag202.xml"/><Relationship Id="rId1" Type="http://schemas.openxmlformats.org/officeDocument/2006/relationships/tags" Target="../tags/tag201.xml"/></Relationships>
</file>

<file path=ppt/slides/_rels/slide82.xml.rels><?xml version="1.0" encoding="UTF-8" standalone="yes"?>
<Relationships xmlns="http://schemas.openxmlformats.org/package/2006/relationships"><Relationship Id="rId7" Type="http://schemas.openxmlformats.org/officeDocument/2006/relationships/notesSlide" Target="../notesSlides/notesSlide82.xml"/><Relationship Id="rId6" Type="http://schemas.openxmlformats.org/officeDocument/2006/relationships/slideLayout" Target="../slideLayouts/slideLayout1.xml"/><Relationship Id="rId5" Type="http://schemas.openxmlformats.org/officeDocument/2006/relationships/image" Target="../media/image165.jpeg"/><Relationship Id="rId4" Type="http://schemas.openxmlformats.org/officeDocument/2006/relationships/image" Target="../media/image164.jpeg"/><Relationship Id="rId3" Type="http://schemas.openxmlformats.org/officeDocument/2006/relationships/image" Target="../media/image163.jpeg"/><Relationship Id="rId2" Type="http://schemas.openxmlformats.org/officeDocument/2006/relationships/tags" Target="../tags/tag204.xml"/><Relationship Id="rId1" Type="http://schemas.openxmlformats.org/officeDocument/2006/relationships/tags" Target="../tags/tag203.xml"/></Relationships>
</file>

<file path=ppt/slides/_rels/slide83.xml.rels><?xml version="1.0" encoding="UTF-8" standalone="yes"?>
<Relationships xmlns="http://schemas.openxmlformats.org/package/2006/relationships"><Relationship Id="rId7" Type="http://schemas.openxmlformats.org/officeDocument/2006/relationships/notesSlide" Target="../notesSlides/notesSlide83.xml"/><Relationship Id="rId6" Type="http://schemas.openxmlformats.org/officeDocument/2006/relationships/slideLayout" Target="../slideLayouts/slideLayout1.xml"/><Relationship Id="rId5" Type="http://schemas.openxmlformats.org/officeDocument/2006/relationships/image" Target="../media/image167.jpeg"/><Relationship Id="rId4" Type="http://schemas.openxmlformats.org/officeDocument/2006/relationships/image" Target="../media/image166.jpeg"/><Relationship Id="rId3" Type="http://schemas.openxmlformats.org/officeDocument/2006/relationships/image" Target="../media/image114.png"/><Relationship Id="rId2" Type="http://schemas.openxmlformats.org/officeDocument/2006/relationships/tags" Target="../tags/tag206.xml"/><Relationship Id="rId1" Type="http://schemas.openxmlformats.org/officeDocument/2006/relationships/tags" Target="../tags/tag205.xml"/></Relationships>
</file>

<file path=ppt/slides/_rels/slide84.xml.rels><?xml version="1.0" encoding="UTF-8" standalone="yes"?>
<Relationships xmlns="http://schemas.openxmlformats.org/package/2006/relationships"><Relationship Id="rId5" Type="http://schemas.openxmlformats.org/officeDocument/2006/relationships/notesSlide" Target="../notesSlides/notesSlide84.xml"/><Relationship Id="rId4" Type="http://schemas.openxmlformats.org/officeDocument/2006/relationships/slideLayout" Target="../slideLayouts/slideLayout1.xml"/><Relationship Id="rId3" Type="http://schemas.openxmlformats.org/officeDocument/2006/relationships/image" Target="../media/image168.jpeg"/><Relationship Id="rId2" Type="http://schemas.openxmlformats.org/officeDocument/2006/relationships/tags" Target="../tags/tag208.xml"/><Relationship Id="rId1" Type="http://schemas.openxmlformats.org/officeDocument/2006/relationships/tags" Target="../tags/tag207.xml"/></Relationships>
</file>

<file path=ppt/slides/_rels/slide85.xml.rels><?xml version="1.0" encoding="UTF-8" standalone="yes"?>
<Relationships xmlns="http://schemas.openxmlformats.org/package/2006/relationships"><Relationship Id="rId8" Type="http://schemas.openxmlformats.org/officeDocument/2006/relationships/notesSlide" Target="../notesSlides/notesSlide85.xml"/><Relationship Id="rId7" Type="http://schemas.openxmlformats.org/officeDocument/2006/relationships/slideLayout" Target="../slideLayouts/slideLayout1.xml"/><Relationship Id="rId6" Type="http://schemas.openxmlformats.org/officeDocument/2006/relationships/image" Target="../media/image172.png"/><Relationship Id="rId5" Type="http://schemas.openxmlformats.org/officeDocument/2006/relationships/image" Target="../media/image171.jpeg"/><Relationship Id="rId4" Type="http://schemas.openxmlformats.org/officeDocument/2006/relationships/image" Target="../media/image170.jpeg"/><Relationship Id="rId3" Type="http://schemas.openxmlformats.org/officeDocument/2006/relationships/image" Target="../media/image169.jpeg"/><Relationship Id="rId2" Type="http://schemas.openxmlformats.org/officeDocument/2006/relationships/tags" Target="../tags/tag210.xml"/><Relationship Id="rId1" Type="http://schemas.openxmlformats.org/officeDocument/2006/relationships/tags" Target="../tags/tag209.xml"/></Relationships>
</file>

<file path=ppt/slides/_rels/slide86.xml.rels><?xml version="1.0" encoding="UTF-8" standalone="yes"?>
<Relationships xmlns="http://schemas.openxmlformats.org/package/2006/relationships"><Relationship Id="rId7" Type="http://schemas.openxmlformats.org/officeDocument/2006/relationships/notesSlide" Target="../notesSlides/notesSlide86.xml"/><Relationship Id="rId6" Type="http://schemas.openxmlformats.org/officeDocument/2006/relationships/slideLayout" Target="../slideLayouts/slideLayout1.xml"/><Relationship Id="rId5" Type="http://schemas.openxmlformats.org/officeDocument/2006/relationships/image" Target="../media/image175.jpeg"/><Relationship Id="rId4" Type="http://schemas.openxmlformats.org/officeDocument/2006/relationships/image" Target="../media/image174.jpeg"/><Relationship Id="rId3" Type="http://schemas.openxmlformats.org/officeDocument/2006/relationships/image" Target="../media/image173.jpeg"/><Relationship Id="rId2" Type="http://schemas.openxmlformats.org/officeDocument/2006/relationships/tags" Target="../tags/tag212.xml"/><Relationship Id="rId1" Type="http://schemas.openxmlformats.org/officeDocument/2006/relationships/tags" Target="../tags/tag211.xml"/></Relationships>
</file>

<file path=ppt/slides/_rels/slide87.xml.rels><?xml version="1.0" encoding="UTF-8" standalone="yes"?>
<Relationships xmlns="http://schemas.openxmlformats.org/package/2006/relationships"><Relationship Id="rId5" Type="http://schemas.openxmlformats.org/officeDocument/2006/relationships/notesSlide" Target="../notesSlides/notesSlide87.xml"/><Relationship Id="rId4" Type="http://schemas.openxmlformats.org/officeDocument/2006/relationships/slideLayout" Target="../slideLayouts/slideLayout1.xml"/><Relationship Id="rId3" Type="http://schemas.openxmlformats.org/officeDocument/2006/relationships/image" Target="../media/image176.jpeg"/><Relationship Id="rId2" Type="http://schemas.openxmlformats.org/officeDocument/2006/relationships/tags" Target="../tags/tag214.xml"/><Relationship Id="rId1" Type="http://schemas.openxmlformats.org/officeDocument/2006/relationships/tags" Target="../tags/tag213.xml"/></Relationships>
</file>

<file path=ppt/slides/_rels/slide88.xml.rels><?xml version="1.0" encoding="UTF-8" standalone="yes"?>
<Relationships xmlns="http://schemas.openxmlformats.org/package/2006/relationships"><Relationship Id="rId6" Type="http://schemas.openxmlformats.org/officeDocument/2006/relationships/notesSlide" Target="../notesSlides/notesSlide88.xml"/><Relationship Id="rId5" Type="http://schemas.openxmlformats.org/officeDocument/2006/relationships/slideLayout" Target="../slideLayouts/slideLayout1.xml"/><Relationship Id="rId4" Type="http://schemas.openxmlformats.org/officeDocument/2006/relationships/image" Target="../media/image178.jpeg"/><Relationship Id="rId3" Type="http://schemas.openxmlformats.org/officeDocument/2006/relationships/image" Target="../media/image177.jpeg"/><Relationship Id="rId2" Type="http://schemas.openxmlformats.org/officeDocument/2006/relationships/tags" Target="../tags/tag216.xml"/><Relationship Id="rId1" Type="http://schemas.openxmlformats.org/officeDocument/2006/relationships/tags" Target="../tags/tag215.xml"/></Relationships>
</file>

<file path=ppt/slides/_rels/slide89.xml.rels><?xml version="1.0" encoding="UTF-8" standalone="yes"?>
<Relationships xmlns="http://schemas.openxmlformats.org/package/2006/relationships"><Relationship Id="rId7" Type="http://schemas.openxmlformats.org/officeDocument/2006/relationships/notesSlide" Target="../notesSlides/notesSlide89.xml"/><Relationship Id="rId6" Type="http://schemas.openxmlformats.org/officeDocument/2006/relationships/slideLayout" Target="../slideLayouts/slideLayout1.xml"/><Relationship Id="rId5" Type="http://schemas.openxmlformats.org/officeDocument/2006/relationships/image" Target="../media/image181.jpeg"/><Relationship Id="rId4" Type="http://schemas.openxmlformats.org/officeDocument/2006/relationships/image" Target="../media/image180.jpeg"/><Relationship Id="rId3" Type="http://schemas.openxmlformats.org/officeDocument/2006/relationships/image" Target="../media/image179.jpeg"/><Relationship Id="rId2" Type="http://schemas.openxmlformats.org/officeDocument/2006/relationships/tags" Target="../tags/tag218.xml"/><Relationship Id="rId1" Type="http://schemas.openxmlformats.org/officeDocument/2006/relationships/tags" Target="../tags/tag217.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21.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90.xml.rels><?xml version="1.0" encoding="UTF-8" standalone="yes"?>
<Relationships xmlns="http://schemas.openxmlformats.org/package/2006/relationships"><Relationship Id="rId5" Type="http://schemas.openxmlformats.org/officeDocument/2006/relationships/notesSlide" Target="../notesSlides/notesSlide90.xml"/><Relationship Id="rId4" Type="http://schemas.openxmlformats.org/officeDocument/2006/relationships/slideLayout" Target="../slideLayouts/slideLayout1.xml"/><Relationship Id="rId3" Type="http://schemas.openxmlformats.org/officeDocument/2006/relationships/image" Target="../media/image182.jpeg"/><Relationship Id="rId2" Type="http://schemas.openxmlformats.org/officeDocument/2006/relationships/tags" Target="../tags/tag220.xml"/><Relationship Id="rId1" Type="http://schemas.openxmlformats.org/officeDocument/2006/relationships/tags" Target="../tags/tag219.xml"/></Relationships>
</file>

<file path=ppt/slides/_rels/slide91.xml.rels><?xml version="1.0" encoding="UTF-8" standalone="yes"?>
<Relationships xmlns="http://schemas.openxmlformats.org/package/2006/relationships"><Relationship Id="rId5" Type="http://schemas.openxmlformats.org/officeDocument/2006/relationships/notesSlide" Target="../notesSlides/notesSlide91.xml"/><Relationship Id="rId4" Type="http://schemas.openxmlformats.org/officeDocument/2006/relationships/slideLayout" Target="../slideLayouts/slideLayout1.xml"/><Relationship Id="rId3" Type="http://schemas.openxmlformats.org/officeDocument/2006/relationships/image" Target="../media/image183.jpeg"/><Relationship Id="rId2" Type="http://schemas.openxmlformats.org/officeDocument/2006/relationships/tags" Target="../tags/tag222.xml"/><Relationship Id="rId1" Type="http://schemas.openxmlformats.org/officeDocument/2006/relationships/tags" Target="../tags/tag221.xml"/></Relationships>
</file>

<file path=ppt/slides/_rels/slide92.xml.rels><?xml version="1.0" encoding="UTF-8" standalone="yes"?>
<Relationships xmlns="http://schemas.openxmlformats.org/package/2006/relationships"><Relationship Id="rId5" Type="http://schemas.openxmlformats.org/officeDocument/2006/relationships/notesSlide" Target="../notesSlides/notesSlide92.xml"/><Relationship Id="rId4" Type="http://schemas.openxmlformats.org/officeDocument/2006/relationships/slideLayout" Target="../slideLayouts/slideLayout1.xml"/><Relationship Id="rId3" Type="http://schemas.openxmlformats.org/officeDocument/2006/relationships/image" Target="../media/image184.jpeg"/><Relationship Id="rId2" Type="http://schemas.openxmlformats.org/officeDocument/2006/relationships/tags" Target="../tags/tag224.xml"/><Relationship Id="rId1" Type="http://schemas.openxmlformats.org/officeDocument/2006/relationships/tags" Target="../tags/tag223.xml"/></Relationships>
</file>

<file path=ppt/slides/_rels/slide93.xml.rels><?xml version="1.0" encoding="UTF-8" standalone="yes"?>
<Relationships xmlns="http://schemas.openxmlformats.org/package/2006/relationships"><Relationship Id="rId5" Type="http://schemas.openxmlformats.org/officeDocument/2006/relationships/notesSlide" Target="../notesSlides/notesSlide93.xml"/><Relationship Id="rId4" Type="http://schemas.openxmlformats.org/officeDocument/2006/relationships/slideLayout" Target="../slideLayouts/slideLayout1.xml"/><Relationship Id="rId3" Type="http://schemas.openxmlformats.org/officeDocument/2006/relationships/image" Target="../media/image185.jpeg"/><Relationship Id="rId2" Type="http://schemas.openxmlformats.org/officeDocument/2006/relationships/tags" Target="../tags/tag226.xml"/><Relationship Id="rId1" Type="http://schemas.openxmlformats.org/officeDocument/2006/relationships/tags" Target="../tags/tag225.xml"/></Relationships>
</file>

<file path=ppt/slides/_rels/slide94.xml.rels><?xml version="1.0" encoding="UTF-8" standalone="yes"?>
<Relationships xmlns="http://schemas.openxmlformats.org/package/2006/relationships"><Relationship Id="rId5" Type="http://schemas.openxmlformats.org/officeDocument/2006/relationships/notesSlide" Target="../notesSlides/notesSlide94.xml"/><Relationship Id="rId4" Type="http://schemas.openxmlformats.org/officeDocument/2006/relationships/slideLayout" Target="../slideLayouts/slideLayout1.xml"/><Relationship Id="rId3" Type="http://schemas.openxmlformats.org/officeDocument/2006/relationships/image" Target="../media/image186.jpeg"/><Relationship Id="rId2" Type="http://schemas.openxmlformats.org/officeDocument/2006/relationships/tags" Target="../tags/tag228.xml"/><Relationship Id="rId1" Type="http://schemas.openxmlformats.org/officeDocument/2006/relationships/tags" Target="../tags/tag227.xml"/></Relationships>
</file>

<file path=ppt/slides/_rels/slide95.xml.rels><?xml version="1.0" encoding="UTF-8" standalone="yes"?>
<Relationships xmlns="http://schemas.openxmlformats.org/package/2006/relationships"><Relationship Id="rId7" Type="http://schemas.openxmlformats.org/officeDocument/2006/relationships/notesSlide" Target="../notesSlides/notesSlide95.xml"/><Relationship Id="rId6" Type="http://schemas.openxmlformats.org/officeDocument/2006/relationships/slideLayout" Target="../slideLayouts/slideLayout1.xml"/><Relationship Id="rId5" Type="http://schemas.openxmlformats.org/officeDocument/2006/relationships/image" Target="../media/image188.jpeg"/><Relationship Id="rId4" Type="http://schemas.openxmlformats.org/officeDocument/2006/relationships/hyperlink" Target="../../TDDownload/Music/&#21514;&#35013;&#20107;&#25925;.flv" TargetMode="External"/><Relationship Id="rId3" Type="http://schemas.openxmlformats.org/officeDocument/2006/relationships/image" Target="../media/image187.jpeg"/><Relationship Id="rId2" Type="http://schemas.openxmlformats.org/officeDocument/2006/relationships/tags" Target="../tags/tag230.xml"/><Relationship Id="rId1" Type="http://schemas.openxmlformats.org/officeDocument/2006/relationships/tags" Target="../tags/tag229.xml"/></Relationships>
</file>

<file path=ppt/slides/_rels/slide96.xml.rels><?xml version="1.0" encoding="UTF-8" standalone="yes"?>
<Relationships xmlns="http://schemas.openxmlformats.org/package/2006/relationships"><Relationship Id="rId7" Type="http://schemas.openxmlformats.org/officeDocument/2006/relationships/notesSlide" Target="../notesSlides/notesSlide96.xml"/><Relationship Id="rId6" Type="http://schemas.openxmlformats.org/officeDocument/2006/relationships/slideLayout" Target="../slideLayouts/slideLayout1.xml"/><Relationship Id="rId5" Type="http://schemas.openxmlformats.org/officeDocument/2006/relationships/image" Target="../media/image193.png"/><Relationship Id="rId4" Type="http://schemas.openxmlformats.org/officeDocument/2006/relationships/image" Target="../media/image192.jpeg"/><Relationship Id="rId3" Type="http://schemas.openxmlformats.org/officeDocument/2006/relationships/image" Target="../media/image191.jpeg"/><Relationship Id="rId2" Type="http://schemas.openxmlformats.org/officeDocument/2006/relationships/image" Target="../media/image190.jpeg"/><Relationship Id="rId1" Type="http://schemas.openxmlformats.org/officeDocument/2006/relationships/image" Target="../media/image189.jpeg"/></Relationships>
</file>

<file path=ppt/slides/_rels/slide97.xml.rels><?xml version="1.0" encoding="UTF-8" standalone="yes"?>
<Relationships xmlns="http://schemas.openxmlformats.org/package/2006/relationships"><Relationship Id="rId4" Type="http://schemas.openxmlformats.org/officeDocument/2006/relationships/notesSlide" Target="../notesSlides/notesSlide97.xml"/><Relationship Id="rId3" Type="http://schemas.openxmlformats.org/officeDocument/2006/relationships/slideLayout" Target="../slideLayouts/slideLayout1.xml"/><Relationship Id="rId2" Type="http://schemas.openxmlformats.org/officeDocument/2006/relationships/tags" Target="../tags/tag232.xml"/><Relationship Id="rId1" Type="http://schemas.openxmlformats.org/officeDocument/2006/relationships/tags" Target="../tags/tag231.xml"/></Relationships>
</file>

<file path=ppt/slides/_rels/slide98.xml.rels><?xml version="1.0" encoding="UTF-8" standalone="yes"?>
<Relationships xmlns="http://schemas.openxmlformats.org/package/2006/relationships"><Relationship Id="rId9" Type="http://schemas.openxmlformats.org/officeDocument/2006/relationships/notesSlide" Target="../notesSlides/notesSlide98.xml"/><Relationship Id="rId8" Type="http://schemas.openxmlformats.org/officeDocument/2006/relationships/slideLayout" Target="../slideLayouts/slideLayout1.xml"/><Relationship Id="rId7" Type="http://schemas.openxmlformats.org/officeDocument/2006/relationships/audio" Target="../media/audio3.wav"/><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195.png"/><Relationship Id="rId3" Type="http://schemas.openxmlformats.org/officeDocument/2006/relationships/image" Target="../media/image194.png"/><Relationship Id="rId2" Type="http://schemas.openxmlformats.org/officeDocument/2006/relationships/tags" Target="../tags/tag234.xml"/><Relationship Id="rId1" Type="http://schemas.openxmlformats.org/officeDocument/2006/relationships/tags" Target="../tags/tag233.xml"/></Relationships>
</file>

<file path=ppt/slides/_rels/slide99.xml.rels><?xml version="1.0" encoding="UTF-8" standalone="yes"?>
<Relationships xmlns="http://schemas.openxmlformats.org/package/2006/relationships"><Relationship Id="rId7" Type="http://schemas.openxmlformats.org/officeDocument/2006/relationships/notesSlide" Target="../notesSlides/notesSlide99.xml"/><Relationship Id="rId6"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audio" Target="../media/audio3.wav"/><Relationship Id="rId3" Type="http://schemas.openxmlformats.org/officeDocument/2006/relationships/image" Target="../media/image196.png"/><Relationship Id="rId2" Type="http://schemas.openxmlformats.org/officeDocument/2006/relationships/tags" Target="../tags/tag236.xml"/><Relationship Id="rId1" Type="http://schemas.openxmlformats.org/officeDocument/2006/relationships/tags" Target="../tags/tag23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图片 1"/>
          <p:cNvPicPr>
            <a:picLocks noChangeAspect="1"/>
          </p:cNvPicPr>
          <p:nvPr/>
        </p:nvPicPr>
        <p:blipFill>
          <a:blip r:embed="rId1"/>
          <a:srcRect t="10614" b="4584"/>
          <a:stretch>
            <a:fillRect/>
          </a:stretch>
        </p:blipFill>
        <p:spPr bwMode="auto">
          <a:xfrm>
            <a:off x="0" y="-38100"/>
            <a:ext cx="12192000" cy="6896100"/>
          </a:xfrm>
          <a:prstGeom prst="rect">
            <a:avLst/>
          </a:prstGeom>
          <a:noFill/>
          <a:ln w="9525">
            <a:noFill/>
            <a:miter lim="800000"/>
            <a:headEnd/>
            <a:tailEnd/>
          </a:ln>
        </p:spPr>
      </p:pic>
      <p:pic>
        <p:nvPicPr>
          <p:cNvPr id="17411" name="图片 1"/>
          <p:cNvPicPr>
            <a:picLocks noChangeAspect="1"/>
          </p:cNvPicPr>
          <p:nvPr/>
        </p:nvPicPr>
        <p:blipFill>
          <a:blip r:embed="rId2"/>
          <a:srcRect t="12534" b="2803"/>
          <a:stretch>
            <a:fillRect/>
          </a:stretch>
        </p:blipFill>
        <p:spPr bwMode="auto">
          <a:xfrm>
            <a:off x="-9525" y="-38100"/>
            <a:ext cx="12201525" cy="6896100"/>
          </a:xfrm>
          <a:prstGeom prst="rect">
            <a:avLst/>
          </a:prstGeom>
          <a:noFill/>
          <a:ln w="9525">
            <a:noFill/>
            <a:miter lim="800000"/>
            <a:headEnd/>
            <a:tailEnd/>
          </a:ln>
        </p:spPr>
      </p:pic>
      <p:sp>
        <p:nvSpPr>
          <p:cNvPr id="17412" name="任意多边形 9"/>
          <p:cNvSpPr/>
          <p:nvPr/>
        </p:nvSpPr>
        <p:spPr bwMode="auto">
          <a:xfrm>
            <a:off x="4133850" y="-28575"/>
            <a:ext cx="8067675" cy="6886575"/>
          </a:xfrm>
          <a:custGeom>
            <a:avLst/>
            <a:gdLst>
              <a:gd name="T0" fmla="*/ 2867025 w 8067675"/>
              <a:gd name="T1" fmla="*/ 0 h 6886575"/>
              <a:gd name="T2" fmla="*/ 8067675 w 8067675"/>
              <a:gd name="T3" fmla="*/ 0 h 6886575"/>
              <a:gd name="T4" fmla="*/ 8067675 w 8067675"/>
              <a:gd name="T5" fmla="*/ 6886575 h 6886575"/>
              <a:gd name="T6" fmla="*/ 0 w 8067675"/>
              <a:gd name="T7" fmla="*/ 6877051 h 6886575"/>
              <a:gd name="T8" fmla="*/ 57150 w 8067675"/>
              <a:gd name="T9" fmla="*/ 2981325 h 6886575"/>
              <a:gd name="T10" fmla="*/ 2867025 w 8067675"/>
              <a:gd name="T11" fmla="*/ 0 h 6886575"/>
              <a:gd name="T12" fmla="*/ 0 60000 65536"/>
              <a:gd name="T13" fmla="*/ 0 60000 65536"/>
              <a:gd name="T14" fmla="*/ 0 60000 65536"/>
              <a:gd name="T15" fmla="*/ 0 60000 65536"/>
              <a:gd name="T16" fmla="*/ 0 60000 65536"/>
              <a:gd name="T17" fmla="*/ 0 60000 65536"/>
              <a:gd name="T18" fmla="*/ 0 w 8067675"/>
              <a:gd name="T19" fmla="*/ 0 h 6886575"/>
              <a:gd name="T20" fmla="*/ 8067675 w 8067675"/>
              <a:gd name="T21" fmla="*/ 6886575 h 6886575"/>
            </a:gdLst>
            <a:ahLst/>
            <a:cxnLst>
              <a:cxn ang="T12">
                <a:pos x="T0" y="T1"/>
              </a:cxn>
              <a:cxn ang="T13">
                <a:pos x="T2" y="T3"/>
              </a:cxn>
              <a:cxn ang="T14">
                <a:pos x="T4" y="T5"/>
              </a:cxn>
              <a:cxn ang="T15">
                <a:pos x="T6" y="T7"/>
              </a:cxn>
              <a:cxn ang="T16">
                <a:pos x="T8" y="T9"/>
              </a:cxn>
              <a:cxn ang="T17">
                <a:pos x="T10" y="T11"/>
              </a:cxn>
            </a:cxnLst>
            <a:rect l="T18" t="T19" r="T20" b="T21"/>
            <a:pathLst>
              <a:path w="8067675" h="6886575">
                <a:moveTo>
                  <a:pt x="2867025" y="0"/>
                </a:moveTo>
                <a:lnTo>
                  <a:pt x="8067675" y="0"/>
                </a:lnTo>
                <a:lnTo>
                  <a:pt x="8067675" y="6886575"/>
                </a:lnTo>
                <a:lnTo>
                  <a:pt x="0" y="6877050"/>
                </a:lnTo>
                <a:lnTo>
                  <a:pt x="57150" y="2981325"/>
                </a:lnTo>
                <a:lnTo>
                  <a:pt x="2867025" y="0"/>
                </a:lnTo>
                <a:close/>
              </a:path>
            </a:pathLst>
          </a:custGeom>
          <a:solidFill>
            <a:srgbClr val="293A47">
              <a:alpha val="69019"/>
            </a:srgbClr>
          </a:solidFill>
          <a:ln w="9525" algn="ctr">
            <a:noFill/>
            <a:round/>
          </a:ln>
        </p:spPr>
        <p:txBody>
          <a:bodyPr/>
          <a:lstStyle/>
          <a:p>
            <a:endParaRPr lang="zh-CN" altLang="en-US"/>
          </a:p>
        </p:txBody>
      </p:sp>
      <p:sp>
        <p:nvSpPr>
          <p:cNvPr id="17413" name="矩形 12"/>
          <p:cNvSpPr>
            <a:spLocks noChangeArrowheads="1"/>
          </p:cNvSpPr>
          <p:nvPr/>
        </p:nvSpPr>
        <p:spPr bwMode="auto">
          <a:xfrm>
            <a:off x="3192463" y="2247900"/>
            <a:ext cx="8977312" cy="2122805"/>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sz="6600" b="1" dirty="0">
                <a:solidFill>
                  <a:schemeClr val="bg1"/>
                </a:solidFill>
                <a:latin typeface="微软雅黑" panose="020B0503020204020204" pitchFamily="34" charset="-122"/>
                <a:ea typeface="微软雅黑" panose="020B0503020204020204" pitchFamily="34" charset="-122"/>
              </a:rPr>
              <a:t>起重</a:t>
            </a:r>
            <a:r>
              <a:rPr lang="zh-CN" altLang="en-US" sz="6600" b="1">
                <a:solidFill>
                  <a:schemeClr val="bg1"/>
                </a:solidFill>
                <a:latin typeface="微软雅黑" panose="020B0503020204020204" pitchFamily="34" charset="-122"/>
                <a:ea typeface="微软雅黑" panose="020B0503020204020204" pitchFamily="34" charset="-122"/>
              </a:rPr>
              <a:t>吊装</a:t>
            </a:r>
            <a:r>
              <a:rPr lang="zh-CN" altLang="en-US" sz="6600" b="1" smtClean="0">
                <a:solidFill>
                  <a:schemeClr val="bg1"/>
                </a:solidFill>
                <a:latin typeface="微软雅黑" panose="020B0503020204020204" pitchFamily="34" charset="-122"/>
                <a:ea typeface="微软雅黑" panose="020B0503020204020204" pitchFamily="34" charset="-122"/>
              </a:rPr>
              <a:t>作业</a:t>
            </a:r>
            <a:endParaRPr lang="en-US" altLang="zh-CN" sz="6600" b="1" smtClean="0">
              <a:solidFill>
                <a:schemeClr val="bg1"/>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pPr>
            <a:r>
              <a:rPr lang="zh-CN" altLang="en-US" sz="6600" b="1" smtClean="0">
                <a:solidFill>
                  <a:schemeClr val="bg1"/>
                </a:solidFill>
                <a:latin typeface="微软雅黑" panose="020B0503020204020204" pitchFamily="34" charset="-122"/>
                <a:ea typeface="微软雅黑" panose="020B0503020204020204" pitchFamily="34" charset="-122"/>
              </a:rPr>
              <a:t>安全管理培训</a:t>
            </a:r>
            <a:endParaRPr lang="en-US" altLang="zh-CN" sz="6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1543050" y="3575050"/>
            <a:ext cx="977900" cy="396875"/>
          </a:xfrm>
          <a:prstGeom prst="rect">
            <a:avLst/>
          </a:prstGeom>
          <a:noFill/>
          <a:ln w="9525">
            <a:noFill/>
            <a:miter lim="800000"/>
          </a:ln>
        </p:spPr>
        <p:txBody>
          <a:bodyPr>
            <a:spAutoFit/>
          </a:bodyPr>
          <a:lstStyle/>
          <a:p>
            <a:pPr>
              <a:spcBef>
                <a:spcPct val="50000"/>
              </a:spcBef>
            </a:pPr>
            <a:endParaRPr lang="zh-CN" altLang="zh-CN" sz="2000" b="1">
              <a:solidFill>
                <a:srgbClr val="CC0000"/>
              </a:solidFill>
              <a:latin typeface="Franklin Gothic Medium Cond" panose="020B0606030402020204" pitchFamily="34" charset="0"/>
            </a:endParaRPr>
          </a:p>
        </p:txBody>
      </p:sp>
      <p:sp>
        <p:nvSpPr>
          <p:cNvPr id="27651" name="Text Box 4"/>
          <p:cNvSpPr txBox="1">
            <a:spLocks noChangeArrowheads="1"/>
          </p:cNvSpPr>
          <p:nvPr/>
        </p:nvSpPr>
        <p:spPr bwMode="auto">
          <a:xfrm>
            <a:off x="4851400" y="1708150"/>
            <a:ext cx="1454150" cy="396875"/>
          </a:xfrm>
          <a:prstGeom prst="rect">
            <a:avLst/>
          </a:prstGeom>
          <a:solidFill>
            <a:schemeClr val="bg1"/>
          </a:solidFill>
          <a:ln w="9525">
            <a:noFill/>
            <a:miter lim="800000"/>
          </a:ln>
        </p:spPr>
        <p:txBody>
          <a:bodyPr>
            <a:spAutoFit/>
          </a:bodyPr>
          <a:lstStyle/>
          <a:p>
            <a:pPr>
              <a:spcBef>
                <a:spcPct val="50000"/>
              </a:spcBef>
            </a:pPr>
            <a:endParaRPr lang="zh-CN" altLang="zh-CN" sz="2000" b="1">
              <a:solidFill>
                <a:srgbClr val="CC0000"/>
              </a:solidFill>
              <a:latin typeface="Franklin Gothic Medium Cond" panose="020B0606030402020204" pitchFamily="34" charset="0"/>
            </a:endParaRPr>
          </a:p>
        </p:txBody>
      </p:sp>
      <p:sp>
        <p:nvSpPr>
          <p:cNvPr id="27652" name="Text Box 5"/>
          <p:cNvSpPr txBox="1">
            <a:spLocks noChangeArrowheads="1"/>
          </p:cNvSpPr>
          <p:nvPr/>
        </p:nvSpPr>
        <p:spPr bwMode="auto">
          <a:xfrm>
            <a:off x="4229100" y="1930400"/>
            <a:ext cx="736600" cy="396875"/>
          </a:xfrm>
          <a:prstGeom prst="rect">
            <a:avLst/>
          </a:prstGeom>
          <a:solidFill>
            <a:schemeClr val="bg1"/>
          </a:solidFill>
          <a:ln w="9525">
            <a:noFill/>
            <a:miter lim="800000"/>
          </a:ln>
        </p:spPr>
        <p:txBody>
          <a:bodyPr>
            <a:spAutoFit/>
          </a:bodyPr>
          <a:lstStyle/>
          <a:p>
            <a:pPr>
              <a:spcBef>
                <a:spcPct val="50000"/>
              </a:spcBef>
            </a:pPr>
            <a:endParaRPr lang="zh-CN" altLang="zh-CN" sz="2000" b="1">
              <a:solidFill>
                <a:srgbClr val="CC0000"/>
              </a:solidFill>
              <a:latin typeface="Franklin Gothic Medium Cond" panose="020B0606030402020204" pitchFamily="34" charset="0"/>
            </a:endParaRPr>
          </a:p>
        </p:txBody>
      </p:sp>
      <p:sp>
        <p:nvSpPr>
          <p:cNvPr id="27653"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4"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15" name="Text Box 4"/>
          <p:cNvSpPr txBox="1">
            <a:spLocks noChangeArrowheads="1"/>
          </p:cNvSpPr>
          <p:nvPr/>
        </p:nvSpPr>
        <p:spPr bwMode="auto">
          <a:xfrm>
            <a:off x="452438" y="1104900"/>
            <a:ext cx="4699000" cy="584200"/>
          </a:xfrm>
          <a:prstGeom prst="rect">
            <a:avLst/>
          </a:prstGeom>
          <a:noFill/>
          <a:ln w="38100">
            <a:noFill/>
            <a:miter lim="800000"/>
          </a:ln>
        </p:spPr>
        <p:txBody>
          <a:bodyPr wrap="none" anchor="ctr">
            <a:spAutoFit/>
          </a:bodyPr>
          <a:lstStyle/>
          <a:p>
            <a:pPr algn="ctr">
              <a:spcBef>
                <a:spcPct val="50000"/>
              </a:spcBef>
              <a:defRPr/>
            </a:pP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正确进行起重机打腿布置</a:t>
            </a:r>
            <a:endPar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7656" name="Text Box 13"/>
          <p:cNvSpPr txBox="1">
            <a:spLocks noChangeArrowheads="1"/>
          </p:cNvSpPr>
          <p:nvPr/>
        </p:nvSpPr>
        <p:spPr bwMode="auto">
          <a:xfrm>
            <a:off x="492125" y="1973263"/>
            <a:ext cx="5813425" cy="3600450"/>
          </a:xfrm>
          <a:prstGeom prst="rect">
            <a:avLst/>
          </a:prstGeom>
          <a:solidFill>
            <a:schemeClr val="bg1"/>
          </a:solidFill>
          <a:ln w="9525">
            <a:noFill/>
            <a:miter lim="800000"/>
          </a:ln>
        </p:spPr>
        <p:txBody>
          <a:bodyPr>
            <a:spAutoFit/>
          </a:bodyPr>
          <a:lstStyle/>
          <a:p>
            <a:pPr>
              <a:spcBef>
                <a:spcPct val="50000"/>
              </a:spcBef>
            </a:pPr>
            <a:r>
              <a:rPr lang="zh-CN" altLang="en-US" sz="2400">
                <a:latin typeface="华文中宋" panose="02010600040101010101" pitchFamily="2" charset="-122"/>
                <a:ea typeface="华文中宋" panose="02010600040101010101" pitchFamily="2" charset="-122"/>
              </a:rPr>
              <a:t>（</a:t>
            </a:r>
            <a:r>
              <a:rPr lang="en-US" altLang="zh-CN" sz="2400">
                <a:latin typeface="华文中宋" panose="02010600040101010101" pitchFamily="2" charset="-122"/>
                <a:ea typeface="华文中宋" panose="02010600040101010101" pitchFamily="2" charset="-122"/>
              </a:rPr>
              <a:t>1</a:t>
            </a:r>
            <a:r>
              <a:rPr lang="zh-CN" altLang="en-US" sz="2400">
                <a:latin typeface="华文中宋" panose="02010600040101010101" pitchFamily="2" charset="-122"/>
                <a:ea typeface="华文中宋" panose="02010600040101010101" pitchFamily="2" charset="-122"/>
              </a:rPr>
              <a:t>）所有的支腿必须全部使用，否则起重机的起重能力将极大下降</a:t>
            </a:r>
            <a:endParaRPr lang="en-US" altLang="zh-CN" sz="2400">
              <a:latin typeface="华文中宋" panose="02010600040101010101" pitchFamily="2" charset="-122"/>
              <a:ea typeface="华文中宋" panose="02010600040101010101" pitchFamily="2" charset="-122"/>
            </a:endParaRPr>
          </a:p>
          <a:p>
            <a:pPr>
              <a:spcBef>
                <a:spcPct val="50000"/>
              </a:spcBef>
            </a:pPr>
            <a:r>
              <a:rPr lang="zh-CN" altLang="en-US" sz="2400">
                <a:latin typeface="华文中宋" panose="02010600040101010101" pitchFamily="2" charset="-122"/>
                <a:ea typeface="华文中宋" panose="02010600040101010101" pitchFamily="2" charset="-122"/>
              </a:rPr>
              <a:t>（</a:t>
            </a:r>
            <a:r>
              <a:rPr lang="en-US" altLang="zh-CN" sz="2400">
                <a:latin typeface="华文中宋" panose="02010600040101010101" pitchFamily="2" charset="-122"/>
                <a:ea typeface="华文中宋" panose="02010600040101010101" pitchFamily="2" charset="-122"/>
              </a:rPr>
              <a:t>2</a:t>
            </a:r>
            <a:r>
              <a:rPr lang="zh-CN" altLang="en-US" sz="2400">
                <a:latin typeface="华文中宋" panose="02010600040101010101" pitchFamily="2" charset="-122"/>
                <a:ea typeface="华文中宋" panose="02010600040101010101" pitchFamily="2" charset="-122"/>
              </a:rPr>
              <a:t>）所有的支腿梁必须全部伸出，否则起重两边的承载能力会失去均衡，整体起重能力将极大减小，在转动被吊物的过程中会导致起重机倾覆</a:t>
            </a:r>
            <a:endParaRPr lang="zh-CN" altLang="en-US" sz="2400">
              <a:latin typeface="华文中宋" panose="02010600040101010101" pitchFamily="2" charset="-122"/>
              <a:ea typeface="华文中宋" panose="02010600040101010101" pitchFamily="2" charset="-122"/>
            </a:endParaRPr>
          </a:p>
          <a:p>
            <a:pPr>
              <a:spcBef>
                <a:spcPct val="50000"/>
              </a:spcBef>
            </a:pPr>
            <a:r>
              <a:rPr lang="zh-CN" altLang="en-US" sz="2400">
                <a:latin typeface="华文中宋" panose="02010600040101010101" pitchFamily="2" charset="-122"/>
                <a:ea typeface="华文中宋" panose="02010600040101010101" pitchFamily="2" charset="-122"/>
              </a:rPr>
              <a:t>支腿梁收回</a:t>
            </a:r>
            <a:r>
              <a:rPr lang="en-US" altLang="zh-CN" sz="2400">
                <a:latin typeface="华文中宋" panose="02010600040101010101" pitchFamily="2" charset="-122"/>
                <a:ea typeface="华文中宋" panose="02010600040101010101" pitchFamily="2" charset="-122"/>
              </a:rPr>
              <a:t>8CM=</a:t>
            </a:r>
            <a:r>
              <a:rPr lang="zh-CN" altLang="en-US" sz="2400">
                <a:solidFill>
                  <a:srgbClr val="FF3300"/>
                </a:solidFill>
                <a:latin typeface="华文中宋" panose="02010600040101010101" pitchFamily="2" charset="-122"/>
                <a:ea typeface="华文中宋" panose="02010600040101010101" pitchFamily="2" charset="-122"/>
              </a:rPr>
              <a:t>减少</a:t>
            </a:r>
            <a:r>
              <a:rPr lang="en-US" altLang="zh-CN" sz="2400">
                <a:solidFill>
                  <a:srgbClr val="FF3300"/>
                </a:solidFill>
                <a:latin typeface="华文中宋" panose="02010600040101010101" pitchFamily="2" charset="-122"/>
                <a:ea typeface="华文中宋" panose="02010600040101010101" pitchFamily="2" charset="-122"/>
              </a:rPr>
              <a:t>11%</a:t>
            </a:r>
            <a:r>
              <a:rPr lang="zh-CN" altLang="en-US" sz="2400">
                <a:latin typeface="华文中宋" panose="02010600040101010101" pitchFamily="2" charset="-122"/>
                <a:ea typeface="华文中宋" panose="02010600040101010101" pitchFamily="2" charset="-122"/>
              </a:rPr>
              <a:t>的起重能力</a:t>
            </a:r>
            <a:endParaRPr lang="zh-CN" altLang="en-US" sz="2400">
              <a:latin typeface="华文中宋" panose="02010600040101010101" pitchFamily="2" charset="-122"/>
              <a:ea typeface="华文中宋" panose="02010600040101010101" pitchFamily="2" charset="-122"/>
            </a:endParaRPr>
          </a:p>
          <a:p>
            <a:pPr>
              <a:spcBef>
                <a:spcPct val="50000"/>
              </a:spcBef>
            </a:pPr>
            <a:r>
              <a:rPr lang="zh-CN" altLang="en-US" sz="2400">
                <a:latin typeface="华文中宋" panose="02010600040101010101" pitchFamily="2" charset="-122"/>
                <a:ea typeface="华文中宋" panose="02010600040101010101" pitchFamily="2" charset="-122"/>
              </a:rPr>
              <a:t>支腿梁收回</a:t>
            </a:r>
            <a:r>
              <a:rPr lang="en-US" altLang="zh-CN" sz="2400">
                <a:latin typeface="华文中宋" panose="02010600040101010101" pitchFamily="2" charset="-122"/>
                <a:ea typeface="华文中宋" panose="02010600040101010101" pitchFamily="2" charset="-122"/>
              </a:rPr>
              <a:t>20CM=</a:t>
            </a:r>
            <a:r>
              <a:rPr lang="zh-CN" altLang="en-US" sz="2400">
                <a:solidFill>
                  <a:srgbClr val="FF3300"/>
                </a:solidFill>
                <a:latin typeface="华文中宋" panose="02010600040101010101" pitchFamily="2" charset="-122"/>
                <a:ea typeface="华文中宋" panose="02010600040101010101" pitchFamily="2" charset="-122"/>
              </a:rPr>
              <a:t>减少</a:t>
            </a:r>
            <a:r>
              <a:rPr lang="en-US" altLang="zh-CN" sz="2400">
                <a:solidFill>
                  <a:srgbClr val="FF3300"/>
                </a:solidFill>
                <a:latin typeface="华文中宋" panose="02010600040101010101" pitchFamily="2" charset="-122"/>
                <a:ea typeface="华文中宋" panose="02010600040101010101" pitchFamily="2" charset="-122"/>
              </a:rPr>
              <a:t>44%</a:t>
            </a:r>
            <a:r>
              <a:rPr lang="zh-CN" altLang="en-US" sz="2400">
                <a:latin typeface="华文中宋" panose="02010600040101010101" pitchFamily="2" charset="-122"/>
                <a:ea typeface="华文中宋" panose="02010600040101010101" pitchFamily="2" charset="-122"/>
              </a:rPr>
              <a:t>的起重能力</a:t>
            </a:r>
            <a:endParaRPr lang="zh-CN" altLang="en-US" sz="2400">
              <a:latin typeface="华文中宋" panose="02010600040101010101" pitchFamily="2" charset="-122"/>
              <a:ea typeface="华文中宋" panose="02010600040101010101" pitchFamily="2" charset="-122"/>
            </a:endParaRPr>
          </a:p>
        </p:txBody>
      </p:sp>
      <p:pic>
        <p:nvPicPr>
          <p:cNvPr id="27657" name="Picture 4" descr="调整大小 DSC03939"/>
          <p:cNvPicPr>
            <a:picLocks noChangeAspect="1" noChangeArrowheads="1"/>
          </p:cNvPicPr>
          <p:nvPr/>
        </p:nvPicPr>
        <p:blipFill>
          <a:blip r:embed="rId2"/>
          <a:srcRect/>
          <a:stretch>
            <a:fillRect/>
          </a:stretch>
        </p:blipFill>
        <p:spPr bwMode="auto">
          <a:xfrm>
            <a:off x="7158038" y="1046163"/>
            <a:ext cx="3975100" cy="2471737"/>
          </a:xfrm>
          <a:prstGeom prst="rect">
            <a:avLst/>
          </a:prstGeom>
          <a:noFill/>
          <a:ln w="9525">
            <a:noFill/>
            <a:miter lim="800000"/>
            <a:headEnd/>
            <a:tailEnd/>
          </a:ln>
        </p:spPr>
      </p:pic>
      <p:grpSp>
        <p:nvGrpSpPr>
          <p:cNvPr id="27658" name="Group 11"/>
          <p:cNvGrpSpPr/>
          <p:nvPr/>
        </p:nvGrpSpPr>
        <p:grpSpPr bwMode="auto">
          <a:xfrm>
            <a:off x="6096000" y="3819525"/>
            <a:ext cx="4089400" cy="2563813"/>
            <a:chOff x="3029" y="2484"/>
            <a:chExt cx="2112" cy="1392"/>
          </a:xfrm>
        </p:grpSpPr>
        <p:pic>
          <p:nvPicPr>
            <p:cNvPr id="27659" name="Picture 12" descr="npo0000dc"/>
            <p:cNvPicPr>
              <a:picLocks noChangeAspect="1" noChangeArrowheads="1"/>
            </p:cNvPicPr>
            <p:nvPr/>
          </p:nvPicPr>
          <p:blipFill>
            <a:blip r:embed="rId3"/>
            <a:srcRect/>
            <a:stretch>
              <a:fillRect/>
            </a:stretch>
          </p:blipFill>
          <p:spPr bwMode="auto">
            <a:xfrm>
              <a:off x="3125" y="2532"/>
              <a:ext cx="2016" cy="1261"/>
            </a:xfrm>
            <a:prstGeom prst="rect">
              <a:avLst/>
            </a:prstGeom>
            <a:noFill/>
            <a:ln w="9525" algn="ctr">
              <a:noFill/>
              <a:miter lim="800000"/>
              <a:headEnd/>
              <a:tailEnd/>
            </a:ln>
          </p:spPr>
        </p:pic>
        <p:sp>
          <p:nvSpPr>
            <p:cNvPr id="27660" name="Rectangle 12"/>
            <p:cNvSpPr>
              <a:spLocks noChangeArrowheads="1"/>
            </p:cNvSpPr>
            <p:nvPr/>
          </p:nvSpPr>
          <p:spPr bwMode="auto">
            <a:xfrm>
              <a:off x="3029" y="2484"/>
              <a:ext cx="1152" cy="1392"/>
            </a:xfrm>
            <a:prstGeom prst="rect">
              <a:avLst/>
            </a:prstGeom>
            <a:solidFill>
              <a:schemeClr val="bg1"/>
            </a:solidFill>
            <a:ln w="38100">
              <a:noFill/>
              <a:miter lim="800000"/>
            </a:ln>
          </p:spPr>
          <p:txBody>
            <a:bodyPr wrap="none" anchor="ctr"/>
            <a:lstStyle/>
            <a:p>
              <a:pPr algn="ctr"/>
              <a:endParaRPr lang="zh-CN" altLang="en-US"/>
            </a:p>
          </p:txBody>
        </p:sp>
      </p:gr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2390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WordArt 3"/>
          <p:cNvSpPr>
            <a:spLocks noChangeArrowheads="1" noChangeShapeType="1" noTextEdit="1"/>
          </p:cNvSpPr>
          <p:nvPr/>
        </p:nvSpPr>
        <p:spPr bwMode="auto">
          <a:xfrm>
            <a:off x="179388" y="1341438"/>
            <a:ext cx="3065462" cy="2667000"/>
          </a:xfrm>
          <a:prstGeom prst="rect">
            <a:avLst/>
          </a:prstGeom>
        </p:spPr>
        <p:txBody>
          <a:bodyPr wrap="none" fromWordArt="1">
            <a:prstTxWarp prst="textCascadeUp">
              <a:avLst>
                <a:gd name="adj" fmla="val 33690"/>
              </a:avLst>
            </a:prstTxWarp>
            <a:scene3d>
              <a:camera prst="legacyPerspectiveFront">
                <a:rot lat="20519994"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00FF"/>
                    </a:gs>
                    <a:gs pos="100000">
                      <a:srgbClr val="FFCC66"/>
                    </a:gs>
                  </a:gsLst>
                  <a:lin ang="2700000" scaled="1"/>
                </a:gradFill>
                <a:latin typeface="宋体" panose="02010600030101010101" pitchFamily="2" charset="-122"/>
                <a:ea typeface="宋体" panose="02010600030101010101" pitchFamily="2" charset="-122"/>
              </a:rPr>
              <a:t>完全平整</a:t>
            </a:r>
            <a:endParaRPr lang="zh-CN" altLang="en-US" sz="3600" kern="10">
              <a:ln w="9525">
                <a:round/>
              </a:ln>
              <a:gradFill rotWithShape="1">
                <a:gsLst>
                  <a:gs pos="0">
                    <a:srgbClr val="FF00FF"/>
                  </a:gs>
                  <a:gs pos="100000">
                    <a:srgbClr val="FFCC66"/>
                  </a:gs>
                </a:gsLst>
                <a:lin ang="2700000" scaled="1"/>
              </a:gradFill>
              <a:latin typeface="宋体" panose="02010600030101010101" pitchFamily="2" charset="-122"/>
              <a:ea typeface="宋体" panose="02010600030101010101" pitchFamily="2" charset="-122"/>
            </a:endParaRPr>
          </a:p>
        </p:txBody>
      </p:sp>
      <p:pic>
        <p:nvPicPr>
          <p:cNvPr id="7" name="Picture 4"/>
          <p:cNvPicPr>
            <a:picLocks noChangeAspect="1" noChangeArrowheads="1"/>
          </p:cNvPicPr>
          <p:nvPr/>
        </p:nvPicPr>
        <p:blipFill>
          <a:blip r:embed="rId3"/>
          <a:srcRect/>
          <a:stretch>
            <a:fillRect/>
          </a:stretch>
        </p:blipFill>
        <p:spPr bwMode="auto">
          <a:xfrm>
            <a:off x="5824538" y="1311275"/>
            <a:ext cx="5013325" cy="4559300"/>
          </a:xfrm>
          <a:prstGeom prst="rect">
            <a:avLst/>
          </a:prstGeom>
          <a:noFill/>
          <a:ln w="12700">
            <a:noFill/>
            <a:miter lim="800000"/>
            <a:headEnd/>
            <a:tailEnd/>
          </a:ln>
        </p:spPr>
      </p:pic>
      <p:grpSp>
        <p:nvGrpSpPr>
          <p:cNvPr id="2" name="Group 6"/>
          <p:cNvGrpSpPr/>
          <p:nvPr/>
        </p:nvGrpSpPr>
        <p:grpSpPr bwMode="auto">
          <a:xfrm>
            <a:off x="3651250" y="4065588"/>
            <a:ext cx="1820863" cy="1865312"/>
            <a:chOff x="1824" y="2016"/>
            <a:chExt cx="1290" cy="1175"/>
          </a:xfrm>
        </p:grpSpPr>
        <p:sp>
          <p:nvSpPr>
            <p:cNvPr id="123912" name="WordArt 7"/>
            <p:cNvSpPr>
              <a:spLocks noChangeArrowheads="1" noChangeShapeType="1" noTextEdit="1"/>
            </p:cNvSpPr>
            <p:nvPr/>
          </p:nvSpPr>
          <p:spPr bwMode="auto">
            <a:xfrm>
              <a:off x="1824" y="2640"/>
              <a:ext cx="1290" cy="551"/>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006A4E"/>
                      </a:gs>
                      <a:gs pos="100000">
                        <a:srgbClr val="49FFCF"/>
                      </a:gs>
                    </a:gsLst>
                    <a:lin ang="18900000" scaled="1"/>
                  </a:gradFill>
                  <a:latin typeface="宋体" panose="02010600030101010101" pitchFamily="2" charset="-122"/>
                  <a:ea typeface="宋体" panose="02010600030101010101" pitchFamily="2" charset="-122"/>
                </a:rPr>
                <a:t>正确</a:t>
              </a:r>
              <a:endParaRPr lang="zh-CN" altLang="en-US" sz="3600" kern="10">
                <a:ln w="9525">
                  <a:round/>
                </a:ln>
                <a:gradFill rotWithShape="1">
                  <a:gsLst>
                    <a:gs pos="0">
                      <a:srgbClr val="006A4E"/>
                    </a:gs>
                    <a:gs pos="100000">
                      <a:srgbClr val="49FFCF"/>
                    </a:gs>
                  </a:gsLst>
                  <a:lin ang="18900000" scaled="1"/>
                </a:gradFill>
                <a:latin typeface="宋体" panose="02010600030101010101" pitchFamily="2" charset="-122"/>
                <a:ea typeface="宋体" panose="02010600030101010101" pitchFamily="2" charset="-122"/>
              </a:endParaRPr>
            </a:p>
          </p:txBody>
        </p:sp>
        <p:grpSp>
          <p:nvGrpSpPr>
            <p:cNvPr id="123913" name="Group 8"/>
            <p:cNvGrpSpPr/>
            <p:nvPr/>
          </p:nvGrpSpPr>
          <p:grpSpPr bwMode="auto">
            <a:xfrm>
              <a:off x="2256" y="2016"/>
              <a:ext cx="518" cy="576"/>
              <a:chOff x="1872" y="2736"/>
              <a:chExt cx="1296" cy="1440"/>
            </a:xfrm>
          </p:grpSpPr>
          <p:sp>
            <p:nvSpPr>
              <p:cNvPr id="123914" name="Line 9"/>
              <p:cNvSpPr>
                <a:spLocks noChangeShapeType="1"/>
              </p:cNvSpPr>
              <p:nvPr/>
            </p:nvSpPr>
            <p:spPr bwMode="auto">
              <a:xfrm>
                <a:off x="1872" y="3600"/>
                <a:ext cx="576" cy="576"/>
              </a:xfrm>
              <a:prstGeom prst="line">
                <a:avLst/>
              </a:prstGeom>
              <a:noFill/>
              <a:ln w="190500">
                <a:solidFill>
                  <a:srgbClr val="339966"/>
                </a:solidFill>
                <a:round/>
              </a:ln>
            </p:spPr>
            <p:txBody>
              <a:bodyPr/>
              <a:lstStyle/>
              <a:p>
                <a:endParaRPr lang="zh-CN" altLang="en-US"/>
              </a:p>
            </p:txBody>
          </p:sp>
          <p:sp>
            <p:nvSpPr>
              <p:cNvPr id="123915" name="Line 10"/>
              <p:cNvSpPr>
                <a:spLocks noChangeShapeType="1"/>
              </p:cNvSpPr>
              <p:nvPr/>
            </p:nvSpPr>
            <p:spPr bwMode="auto">
              <a:xfrm flipV="1">
                <a:off x="2304" y="2736"/>
                <a:ext cx="864" cy="1440"/>
              </a:xfrm>
              <a:prstGeom prst="line">
                <a:avLst/>
              </a:prstGeom>
              <a:noFill/>
              <a:ln w="190500">
                <a:solidFill>
                  <a:srgbClr val="339966"/>
                </a:solidFill>
                <a:round/>
              </a:ln>
            </p:spPr>
            <p:txBody>
              <a:bodyPr/>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6"/>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out)">
                                      <p:cBhvr>
                                        <p:cTn id="13" dur="500"/>
                                        <p:tgtEl>
                                          <p:spTgt spid="7"/>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2"/>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2493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6" name="Picture 4"/>
          <p:cNvPicPr>
            <a:picLocks noChangeAspect="1" noChangeArrowheads="1"/>
          </p:cNvPicPr>
          <p:nvPr/>
        </p:nvPicPr>
        <p:blipFill>
          <a:blip r:embed="rId3"/>
          <a:srcRect/>
          <a:stretch>
            <a:fillRect/>
          </a:stretch>
        </p:blipFill>
        <p:spPr bwMode="auto">
          <a:xfrm>
            <a:off x="331788" y="973138"/>
            <a:ext cx="3384550" cy="2274887"/>
          </a:xfrm>
          <a:prstGeom prst="rect">
            <a:avLst/>
          </a:prstGeom>
          <a:noFill/>
          <a:ln w="12700">
            <a:noFill/>
            <a:miter lim="800000"/>
            <a:headEnd/>
            <a:tailEnd/>
          </a:ln>
        </p:spPr>
      </p:pic>
      <p:pic>
        <p:nvPicPr>
          <p:cNvPr id="7" name="Picture 4"/>
          <p:cNvPicPr>
            <a:picLocks noChangeAspect="1" noChangeArrowheads="1"/>
          </p:cNvPicPr>
          <p:nvPr/>
        </p:nvPicPr>
        <p:blipFill>
          <a:blip r:embed="rId4"/>
          <a:srcRect/>
          <a:stretch>
            <a:fillRect/>
          </a:stretch>
        </p:blipFill>
        <p:spPr bwMode="auto">
          <a:xfrm>
            <a:off x="4614863" y="1046163"/>
            <a:ext cx="2395537" cy="2289175"/>
          </a:xfrm>
          <a:prstGeom prst="rect">
            <a:avLst/>
          </a:prstGeom>
          <a:noFill/>
          <a:ln w="12700">
            <a:noFill/>
            <a:miter lim="800000"/>
            <a:headEnd/>
            <a:tailEnd/>
          </a:ln>
        </p:spPr>
      </p:pic>
      <p:sp>
        <p:nvSpPr>
          <p:cNvPr id="2" name="TextBox 1"/>
          <p:cNvSpPr txBox="1"/>
          <p:nvPr/>
        </p:nvSpPr>
        <p:spPr>
          <a:xfrm>
            <a:off x="1580639" y="3376915"/>
            <a:ext cx="885371" cy="369332"/>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扭曲</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8" name="TextBox 7"/>
          <p:cNvSpPr txBox="1"/>
          <p:nvPr/>
        </p:nvSpPr>
        <p:spPr>
          <a:xfrm>
            <a:off x="5370285" y="3413981"/>
            <a:ext cx="885371" cy="369332"/>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折叠</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9" name="Picture 4"/>
          <p:cNvPicPr>
            <a:picLocks noChangeAspect="1" noChangeArrowheads="1"/>
          </p:cNvPicPr>
          <p:nvPr/>
        </p:nvPicPr>
        <p:blipFill>
          <a:blip r:embed="rId5"/>
          <a:srcRect/>
          <a:stretch>
            <a:fillRect/>
          </a:stretch>
        </p:blipFill>
        <p:spPr bwMode="auto">
          <a:xfrm>
            <a:off x="8505825" y="1046163"/>
            <a:ext cx="2684463" cy="2232025"/>
          </a:xfrm>
          <a:prstGeom prst="rect">
            <a:avLst/>
          </a:prstGeom>
          <a:noFill/>
          <a:ln w="12700">
            <a:noFill/>
            <a:miter lim="800000"/>
            <a:headEnd/>
            <a:tailEnd/>
          </a:ln>
        </p:spPr>
      </p:pic>
      <p:sp>
        <p:nvSpPr>
          <p:cNvPr id="10" name="TextBox 9"/>
          <p:cNvSpPr txBox="1"/>
          <p:nvPr/>
        </p:nvSpPr>
        <p:spPr>
          <a:xfrm>
            <a:off x="9572171" y="3553543"/>
            <a:ext cx="885371" cy="369332"/>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打结</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1" name="Picture 4"/>
          <p:cNvPicPr>
            <a:picLocks noChangeAspect="1" noChangeArrowheads="1"/>
          </p:cNvPicPr>
          <p:nvPr/>
        </p:nvPicPr>
        <p:blipFill>
          <a:blip r:embed="rId6"/>
          <a:srcRect/>
          <a:stretch>
            <a:fillRect/>
          </a:stretch>
        </p:blipFill>
        <p:spPr bwMode="auto">
          <a:xfrm>
            <a:off x="739775" y="4278313"/>
            <a:ext cx="2709863" cy="2214562"/>
          </a:xfrm>
          <a:prstGeom prst="rect">
            <a:avLst/>
          </a:prstGeom>
          <a:noFill/>
          <a:ln w="12700">
            <a:noFill/>
            <a:miter lim="800000"/>
            <a:headEnd/>
            <a:tailEnd/>
          </a:ln>
        </p:spPr>
      </p:pic>
      <p:sp>
        <p:nvSpPr>
          <p:cNvPr id="12" name="TextBox 11"/>
          <p:cNvSpPr txBox="1"/>
          <p:nvPr/>
        </p:nvSpPr>
        <p:spPr>
          <a:xfrm>
            <a:off x="3585027" y="4785892"/>
            <a:ext cx="442685" cy="1200329"/>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缺</a:t>
            </a:r>
            <a:endParaRPr lang="en-US" altLang="zh-CN"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少</a:t>
            </a:r>
            <a:endParaRPr lang="en-US" altLang="zh-CN"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卸</a:t>
            </a:r>
            <a:endParaRPr lang="en-US" altLang="zh-CN"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扣</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3" name="内容占位符 6" descr="图片7.jpg"/>
          <p:cNvPicPr>
            <a:picLocks noChangeAspect="1"/>
          </p:cNvPicPr>
          <p:nvPr/>
        </p:nvPicPr>
        <p:blipFill>
          <a:blip r:embed="rId7"/>
          <a:srcRect/>
          <a:stretch>
            <a:fillRect/>
          </a:stretch>
        </p:blipFill>
        <p:spPr bwMode="auto">
          <a:xfrm>
            <a:off x="4403725" y="4279900"/>
            <a:ext cx="3094038" cy="2100263"/>
          </a:xfrm>
          <a:prstGeom prst="rect">
            <a:avLst/>
          </a:prstGeom>
          <a:noFill/>
          <a:ln w="9525">
            <a:noFill/>
            <a:miter lim="800000"/>
            <a:headEnd/>
            <a:tailEnd/>
          </a:ln>
        </p:spPr>
      </p:pic>
      <p:sp>
        <p:nvSpPr>
          <p:cNvPr id="14" name="TextBox 13"/>
          <p:cNvSpPr txBox="1"/>
          <p:nvPr/>
        </p:nvSpPr>
        <p:spPr>
          <a:xfrm>
            <a:off x="7678056" y="4591530"/>
            <a:ext cx="667658" cy="1477328"/>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禁止使用倒链做吊索具</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5" name="Picture 3"/>
          <p:cNvPicPr>
            <a:picLocks noChangeAspect="1" noChangeArrowheads="1"/>
          </p:cNvPicPr>
          <p:nvPr/>
        </p:nvPicPr>
        <p:blipFill>
          <a:blip r:embed="rId8"/>
          <a:srcRect/>
          <a:stretch>
            <a:fillRect/>
          </a:stretch>
        </p:blipFill>
        <p:spPr bwMode="auto">
          <a:xfrm>
            <a:off x="8505825" y="4459288"/>
            <a:ext cx="2401888" cy="1741487"/>
          </a:xfrm>
          <a:prstGeom prst="rect">
            <a:avLst/>
          </a:prstGeom>
          <a:noFill/>
          <a:ln w="12700">
            <a:noFill/>
            <a:miter lim="800000"/>
            <a:headEnd/>
            <a:tailEnd/>
          </a:ln>
        </p:spPr>
      </p:pic>
      <p:sp>
        <p:nvSpPr>
          <p:cNvPr id="16" name="TextBox 15"/>
          <p:cNvSpPr txBox="1"/>
          <p:nvPr/>
        </p:nvSpPr>
        <p:spPr>
          <a:xfrm>
            <a:off x="11190514" y="4868529"/>
            <a:ext cx="667658" cy="1200329"/>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防脱器没有锁死</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2000"/>
                                        <p:tgtEl>
                                          <p:spTgt spid="14"/>
                                        </p:tgtEl>
                                      </p:cBhvr>
                                    </p:animEffect>
                                    <p:anim calcmode="lin" valueType="num">
                                      <p:cBhvr>
                                        <p:cTn id="61" dur="2000" fill="hold"/>
                                        <p:tgtEl>
                                          <p:spTgt spid="14"/>
                                        </p:tgtEl>
                                        <p:attrNameLst>
                                          <p:attrName>ppt_w</p:attrName>
                                        </p:attrNameLst>
                                      </p:cBhvr>
                                      <p:tavLst>
                                        <p:tav tm="0" fmla="#ppt_w*sin(2.5*pi*$)">
                                          <p:val>
                                            <p:fltVal val="0"/>
                                          </p:val>
                                        </p:tav>
                                        <p:tav tm="100000">
                                          <p:val>
                                            <p:fltVal val="1"/>
                                          </p:val>
                                        </p:tav>
                                      </p:tavLst>
                                    </p:anim>
                                    <p:anim calcmode="lin" valueType="num">
                                      <p:cBhvr>
                                        <p:cTn id="6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45"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2000"/>
                                        <p:tgtEl>
                                          <p:spTgt spid="16"/>
                                        </p:tgtEl>
                                      </p:cBhvr>
                                    </p:animEffect>
                                    <p:anim calcmode="lin" valueType="num">
                                      <p:cBhvr>
                                        <p:cTn id="73" dur="2000" fill="hold"/>
                                        <p:tgtEl>
                                          <p:spTgt spid="16"/>
                                        </p:tgtEl>
                                        <p:attrNameLst>
                                          <p:attrName>ppt_w</p:attrName>
                                        </p:attrNameLst>
                                      </p:cBhvr>
                                      <p:tavLst>
                                        <p:tav tm="0" fmla="#ppt_w*sin(2.5*pi*$)">
                                          <p:val>
                                            <p:fltVal val="0"/>
                                          </p:val>
                                        </p:tav>
                                        <p:tav tm="100000">
                                          <p:val>
                                            <p:fltVal val="1"/>
                                          </p:val>
                                        </p:tav>
                                      </p:tavLst>
                                    </p:anim>
                                    <p:anim calcmode="lin" valueType="num">
                                      <p:cBhvr>
                                        <p:cTn id="74"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2595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6" name="Picture 5" descr="IMG_1796"/>
          <p:cNvPicPr>
            <a:picLocks noChangeAspect="1" noChangeArrowheads="1"/>
          </p:cNvPicPr>
          <p:nvPr/>
        </p:nvPicPr>
        <p:blipFill>
          <a:blip r:embed="rId3">
            <a:lum bright="6000" contrast="48000"/>
          </a:blip>
          <a:srcRect/>
          <a:stretch>
            <a:fillRect/>
          </a:stretch>
        </p:blipFill>
        <p:spPr bwMode="auto">
          <a:xfrm>
            <a:off x="434975" y="979488"/>
            <a:ext cx="3309938" cy="2276475"/>
          </a:xfrm>
          <a:prstGeom prst="rect">
            <a:avLst/>
          </a:prstGeom>
          <a:noFill/>
          <a:ln w="9525">
            <a:noFill/>
            <a:miter lim="800000"/>
            <a:headEnd/>
            <a:tailEnd/>
          </a:ln>
        </p:spPr>
      </p:pic>
      <p:pic>
        <p:nvPicPr>
          <p:cNvPr id="7" name="Picture 5" descr="IMG0083A"/>
          <p:cNvPicPr>
            <a:picLocks noChangeAspect="1" noChangeArrowheads="1"/>
          </p:cNvPicPr>
          <p:nvPr/>
        </p:nvPicPr>
        <p:blipFill>
          <a:blip r:embed="rId4">
            <a:lum bright="-6000" contrast="12000"/>
          </a:blip>
          <a:srcRect/>
          <a:stretch>
            <a:fillRect/>
          </a:stretch>
        </p:blipFill>
        <p:spPr bwMode="auto">
          <a:xfrm>
            <a:off x="4295775" y="1057275"/>
            <a:ext cx="3281363" cy="2276475"/>
          </a:xfrm>
          <a:prstGeom prst="rect">
            <a:avLst/>
          </a:prstGeom>
          <a:noFill/>
          <a:ln w="9525">
            <a:noFill/>
            <a:miter lim="800000"/>
            <a:headEnd/>
            <a:tailEnd/>
          </a:ln>
        </p:spPr>
      </p:pic>
      <p:pic>
        <p:nvPicPr>
          <p:cNvPr id="8" name="Picture 2"/>
          <p:cNvPicPr>
            <a:picLocks noChangeAspect="1" noChangeArrowheads="1"/>
          </p:cNvPicPr>
          <p:nvPr/>
        </p:nvPicPr>
        <p:blipFill>
          <a:blip r:embed="rId5"/>
          <a:srcRect/>
          <a:stretch>
            <a:fillRect/>
          </a:stretch>
        </p:blipFill>
        <p:spPr bwMode="auto">
          <a:xfrm>
            <a:off x="8231188" y="979488"/>
            <a:ext cx="3241675" cy="2354262"/>
          </a:xfrm>
          <a:prstGeom prst="rect">
            <a:avLst/>
          </a:prstGeom>
          <a:noFill/>
          <a:ln w="9525">
            <a:noFill/>
            <a:miter lim="800000"/>
            <a:headEnd/>
            <a:tailEnd/>
          </a:ln>
        </p:spPr>
      </p:pic>
      <p:pic>
        <p:nvPicPr>
          <p:cNvPr id="9" name="Picture 2"/>
          <p:cNvPicPr>
            <a:picLocks noChangeAspect="1" noChangeArrowheads="1"/>
          </p:cNvPicPr>
          <p:nvPr/>
        </p:nvPicPr>
        <p:blipFill>
          <a:blip r:embed="rId6"/>
          <a:srcRect/>
          <a:stretch>
            <a:fillRect/>
          </a:stretch>
        </p:blipFill>
        <p:spPr bwMode="auto">
          <a:xfrm>
            <a:off x="434975" y="3643313"/>
            <a:ext cx="3309938" cy="2484437"/>
          </a:xfrm>
          <a:prstGeom prst="rect">
            <a:avLst/>
          </a:prstGeom>
          <a:noFill/>
          <a:ln w="9525">
            <a:noFill/>
            <a:miter lim="800000"/>
            <a:headEnd/>
            <a:tailEnd/>
          </a:ln>
        </p:spPr>
      </p:pic>
      <p:pic>
        <p:nvPicPr>
          <p:cNvPr id="10" name="Picture 3"/>
          <p:cNvPicPr>
            <a:picLocks noChangeAspect="1" noChangeArrowheads="1"/>
          </p:cNvPicPr>
          <p:nvPr/>
        </p:nvPicPr>
        <p:blipFill>
          <a:blip r:embed="rId7"/>
          <a:srcRect/>
          <a:stretch>
            <a:fillRect/>
          </a:stretch>
        </p:blipFill>
        <p:spPr bwMode="auto">
          <a:xfrm>
            <a:off x="4295775" y="3643313"/>
            <a:ext cx="3338513" cy="2503487"/>
          </a:xfrm>
          <a:prstGeom prst="rect">
            <a:avLst/>
          </a:prstGeom>
          <a:noFill/>
          <a:ln w="9525">
            <a:noFill/>
            <a:miter lim="800000"/>
            <a:headEnd/>
            <a:tailEnd/>
          </a:ln>
        </p:spPr>
      </p:pic>
      <p:pic>
        <p:nvPicPr>
          <p:cNvPr id="11" name="Picture 6"/>
          <p:cNvPicPr>
            <a:picLocks noChangeAspect="1" noChangeArrowheads="1"/>
          </p:cNvPicPr>
          <p:nvPr/>
        </p:nvPicPr>
        <p:blipFill>
          <a:blip r:embed="rId8"/>
          <a:srcRect/>
          <a:stretch>
            <a:fillRect/>
          </a:stretch>
        </p:blipFill>
        <p:spPr bwMode="auto">
          <a:xfrm>
            <a:off x="8231188" y="3413125"/>
            <a:ext cx="3241675" cy="2733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2697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126981" name="Picture 3"/>
          <p:cNvPicPr>
            <a:picLocks noChangeAspect="1" noChangeArrowheads="1"/>
          </p:cNvPicPr>
          <p:nvPr/>
        </p:nvPicPr>
        <p:blipFill>
          <a:blip r:embed="rId3"/>
          <a:srcRect/>
          <a:stretch>
            <a:fillRect/>
          </a:stretch>
        </p:blipFill>
        <p:spPr bwMode="auto">
          <a:xfrm>
            <a:off x="1352550" y="944563"/>
            <a:ext cx="3321050" cy="2490787"/>
          </a:xfrm>
          <a:prstGeom prst="rect">
            <a:avLst/>
          </a:prstGeom>
          <a:noFill/>
          <a:ln w="9525">
            <a:noFill/>
            <a:miter lim="800000"/>
            <a:headEnd/>
            <a:tailEnd/>
          </a:ln>
        </p:spPr>
      </p:pic>
      <p:pic>
        <p:nvPicPr>
          <p:cNvPr id="126982" name="Picture 6"/>
          <p:cNvPicPr>
            <a:picLocks noChangeAspect="1" noChangeArrowheads="1"/>
          </p:cNvPicPr>
          <p:nvPr/>
        </p:nvPicPr>
        <p:blipFill>
          <a:blip r:embed="rId4"/>
          <a:srcRect/>
          <a:stretch>
            <a:fillRect/>
          </a:stretch>
        </p:blipFill>
        <p:spPr bwMode="auto">
          <a:xfrm>
            <a:off x="6615113" y="944563"/>
            <a:ext cx="3400425" cy="2490787"/>
          </a:xfrm>
          <a:prstGeom prst="rect">
            <a:avLst/>
          </a:prstGeom>
          <a:noFill/>
          <a:ln w="9525">
            <a:noFill/>
            <a:miter lim="800000"/>
            <a:headEnd/>
            <a:tailEnd/>
          </a:ln>
        </p:spPr>
      </p:pic>
      <p:pic>
        <p:nvPicPr>
          <p:cNvPr id="126983" name="Picture 2" descr="DSC04945"/>
          <p:cNvPicPr>
            <a:picLocks noChangeAspect="1" noChangeArrowheads="1"/>
          </p:cNvPicPr>
          <p:nvPr/>
        </p:nvPicPr>
        <p:blipFill>
          <a:blip r:embed="rId5"/>
          <a:srcRect/>
          <a:stretch>
            <a:fillRect/>
          </a:stretch>
        </p:blipFill>
        <p:spPr bwMode="auto">
          <a:xfrm>
            <a:off x="1292225" y="3727450"/>
            <a:ext cx="3381375" cy="2554288"/>
          </a:xfrm>
          <a:prstGeom prst="rect">
            <a:avLst/>
          </a:prstGeom>
          <a:noFill/>
          <a:ln w="9525">
            <a:noFill/>
            <a:miter lim="800000"/>
            <a:headEnd/>
            <a:tailEnd/>
          </a:ln>
        </p:spPr>
      </p:pic>
      <p:pic>
        <p:nvPicPr>
          <p:cNvPr id="126984" name="Picture 2" descr="DSC05193"/>
          <p:cNvPicPr>
            <a:picLocks noChangeAspect="1" noChangeArrowheads="1"/>
          </p:cNvPicPr>
          <p:nvPr/>
        </p:nvPicPr>
        <p:blipFill>
          <a:blip r:embed="rId6"/>
          <a:srcRect/>
          <a:stretch>
            <a:fillRect/>
          </a:stretch>
        </p:blipFill>
        <p:spPr bwMode="auto">
          <a:xfrm>
            <a:off x="6615113" y="3727450"/>
            <a:ext cx="3400425" cy="255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2800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128005" name="图片 5" descr="插图-47-7.jpg"/>
          <p:cNvPicPr>
            <a:picLocks noChangeAspect="1"/>
          </p:cNvPicPr>
          <p:nvPr/>
        </p:nvPicPr>
        <p:blipFill>
          <a:blip r:embed="rId3"/>
          <a:srcRect/>
          <a:stretch>
            <a:fillRect/>
          </a:stretch>
        </p:blipFill>
        <p:spPr bwMode="auto">
          <a:xfrm>
            <a:off x="420688" y="850900"/>
            <a:ext cx="9144000" cy="5462588"/>
          </a:xfrm>
          <a:prstGeom prst="rect">
            <a:avLst/>
          </a:prstGeom>
          <a:noFill/>
          <a:ln w="9525">
            <a:noFill/>
            <a:miter lim="800000"/>
            <a:headEnd/>
            <a:tailEnd/>
          </a:ln>
        </p:spPr>
      </p:pic>
      <p:pic>
        <p:nvPicPr>
          <p:cNvPr id="7" name="图片 6" descr="插图-47-6.jpg"/>
          <p:cNvPicPr>
            <a:picLocks noChangeAspect="1"/>
          </p:cNvPicPr>
          <p:nvPr/>
        </p:nvPicPr>
        <p:blipFill>
          <a:blip r:embed="rId4"/>
          <a:srcRect/>
          <a:stretch>
            <a:fillRect/>
          </a:stretch>
        </p:blipFill>
        <p:spPr bwMode="auto">
          <a:xfrm>
            <a:off x="1857375" y="871538"/>
            <a:ext cx="8158163" cy="5441950"/>
          </a:xfrm>
          <a:prstGeom prst="rect">
            <a:avLst/>
          </a:prstGeom>
          <a:noFill/>
          <a:ln w="9525">
            <a:noFill/>
            <a:miter lim="800000"/>
            <a:headEnd/>
            <a:tailEnd/>
          </a:ln>
        </p:spPr>
      </p:pic>
      <p:pic>
        <p:nvPicPr>
          <p:cNvPr id="8" name="图片 7" descr="插图-47-5.jpg"/>
          <p:cNvPicPr>
            <a:picLocks noChangeAspect="1"/>
          </p:cNvPicPr>
          <p:nvPr/>
        </p:nvPicPr>
        <p:blipFill>
          <a:blip r:embed="rId5"/>
          <a:srcRect/>
          <a:stretch>
            <a:fillRect/>
          </a:stretch>
        </p:blipFill>
        <p:spPr bwMode="auto">
          <a:xfrm>
            <a:off x="3614738" y="871538"/>
            <a:ext cx="7851775" cy="5441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2902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129029" name="Picture 6" descr="C:\Users\h5514wxz\Desktop\总部QHSE周例会安全经验分享\CIMG0002.JPG"/>
          <p:cNvPicPr>
            <a:picLocks noChangeAspect="1" noChangeArrowheads="1"/>
          </p:cNvPicPr>
          <p:nvPr/>
        </p:nvPicPr>
        <p:blipFill>
          <a:blip r:embed="rId3"/>
          <a:srcRect/>
          <a:stretch>
            <a:fillRect/>
          </a:stretch>
        </p:blipFill>
        <p:spPr bwMode="auto">
          <a:xfrm>
            <a:off x="77788" y="1049338"/>
            <a:ext cx="6018212" cy="3957637"/>
          </a:xfrm>
          <a:prstGeom prst="rect">
            <a:avLst/>
          </a:prstGeom>
          <a:noFill/>
          <a:ln w="9525">
            <a:noFill/>
            <a:miter lim="800000"/>
            <a:headEnd/>
            <a:tailEnd/>
          </a:ln>
        </p:spPr>
      </p:pic>
      <p:pic>
        <p:nvPicPr>
          <p:cNvPr id="129030" name="Picture 2" descr="C:\Users\h5514wxz\Desktop\总部QHSE周例会安全经验分享\CIMG0110.JPG"/>
          <p:cNvPicPr>
            <a:picLocks noChangeAspect="1" noChangeArrowheads="1"/>
          </p:cNvPicPr>
          <p:nvPr/>
        </p:nvPicPr>
        <p:blipFill>
          <a:blip r:embed="rId4"/>
          <a:srcRect/>
          <a:stretch>
            <a:fillRect/>
          </a:stretch>
        </p:blipFill>
        <p:spPr bwMode="auto">
          <a:xfrm>
            <a:off x="6496050" y="1144588"/>
            <a:ext cx="5260975" cy="3862387"/>
          </a:xfrm>
          <a:prstGeom prst="rect">
            <a:avLst/>
          </a:prstGeom>
          <a:noFill/>
          <a:ln w="9525">
            <a:noFill/>
            <a:miter lim="800000"/>
            <a:headEnd/>
            <a:tailEnd/>
          </a:ln>
        </p:spPr>
      </p:pic>
      <p:sp>
        <p:nvSpPr>
          <p:cNvPr id="129031" name="TextBox 6"/>
          <p:cNvSpPr txBox="1">
            <a:spLocks noChangeArrowheads="1"/>
          </p:cNvSpPr>
          <p:nvPr/>
        </p:nvSpPr>
        <p:spPr bwMode="auto">
          <a:xfrm>
            <a:off x="263525" y="5441950"/>
            <a:ext cx="5329238" cy="708025"/>
          </a:xfrm>
          <a:prstGeom prst="rect">
            <a:avLst/>
          </a:prstGeom>
          <a:noFill/>
          <a:ln w="9525">
            <a:noFill/>
            <a:miter lim="800000"/>
          </a:ln>
        </p:spPr>
        <p:txBody>
          <a:bodyPr>
            <a:spAutoFit/>
          </a:bodyPr>
          <a:lstStyle/>
          <a:p>
            <a:pPr eaLnBrk="1" hangingPunct="1"/>
            <a:r>
              <a:rPr lang="zh-CN" altLang="en-US" sz="4000" b="1">
                <a:solidFill>
                  <a:srgbClr val="FF0000"/>
                </a:solidFill>
              </a:rPr>
              <a:t>违章使用挂钩吊运钢管</a:t>
            </a:r>
            <a:endParaRPr lang="zh-CN" altLang="en-US" sz="4000" b="1">
              <a:solidFill>
                <a:srgbClr val="FF0000"/>
              </a:solidFill>
            </a:endParaRPr>
          </a:p>
        </p:txBody>
      </p:sp>
      <p:sp>
        <p:nvSpPr>
          <p:cNvPr id="129032" name="TextBox 6"/>
          <p:cNvSpPr txBox="1">
            <a:spLocks noChangeArrowheads="1"/>
          </p:cNvSpPr>
          <p:nvPr/>
        </p:nvSpPr>
        <p:spPr bwMode="auto">
          <a:xfrm>
            <a:off x="5929313" y="5503863"/>
            <a:ext cx="5972175" cy="646112"/>
          </a:xfrm>
          <a:prstGeom prst="rect">
            <a:avLst/>
          </a:prstGeom>
          <a:noFill/>
          <a:ln w="9525">
            <a:noFill/>
            <a:miter lim="800000"/>
          </a:ln>
        </p:spPr>
        <p:txBody>
          <a:bodyPr>
            <a:spAutoFit/>
          </a:bodyPr>
          <a:lstStyle/>
          <a:p>
            <a:pPr eaLnBrk="1" hangingPunct="1"/>
            <a:r>
              <a:rPr lang="zh-CN" altLang="en-US" sz="3600" b="1">
                <a:solidFill>
                  <a:srgbClr val="FF0000"/>
                </a:solidFill>
              </a:rPr>
              <a:t>报警限位开关人为卡住失效</a:t>
            </a:r>
            <a:endParaRPr lang="zh-CN" altLang="en-US" sz="3600" b="1">
              <a:solidFill>
                <a:srgbClr val="FF0000"/>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3005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130053" name="Picture 3" descr="SDC13240"/>
          <p:cNvPicPr>
            <a:picLocks noChangeAspect="1" noChangeArrowheads="1"/>
          </p:cNvPicPr>
          <p:nvPr/>
        </p:nvPicPr>
        <p:blipFill>
          <a:blip r:embed="rId3"/>
          <a:srcRect/>
          <a:stretch>
            <a:fillRect/>
          </a:stretch>
        </p:blipFill>
        <p:spPr bwMode="auto">
          <a:xfrm>
            <a:off x="263525" y="1050925"/>
            <a:ext cx="3698875" cy="2260600"/>
          </a:xfrm>
          <a:prstGeom prst="rect">
            <a:avLst/>
          </a:prstGeom>
          <a:noFill/>
          <a:ln w="9525">
            <a:noFill/>
            <a:miter lim="800000"/>
            <a:headEnd/>
            <a:tailEnd/>
          </a:ln>
        </p:spPr>
      </p:pic>
      <p:pic>
        <p:nvPicPr>
          <p:cNvPr id="130054" name="Picture 4" descr="SDC13267"/>
          <p:cNvPicPr>
            <a:picLocks noChangeAspect="1" noChangeArrowheads="1"/>
          </p:cNvPicPr>
          <p:nvPr/>
        </p:nvPicPr>
        <p:blipFill>
          <a:blip r:embed="rId4"/>
          <a:srcRect/>
          <a:stretch>
            <a:fillRect/>
          </a:stretch>
        </p:blipFill>
        <p:spPr bwMode="auto">
          <a:xfrm>
            <a:off x="6880225" y="992188"/>
            <a:ext cx="3541713" cy="2262187"/>
          </a:xfrm>
          <a:prstGeom prst="rect">
            <a:avLst/>
          </a:prstGeom>
          <a:noFill/>
          <a:ln w="9525">
            <a:noFill/>
            <a:miter lim="800000"/>
            <a:headEnd/>
            <a:tailEnd/>
          </a:ln>
        </p:spPr>
      </p:pic>
      <p:pic>
        <p:nvPicPr>
          <p:cNvPr id="130055" name="Picture 4" descr="调整大小 DSC03940"/>
          <p:cNvPicPr>
            <a:picLocks noChangeAspect="1" noChangeArrowheads="1"/>
          </p:cNvPicPr>
          <p:nvPr/>
        </p:nvPicPr>
        <p:blipFill>
          <a:blip r:embed="rId5"/>
          <a:srcRect/>
          <a:stretch>
            <a:fillRect/>
          </a:stretch>
        </p:blipFill>
        <p:spPr bwMode="auto">
          <a:xfrm>
            <a:off x="263525" y="3573463"/>
            <a:ext cx="4424363" cy="2709862"/>
          </a:xfrm>
          <a:prstGeom prst="rect">
            <a:avLst/>
          </a:prstGeom>
          <a:noFill/>
          <a:ln w="9525">
            <a:noFill/>
            <a:miter lim="800000"/>
            <a:headEnd/>
            <a:tailEnd/>
          </a:ln>
        </p:spPr>
      </p:pic>
      <p:sp>
        <p:nvSpPr>
          <p:cNvPr id="13" name="TextBox 12"/>
          <p:cNvSpPr txBox="1"/>
          <p:nvPr/>
        </p:nvSpPr>
        <p:spPr>
          <a:xfrm>
            <a:off x="5153706" y="4559064"/>
            <a:ext cx="885371" cy="646331"/>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钢丝绳断丝</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4" name="TextBox 13"/>
          <p:cNvSpPr txBox="1"/>
          <p:nvPr/>
        </p:nvSpPr>
        <p:spPr>
          <a:xfrm>
            <a:off x="4369935" y="1858067"/>
            <a:ext cx="885371" cy="1200329"/>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卷扬机钢丝绳末端固定不牢 </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5" name="TextBox 14"/>
          <p:cNvSpPr txBox="1"/>
          <p:nvPr/>
        </p:nvSpPr>
        <p:spPr>
          <a:xfrm>
            <a:off x="7961085" y="3311765"/>
            <a:ext cx="1734457" cy="646331"/>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钢丝绳挤压变形、散股</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3107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起重吊装现场实例</a:t>
            </a:r>
            <a:endParaRPr lang="zh-CN" altLang="en-US" sz="3200" b="1" dirty="0">
              <a:solidFill>
                <a:schemeClr val="bg1"/>
              </a:solidFill>
              <a:latin typeface="+mn-ea"/>
              <a:ea typeface="+mn-ea"/>
            </a:endParaRPr>
          </a:p>
        </p:txBody>
      </p:sp>
      <p:pic>
        <p:nvPicPr>
          <p:cNvPr id="131077" name="Picture 6" descr="C:\Users\h5514wxz\Desktop\总部QHSE周例会安全经验分享\CIMG0013.JPG"/>
          <p:cNvPicPr>
            <a:picLocks noChangeAspect="1" noChangeArrowheads="1"/>
          </p:cNvPicPr>
          <p:nvPr/>
        </p:nvPicPr>
        <p:blipFill>
          <a:blip r:embed="rId3"/>
          <a:srcRect/>
          <a:stretch>
            <a:fillRect/>
          </a:stretch>
        </p:blipFill>
        <p:spPr bwMode="auto">
          <a:xfrm>
            <a:off x="760413" y="1120775"/>
            <a:ext cx="7105650" cy="5143500"/>
          </a:xfrm>
          <a:prstGeom prst="rect">
            <a:avLst/>
          </a:prstGeom>
          <a:noFill/>
          <a:ln w="9525">
            <a:noFill/>
            <a:miter lim="800000"/>
            <a:headEnd/>
            <a:tailEnd/>
          </a:ln>
        </p:spPr>
      </p:pic>
      <p:sp>
        <p:nvSpPr>
          <p:cNvPr id="7" name="TextBox 5"/>
          <p:cNvSpPr txBox="1">
            <a:spLocks noChangeArrowheads="1"/>
          </p:cNvSpPr>
          <p:nvPr/>
        </p:nvSpPr>
        <p:spPr bwMode="auto">
          <a:xfrm>
            <a:off x="8298771" y="2596017"/>
            <a:ext cx="3283629" cy="954107"/>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defPPr>
              <a:defRPr lang="zh-CN"/>
            </a:defPPr>
            <a:lvl1pPr algn="ctr">
              <a:defRPr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zh-CN" altLang="en-US" sz="2800" dirty="0" smtClean="0"/>
              <a:t>常减压装置减压塔顺利封顶</a:t>
            </a:r>
            <a:endParaRPr lang="zh-CN" altLang="en-US" sz="2800"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3209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pic>
        <p:nvPicPr>
          <p:cNvPr id="132100" name="Picture 6" descr="C:\Users\h5514wxz\Desktop\总部QHSE周例会安全经验分享\CIMG0030.JPG"/>
          <p:cNvPicPr>
            <a:picLocks noChangeAspect="1" noChangeArrowheads="1"/>
          </p:cNvPicPr>
          <p:nvPr/>
        </p:nvPicPr>
        <p:blipFill>
          <a:blip r:embed="rId3"/>
          <a:srcRect/>
          <a:stretch>
            <a:fillRect/>
          </a:stretch>
        </p:blipFill>
        <p:spPr bwMode="auto">
          <a:xfrm>
            <a:off x="263525" y="1135063"/>
            <a:ext cx="7573963" cy="5222875"/>
          </a:xfrm>
          <a:prstGeom prst="rect">
            <a:avLst/>
          </a:prstGeom>
          <a:noFill/>
          <a:ln w="9525">
            <a:noFill/>
            <a:miter lim="800000"/>
            <a:headEnd/>
            <a:tailEnd/>
          </a:ln>
        </p:spPr>
      </p:pic>
      <p:sp>
        <p:nvSpPr>
          <p:cNvPr id="7" name="TextBox 5"/>
          <p:cNvSpPr txBox="1">
            <a:spLocks noChangeArrowheads="1"/>
          </p:cNvSpPr>
          <p:nvPr/>
        </p:nvSpPr>
        <p:spPr bwMode="auto">
          <a:xfrm>
            <a:off x="8523060" y="3060360"/>
            <a:ext cx="2983593" cy="954107"/>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defPPr>
              <a:defRPr lang="zh-CN"/>
            </a:defPPr>
            <a:lvl1pPr algn="ctr">
              <a:defRPr sz="28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zh-CN" altLang="en-US" dirty="0" smtClean="0"/>
              <a:t>常减压装置常压塔吊装封顶</a:t>
            </a:r>
            <a:endParaRPr lang="zh-CN" altLang="en-US" dirty="0" smtClean="0"/>
          </a:p>
        </p:txBody>
      </p:sp>
      <p:sp>
        <p:nvSpPr>
          <p:cNvPr id="10"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起重吊装现场实例</a:t>
            </a:r>
            <a:endParaRPr lang="zh-CN" altLang="en-US" sz="3200" b="1" dirty="0">
              <a:solidFill>
                <a:schemeClr val="bg1"/>
              </a:solidFill>
              <a:latin typeface="+mn-ea"/>
              <a:ea typeface="+mn-ea"/>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3312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pic>
        <p:nvPicPr>
          <p:cNvPr id="133124" name="Picture 6" descr="C:\Users\h5514wxz\Desktop\总部QHSE周例会安全经验分享\201403251551368078.jpg"/>
          <p:cNvPicPr>
            <a:picLocks noChangeAspect="1" noChangeArrowheads="1"/>
          </p:cNvPicPr>
          <p:nvPr/>
        </p:nvPicPr>
        <p:blipFill>
          <a:blip r:embed="rId3"/>
          <a:srcRect/>
          <a:stretch>
            <a:fillRect/>
          </a:stretch>
        </p:blipFill>
        <p:spPr bwMode="auto">
          <a:xfrm>
            <a:off x="142875" y="976313"/>
            <a:ext cx="8397875" cy="5214937"/>
          </a:xfrm>
          <a:prstGeom prst="rect">
            <a:avLst/>
          </a:prstGeom>
          <a:noFill/>
          <a:ln w="9525">
            <a:noFill/>
            <a:miter lim="800000"/>
            <a:headEnd/>
            <a:tailEnd/>
          </a:ln>
        </p:spPr>
      </p:pic>
      <p:sp>
        <p:nvSpPr>
          <p:cNvPr id="7" name="TextBox 5"/>
          <p:cNvSpPr txBox="1">
            <a:spLocks noChangeArrowheads="1"/>
          </p:cNvSpPr>
          <p:nvPr/>
        </p:nvSpPr>
        <p:spPr bwMode="auto">
          <a:xfrm>
            <a:off x="8882743" y="3053441"/>
            <a:ext cx="2685143" cy="1384995"/>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defPPr>
              <a:defRPr lang="zh-CN"/>
            </a:defPPr>
            <a:lvl1pPr algn="ctr">
              <a:defRPr sz="28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zh-CN" altLang="en-US" dirty="0" smtClean="0"/>
              <a:t>渣油加氢脱硫装置第一台反应器吊装</a:t>
            </a:r>
            <a:endParaRPr lang="zh-CN" altLang="en-US" dirty="0" smtClean="0"/>
          </a:p>
        </p:txBody>
      </p:sp>
      <p:sp>
        <p:nvSpPr>
          <p:cNvPr id="8"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起重吊装现场实例</a:t>
            </a:r>
            <a:endParaRPr lang="zh-CN" altLang="en-US" sz="3200" b="1" dirty="0">
              <a:solidFill>
                <a:schemeClr val="bg1"/>
              </a:solidFill>
              <a:latin typeface="+mn-ea"/>
              <a:ea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1543050" y="3575050"/>
            <a:ext cx="977900" cy="396875"/>
          </a:xfrm>
          <a:prstGeom prst="rect">
            <a:avLst/>
          </a:prstGeom>
          <a:noFill/>
          <a:ln w="9525">
            <a:noFill/>
            <a:miter lim="800000"/>
          </a:ln>
        </p:spPr>
        <p:txBody>
          <a:bodyPr>
            <a:spAutoFit/>
          </a:bodyPr>
          <a:lstStyle/>
          <a:p>
            <a:pPr>
              <a:spcBef>
                <a:spcPct val="50000"/>
              </a:spcBef>
            </a:pPr>
            <a:endParaRPr lang="zh-CN" altLang="zh-CN" sz="2000" b="1">
              <a:solidFill>
                <a:srgbClr val="CC0000"/>
              </a:solidFill>
              <a:latin typeface="Franklin Gothic Medium Cond" panose="020B0606030402020204" pitchFamily="34" charset="0"/>
            </a:endParaRPr>
          </a:p>
        </p:txBody>
      </p:sp>
      <p:sp>
        <p:nvSpPr>
          <p:cNvPr id="28675" name="Text Box 4"/>
          <p:cNvSpPr txBox="1">
            <a:spLocks noChangeArrowheads="1"/>
          </p:cNvSpPr>
          <p:nvPr/>
        </p:nvSpPr>
        <p:spPr bwMode="auto">
          <a:xfrm>
            <a:off x="4851400" y="1708150"/>
            <a:ext cx="1454150" cy="396875"/>
          </a:xfrm>
          <a:prstGeom prst="rect">
            <a:avLst/>
          </a:prstGeom>
          <a:solidFill>
            <a:schemeClr val="bg1"/>
          </a:solidFill>
          <a:ln w="9525">
            <a:noFill/>
            <a:miter lim="800000"/>
          </a:ln>
        </p:spPr>
        <p:txBody>
          <a:bodyPr>
            <a:spAutoFit/>
          </a:bodyPr>
          <a:lstStyle/>
          <a:p>
            <a:pPr>
              <a:spcBef>
                <a:spcPct val="50000"/>
              </a:spcBef>
            </a:pPr>
            <a:endParaRPr lang="zh-CN" altLang="zh-CN" sz="2000" b="1">
              <a:solidFill>
                <a:srgbClr val="CC0000"/>
              </a:solidFill>
              <a:latin typeface="Franklin Gothic Medium Cond" panose="020B0606030402020204" pitchFamily="34" charset="0"/>
            </a:endParaRPr>
          </a:p>
        </p:txBody>
      </p:sp>
      <p:sp>
        <p:nvSpPr>
          <p:cNvPr id="28676" name="Text Box 5"/>
          <p:cNvSpPr txBox="1">
            <a:spLocks noChangeArrowheads="1"/>
          </p:cNvSpPr>
          <p:nvPr/>
        </p:nvSpPr>
        <p:spPr bwMode="auto">
          <a:xfrm>
            <a:off x="4229100" y="1930400"/>
            <a:ext cx="736600" cy="396875"/>
          </a:xfrm>
          <a:prstGeom prst="rect">
            <a:avLst/>
          </a:prstGeom>
          <a:solidFill>
            <a:schemeClr val="bg1"/>
          </a:solidFill>
          <a:ln w="9525">
            <a:noFill/>
            <a:miter lim="800000"/>
          </a:ln>
        </p:spPr>
        <p:txBody>
          <a:bodyPr>
            <a:spAutoFit/>
          </a:bodyPr>
          <a:lstStyle/>
          <a:p>
            <a:pPr>
              <a:spcBef>
                <a:spcPct val="50000"/>
              </a:spcBef>
            </a:pPr>
            <a:endParaRPr lang="zh-CN" altLang="zh-CN" sz="2000" b="1">
              <a:solidFill>
                <a:srgbClr val="CC0000"/>
              </a:solidFill>
              <a:latin typeface="Franklin Gothic Medium Cond" panose="020B0606030402020204" pitchFamily="34" charset="0"/>
            </a:endParaRPr>
          </a:p>
        </p:txBody>
      </p:sp>
      <p:sp>
        <p:nvSpPr>
          <p:cNvPr id="28677"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4"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15" name="Text Box 4"/>
          <p:cNvSpPr txBox="1">
            <a:spLocks noChangeArrowheads="1"/>
          </p:cNvSpPr>
          <p:nvPr/>
        </p:nvSpPr>
        <p:spPr bwMode="auto">
          <a:xfrm>
            <a:off x="452438" y="1104900"/>
            <a:ext cx="4699000" cy="584200"/>
          </a:xfrm>
          <a:prstGeom prst="rect">
            <a:avLst/>
          </a:prstGeom>
          <a:noFill/>
          <a:ln w="38100">
            <a:noFill/>
            <a:miter lim="800000"/>
          </a:ln>
        </p:spPr>
        <p:txBody>
          <a:bodyPr wrap="none" anchor="ctr">
            <a:spAutoFit/>
          </a:bodyPr>
          <a:lstStyle/>
          <a:p>
            <a:pPr algn="ctr">
              <a:spcBef>
                <a:spcPct val="50000"/>
              </a:spcBef>
              <a:defRPr/>
            </a:pP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正确进行起重机打腿布置</a:t>
            </a:r>
            <a:endPar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28680" name="Picture 3" descr="npo0000e8"/>
          <p:cNvPicPr>
            <a:picLocks noChangeAspect="1" noChangeArrowheads="1"/>
          </p:cNvPicPr>
          <p:nvPr/>
        </p:nvPicPr>
        <p:blipFill>
          <a:blip r:embed="rId2"/>
          <a:srcRect/>
          <a:stretch>
            <a:fillRect/>
          </a:stretch>
        </p:blipFill>
        <p:spPr bwMode="auto">
          <a:xfrm>
            <a:off x="6521450" y="1104900"/>
            <a:ext cx="3581400" cy="2371725"/>
          </a:xfrm>
          <a:prstGeom prst="rect">
            <a:avLst/>
          </a:prstGeom>
          <a:noFill/>
          <a:ln w="9525" algn="ctr">
            <a:noFill/>
            <a:miter lim="800000"/>
            <a:headEnd/>
            <a:tailEnd/>
          </a:ln>
        </p:spPr>
      </p:pic>
      <p:pic>
        <p:nvPicPr>
          <p:cNvPr id="28681" name="Picture 4" descr="npo0000ea"/>
          <p:cNvPicPr>
            <a:picLocks noChangeAspect="1" noChangeArrowheads="1"/>
          </p:cNvPicPr>
          <p:nvPr/>
        </p:nvPicPr>
        <p:blipFill>
          <a:blip r:embed="rId3"/>
          <a:srcRect/>
          <a:stretch>
            <a:fillRect/>
          </a:stretch>
        </p:blipFill>
        <p:spPr bwMode="auto">
          <a:xfrm>
            <a:off x="6521450" y="3462338"/>
            <a:ext cx="3689350" cy="3065462"/>
          </a:xfrm>
          <a:prstGeom prst="rect">
            <a:avLst/>
          </a:prstGeom>
          <a:noFill/>
          <a:ln w="9525" algn="ctr">
            <a:noFill/>
            <a:miter lim="800000"/>
            <a:headEnd/>
            <a:tailEnd/>
          </a:ln>
        </p:spPr>
      </p:pic>
      <p:sp>
        <p:nvSpPr>
          <p:cNvPr id="28682" name="Text Box 8"/>
          <p:cNvSpPr txBox="1">
            <a:spLocks noChangeArrowheads="1"/>
          </p:cNvSpPr>
          <p:nvPr/>
        </p:nvSpPr>
        <p:spPr bwMode="auto">
          <a:xfrm>
            <a:off x="663575" y="2501900"/>
            <a:ext cx="4487863" cy="2892425"/>
          </a:xfrm>
          <a:prstGeom prst="rect">
            <a:avLst/>
          </a:prstGeom>
          <a:solidFill>
            <a:schemeClr val="bg1"/>
          </a:solidFill>
          <a:ln w="9525">
            <a:noFill/>
            <a:miter lim="800000"/>
          </a:ln>
        </p:spPr>
        <p:txBody>
          <a:bodyPr>
            <a:spAutoFit/>
          </a:bodyPr>
          <a:lstStyle/>
          <a:p>
            <a:pPr>
              <a:spcBef>
                <a:spcPct val="50000"/>
              </a:spcBef>
            </a:pPr>
            <a:r>
              <a:rPr lang="zh-CN" altLang="en-US" sz="2800">
                <a:latin typeface="华文中宋" panose="02010600040101010101" pitchFamily="2" charset="-122"/>
                <a:ea typeface="华文中宋" panose="02010600040101010101" pitchFamily="2" charset="-122"/>
              </a:rPr>
              <a:t>（</a:t>
            </a:r>
            <a:r>
              <a:rPr lang="en-US" altLang="zh-CN" sz="2800">
                <a:latin typeface="华文中宋" panose="02010600040101010101" pitchFamily="2" charset="-122"/>
                <a:ea typeface="华文中宋" panose="02010600040101010101" pitchFamily="2" charset="-122"/>
              </a:rPr>
              <a:t>3</a:t>
            </a:r>
            <a:r>
              <a:rPr lang="zh-CN" altLang="en-US" sz="2800">
                <a:latin typeface="华文中宋" panose="02010600040101010101" pitchFamily="2" charset="-122"/>
                <a:ea typeface="华文中宋" panose="02010600040101010101" pitchFamily="2" charset="-122"/>
              </a:rPr>
              <a:t>）所有的车轮必须完全离开地面，否则起重机车轮内部轴承在受力情况下会变形，同时起重机起重能力也将极大减小。</a:t>
            </a:r>
            <a:endParaRPr lang="zh-CN" altLang="en-US" sz="2800">
              <a:latin typeface="华文中宋" panose="02010600040101010101" pitchFamily="2" charset="-122"/>
              <a:ea typeface="华文中宋" panose="02010600040101010101" pitchFamily="2" charset="-122"/>
            </a:endParaRPr>
          </a:p>
          <a:p>
            <a:pPr>
              <a:spcBef>
                <a:spcPct val="50000"/>
              </a:spcBef>
            </a:pPr>
            <a:endParaRPr lang="en-US" altLang="zh-CN" sz="2800" b="1">
              <a:latin typeface="方正小标宋简体" pitchFamily="1" charset="-122"/>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3414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pic>
        <p:nvPicPr>
          <p:cNvPr id="134148" name="Picture 6" descr="C:\Users\h5514wxz\Desktop\总部QHSE周例会安全经验分享\CIMG0129.JPG"/>
          <p:cNvPicPr>
            <a:picLocks noChangeAspect="1" noChangeArrowheads="1"/>
          </p:cNvPicPr>
          <p:nvPr/>
        </p:nvPicPr>
        <p:blipFill>
          <a:blip r:embed="rId3"/>
          <a:srcRect/>
          <a:stretch>
            <a:fillRect/>
          </a:stretch>
        </p:blipFill>
        <p:spPr bwMode="auto">
          <a:xfrm>
            <a:off x="263525" y="927100"/>
            <a:ext cx="8143875" cy="5586413"/>
          </a:xfrm>
          <a:prstGeom prst="rect">
            <a:avLst/>
          </a:prstGeom>
          <a:noFill/>
          <a:ln w="9525">
            <a:noFill/>
            <a:miter lim="800000"/>
            <a:headEnd/>
            <a:tailEnd/>
          </a:ln>
        </p:spPr>
      </p:pic>
      <p:sp>
        <p:nvSpPr>
          <p:cNvPr id="7" name="TextBox 5"/>
          <p:cNvSpPr txBox="1">
            <a:spLocks noChangeArrowheads="1"/>
          </p:cNvSpPr>
          <p:nvPr/>
        </p:nvSpPr>
        <p:spPr bwMode="auto">
          <a:xfrm>
            <a:off x="8772980" y="3285446"/>
            <a:ext cx="2838450" cy="1384995"/>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defPPr>
              <a:defRPr lang="zh-CN"/>
            </a:defPPr>
            <a:lvl1pPr algn="ctr">
              <a:defRPr sz="28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zh-CN" altLang="en-US" dirty="0" smtClean="0"/>
              <a:t>渣油加氢脱硫装置反应器顺利吊装就位</a:t>
            </a:r>
            <a:endParaRPr lang="zh-CN" altLang="en-US" dirty="0" smtClean="0"/>
          </a:p>
        </p:txBody>
      </p:sp>
      <p:sp>
        <p:nvSpPr>
          <p:cNvPr id="8"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起重吊装现场实例</a:t>
            </a:r>
            <a:endParaRPr lang="zh-CN" altLang="en-US" sz="3200" b="1" dirty="0">
              <a:solidFill>
                <a:schemeClr val="bg1"/>
              </a:solidFill>
              <a:latin typeface="+mn-ea"/>
              <a:ea typeface="+mn-ea"/>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3517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135173" name="Picture 2" descr="照片 006"/>
          <p:cNvPicPr>
            <a:picLocks noChangeAspect="1" noChangeArrowheads="1"/>
          </p:cNvPicPr>
          <p:nvPr/>
        </p:nvPicPr>
        <p:blipFill>
          <a:blip r:embed="rId3"/>
          <a:srcRect/>
          <a:stretch>
            <a:fillRect/>
          </a:stretch>
        </p:blipFill>
        <p:spPr bwMode="auto">
          <a:xfrm>
            <a:off x="0" y="0"/>
            <a:ext cx="12192000" cy="691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3619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内容占位符 2"/>
          <p:cNvSpPr txBox="1"/>
          <p:nvPr/>
        </p:nvSpPr>
        <p:spPr>
          <a:xfrm>
            <a:off x="661988" y="1116013"/>
            <a:ext cx="9483725" cy="4878387"/>
          </a:xfrm>
          <a:prstGeom prst="rect">
            <a:avLst/>
          </a:prstGeom>
        </p:spPr>
        <p:txBody>
          <a:bodyPr>
            <a:normAutofit fontScale="32500" lnSpcReduction="2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9pPr>
          </a:lstStyle>
          <a:p>
            <a:pPr>
              <a:buFont typeface="Arial" panose="020B0604020202020204" pitchFamily="34" charset="0"/>
              <a:buNone/>
              <a:defRPr/>
            </a:pPr>
            <a:r>
              <a:rPr lang="zh-CN" altLang="en-US" sz="8000" b="1" dirty="0" smtClean="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检查基本要点：</a:t>
            </a:r>
            <a:endParaRPr lang="en-US" altLang="zh-CN" sz="8000" b="1" dirty="0" smtClean="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p>
            <a:pPr>
              <a:lnSpc>
                <a:spcPct val="170000"/>
              </a:lnSpc>
              <a:buFont typeface="Arial" panose="020B0604020202020204" pitchFamily="34" charset="0"/>
              <a:buNone/>
              <a:defRPr/>
            </a:pPr>
            <a:r>
              <a:rPr lang="en-US" altLang="zh-CN" sz="5500" dirty="0" smtClean="0"/>
              <a:t>1</a:t>
            </a:r>
            <a:r>
              <a:rPr lang="zh-CN" altLang="en-US" sz="5500" dirty="0" smtClean="0"/>
              <a:t>、吊车贴有标签。</a:t>
            </a:r>
            <a:endParaRPr lang="en-US" altLang="zh-CN" sz="5500" dirty="0" smtClean="0"/>
          </a:p>
          <a:p>
            <a:pPr>
              <a:lnSpc>
                <a:spcPct val="170000"/>
              </a:lnSpc>
              <a:buFont typeface="Arial" panose="020B0604020202020204" pitchFamily="34" charset="0"/>
              <a:buNone/>
              <a:defRPr/>
            </a:pPr>
            <a:r>
              <a:rPr lang="en-US" altLang="zh-CN" sz="5500" dirty="0" smtClean="0"/>
              <a:t>2</a:t>
            </a:r>
            <a:r>
              <a:rPr lang="zh-CN" altLang="en-US" sz="5500" dirty="0" smtClean="0"/>
              <a:t>、吊装区域必须设置警示围护，监护人员必须在岗尽责，无关人员不得进入吊装区域。</a:t>
            </a:r>
            <a:endParaRPr lang="en-US" altLang="zh-CN" sz="5500" dirty="0" smtClean="0"/>
          </a:p>
          <a:p>
            <a:pPr>
              <a:lnSpc>
                <a:spcPct val="170000"/>
              </a:lnSpc>
              <a:buFont typeface="Arial" panose="020B0604020202020204" pitchFamily="34" charset="0"/>
              <a:buNone/>
              <a:defRPr/>
            </a:pPr>
            <a:r>
              <a:rPr lang="en-US" altLang="zh-CN" sz="5500" dirty="0" smtClean="0"/>
              <a:t>3</a:t>
            </a:r>
            <a:r>
              <a:rPr lang="zh-CN" altLang="en-US" sz="5500" dirty="0" smtClean="0"/>
              <a:t>、指挥在场，并按照规范正确指挥。</a:t>
            </a:r>
            <a:endParaRPr lang="en-US" altLang="zh-CN" sz="5500" dirty="0" smtClean="0"/>
          </a:p>
          <a:p>
            <a:pPr>
              <a:lnSpc>
                <a:spcPct val="170000"/>
              </a:lnSpc>
              <a:buFont typeface="Arial" panose="020B0604020202020204" pitchFamily="34" charset="0"/>
              <a:buNone/>
              <a:defRPr/>
            </a:pPr>
            <a:r>
              <a:rPr lang="en-US" altLang="zh-CN" sz="5500" dirty="0" smtClean="0"/>
              <a:t>4</a:t>
            </a:r>
            <a:r>
              <a:rPr lang="zh-CN" altLang="en-US" sz="5500" dirty="0" smtClean="0"/>
              <a:t>、吊车支腿必须设置垫板。</a:t>
            </a:r>
            <a:endParaRPr lang="en-US" altLang="zh-CN" sz="5500" dirty="0" smtClean="0"/>
          </a:p>
          <a:p>
            <a:pPr>
              <a:lnSpc>
                <a:spcPct val="170000"/>
              </a:lnSpc>
              <a:buFont typeface="Arial" panose="020B0604020202020204" pitchFamily="34" charset="0"/>
              <a:buNone/>
              <a:defRPr/>
            </a:pPr>
            <a:r>
              <a:rPr lang="en-US" altLang="zh-CN" sz="5500" dirty="0" smtClean="0"/>
              <a:t>5</a:t>
            </a:r>
            <a:r>
              <a:rPr lang="zh-CN" altLang="en-US" sz="5500" dirty="0" smtClean="0"/>
              <a:t>、散件不得混吊（使用吊笼），吊物设置溜绳。</a:t>
            </a:r>
            <a:endParaRPr lang="en-US" altLang="zh-CN" sz="5500" dirty="0" smtClean="0"/>
          </a:p>
          <a:p>
            <a:pPr>
              <a:lnSpc>
                <a:spcPct val="170000"/>
              </a:lnSpc>
              <a:buFont typeface="Arial" panose="020B0604020202020204" pitchFamily="34" charset="0"/>
              <a:buNone/>
              <a:defRPr/>
            </a:pPr>
            <a:r>
              <a:rPr lang="en-US" altLang="zh-CN" sz="5500" dirty="0" smtClean="0"/>
              <a:t>6</a:t>
            </a:r>
            <a:r>
              <a:rPr lang="zh-CN" altLang="en-US" sz="5500" dirty="0" smtClean="0"/>
              <a:t>、吊物不得从人员、作业区上方旋转。</a:t>
            </a:r>
            <a:endParaRPr lang="en-US" altLang="zh-CN" sz="5500" dirty="0" smtClean="0"/>
          </a:p>
          <a:p>
            <a:pPr>
              <a:lnSpc>
                <a:spcPct val="170000"/>
              </a:lnSpc>
              <a:buFont typeface="Arial" panose="020B0604020202020204" pitchFamily="34" charset="0"/>
              <a:buNone/>
              <a:defRPr/>
            </a:pPr>
            <a:r>
              <a:rPr lang="en-US" altLang="zh-CN" sz="5500" dirty="0" smtClean="0"/>
              <a:t>7</a:t>
            </a:r>
            <a:r>
              <a:rPr lang="zh-CN" altLang="en-US" sz="5500" dirty="0" smtClean="0"/>
              <a:t>、恶劣天气必须停止吊装作业。</a:t>
            </a:r>
            <a:endParaRPr lang="en-US" altLang="zh-CN" sz="5500" dirty="0" smtClean="0"/>
          </a:p>
          <a:p>
            <a:pPr>
              <a:buFont typeface="Arial" panose="020B0604020202020204" pitchFamily="34" charset="0"/>
              <a:buNone/>
              <a:defRPr/>
            </a:pPr>
            <a:r>
              <a:rPr lang="en-US" altLang="zh-CN" sz="5500" dirty="0" smtClean="0"/>
              <a:t>8</a:t>
            </a:r>
            <a:r>
              <a:rPr lang="zh-CN" altLang="en-US" sz="5500" dirty="0" smtClean="0"/>
              <a:t>、</a:t>
            </a:r>
            <a:r>
              <a:rPr lang="en-US" altLang="zh-CN" sz="5500" dirty="0" smtClean="0"/>
              <a:t>……</a:t>
            </a:r>
            <a:endParaRPr lang="en-US" altLang="zh-CN" sz="5500" dirty="0" smtClean="0"/>
          </a:p>
          <a:p>
            <a:pPr>
              <a:buFont typeface="Arial" panose="020B0604020202020204" pitchFamily="34" charset="0"/>
              <a:buNone/>
              <a:defRPr/>
            </a:pPr>
            <a:endParaRPr lang="en-US" altLang="zh-CN" sz="3000" dirty="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7218" name="图片 3"/>
          <p:cNvPicPr>
            <a:picLocks noChangeAspect="1"/>
          </p:cNvPicPr>
          <p:nvPr/>
        </p:nvPicPr>
        <p:blipFill>
          <a:blip r:embed="rId1"/>
          <a:srcRect/>
          <a:stretch>
            <a:fillRect/>
          </a:stretch>
        </p:blipFill>
        <p:spPr bwMode="auto">
          <a:xfrm>
            <a:off x="1824038" y="328613"/>
            <a:ext cx="8543925" cy="6191250"/>
          </a:xfrm>
          <a:prstGeom prst="rect">
            <a:avLst/>
          </a:prstGeom>
          <a:noFill/>
          <a:ln w="9525">
            <a:noFill/>
            <a:miter lim="800000"/>
            <a:headEnd/>
            <a:tailEnd/>
          </a:ln>
        </p:spPr>
      </p:pic>
      <p:sp>
        <p:nvSpPr>
          <p:cNvPr id="137219" name="椭圆 4"/>
          <p:cNvSpPr>
            <a:spLocks noChangeArrowheads="1"/>
          </p:cNvSpPr>
          <p:nvPr/>
        </p:nvSpPr>
        <p:spPr bwMode="auto">
          <a:xfrm>
            <a:off x="3643313" y="971550"/>
            <a:ext cx="4905375" cy="4905375"/>
          </a:xfrm>
          <a:prstGeom prst="ellipse">
            <a:avLst/>
          </a:prstGeom>
          <a:solidFill>
            <a:schemeClr val="accent1">
              <a:alpha val="45882"/>
            </a:schemeClr>
          </a:solidFill>
          <a:ln w="9525" algn="ctr">
            <a:noFill/>
            <a:round/>
          </a:ln>
        </p:spPr>
        <p:txBody>
          <a:bodyPr/>
          <a:lstStyle/>
          <a:p>
            <a:pPr eaLnBrk="1" hangingPunct="1">
              <a:buFont typeface="Arial" panose="020B0604020202020204" pitchFamily="34" charset="0"/>
              <a:buNone/>
            </a:pPr>
            <a:endParaRPr lang="zh-CN" altLang="en-US"/>
          </a:p>
        </p:txBody>
      </p:sp>
      <p:sp>
        <p:nvSpPr>
          <p:cNvPr id="137220" name="文本框 5"/>
          <p:cNvSpPr txBox="1">
            <a:spLocks noChangeArrowheads="1"/>
          </p:cNvSpPr>
          <p:nvPr/>
        </p:nvSpPr>
        <p:spPr bwMode="auto">
          <a:xfrm>
            <a:off x="3986213" y="2640013"/>
            <a:ext cx="4076700" cy="1568450"/>
          </a:xfrm>
          <a:prstGeom prst="rect">
            <a:avLst/>
          </a:prstGeom>
          <a:noFill/>
          <a:ln w="9525">
            <a:noFill/>
            <a:miter lim="800000"/>
          </a:ln>
        </p:spPr>
        <p:txBody>
          <a:bodyPr>
            <a:spAutoFit/>
          </a:bodyPr>
          <a:lstStyle/>
          <a:p>
            <a:pPr algn="ctr"/>
            <a:r>
              <a:rPr lang="zh-CN" altLang="en-US" sz="9600" b="1">
                <a:solidFill>
                  <a:srgbClr val="293A47"/>
                </a:solidFill>
                <a:latin typeface="方正清刻本悦宋简体" panose="02000000000000000000" pitchFamily="2" charset="-122"/>
                <a:ea typeface="方正清刻本悦宋简体" panose="02000000000000000000" pitchFamily="2" charset="-122"/>
              </a:rPr>
              <a:t>谢谢</a:t>
            </a:r>
            <a:endParaRPr lang="zh-CN" altLang="en-US" sz="9600" b="1">
              <a:solidFill>
                <a:srgbClr val="293A47"/>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9699" name="矩形 1"/>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9700"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7"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2" name="矩形 1"/>
          <p:cNvSpPr/>
          <p:nvPr/>
        </p:nvSpPr>
        <p:spPr>
          <a:xfrm>
            <a:off x="527050" y="1212850"/>
            <a:ext cx="10953750" cy="1014413"/>
          </a:xfrm>
          <a:prstGeom prst="rect">
            <a:avLst/>
          </a:prstGeom>
        </p:spPr>
        <p:txBody>
          <a:bodyPr>
            <a:spAutoFit/>
          </a:bodyPr>
          <a:lstStyle/>
          <a:p>
            <a:pPr>
              <a:defRPr/>
            </a:pPr>
            <a:r>
              <a:rPr lang="zh-CN" altLang="en-US" sz="3600" b="1" dirty="0">
                <a:solidFill>
                  <a:schemeClr val="tx1">
                    <a:lumMod val="65000"/>
                    <a:lumOff val="35000"/>
                  </a:schemeClr>
                </a:solidFill>
                <a:latin typeface="+mn-ea"/>
                <a:ea typeface="+mn-ea"/>
                <a:sym typeface="微软雅黑" panose="020B0503020204020204" pitchFamily="34" charset="-122"/>
              </a:rPr>
              <a:t>钢丝绳 </a:t>
            </a:r>
            <a:r>
              <a:rPr lang="en-US" altLang="zh-CN" sz="3600" b="1" dirty="0">
                <a:solidFill>
                  <a:schemeClr val="tx1">
                    <a:lumMod val="65000"/>
                    <a:lumOff val="35000"/>
                  </a:schemeClr>
                </a:solidFill>
                <a:latin typeface="+mn-ea"/>
                <a:ea typeface="+mn-ea"/>
                <a:sym typeface="微软雅黑" panose="020B0503020204020204" pitchFamily="34" charset="-122"/>
              </a:rPr>
              <a:t>— </a:t>
            </a:r>
            <a:r>
              <a:rPr lang="zh-CN" altLang="zh-CN" sz="2400" dirty="0">
                <a:latin typeface="微软雅黑" panose="020B0503020204020204" pitchFamily="34" charset="-122"/>
                <a:ea typeface="+mn-ea"/>
              </a:rPr>
              <a:t>钢丝绳是起重机上应用最广泛的挠性构件</a:t>
            </a:r>
            <a:r>
              <a:rPr lang="en-US" altLang="zh-CN" sz="2400" dirty="0">
                <a:latin typeface="微软雅黑" panose="020B0503020204020204" pitchFamily="34" charset="-122"/>
                <a:ea typeface="+mn-ea"/>
              </a:rPr>
              <a:t>,</a:t>
            </a:r>
            <a:r>
              <a:rPr lang="zh-CN" altLang="zh-CN" sz="2400" dirty="0">
                <a:latin typeface="微软雅黑" panose="020B0503020204020204" pitchFamily="34" charset="-122"/>
                <a:ea typeface="+mn-ea"/>
              </a:rPr>
              <a:t>也是起重机械安全生产三大重要构件</a:t>
            </a:r>
            <a:r>
              <a:rPr lang="en-US" altLang="zh-CN" sz="2400" dirty="0">
                <a:latin typeface="微软雅黑" panose="020B0503020204020204" pitchFamily="34" charset="-122"/>
                <a:ea typeface="+mn-ea"/>
              </a:rPr>
              <a:t>(</a:t>
            </a:r>
            <a:r>
              <a:rPr lang="zh-CN" altLang="zh-CN" sz="2400" dirty="0">
                <a:latin typeface="微软雅黑" panose="020B0503020204020204" pitchFamily="34" charset="-122"/>
                <a:ea typeface="+mn-ea"/>
              </a:rPr>
              <a:t>制动器、钢丝绳和吊钩</a:t>
            </a:r>
            <a:r>
              <a:rPr lang="en-US" altLang="zh-CN" sz="2400" dirty="0">
                <a:latin typeface="微软雅黑" panose="020B0503020204020204" pitchFamily="34" charset="-122"/>
                <a:ea typeface="+mn-ea"/>
              </a:rPr>
              <a:t>)</a:t>
            </a:r>
            <a:r>
              <a:rPr lang="zh-CN" altLang="zh-CN" sz="2400" dirty="0">
                <a:latin typeface="微软雅黑" panose="020B0503020204020204" pitchFamily="34" charset="-122"/>
                <a:ea typeface="+mn-ea"/>
              </a:rPr>
              <a:t>之一。</a:t>
            </a:r>
            <a:endParaRPr lang="zh-CN" altLang="en-US" dirty="0">
              <a:latin typeface="Arial" panose="020B0604020202020204" pitchFamily="34" charset="0"/>
            </a:endParaRPr>
          </a:p>
        </p:txBody>
      </p:sp>
      <p:sp>
        <p:nvSpPr>
          <p:cNvPr id="5" name="矩形 4"/>
          <p:cNvSpPr/>
          <p:nvPr/>
        </p:nvSpPr>
        <p:spPr>
          <a:xfrm>
            <a:off x="526294" y="2501651"/>
            <a:ext cx="10954505" cy="2677656"/>
          </a:xfrm>
          <a:prstGeom prst="rect">
            <a:avLst/>
          </a:prstGeom>
        </p:spPr>
        <p:txBody>
          <a:bodyPr>
            <a:spAutoFit/>
            <a:scene3d>
              <a:camera prst="orthographicFront"/>
              <a:lightRig rig="threePt" dir="t"/>
            </a:scene3d>
          </a:bodyPr>
          <a:lstStyle/>
          <a:p>
            <a:pPr>
              <a:defRPr/>
            </a:pPr>
            <a:r>
              <a:rPr lang="zh-CN" altLang="zh-CN" sz="2800" dirty="0">
                <a:latin typeface="微软雅黑" panose="020B0503020204020204" pitchFamily="34" charset="-122"/>
                <a:ea typeface="+mn-ea"/>
              </a:rPr>
              <a:t>按钢丝绳芯材料不同可分为</a:t>
            </a:r>
            <a:r>
              <a:rPr lang="zh-CN" altLang="zh-CN" sz="2800" b="1" u="sng" dirty="0">
                <a:solidFill>
                  <a:srgbClr val="0070C0"/>
                </a:solidFill>
                <a:effectLst>
                  <a:outerShdw blurRad="38100" dist="38100" dir="2700000" algn="tl">
                    <a:srgbClr val="000000">
                      <a:alpha val="43137"/>
                    </a:srgbClr>
                  </a:outerShdw>
                </a:effectLst>
                <a:latin typeface="微软雅黑" panose="020B0503020204020204" pitchFamily="34" charset="-122"/>
                <a:ea typeface="+mn-ea"/>
              </a:rPr>
              <a:t>麻芯、石棉芯和金属绳芯</a:t>
            </a:r>
            <a:r>
              <a:rPr lang="zh-CN" altLang="zh-CN" sz="2800" dirty="0">
                <a:latin typeface="微软雅黑" panose="020B0503020204020204" pitchFamily="34" charset="-122"/>
                <a:ea typeface="+mn-ea"/>
              </a:rPr>
              <a:t>三种</a:t>
            </a:r>
            <a:r>
              <a:rPr lang="en-US" altLang="zh-CN" sz="2800" dirty="0">
                <a:latin typeface="微软雅黑" panose="020B0503020204020204" pitchFamily="34" charset="-122"/>
                <a:ea typeface="+mn-ea"/>
              </a:rPr>
              <a:t>,</a:t>
            </a:r>
            <a:r>
              <a:rPr lang="zh-CN" altLang="zh-CN" sz="2800" dirty="0">
                <a:latin typeface="微软雅黑" panose="020B0503020204020204" pitchFamily="34" charset="-122"/>
                <a:ea typeface="+mn-ea"/>
              </a:rPr>
              <a:t>起重作业中常采用</a:t>
            </a:r>
            <a:r>
              <a:rPr lang="zh-CN" altLang="zh-CN" sz="2800" b="1" dirty="0">
                <a:solidFill>
                  <a:srgbClr val="FF0000"/>
                </a:solidFill>
                <a:latin typeface="微软雅黑" panose="020B0503020204020204" pitchFamily="34" charset="-122"/>
                <a:ea typeface="+mn-ea"/>
              </a:rPr>
              <a:t>麻芯钢丝绳</a:t>
            </a:r>
            <a:r>
              <a:rPr lang="en-US" altLang="zh-CN" sz="2800" dirty="0">
                <a:latin typeface="微软雅黑" panose="020B0503020204020204" pitchFamily="34" charset="-122"/>
                <a:ea typeface="+mn-ea"/>
              </a:rPr>
              <a:t>,</a:t>
            </a:r>
            <a:r>
              <a:rPr lang="zh-CN" altLang="zh-CN" sz="2800" dirty="0">
                <a:latin typeface="微软雅黑" panose="020B0503020204020204" pitchFamily="34" charset="-122"/>
                <a:ea typeface="+mn-ea"/>
              </a:rPr>
              <a:t>麻芯中浸有润滑油</a:t>
            </a:r>
            <a:r>
              <a:rPr lang="en-US" altLang="zh-CN" sz="2800" dirty="0">
                <a:latin typeface="微软雅黑" panose="020B0503020204020204" pitchFamily="34" charset="-122"/>
                <a:ea typeface="+mn-ea"/>
              </a:rPr>
              <a:t>,</a:t>
            </a:r>
            <a:r>
              <a:rPr lang="zh-CN" altLang="zh-CN" sz="2800" dirty="0">
                <a:latin typeface="微软雅黑" panose="020B0503020204020204" pitchFamily="34" charset="-122"/>
                <a:ea typeface="+mn-ea"/>
              </a:rPr>
              <a:t>起减小绳股及钢丝之间的摩擦和防腐蚀的作用。</a:t>
            </a:r>
            <a:endParaRPr lang="zh-CN" altLang="zh-CN" sz="2800" dirty="0">
              <a:latin typeface="微软雅黑" panose="020B0503020204020204" pitchFamily="34" charset="-122"/>
              <a:ea typeface="+mn-ea"/>
            </a:endParaRPr>
          </a:p>
          <a:p>
            <a:pPr>
              <a:defRPr/>
            </a:pPr>
            <a:endParaRPr lang="en-US" altLang="zh-CN" sz="2800" dirty="0">
              <a:latin typeface="微软雅黑" panose="020B0503020204020204" pitchFamily="34" charset="-122"/>
              <a:ea typeface="+mn-ea"/>
            </a:endParaRPr>
          </a:p>
          <a:p>
            <a:pPr>
              <a:defRPr/>
            </a:pPr>
            <a:r>
              <a:rPr lang="zh-CN" altLang="zh-CN" sz="2800" dirty="0">
                <a:latin typeface="微软雅黑" panose="020B0503020204020204" pitchFamily="34" charset="-122"/>
                <a:ea typeface="+mn-ea"/>
              </a:rPr>
              <a:t>按钢丝绳绳股及丝数不同可分为</a:t>
            </a:r>
            <a:r>
              <a:rPr lang="en-US" altLang="zh-CN" sz="2800" b="1" u="sng" dirty="0">
                <a:solidFill>
                  <a:srgbClr val="0070C0"/>
                </a:solidFill>
                <a:effectLst>
                  <a:outerShdw blurRad="38100" dist="38100" dir="2700000" algn="tl">
                    <a:srgbClr val="000000">
                      <a:alpha val="43137"/>
                    </a:srgbClr>
                  </a:outerShdw>
                </a:effectLst>
                <a:latin typeface="微软雅黑" panose="020B0503020204020204" pitchFamily="34" charset="-122"/>
                <a:ea typeface="+mn-ea"/>
              </a:rPr>
              <a:t>6</a:t>
            </a:r>
            <a:r>
              <a:rPr lang="zh-CN" altLang="zh-CN" sz="2800" b="1" u="sng" dirty="0">
                <a:solidFill>
                  <a:srgbClr val="0070C0"/>
                </a:solidFill>
                <a:effectLst>
                  <a:outerShdw blurRad="38100" dist="38100" dir="2700000" algn="tl">
                    <a:srgbClr val="000000">
                      <a:alpha val="43137"/>
                    </a:srgbClr>
                  </a:outerShdw>
                </a:effectLst>
                <a:latin typeface="微软雅黑" panose="020B0503020204020204" pitchFamily="34" charset="-122"/>
                <a:ea typeface="+mn-ea"/>
              </a:rPr>
              <a:t>×</a:t>
            </a:r>
            <a:r>
              <a:rPr lang="en-US" altLang="zh-CN" sz="2800" b="1" u="sng" dirty="0">
                <a:solidFill>
                  <a:srgbClr val="0070C0"/>
                </a:solidFill>
                <a:effectLst>
                  <a:outerShdw blurRad="38100" dist="38100" dir="2700000" algn="tl">
                    <a:srgbClr val="000000">
                      <a:alpha val="43137"/>
                    </a:srgbClr>
                  </a:outerShdw>
                </a:effectLst>
                <a:latin typeface="微软雅黑" panose="020B0503020204020204" pitchFamily="34" charset="-122"/>
                <a:ea typeface="+mn-ea"/>
              </a:rPr>
              <a:t>19</a:t>
            </a:r>
            <a:r>
              <a:rPr lang="zh-CN" altLang="zh-CN" sz="2800" b="1" u="sng" dirty="0">
                <a:solidFill>
                  <a:srgbClr val="0070C0"/>
                </a:solidFill>
                <a:effectLst>
                  <a:outerShdw blurRad="38100" dist="38100" dir="2700000" algn="tl">
                    <a:srgbClr val="000000">
                      <a:alpha val="43137"/>
                    </a:srgbClr>
                  </a:outerShdw>
                </a:effectLst>
                <a:latin typeface="微软雅黑" panose="020B0503020204020204" pitchFamily="34" charset="-122"/>
                <a:ea typeface="+mn-ea"/>
              </a:rPr>
              <a:t>、</a:t>
            </a:r>
            <a:r>
              <a:rPr lang="en-US" altLang="zh-CN" sz="2800" b="1" u="sng" dirty="0">
                <a:solidFill>
                  <a:srgbClr val="0070C0"/>
                </a:solidFill>
                <a:effectLst>
                  <a:outerShdw blurRad="38100" dist="38100" dir="2700000" algn="tl">
                    <a:srgbClr val="000000">
                      <a:alpha val="43137"/>
                    </a:srgbClr>
                  </a:outerShdw>
                </a:effectLst>
                <a:latin typeface="微软雅黑" panose="020B0503020204020204" pitchFamily="34" charset="-122"/>
                <a:ea typeface="+mn-ea"/>
              </a:rPr>
              <a:t>6</a:t>
            </a:r>
            <a:r>
              <a:rPr lang="zh-CN" altLang="zh-CN" sz="2800" b="1" u="sng" dirty="0">
                <a:solidFill>
                  <a:srgbClr val="0070C0"/>
                </a:solidFill>
                <a:effectLst>
                  <a:outerShdw blurRad="38100" dist="38100" dir="2700000" algn="tl">
                    <a:srgbClr val="000000">
                      <a:alpha val="43137"/>
                    </a:srgbClr>
                  </a:outerShdw>
                </a:effectLst>
                <a:latin typeface="微软雅黑" panose="020B0503020204020204" pitchFamily="34" charset="-122"/>
                <a:ea typeface="+mn-ea"/>
              </a:rPr>
              <a:t>×</a:t>
            </a:r>
            <a:r>
              <a:rPr lang="en-US" altLang="zh-CN" sz="2800" b="1" u="sng" dirty="0">
                <a:solidFill>
                  <a:srgbClr val="0070C0"/>
                </a:solidFill>
                <a:effectLst>
                  <a:outerShdw blurRad="38100" dist="38100" dir="2700000" algn="tl">
                    <a:srgbClr val="000000">
                      <a:alpha val="43137"/>
                    </a:srgbClr>
                  </a:outerShdw>
                </a:effectLst>
                <a:latin typeface="微软雅黑" panose="020B0503020204020204" pitchFamily="34" charset="-122"/>
                <a:ea typeface="+mn-ea"/>
              </a:rPr>
              <a:t>37</a:t>
            </a:r>
            <a:r>
              <a:rPr lang="zh-CN" altLang="zh-CN" sz="2800" b="1" u="sng" dirty="0">
                <a:solidFill>
                  <a:srgbClr val="0070C0"/>
                </a:solidFill>
                <a:effectLst>
                  <a:outerShdw blurRad="38100" dist="38100" dir="2700000" algn="tl">
                    <a:srgbClr val="000000">
                      <a:alpha val="43137"/>
                    </a:srgbClr>
                  </a:outerShdw>
                </a:effectLst>
                <a:latin typeface="微软雅黑" panose="020B0503020204020204" pitchFamily="34" charset="-122"/>
                <a:ea typeface="+mn-ea"/>
              </a:rPr>
              <a:t>和</a:t>
            </a:r>
            <a:r>
              <a:rPr lang="en-US" altLang="zh-CN" sz="2800" b="1" u="sng" dirty="0">
                <a:solidFill>
                  <a:srgbClr val="0070C0"/>
                </a:solidFill>
                <a:effectLst>
                  <a:outerShdw blurRad="38100" dist="38100" dir="2700000" algn="tl">
                    <a:srgbClr val="000000">
                      <a:alpha val="43137"/>
                    </a:srgbClr>
                  </a:outerShdw>
                </a:effectLst>
                <a:latin typeface="微软雅黑" panose="020B0503020204020204" pitchFamily="34" charset="-122"/>
                <a:ea typeface="+mn-ea"/>
              </a:rPr>
              <a:t>6</a:t>
            </a:r>
            <a:r>
              <a:rPr lang="zh-CN" altLang="zh-CN" sz="2800" b="1" u="sng" dirty="0">
                <a:solidFill>
                  <a:srgbClr val="0070C0"/>
                </a:solidFill>
                <a:effectLst>
                  <a:outerShdw blurRad="38100" dist="38100" dir="2700000" algn="tl">
                    <a:srgbClr val="000000">
                      <a:alpha val="43137"/>
                    </a:srgbClr>
                  </a:outerShdw>
                </a:effectLst>
                <a:latin typeface="微软雅黑" panose="020B0503020204020204" pitchFamily="34" charset="-122"/>
                <a:ea typeface="+mn-ea"/>
              </a:rPr>
              <a:t>×</a:t>
            </a:r>
            <a:r>
              <a:rPr lang="en-US" altLang="zh-CN" sz="2800" b="1" u="sng" dirty="0">
                <a:solidFill>
                  <a:srgbClr val="0070C0"/>
                </a:solidFill>
                <a:effectLst>
                  <a:outerShdw blurRad="38100" dist="38100" dir="2700000" algn="tl">
                    <a:srgbClr val="000000">
                      <a:alpha val="43137"/>
                    </a:srgbClr>
                  </a:outerShdw>
                </a:effectLst>
                <a:latin typeface="微软雅黑" panose="020B0503020204020204" pitchFamily="34" charset="-122"/>
                <a:ea typeface="+mn-ea"/>
              </a:rPr>
              <a:t>61</a:t>
            </a:r>
            <a:r>
              <a:rPr lang="zh-CN" altLang="zh-CN" sz="2800" b="1" u="sng" dirty="0">
                <a:solidFill>
                  <a:srgbClr val="0070C0"/>
                </a:solidFill>
                <a:effectLst>
                  <a:outerShdw blurRad="38100" dist="38100" dir="2700000" algn="tl">
                    <a:srgbClr val="000000">
                      <a:alpha val="43137"/>
                    </a:srgbClr>
                  </a:outerShdw>
                </a:effectLst>
                <a:latin typeface="微软雅黑" panose="020B0503020204020204" pitchFamily="34" charset="-122"/>
                <a:ea typeface="+mn-ea"/>
              </a:rPr>
              <a:t>三种</a:t>
            </a:r>
            <a:r>
              <a:rPr lang="en-US" altLang="zh-CN" sz="2800" dirty="0">
                <a:latin typeface="微软雅黑" panose="020B0503020204020204" pitchFamily="34" charset="-122"/>
                <a:ea typeface="+mn-ea"/>
              </a:rPr>
              <a:t>,</a:t>
            </a:r>
            <a:r>
              <a:rPr lang="zh-CN" altLang="zh-CN" sz="2800" dirty="0">
                <a:latin typeface="微软雅黑" panose="020B0503020204020204" pitchFamily="34" charset="-122"/>
                <a:ea typeface="+mn-ea"/>
              </a:rPr>
              <a:t>起重作业中最常用的是</a:t>
            </a:r>
            <a:r>
              <a:rPr lang="en-US" altLang="zh-CN" sz="2800" dirty="0">
                <a:solidFill>
                  <a:srgbClr val="FF0000"/>
                </a:solidFill>
                <a:latin typeface="微软雅黑" panose="020B0503020204020204" pitchFamily="34" charset="-122"/>
                <a:ea typeface="+mn-ea"/>
              </a:rPr>
              <a:t>6</a:t>
            </a:r>
            <a:r>
              <a:rPr lang="zh-CN" altLang="zh-CN" sz="2800" dirty="0">
                <a:solidFill>
                  <a:srgbClr val="FF0000"/>
                </a:solidFill>
                <a:latin typeface="微软雅黑" panose="020B0503020204020204" pitchFamily="34" charset="-122"/>
                <a:ea typeface="+mn-ea"/>
              </a:rPr>
              <a:t>×</a:t>
            </a:r>
            <a:r>
              <a:rPr lang="en-US" altLang="zh-CN" sz="2800" dirty="0">
                <a:solidFill>
                  <a:srgbClr val="FF0000"/>
                </a:solidFill>
                <a:latin typeface="微软雅黑" panose="020B0503020204020204" pitchFamily="34" charset="-122"/>
                <a:ea typeface="+mn-ea"/>
              </a:rPr>
              <a:t>19</a:t>
            </a:r>
            <a:r>
              <a:rPr lang="zh-CN" altLang="zh-CN" sz="2800" dirty="0">
                <a:solidFill>
                  <a:srgbClr val="FF0000"/>
                </a:solidFill>
                <a:latin typeface="微软雅黑" panose="020B0503020204020204" pitchFamily="34" charset="-122"/>
                <a:ea typeface="+mn-ea"/>
              </a:rPr>
              <a:t>和</a:t>
            </a:r>
            <a:r>
              <a:rPr lang="en-US" altLang="zh-CN" sz="2800" dirty="0">
                <a:solidFill>
                  <a:srgbClr val="FF0000"/>
                </a:solidFill>
                <a:latin typeface="微软雅黑" panose="020B0503020204020204" pitchFamily="34" charset="-122"/>
                <a:ea typeface="+mn-ea"/>
              </a:rPr>
              <a:t>6</a:t>
            </a:r>
            <a:r>
              <a:rPr lang="zh-CN" altLang="zh-CN" sz="2800" dirty="0">
                <a:solidFill>
                  <a:srgbClr val="FF0000"/>
                </a:solidFill>
                <a:latin typeface="微软雅黑" panose="020B0503020204020204" pitchFamily="34" charset="-122"/>
                <a:ea typeface="+mn-ea"/>
              </a:rPr>
              <a:t>×</a:t>
            </a:r>
            <a:r>
              <a:rPr lang="en-US" altLang="zh-CN" sz="2800" dirty="0">
                <a:solidFill>
                  <a:srgbClr val="FF0000"/>
                </a:solidFill>
                <a:latin typeface="微软雅黑" panose="020B0503020204020204" pitchFamily="34" charset="-122"/>
                <a:ea typeface="+mn-ea"/>
              </a:rPr>
              <a:t>37</a:t>
            </a:r>
            <a:r>
              <a:rPr lang="zh-CN" altLang="zh-CN" sz="2800" dirty="0">
                <a:latin typeface="微软雅黑" panose="020B0503020204020204" pitchFamily="34" charset="-122"/>
                <a:ea typeface="+mn-ea"/>
              </a:rPr>
              <a:t>钢丝绳。</a:t>
            </a:r>
            <a:endParaRPr lang="zh-CN" altLang="zh-CN" sz="2800" dirty="0">
              <a:latin typeface="微软雅黑" panose="020B0503020204020204" pitchFamily="34" charset="-122"/>
              <a:ea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30723" name="矩形 1"/>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30724"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7"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8" name="Rectangle 3"/>
          <p:cNvSpPr txBox="1">
            <a:spLocks noChangeArrowheads="1"/>
          </p:cNvSpPr>
          <p:nvPr/>
        </p:nvSpPr>
        <p:spPr bwMode="auto">
          <a:xfrm>
            <a:off x="838200" y="1371600"/>
            <a:ext cx="10642600" cy="4710113"/>
          </a:xfrm>
          <a:prstGeom prst="rect">
            <a:avLst/>
          </a:prstGeom>
          <a:noFill/>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9pPr>
          </a:lstStyle>
          <a:p>
            <a:pPr algn="ctr">
              <a:buFontTx/>
              <a:buNone/>
              <a:defRPr/>
            </a:pPr>
            <a:r>
              <a:rPr lang="zh-CN" altLang="en-US" sz="3600" b="1" dirty="0">
                <a:solidFill>
                  <a:schemeClr val="tx1">
                    <a:lumMod val="65000"/>
                    <a:lumOff val="35000"/>
                  </a:schemeClr>
                </a:solidFill>
                <a:latin typeface="+mn-ea"/>
              </a:rPr>
              <a:t>起重吊装时钢丝绳的选用</a:t>
            </a:r>
            <a:endParaRPr lang="zh-CN" altLang="en-US" sz="3600" b="1" dirty="0">
              <a:solidFill>
                <a:schemeClr val="tx1">
                  <a:lumMod val="65000"/>
                  <a:lumOff val="35000"/>
                </a:schemeClr>
              </a:solidFill>
              <a:latin typeface="+mn-ea"/>
            </a:endParaRPr>
          </a:p>
        </p:txBody>
      </p:sp>
      <p:graphicFrame>
        <p:nvGraphicFramePr>
          <p:cNvPr id="9" name="Group 46"/>
          <p:cNvGraphicFramePr>
            <a:graphicFrameLocks noGrp="1"/>
          </p:cNvGraphicFramePr>
          <p:nvPr/>
        </p:nvGraphicFramePr>
        <p:xfrm>
          <a:off x="914400" y="1981200"/>
          <a:ext cx="10126663" cy="3886201"/>
        </p:xfrm>
        <a:graphic>
          <a:graphicData uri="http://schemas.openxmlformats.org/drawingml/2006/table">
            <a:tbl>
              <a:tblPr/>
              <a:tblGrid>
                <a:gridCol w="827088"/>
                <a:gridCol w="3203575"/>
                <a:gridCol w="6096000"/>
              </a:tblGrid>
              <a:tr h="9794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序    </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6" marR="90006" marT="46800" marB="46800"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钢丝绳类别</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6" marR="90006"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一般适宜使用场所</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6" marR="90006"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6" marR="90006"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6×19+1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6" marR="90006"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用于揽风绳、拉索，即用于钢丝绳不受弯曲和可能遭受磨损的地方。</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6" marR="90006"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79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6" marR="90006"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6×37+1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6" marR="90006"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用于滑车组中，即绳子承受弯曲时采用。作为穿绕滑车组起重绳用。</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6" marR="90006"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93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a:t>
                      </a:r>
                      <a:endPar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6" marR="90006"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6×61+1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6" marR="90006"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用作滑车组和制作千斤绳（吊索）以及绑扎吊件等。</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6" marR="90006"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31747" name="矩形 1"/>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31748"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7"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pic>
        <p:nvPicPr>
          <p:cNvPr id="31750" name="图片 10" descr="t01dbc84e4711715fb0.jpg"/>
          <p:cNvPicPr>
            <a:picLocks noChangeAspect="1"/>
          </p:cNvPicPr>
          <p:nvPr/>
        </p:nvPicPr>
        <p:blipFill>
          <a:blip r:embed="rId4"/>
          <a:srcRect/>
          <a:stretch>
            <a:fillRect/>
          </a:stretch>
        </p:blipFill>
        <p:spPr bwMode="auto">
          <a:xfrm>
            <a:off x="263525" y="2627313"/>
            <a:ext cx="3287713" cy="2722562"/>
          </a:xfrm>
          <a:prstGeom prst="rect">
            <a:avLst/>
          </a:prstGeom>
          <a:noFill/>
          <a:ln w="9525">
            <a:noFill/>
            <a:miter lim="800000"/>
            <a:headEnd/>
            <a:tailEnd/>
          </a:ln>
        </p:spPr>
      </p:pic>
      <p:sp>
        <p:nvSpPr>
          <p:cNvPr id="2" name="矩形 1"/>
          <p:cNvSpPr/>
          <p:nvPr/>
        </p:nvSpPr>
        <p:spPr>
          <a:xfrm>
            <a:off x="527050" y="1212850"/>
            <a:ext cx="6048375" cy="1292225"/>
          </a:xfrm>
          <a:prstGeom prst="rect">
            <a:avLst/>
          </a:prstGeom>
        </p:spPr>
        <p:txBody>
          <a:bodyPr>
            <a:spAutoFit/>
          </a:bodyPr>
          <a:lstStyle/>
          <a:p>
            <a:pPr>
              <a:defRPr/>
            </a:pPr>
            <a:r>
              <a:rPr lang="zh-CN" altLang="en-US" sz="3600" b="1" dirty="0">
                <a:solidFill>
                  <a:schemeClr val="tx1">
                    <a:lumMod val="65000"/>
                    <a:lumOff val="35000"/>
                  </a:schemeClr>
                </a:solidFill>
                <a:latin typeface="+mn-ea"/>
                <a:ea typeface="+mn-ea"/>
                <a:sym typeface="微软雅黑" panose="020B0503020204020204" pitchFamily="34" charset="-122"/>
              </a:rPr>
              <a:t>钢丝绳 </a:t>
            </a:r>
            <a:r>
              <a:rPr lang="en-US" altLang="zh-CN" sz="3600" b="1" dirty="0">
                <a:solidFill>
                  <a:schemeClr val="tx1">
                    <a:lumMod val="65000"/>
                    <a:lumOff val="35000"/>
                  </a:schemeClr>
                </a:solidFill>
                <a:latin typeface="+mn-ea"/>
                <a:ea typeface="+mn-ea"/>
                <a:sym typeface="微软雅黑" panose="020B0503020204020204" pitchFamily="34" charset="-122"/>
              </a:rPr>
              <a:t>—</a:t>
            </a:r>
            <a:r>
              <a:rPr lang="zh-CN" altLang="en-US" sz="2400" dirty="0">
                <a:latin typeface="微软雅黑" panose="020B0503020204020204" pitchFamily="34" charset="-122"/>
                <a:ea typeface="+mn-ea"/>
                <a:sym typeface="Arial" panose="020B0604020202020204" pitchFamily="34" charset="0"/>
              </a:rPr>
              <a:t>压制钢丝绳索具、插编钢丝绳索具、无接头钢丝绳索具</a:t>
            </a:r>
            <a:endParaRPr lang="zh-CN" altLang="en-US" sz="2400" dirty="0">
              <a:latin typeface="微软雅黑" panose="020B0503020204020204" pitchFamily="34" charset="-122"/>
              <a:ea typeface="+mn-ea"/>
              <a:sym typeface="Arial" panose="020B0604020202020204" pitchFamily="34" charset="0"/>
            </a:endParaRPr>
          </a:p>
          <a:p>
            <a:pPr>
              <a:defRPr/>
            </a:pPr>
            <a:r>
              <a:rPr lang="en-US" altLang="zh-CN" b="1" dirty="0">
                <a:solidFill>
                  <a:schemeClr val="tx1">
                    <a:lumMod val="65000"/>
                    <a:lumOff val="35000"/>
                  </a:schemeClr>
                </a:solidFill>
                <a:latin typeface="+mn-ea"/>
                <a:sym typeface="微软雅黑" panose="020B0503020204020204" pitchFamily="34" charset="-122"/>
              </a:rPr>
              <a:t> </a:t>
            </a:r>
            <a:endParaRPr lang="zh-CN" altLang="en-US" dirty="0">
              <a:latin typeface="Arial" panose="020B0604020202020204" pitchFamily="34" charset="0"/>
            </a:endParaRPr>
          </a:p>
        </p:txBody>
      </p:sp>
      <p:grpSp>
        <p:nvGrpSpPr>
          <p:cNvPr id="31752" name="Group 6"/>
          <p:cNvGrpSpPr/>
          <p:nvPr/>
        </p:nvGrpSpPr>
        <p:grpSpPr bwMode="auto">
          <a:xfrm>
            <a:off x="3840163" y="2627313"/>
            <a:ext cx="2219325" cy="1798637"/>
            <a:chOff x="-64" y="-573"/>
            <a:chExt cx="1648" cy="1626"/>
          </a:xfrm>
        </p:grpSpPr>
        <p:pic>
          <p:nvPicPr>
            <p:cNvPr id="31759" name="Picture 7" descr="xy 006"/>
            <p:cNvPicPr>
              <a:picLocks noChangeAspect="1" noChangeArrowheads="1"/>
            </p:cNvPicPr>
            <p:nvPr/>
          </p:nvPicPr>
          <p:blipFill>
            <a:blip r:embed="rId5"/>
            <a:srcRect/>
            <a:stretch>
              <a:fillRect/>
            </a:stretch>
          </p:blipFill>
          <p:spPr bwMode="auto">
            <a:xfrm>
              <a:off x="-64" y="-573"/>
              <a:ext cx="1584" cy="1584"/>
            </a:xfrm>
            <a:prstGeom prst="rect">
              <a:avLst/>
            </a:prstGeom>
            <a:noFill/>
            <a:ln w="9525">
              <a:noFill/>
              <a:miter lim="800000"/>
              <a:headEnd/>
              <a:tailEnd/>
            </a:ln>
          </p:spPr>
        </p:pic>
        <p:sp>
          <p:nvSpPr>
            <p:cNvPr id="31760" name="Text Box 8"/>
            <p:cNvSpPr txBox="1">
              <a:spLocks noChangeArrowheads="1"/>
            </p:cNvSpPr>
            <p:nvPr/>
          </p:nvSpPr>
          <p:spPr bwMode="auto">
            <a:xfrm>
              <a:off x="337" y="722"/>
              <a:ext cx="1247" cy="331"/>
            </a:xfrm>
            <a:prstGeom prst="rect">
              <a:avLst/>
            </a:prstGeom>
            <a:noFill/>
            <a:ln w="9525">
              <a:noFill/>
              <a:miter lim="800000"/>
            </a:ln>
          </p:spPr>
          <p:txBody>
            <a:bodyPr>
              <a:spAutoFit/>
            </a:bodyPr>
            <a:lstStyle/>
            <a:p>
              <a:endParaRPr lang="en-US" altLang="zh-CN" b="1">
                <a:solidFill>
                  <a:srgbClr val="FF0000"/>
                </a:solidFill>
                <a:cs typeface="Arial" panose="020B0604020202020204" pitchFamily="34" charset="0"/>
              </a:endParaRPr>
            </a:p>
          </p:txBody>
        </p:sp>
        <p:sp>
          <p:nvSpPr>
            <p:cNvPr id="31761" name="Text Box 9"/>
            <p:cNvSpPr txBox="1">
              <a:spLocks noChangeArrowheads="1"/>
            </p:cNvSpPr>
            <p:nvPr/>
          </p:nvSpPr>
          <p:spPr bwMode="auto">
            <a:xfrm>
              <a:off x="480" y="385"/>
              <a:ext cx="818" cy="358"/>
            </a:xfrm>
            <a:prstGeom prst="rect">
              <a:avLst/>
            </a:prstGeom>
            <a:noFill/>
            <a:ln w="9525">
              <a:noFill/>
              <a:miter lim="800000"/>
            </a:ln>
          </p:spPr>
          <p:txBody>
            <a:bodyPr wrap="none">
              <a:spAutoFit/>
            </a:bodyPr>
            <a:lstStyle/>
            <a:p>
              <a:r>
                <a:rPr lang="en-US" altLang="zh-CN" sz="2000" b="1">
                  <a:solidFill>
                    <a:srgbClr val="FF0000"/>
                  </a:solidFill>
                  <a:cs typeface="Arial" panose="020B0604020202020204" pitchFamily="34" charset="0"/>
                </a:rPr>
                <a:t>WLL 3T</a:t>
              </a:r>
              <a:endParaRPr lang="en-US" altLang="zh-CN" sz="2000" b="1">
                <a:solidFill>
                  <a:srgbClr val="FF0000"/>
                </a:solidFill>
                <a:cs typeface="Arial" panose="020B0604020202020204" pitchFamily="34" charset="0"/>
              </a:endParaRPr>
            </a:p>
          </p:txBody>
        </p:sp>
      </p:grpSp>
      <p:cxnSp>
        <p:nvCxnSpPr>
          <p:cNvPr id="4" name="直接箭头连接符 3"/>
          <p:cNvCxnSpPr/>
          <p:nvPr/>
        </p:nvCxnSpPr>
        <p:spPr bwMode="auto">
          <a:xfrm flipH="1">
            <a:off x="2271713" y="3367088"/>
            <a:ext cx="2635250" cy="406400"/>
          </a:xfrm>
          <a:prstGeom prst="straightConnector1">
            <a:avLst/>
          </a:prstGeom>
          <a:ln>
            <a:solidFill>
              <a:srgbClr val="FF0000"/>
            </a:solidFill>
            <a:headEnd type="none" w="med" len="med"/>
            <a:tailEnd type="arrow"/>
          </a:ln>
        </p:spPr>
        <p:style>
          <a:lnRef idx="3">
            <a:schemeClr val="accent6"/>
          </a:lnRef>
          <a:fillRef idx="0">
            <a:schemeClr val="accent6"/>
          </a:fillRef>
          <a:effectRef idx="2">
            <a:schemeClr val="accent6"/>
          </a:effectRef>
          <a:fontRef idx="minor">
            <a:schemeClr val="tx1"/>
          </a:fontRef>
        </p:style>
      </p:cxnSp>
      <p:grpSp>
        <p:nvGrpSpPr>
          <p:cNvPr id="31754" name="Group 15"/>
          <p:cNvGrpSpPr/>
          <p:nvPr/>
        </p:nvGrpSpPr>
        <p:grpSpPr bwMode="auto">
          <a:xfrm>
            <a:off x="6751638" y="958850"/>
            <a:ext cx="5208587" cy="5399088"/>
            <a:chOff x="0" y="0"/>
            <a:chExt cx="5184" cy="2851"/>
          </a:xfrm>
        </p:grpSpPr>
        <p:sp>
          <p:nvSpPr>
            <p:cNvPr id="31758" name="Line 17"/>
            <p:cNvSpPr>
              <a:spLocks noChangeShapeType="1"/>
            </p:cNvSpPr>
            <p:nvPr/>
          </p:nvSpPr>
          <p:spPr bwMode="auto">
            <a:xfrm>
              <a:off x="0" y="0"/>
              <a:ext cx="5184" cy="0"/>
            </a:xfrm>
            <a:prstGeom prst="line">
              <a:avLst/>
            </a:prstGeom>
            <a:noFill/>
            <a:ln w="9525">
              <a:solidFill>
                <a:schemeClr val="tx1"/>
              </a:solidFill>
              <a:round/>
            </a:ln>
          </p:spPr>
          <p:txBody>
            <a:bodyPr/>
            <a:lstStyle/>
            <a:p>
              <a:endParaRPr lang="zh-CN" altLang="en-US"/>
            </a:p>
          </p:txBody>
        </p:sp>
      </p:grpSp>
      <p:sp>
        <p:nvSpPr>
          <p:cNvPr id="31755" name="AutoShape 18"/>
          <p:cNvSpPr>
            <a:spLocks noChangeArrowheads="1"/>
          </p:cNvSpPr>
          <p:nvPr/>
        </p:nvSpPr>
        <p:spPr bwMode="auto">
          <a:xfrm>
            <a:off x="6751638" y="958850"/>
            <a:ext cx="5208587" cy="5399088"/>
          </a:xfrm>
          <a:prstGeom prst="wedgeRectCallout">
            <a:avLst>
              <a:gd name="adj1" fmla="val -84907"/>
              <a:gd name="adj2" fmla="val -7000"/>
            </a:avLst>
          </a:prstGeom>
          <a:noFill/>
          <a:ln w="9525">
            <a:solidFill>
              <a:srgbClr val="00FF00"/>
            </a:solidFill>
            <a:miter lim="800000"/>
          </a:ln>
        </p:spPr>
        <p:txBody>
          <a:bodyPr/>
          <a:lstStyle/>
          <a:p>
            <a:pPr algn="ctr"/>
            <a:endParaRPr lang="zh-CN" altLang="en-US">
              <a:latin typeface="Verdana" panose="020B0604030504040204" pitchFamily="34" charset="0"/>
              <a:cs typeface="Arial" panose="020B0604020202020204" pitchFamily="34" charset="0"/>
            </a:endParaRPr>
          </a:p>
        </p:txBody>
      </p:sp>
      <p:pic>
        <p:nvPicPr>
          <p:cNvPr id="31756" name="Picture 4"/>
          <p:cNvPicPr>
            <a:picLocks noChangeAspect="1" noChangeArrowheads="1"/>
          </p:cNvPicPr>
          <p:nvPr/>
        </p:nvPicPr>
        <p:blipFill>
          <a:blip r:embed="rId6"/>
          <a:srcRect/>
          <a:stretch>
            <a:fillRect/>
          </a:stretch>
        </p:blipFill>
        <p:spPr bwMode="auto">
          <a:xfrm>
            <a:off x="3846513" y="4603750"/>
            <a:ext cx="2244725" cy="1822450"/>
          </a:xfrm>
          <a:prstGeom prst="rect">
            <a:avLst/>
          </a:prstGeom>
          <a:noFill/>
          <a:ln w="9525">
            <a:noFill/>
            <a:miter lim="800000"/>
            <a:headEnd/>
            <a:tailEnd/>
          </a:ln>
        </p:spPr>
      </p:pic>
      <p:pic>
        <p:nvPicPr>
          <p:cNvPr id="31757" name="Picture 16"/>
          <p:cNvPicPr>
            <a:picLocks noGrp="1" noChangeAspect="1" noChangeArrowheads="1"/>
          </p:cNvPicPr>
          <p:nvPr/>
        </p:nvPicPr>
        <p:blipFill>
          <a:blip r:embed="rId7"/>
          <a:srcRect/>
          <a:stretch>
            <a:fillRect/>
          </a:stretch>
        </p:blipFill>
        <p:spPr bwMode="auto">
          <a:xfrm>
            <a:off x="6792913" y="1611313"/>
            <a:ext cx="5080000" cy="467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32771" name="矩形 1"/>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32772"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7"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2" name="矩形 1"/>
          <p:cNvSpPr/>
          <p:nvPr/>
        </p:nvSpPr>
        <p:spPr>
          <a:xfrm>
            <a:off x="527050" y="1212850"/>
            <a:ext cx="10953750" cy="1014413"/>
          </a:xfrm>
          <a:prstGeom prst="rect">
            <a:avLst/>
          </a:prstGeom>
        </p:spPr>
        <p:txBody>
          <a:bodyPr>
            <a:spAutoFit/>
          </a:bodyPr>
          <a:lstStyle/>
          <a:p>
            <a:pPr>
              <a:defRPr/>
            </a:pPr>
            <a:r>
              <a:rPr lang="zh-CN" altLang="en-US" sz="3600" b="1" dirty="0">
                <a:solidFill>
                  <a:schemeClr val="tx1">
                    <a:lumMod val="65000"/>
                    <a:lumOff val="35000"/>
                  </a:schemeClr>
                </a:solidFill>
                <a:latin typeface="+mn-ea"/>
                <a:ea typeface="+mn-ea"/>
                <a:sym typeface="微软雅黑" panose="020B0503020204020204" pitchFamily="34" charset="-122"/>
              </a:rPr>
              <a:t>钢丝绳 </a:t>
            </a:r>
            <a:r>
              <a:rPr lang="en-US" altLang="zh-CN" sz="3600" b="1" dirty="0">
                <a:solidFill>
                  <a:schemeClr val="tx1">
                    <a:lumMod val="65000"/>
                    <a:lumOff val="35000"/>
                  </a:schemeClr>
                </a:solidFill>
                <a:latin typeface="+mn-ea"/>
                <a:ea typeface="+mn-ea"/>
                <a:sym typeface="微软雅黑" panose="020B0503020204020204" pitchFamily="34" charset="-122"/>
              </a:rPr>
              <a:t>— </a:t>
            </a:r>
            <a:r>
              <a:rPr lang="zh-CN" altLang="en-US" sz="3600" b="1" dirty="0">
                <a:solidFill>
                  <a:schemeClr val="tx1">
                    <a:lumMod val="65000"/>
                    <a:lumOff val="35000"/>
                  </a:schemeClr>
                </a:solidFill>
                <a:latin typeface="+mn-ea"/>
                <a:ea typeface="+mn-ea"/>
                <a:sym typeface="微软雅黑" panose="020B0503020204020204" pitchFamily="34" charset="-122"/>
              </a:rPr>
              <a:t>  </a:t>
            </a:r>
            <a:r>
              <a:rPr lang="zh-CN" altLang="en-US" sz="2400" dirty="0">
                <a:latin typeface="微软雅黑" panose="020B0503020204020204" pitchFamily="34" charset="-122"/>
                <a:ea typeface="+mn-ea"/>
                <a:sym typeface="Arial" panose="020B0604020202020204" pitchFamily="34" charset="0"/>
              </a:rPr>
              <a:t>压制钢丝绳索具、插编钢丝绳索具、无接头钢丝绳索具</a:t>
            </a:r>
            <a:endParaRPr lang="zh-CN" altLang="en-US" sz="2400" dirty="0">
              <a:latin typeface="微软雅黑" panose="020B0503020204020204" pitchFamily="34" charset="-122"/>
              <a:ea typeface="+mn-ea"/>
              <a:sym typeface="Arial" panose="020B0604020202020204" pitchFamily="34" charset="0"/>
            </a:endParaRPr>
          </a:p>
          <a:p>
            <a:pPr>
              <a:defRPr/>
            </a:pPr>
            <a:r>
              <a:rPr lang="en-US" altLang="zh-CN" sz="2400" dirty="0">
                <a:latin typeface="微软雅黑" panose="020B0503020204020204" pitchFamily="34" charset="-122"/>
                <a:ea typeface="+mn-ea"/>
                <a:sym typeface="微软雅黑" panose="020B0503020204020204" pitchFamily="34" charset="-122"/>
              </a:rPr>
              <a:t> </a:t>
            </a:r>
            <a:endParaRPr lang="zh-CN" altLang="en-US" sz="2400" dirty="0">
              <a:latin typeface="微软雅黑" panose="020B0503020204020204" pitchFamily="34" charset="-122"/>
              <a:ea typeface="+mn-ea"/>
            </a:endParaRPr>
          </a:p>
        </p:txBody>
      </p:sp>
      <p:pic>
        <p:nvPicPr>
          <p:cNvPr id="32775" name="Picture 5"/>
          <p:cNvPicPr>
            <a:picLocks noChangeAspect="1" noChangeArrowheads="1"/>
          </p:cNvPicPr>
          <p:nvPr/>
        </p:nvPicPr>
        <p:blipFill>
          <a:blip r:embed="rId4"/>
          <a:srcRect/>
          <a:stretch>
            <a:fillRect/>
          </a:stretch>
        </p:blipFill>
        <p:spPr bwMode="auto">
          <a:xfrm>
            <a:off x="6386513" y="1987550"/>
            <a:ext cx="4465637" cy="1828800"/>
          </a:xfrm>
          <a:prstGeom prst="rect">
            <a:avLst/>
          </a:prstGeom>
          <a:noFill/>
          <a:ln w="9525">
            <a:noFill/>
            <a:miter lim="800000"/>
            <a:headEnd/>
            <a:tailEnd/>
          </a:ln>
        </p:spPr>
      </p:pic>
      <p:pic>
        <p:nvPicPr>
          <p:cNvPr id="32776" name="Picture 2"/>
          <p:cNvPicPr>
            <a:picLocks noChangeAspect="1" noChangeArrowheads="1"/>
          </p:cNvPicPr>
          <p:nvPr/>
        </p:nvPicPr>
        <p:blipFill>
          <a:blip r:embed="rId5"/>
          <a:srcRect/>
          <a:stretch>
            <a:fillRect/>
          </a:stretch>
        </p:blipFill>
        <p:spPr bwMode="auto">
          <a:xfrm>
            <a:off x="1893888" y="1987550"/>
            <a:ext cx="3732212" cy="2641600"/>
          </a:xfrm>
          <a:prstGeom prst="rect">
            <a:avLst/>
          </a:prstGeom>
          <a:noFill/>
          <a:ln w="9525">
            <a:noFill/>
            <a:miter lim="800000"/>
            <a:headEnd/>
            <a:tailEnd/>
          </a:ln>
        </p:spPr>
      </p:pic>
      <p:sp>
        <p:nvSpPr>
          <p:cNvPr id="22" name="矩形 21"/>
          <p:cNvSpPr/>
          <p:nvPr/>
        </p:nvSpPr>
        <p:spPr>
          <a:xfrm>
            <a:off x="115888" y="5994400"/>
            <a:ext cx="11988800" cy="508000"/>
          </a:xfrm>
          <a:prstGeom prst="rect">
            <a:avLst/>
          </a:prstGeom>
        </p:spPr>
        <p:txBody>
          <a:bodyPr>
            <a:spAutoFit/>
          </a:bodyPr>
          <a:lstStyle/>
          <a:p>
            <a:pPr>
              <a:defRPr/>
            </a:pPr>
            <a:r>
              <a:rPr lang="zh-CN" altLang="en-US" sz="2700" b="1"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起重机使用的钢丝绳</a:t>
            </a:r>
            <a:r>
              <a:rPr lang="en-US" altLang="zh-CN" sz="2700" b="1"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a:t>
            </a:r>
            <a:r>
              <a:rPr lang="zh-CN" altLang="en-US" sz="2700" b="1"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应有钢丝绳制造厂签发的产品技术性能和 质量证明文件</a:t>
            </a:r>
            <a:endParaRPr lang="zh-CN" altLang="en-US" sz="2700" b="1"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32778" name="TextBox 2"/>
          <p:cNvSpPr txBox="1">
            <a:spLocks noChangeArrowheads="1"/>
          </p:cNvSpPr>
          <p:nvPr/>
        </p:nvSpPr>
        <p:spPr bwMode="auto">
          <a:xfrm>
            <a:off x="679450" y="2684463"/>
            <a:ext cx="801688" cy="2293937"/>
          </a:xfrm>
          <a:prstGeom prst="rect">
            <a:avLst/>
          </a:prstGeom>
          <a:noFill/>
          <a:ln w="9525">
            <a:noFill/>
            <a:miter lim="800000"/>
          </a:ln>
        </p:spPr>
        <p:txBody>
          <a:bodyPr vert="eaVert">
            <a:spAutoFit/>
          </a:bodyPr>
          <a:lstStyle/>
          <a:p>
            <a:r>
              <a:rPr lang="zh-CN" altLang="en-US" sz="4000">
                <a:solidFill>
                  <a:srgbClr val="C00000"/>
                </a:solidFill>
                <a:latin typeface="华文琥珀" panose="02010800040101010101" pitchFamily="2" charset="-122"/>
                <a:ea typeface="华文琥珀" panose="02010800040101010101" pitchFamily="2" charset="-122"/>
              </a:rPr>
              <a:t>产品铭牌</a:t>
            </a:r>
            <a:endParaRPr lang="zh-CN" altLang="en-US" sz="4000">
              <a:solidFill>
                <a:srgbClr val="C00000"/>
              </a:solidFill>
              <a:latin typeface="华文琥珀" panose="02010800040101010101" pitchFamily="2" charset="-122"/>
              <a:ea typeface="华文琥珀" panose="02010800040101010101" pitchFamily="2" charset="-122"/>
            </a:endParaRPr>
          </a:p>
        </p:txBody>
      </p:sp>
      <p:sp>
        <p:nvSpPr>
          <p:cNvPr id="5" name="矩形 4"/>
          <p:cNvSpPr/>
          <p:nvPr/>
        </p:nvSpPr>
        <p:spPr>
          <a:xfrm>
            <a:off x="1597025" y="4948238"/>
            <a:ext cx="8969375" cy="708025"/>
          </a:xfrm>
          <a:prstGeom prst="rect">
            <a:avLst/>
          </a:prstGeom>
        </p:spPr>
        <p:txBody>
          <a:bodyPr>
            <a:spAutoFit/>
          </a:bodyPr>
          <a:lstStyle/>
          <a:p>
            <a:pPr>
              <a:defRPr/>
            </a:pPr>
            <a:r>
              <a:rPr lang="zh-CN" altLang="en-US" sz="2000" b="1" u="sng" dirty="0">
                <a:solidFill>
                  <a:srgbClr val="7030A0"/>
                </a:solidFill>
                <a:effectLst>
                  <a:outerShdw blurRad="38100" dist="38100" dir="2700000" algn="tl">
                    <a:srgbClr val="000000">
                      <a:alpha val="43137"/>
                    </a:srgbClr>
                  </a:outerShdw>
                </a:effectLst>
                <a:latin typeface="Arial" panose="020B0604020202020204" pitchFamily="34" charset="0"/>
              </a:rPr>
              <a:t>直径</a:t>
            </a:r>
            <a:r>
              <a:rPr lang="en-US" altLang="zh-CN" sz="2000" b="1" u="sng" dirty="0">
                <a:solidFill>
                  <a:srgbClr val="7030A0"/>
                </a:solidFill>
                <a:effectLst>
                  <a:outerShdw blurRad="38100" dist="38100" dir="2700000" algn="tl">
                    <a:srgbClr val="000000">
                      <a:alpha val="43137"/>
                    </a:srgbClr>
                  </a:outerShdw>
                </a:effectLst>
                <a:latin typeface="Arial" panose="020B0604020202020204" pitchFamily="34" charset="0"/>
              </a:rPr>
              <a:t>10mm~20mm</a:t>
            </a:r>
            <a:r>
              <a:rPr lang="zh-CN" altLang="en-US" sz="2000" b="1" u="sng" dirty="0">
                <a:solidFill>
                  <a:srgbClr val="7030A0"/>
                </a:solidFill>
                <a:effectLst>
                  <a:outerShdw blurRad="38100" dist="38100" dir="2700000" algn="tl">
                    <a:srgbClr val="000000">
                      <a:alpha val="43137"/>
                    </a:srgbClr>
                  </a:outerShdw>
                </a:effectLst>
                <a:latin typeface="Arial" panose="020B0604020202020204" pitchFamily="34" charset="0"/>
              </a:rPr>
              <a:t>的钢丝绳编插部分的长度不得   小于钢丝绳直径的</a:t>
            </a:r>
            <a:r>
              <a:rPr lang="en-US" altLang="zh-CN" sz="2000" b="1" u="sng" dirty="0">
                <a:solidFill>
                  <a:srgbClr val="7030A0"/>
                </a:solidFill>
                <a:effectLst>
                  <a:outerShdw blurRad="38100" dist="38100" dir="2700000" algn="tl">
                    <a:srgbClr val="000000">
                      <a:alpha val="43137"/>
                    </a:srgbClr>
                  </a:outerShdw>
                </a:effectLst>
                <a:latin typeface="Arial" panose="020B0604020202020204" pitchFamily="34" charset="0"/>
              </a:rPr>
              <a:t>20</a:t>
            </a:r>
            <a:r>
              <a:rPr lang="zh-CN" altLang="en-US" sz="2000" b="1" u="sng" dirty="0">
                <a:solidFill>
                  <a:srgbClr val="7030A0"/>
                </a:solidFill>
                <a:effectLst>
                  <a:outerShdw blurRad="38100" dist="38100" dir="2700000" algn="tl">
                    <a:srgbClr val="000000">
                      <a:alpha val="43137"/>
                    </a:srgbClr>
                  </a:outerShdw>
                </a:effectLst>
                <a:latin typeface="Arial" panose="020B0604020202020204" pitchFamily="34" charset="0"/>
              </a:rPr>
              <a:t>倍，并不得小于</a:t>
            </a:r>
            <a:r>
              <a:rPr lang="en-US" altLang="zh-CN" sz="2000" b="1" u="sng" dirty="0">
                <a:solidFill>
                  <a:srgbClr val="7030A0"/>
                </a:solidFill>
                <a:effectLst>
                  <a:outerShdw blurRad="38100" dist="38100" dir="2700000" algn="tl">
                    <a:srgbClr val="000000">
                      <a:alpha val="43137"/>
                    </a:srgbClr>
                  </a:outerShdw>
                </a:effectLst>
                <a:latin typeface="Arial" panose="020B0604020202020204" pitchFamily="34" charset="0"/>
              </a:rPr>
              <a:t>300mm</a:t>
            </a:r>
            <a:r>
              <a:rPr lang="zh-CN" altLang="en-US" sz="2000" b="1" u="sng" dirty="0">
                <a:solidFill>
                  <a:srgbClr val="7030A0"/>
                </a:solidFill>
                <a:effectLst>
                  <a:outerShdw blurRad="38100" dist="38100" dir="2700000" algn="tl">
                    <a:srgbClr val="000000">
                      <a:alpha val="43137"/>
                    </a:srgbClr>
                  </a:outerShdw>
                </a:effectLst>
                <a:latin typeface="Arial" panose="020B0604020202020204" pitchFamily="34" charset="0"/>
              </a:rPr>
              <a:t>，编插部分应捆扎细钢丝。</a:t>
            </a:r>
            <a:endParaRPr lang="zh-CN" altLang="en-US" sz="2000" b="1" u="sng" dirty="0">
              <a:solidFill>
                <a:srgbClr val="7030A0"/>
              </a:solidFill>
              <a:effectLst>
                <a:outerShdw blurRad="38100" dist="38100" dir="2700000" algn="tl">
                  <a:srgbClr val="000000">
                    <a:alpha val="43137"/>
                  </a:srgbClr>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68909" y="3002348"/>
            <a:ext cx="2040943" cy="1569660"/>
          </a:xfrm>
          <a:prstGeom prst="rect">
            <a:avLst/>
          </a:prstGeom>
          <a:noFill/>
        </p:spPr>
        <p:txBody>
          <a:bodyPr wrap="none">
            <a:spAutoFit/>
            <a:scene3d>
              <a:camera prst="orthographicFront"/>
              <a:lightRig rig="sunset" dir="t"/>
            </a:scene3d>
            <a:sp3d prstMaterial="metal"/>
          </a:bodyPr>
          <a:lstStyle/>
          <a:p>
            <a:pPr algn="ctr">
              <a:defRPr/>
            </a:pPr>
            <a:r>
              <a:rPr lang="zh-CN" altLang="en-US" sz="4800" b="1" dirty="0">
                <a:ln w="12700">
                  <a:solidFill>
                    <a:schemeClr val="tx2">
                      <a:satMod val="155000"/>
                    </a:schemeClr>
                  </a:solidFill>
                  <a:prstDash val="solid"/>
                </a:ln>
                <a:solidFill>
                  <a:schemeClr val="bg2">
                    <a:lumMod val="75000"/>
                  </a:schemeClr>
                </a:solidFill>
                <a:effectLst>
                  <a:outerShdw blurRad="41275" dist="20320" dir="1800000" algn="tl" rotWithShape="0">
                    <a:schemeClr val="tx1">
                      <a:alpha val="40000"/>
                    </a:schemeClr>
                  </a:outerShdw>
                </a:effectLst>
                <a:latin typeface="Arial" panose="020B0604020202020204" pitchFamily="34" charset="0"/>
                <a:ea typeface="宋体" panose="02010600030101010101" pitchFamily="2" charset="-122"/>
              </a:rPr>
              <a:t>不合格</a:t>
            </a:r>
            <a:endParaRPr lang="en-US" altLang="zh-CN" sz="4800" b="1" dirty="0">
              <a:ln w="12700">
                <a:solidFill>
                  <a:schemeClr val="tx2">
                    <a:satMod val="155000"/>
                  </a:schemeClr>
                </a:solidFill>
                <a:prstDash val="solid"/>
              </a:ln>
              <a:solidFill>
                <a:schemeClr val="bg2">
                  <a:lumMod val="75000"/>
                </a:schemeClr>
              </a:solidFill>
              <a:effectLst>
                <a:outerShdw blurRad="41275" dist="20320" dir="1800000" algn="tl" rotWithShape="0">
                  <a:schemeClr val="tx1">
                    <a:alpha val="40000"/>
                  </a:schemeClr>
                </a:outerShdw>
              </a:effectLst>
              <a:latin typeface="Arial" panose="020B0604020202020204" pitchFamily="34" charset="0"/>
              <a:ea typeface="宋体" panose="02010600030101010101" pitchFamily="2" charset="-122"/>
            </a:endParaRPr>
          </a:p>
          <a:p>
            <a:pPr algn="ctr">
              <a:defRPr/>
            </a:pPr>
            <a:r>
              <a:rPr lang="zh-CN" altLang="en-US" sz="4800" b="1" dirty="0">
                <a:ln w="12700">
                  <a:solidFill>
                    <a:schemeClr val="tx2">
                      <a:satMod val="155000"/>
                    </a:schemeClr>
                  </a:solidFill>
                  <a:prstDash val="solid"/>
                </a:ln>
                <a:solidFill>
                  <a:schemeClr val="bg2">
                    <a:lumMod val="75000"/>
                  </a:schemeClr>
                </a:solidFill>
                <a:effectLst>
                  <a:outerShdw blurRad="41275" dist="20320" dir="1800000" algn="tl" rotWithShape="0">
                    <a:schemeClr val="tx1">
                      <a:alpha val="40000"/>
                    </a:schemeClr>
                  </a:outerShdw>
                </a:effectLst>
                <a:latin typeface="Arial" panose="020B0604020202020204" pitchFamily="34" charset="0"/>
                <a:ea typeface="宋体" panose="02010600030101010101" pitchFamily="2" charset="-122"/>
              </a:rPr>
              <a:t>钢丝绳</a:t>
            </a:r>
            <a:endParaRPr lang="zh-CN" altLang="en-US" sz="4800" b="1" dirty="0">
              <a:ln w="12700">
                <a:solidFill>
                  <a:schemeClr val="tx2">
                    <a:satMod val="155000"/>
                  </a:schemeClr>
                </a:solidFill>
                <a:prstDash val="solid"/>
              </a:ln>
              <a:solidFill>
                <a:schemeClr val="bg2">
                  <a:lumMod val="75000"/>
                </a:schemeClr>
              </a:solidFill>
              <a:effectLst>
                <a:outerShdw blurRad="41275" dist="20320" dir="1800000" algn="tl" rotWithShape="0">
                  <a:schemeClr val="tx1">
                    <a:alpha val="40000"/>
                  </a:schemeClr>
                </a:outerShdw>
              </a:effectLst>
              <a:latin typeface="Arial" panose="020B0604020202020204" pitchFamily="34" charset="0"/>
              <a:ea typeface="宋体" panose="02010600030101010101" pitchFamily="2" charset="-122"/>
            </a:endParaRPr>
          </a:p>
        </p:txBody>
      </p:sp>
      <p:sp>
        <p:nvSpPr>
          <p:cNvPr id="5" name="TextBox 4"/>
          <p:cNvSpPr txBox="1">
            <a:spLocks noChangeArrowheads="1"/>
          </p:cNvSpPr>
          <p:nvPr/>
        </p:nvSpPr>
        <p:spPr bwMode="auto">
          <a:xfrm>
            <a:off x="8232775" y="1643063"/>
            <a:ext cx="1000125" cy="461665"/>
          </a:xfrm>
          <a:prstGeom prst="rect">
            <a:avLst/>
          </a:prstGeom>
          <a:noFill/>
          <a:ln w="9525">
            <a:noFill/>
            <a:miter lim="800000"/>
          </a:ln>
        </p:spPr>
        <p:txBody>
          <a:bodyPr>
            <a:spAutoFit/>
          </a:bodyPr>
          <a:lstStyle/>
          <a:p>
            <a:pPr algn="ctr" eaLnBrk="1" hangingPunct="1"/>
            <a:r>
              <a:rPr lang="zh-CN" altLang="en-US" sz="2400" b="1" dirty="0">
                <a:solidFill>
                  <a:srgbClr val="FFC000"/>
                </a:solidFill>
                <a:latin typeface="微软雅黑" panose="020B0503020204020204" pitchFamily="34" charset="-122"/>
                <a:ea typeface="微软雅黑" panose="020B0503020204020204" pitchFamily="34" charset="-122"/>
              </a:rPr>
              <a:t>起  </a:t>
            </a:r>
            <a:r>
              <a:rPr lang="zh-CN" altLang="en-US" sz="2400" b="1" dirty="0" smtClean="0">
                <a:solidFill>
                  <a:srgbClr val="FFC000"/>
                </a:solidFill>
                <a:latin typeface="微软雅黑" panose="020B0503020204020204" pitchFamily="34" charset="-122"/>
                <a:ea typeface="微软雅黑" panose="020B0503020204020204" pitchFamily="34" charset="-122"/>
              </a:rPr>
              <a:t>股</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cxnSp>
        <p:nvCxnSpPr>
          <p:cNvPr id="6" name="肘形连接符 5"/>
          <p:cNvCxnSpPr/>
          <p:nvPr/>
        </p:nvCxnSpPr>
        <p:spPr>
          <a:xfrm rot="10800000">
            <a:off x="7661016" y="1857364"/>
            <a:ext cx="1571636" cy="214314"/>
          </a:xfrm>
          <a:prstGeom prst="bentConnector3">
            <a:avLst>
              <a:gd name="adj1" fmla="val 64884"/>
            </a:avLst>
          </a:prstGeom>
          <a:ln w="38100">
            <a:solidFill>
              <a:srgbClr val="FFC000"/>
            </a:solidFill>
            <a:headEnd type="none"/>
            <a:tailEnd type="triangle"/>
          </a:ln>
          <a:scene3d>
            <a:camera prst="orthographicFront"/>
            <a:lightRig rig="threePt" dir="t"/>
          </a:scene3d>
          <a:sp3d>
            <a:bevelT prst="convex"/>
            <a:bevelB prst="angle"/>
          </a:sp3d>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9232900" y="3571875"/>
            <a:ext cx="1000125" cy="461963"/>
          </a:xfrm>
          <a:prstGeom prst="rect">
            <a:avLst/>
          </a:prstGeom>
          <a:noFill/>
          <a:ln w="9525">
            <a:noFill/>
            <a:miter lim="800000"/>
          </a:ln>
        </p:spPr>
        <p:txBody>
          <a:bodyPr>
            <a:spAutoFit/>
          </a:bodyPr>
          <a:lstStyle/>
          <a:p>
            <a:pPr algn="ctr" eaLnBrk="1" hangingPunct="1"/>
            <a:r>
              <a:rPr lang="zh-CN" altLang="en-US" sz="2400" b="1">
                <a:solidFill>
                  <a:srgbClr val="00B050"/>
                </a:solidFill>
                <a:latin typeface="微软雅黑" panose="020B0503020204020204" pitchFamily="34" charset="-122"/>
                <a:ea typeface="微软雅黑" panose="020B0503020204020204" pitchFamily="34" charset="-122"/>
              </a:rPr>
              <a:t>折  弯</a:t>
            </a:r>
            <a:endParaRPr lang="zh-CN" altLang="en-US" sz="2400" b="1">
              <a:solidFill>
                <a:srgbClr val="00B050"/>
              </a:solidFill>
              <a:latin typeface="微软雅黑" panose="020B0503020204020204" pitchFamily="34" charset="-122"/>
              <a:ea typeface="微软雅黑" panose="020B0503020204020204" pitchFamily="34" charset="-122"/>
            </a:endParaRPr>
          </a:p>
        </p:txBody>
      </p:sp>
      <p:cxnSp>
        <p:nvCxnSpPr>
          <p:cNvPr id="8" name="肘形连接符 7"/>
          <p:cNvCxnSpPr/>
          <p:nvPr/>
        </p:nvCxnSpPr>
        <p:spPr>
          <a:xfrm rot="10800000">
            <a:off x="8732586" y="3786190"/>
            <a:ext cx="1500198" cy="214314"/>
          </a:xfrm>
          <a:prstGeom prst="bentConnector3">
            <a:avLst>
              <a:gd name="adj1" fmla="val 67719"/>
            </a:avLst>
          </a:prstGeom>
          <a:ln w="38100">
            <a:solidFill>
              <a:srgbClr val="00B050"/>
            </a:solidFill>
            <a:headEnd type="none"/>
            <a:tailEnd type="triangle"/>
          </a:ln>
          <a:scene3d>
            <a:camera prst="orthographicFront"/>
            <a:lightRig rig="threePt" dir="t"/>
          </a:scene3d>
          <a:sp3d>
            <a:bevelT prst="convex"/>
            <a:bevelB prst="angle"/>
          </a:sp3d>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8375650" y="5429250"/>
            <a:ext cx="1000125" cy="461963"/>
          </a:xfrm>
          <a:prstGeom prst="rect">
            <a:avLst/>
          </a:prstGeom>
          <a:noFill/>
          <a:ln w="9525">
            <a:noFill/>
            <a:miter lim="800000"/>
          </a:ln>
        </p:spPr>
        <p:txBody>
          <a:bodyPr>
            <a:spAutoFit/>
          </a:bodyPr>
          <a:lstStyle/>
          <a:p>
            <a:pPr algn="ctr" eaLnBrk="1" hangingPunct="1"/>
            <a:r>
              <a:rPr lang="zh-CN" altLang="en-US" sz="2400" b="1">
                <a:solidFill>
                  <a:srgbClr val="7030A0"/>
                </a:solidFill>
                <a:latin typeface="微软雅黑" panose="020B0503020204020204" pitchFamily="34" charset="-122"/>
                <a:ea typeface="微软雅黑" panose="020B0503020204020204" pitchFamily="34" charset="-122"/>
              </a:rPr>
              <a:t>起  毛</a:t>
            </a:r>
            <a:endParaRPr lang="zh-CN" altLang="en-US" sz="2400" b="1">
              <a:solidFill>
                <a:srgbClr val="7030A0"/>
              </a:solidFill>
              <a:latin typeface="微软雅黑" panose="020B0503020204020204" pitchFamily="34" charset="-122"/>
              <a:ea typeface="微软雅黑" panose="020B0503020204020204" pitchFamily="34" charset="-122"/>
            </a:endParaRPr>
          </a:p>
        </p:txBody>
      </p:sp>
      <p:cxnSp>
        <p:nvCxnSpPr>
          <p:cNvPr id="10" name="肘形连接符 9"/>
          <p:cNvCxnSpPr/>
          <p:nvPr/>
        </p:nvCxnSpPr>
        <p:spPr>
          <a:xfrm rot="10800000">
            <a:off x="7732456" y="5643578"/>
            <a:ext cx="1643072" cy="214314"/>
          </a:xfrm>
          <a:prstGeom prst="bentConnector3">
            <a:avLst>
              <a:gd name="adj1" fmla="val 61648"/>
            </a:avLst>
          </a:prstGeom>
          <a:ln w="38100">
            <a:solidFill>
              <a:srgbClr val="7030A0"/>
            </a:solidFill>
            <a:headEnd type="none"/>
            <a:tailEnd type="triangle"/>
          </a:ln>
          <a:scene3d>
            <a:camera prst="orthographicFront"/>
            <a:lightRig rig="threePt" dir="t"/>
          </a:scene3d>
          <a:sp3d>
            <a:bevelT prst="convex"/>
            <a:bevelB prst="angle"/>
          </a:sp3d>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3017838" y="5429250"/>
            <a:ext cx="1000125" cy="461963"/>
          </a:xfrm>
          <a:prstGeom prst="rect">
            <a:avLst/>
          </a:prstGeom>
          <a:noFill/>
          <a:ln w="9525">
            <a:noFill/>
            <a:miter lim="800000"/>
          </a:ln>
        </p:spPr>
        <p:txBody>
          <a:bodyPr>
            <a:spAutoFit/>
          </a:bodyPr>
          <a:lstStyle/>
          <a:p>
            <a:pPr algn="ctr" eaLnBrk="1" hangingPunct="1"/>
            <a:r>
              <a:rPr lang="zh-CN" altLang="en-US" sz="2400" b="1">
                <a:solidFill>
                  <a:srgbClr val="7030A0"/>
                </a:solidFill>
                <a:latin typeface="微软雅黑" panose="020B0503020204020204" pitchFamily="34" charset="-122"/>
                <a:ea typeface="微软雅黑" panose="020B0503020204020204" pitchFamily="34" charset="-122"/>
              </a:rPr>
              <a:t>断  股</a:t>
            </a:r>
            <a:endParaRPr lang="zh-CN" altLang="en-US" sz="2400" b="1">
              <a:solidFill>
                <a:srgbClr val="7030A0"/>
              </a:solidFill>
              <a:latin typeface="微软雅黑" panose="020B0503020204020204" pitchFamily="34" charset="-122"/>
              <a:ea typeface="微软雅黑" panose="020B0503020204020204" pitchFamily="34" charset="-122"/>
            </a:endParaRPr>
          </a:p>
        </p:txBody>
      </p:sp>
      <p:cxnSp>
        <p:nvCxnSpPr>
          <p:cNvPr id="12" name="肘形连接符 11"/>
          <p:cNvCxnSpPr/>
          <p:nvPr/>
        </p:nvCxnSpPr>
        <p:spPr>
          <a:xfrm flipV="1">
            <a:off x="3017546" y="5643578"/>
            <a:ext cx="1571636" cy="214314"/>
          </a:xfrm>
          <a:prstGeom prst="bentConnector3">
            <a:avLst>
              <a:gd name="adj1" fmla="val 64207"/>
            </a:avLst>
          </a:prstGeom>
          <a:ln w="38100">
            <a:solidFill>
              <a:srgbClr val="F729B7"/>
            </a:solidFill>
            <a:headEnd type="none"/>
            <a:tailEnd type="triangle"/>
          </a:ln>
          <a:scene3d>
            <a:camera prst="orthographicFront"/>
            <a:lightRig rig="threePt" dir="t"/>
          </a:scene3d>
          <a:sp3d>
            <a:bevelT prst="convex"/>
            <a:bevelB prst="angle"/>
          </a:sp3d>
        </p:spPr>
        <p:style>
          <a:lnRef idx="1">
            <a:schemeClr val="accent1"/>
          </a:lnRef>
          <a:fillRef idx="0">
            <a:schemeClr val="accent1"/>
          </a:fillRef>
          <a:effectRef idx="0">
            <a:schemeClr val="accent1"/>
          </a:effectRef>
          <a:fontRef idx="minor">
            <a:schemeClr val="tx1"/>
          </a:fontRef>
        </p:style>
      </p:cxnSp>
      <p:cxnSp>
        <p:nvCxnSpPr>
          <p:cNvPr id="13" name="肘形连接符 12"/>
          <p:cNvCxnSpPr/>
          <p:nvPr/>
        </p:nvCxnSpPr>
        <p:spPr>
          <a:xfrm flipV="1">
            <a:off x="3088984" y="1855776"/>
            <a:ext cx="1571636" cy="214314"/>
          </a:xfrm>
          <a:prstGeom prst="bentConnector3">
            <a:avLst>
              <a:gd name="adj1" fmla="val 64207"/>
            </a:avLst>
          </a:prstGeom>
          <a:ln w="38100">
            <a:solidFill>
              <a:srgbClr val="00B0F0"/>
            </a:solidFill>
            <a:headEnd type="none"/>
            <a:tailEnd type="triangle"/>
          </a:ln>
          <a:scene3d>
            <a:camera prst="orthographicFront"/>
            <a:lightRig rig="threePt" dir="t"/>
          </a:scene3d>
          <a:sp3d>
            <a:bevelT prst="convex"/>
            <a:bevelB prst="angle"/>
          </a:sp3d>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3089275" y="1643063"/>
            <a:ext cx="1000125" cy="461962"/>
          </a:xfrm>
          <a:prstGeom prst="rect">
            <a:avLst/>
          </a:prstGeom>
          <a:noFill/>
          <a:ln w="9525">
            <a:noFill/>
            <a:miter lim="800000"/>
          </a:ln>
        </p:spPr>
        <p:txBody>
          <a:bodyPr>
            <a:spAutoFit/>
          </a:bodyPr>
          <a:lstStyle/>
          <a:p>
            <a:pPr algn="ctr" eaLnBrk="1" hangingPunct="1"/>
            <a:r>
              <a:rPr lang="zh-CN" altLang="en-US" sz="2400" b="1">
                <a:solidFill>
                  <a:srgbClr val="00B0F0"/>
                </a:solidFill>
                <a:latin typeface="微软雅黑" panose="020B0503020204020204" pitchFamily="34" charset="-122"/>
                <a:ea typeface="微软雅黑" panose="020B0503020204020204" pitchFamily="34" charset="-122"/>
              </a:rPr>
              <a:t>锈  蚀</a:t>
            </a:r>
            <a:endParaRPr lang="zh-CN" altLang="en-US" sz="2400" b="1">
              <a:solidFill>
                <a:srgbClr val="00B0F0"/>
              </a:solidFill>
              <a:latin typeface="微软雅黑" panose="020B0503020204020204" pitchFamily="34" charset="-122"/>
              <a:ea typeface="微软雅黑" panose="020B0503020204020204" pitchFamily="34" charset="-122"/>
            </a:endParaRPr>
          </a:p>
        </p:txBody>
      </p:sp>
      <p:grpSp>
        <p:nvGrpSpPr>
          <p:cNvPr id="2" name="组合 28"/>
          <p:cNvGrpSpPr/>
          <p:nvPr/>
        </p:nvGrpSpPr>
        <p:grpSpPr bwMode="auto">
          <a:xfrm>
            <a:off x="3313113" y="1428750"/>
            <a:ext cx="5143500" cy="4643438"/>
            <a:chOff x="1571602" y="1428734"/>
            <a:chExt cx="5143538" cy="4643470"/>
          </a:xfrm>
        </p:grpSpPr>
        <p:grpSp>
          <p:nvGrpSpPr>
            <p:cNvPr id="3" name="组合 18"/>
            <p:cNvGrpSpPr/>
            <p:nvPr/>
          </p:nvGrpSpPr>
          <p:grpSpPr>
            <a:xfrm>
              <a:off x="1571602" y="1428734"/>
              <a:ext cx="5143538" cy="4643470"/>
              <a:chOff x="3571868" y="2590800"/>
              <a:chExt cx="2933700" cy="2884488"/>
            </a:xfrm>
            <a:noFill/>
          </p:grpSpPr>
          <p:sp>
            <p:nvSpPr>
              <p:cNvPr id="22" name="MH_Other_2"/>
              <p:cNvSpPr/>
              <p:nvPr/>
            </p:nvSpPr>
            <p:spPr bwMode="auto">
              <a:xfrm>
                <a:off x="4421181" y="4686300"/>
                <a:ext cx="1870075" cy="788988"/>
              </a:xfrm>
              <a:custGeom>
                <a:avLst/>
                <a:gdLst>
                  <a:gd name="T0" fmla="*/ 54550994 w 14013"/>
                  <a:gd name="T1" fmla="*/ 2147483646 h 5897"/>
                  <a:gd name="T2" fmla="*/ 397061376 w 14013"/>
                  <a:gd name="T3" fmla="*/ 2147483646 h 5897"/>
                  <a:gd name="T4" fmla="*/ 912322621 w 14013"/>
                  <a:gd name="T5" fmla="*/ 2147483646 h 5897"/>
                  <a:gd name="T6" fmla="*/ 1842822991 w 14013"/>
                  <a:gd name="T7" fmla="*/ 2147483646 h 5897"/>
                  <a:gd name="T8" fmla="*/ 2147483646 w 14013"/>
                  <a:gd name="T9" fmla="*/ 2147483646 h 5897"/>
                  <a:gd name="T10" fmla="*/ 2147483646 w 14013"/>
                  <a:gd name="T11" fmla="*/ 2147483646 h 5897"/>
                  <a:gd name="T12" fmla="*/ 2147483646 w 14013"/>
                  <a:gd name="T13" fmla="*/ 2147483646 h 5897"/>
                  <a:gd name="T14" fmla="*/ 2147483646 w 14013"/>
                  <a:gd name="T15" fmla="*/ 2147483646 h 5897"/>
                  <a:gd name="T16" fmla="*/ 2147483646 w 14013"/>
                  <a:gd name="T17" fmla="*/ 2026497415 h 5897"/>
                  <a:gd name="T18" fmla="*/ 2147483646 w 14013"/>
                  <a:gd name="T19" fmla="*/ 1521388020 h 5897"/>
                  <a:gd name="T20" fmla="*/ 2147483646 w 14013"/>
                  <a:gd name="T21" fmla="*/ 839811163 h 5897"/>
                  <a:gd name="T22" fmla="*/ 2147483646 w 14013"/>
                  <a:gd name="T23" fmla="*/ 352970647 h 5897"/>
                  <a:gd name="T24" fmla="*/ 2147483646 w 14013"/>
                  <a:gd name="T25" fmla="*/ 36519695 h 5897"/>
                  <a:gd name="T26" fmla="*/ 2147483646 w 14013"/>
                  <a:gd name="T27" fmla="*/ 45636340 h 5897"/>
                  <a:gd name="T28" fmla="*/ 2147483646 w 14013"/>
                  <a:gd name="T29" fmla="*/ 359048276 h 5897"/>
                  <a:gd name="T30" fmla="*/ 2147483646 w 14013"/>
                  <a:gd name="T31" fmla="*/ 648113838 h 5897"/>
                  <a:gd name="T32" fmla="*/ 2147483646 w 14013"/>
                  <a:gd name="T33" fmla="*/ 1034547370 h 5897"/>
                  <a:gd name="T34" fmla="*/ 2147483646 w 14013"/>
                  <a:gd name="T35" fmla="*/ 1509214699 h 5897"/>
                  <a:gd name="T36" fmla="*/ 2147483646 w 14013"/>
                  <a:gd name="T37" fmla="*/ 2147483646 h 5897"/>
                  <a:gd name="T38" fmla="*/ 2147483646 w 14013"/>
                  <a:gd name="T39" fmla="*/ 2147483646 h 5897"/>
                  <a:gd name="T40" fmla="*/ 2147483646 w 14013"/>
                  <a:gd name="T41" fmla="*/ 2147483646 h 5897"/>
                  <a:gd name="T42" fmla="*/ 2147483646 w 14013"/>
                  <a:gd name="T43" fmla="*/ 2147483646 h 5897"/>
                  <a:gd name="T44" fmla="*/ 2147483646 w 14013"/>
                  <a:gd name="T45" fmla="*/ 2147483646 h 5897"/>
                  <a:gd name="T46" fmla="*/ 2147483646 w 14013"/>
                  <a:gd name="T47" fmla="*/ 2147483646 h 5897"/>
                  <a:gd name="T48" fmla="*/ 2147483646 w 14013"/>
                  <a:gd name="T49" fmla="*/ 2147483646 h 5897"/>
                  <a:gd name="T50" fmla="*/ 2147483646 w 14013"/>
                  <a:gd name="T51" fmla="*/ 2147483646 h 5897"/>
                  <a:gd name="T52" fmla="*/ 2147483646 w 14013"/>
                  <a:gd name="T53" fmla="*/ 2147483646 h 5897"/>
                  <a:gd name="T54" fmla="*/ 2147483646 w 14013"/>
                  <a:gd name="T55" fmla="*/ 2147483646 h 5897"/>
                  <a:gd name="T56" fmla="*/ 2147483646 w 14013"/>
                  <a:gd name="T57" fmla="*/ 2147483646 h 5897"/>
                  <a:gd name="T58" fmla="*/ 2147483646 w 14013"/>
                  <a:gd name="T59" fmla="*/ 2147483646 h 5897"/>
                  <a:gd name="T60" fmla="*/ 2147483646 w 14013"/>
                  <a:gd name="T61" fmla="*/ 2147483646 h 5897"/>
                  <a:gd name="T62" fmla="*/ 2147483646 w 14013"/>
                  <a:gd name="T63" fmla="*/ 2147483646 h 5897"/>
                  <a:gd name="T64" fmla="*/ 2147483646 w 14013"/>
                  <a:gd name="T65" fmla="*/ 2147483646 h 5897"/>
                  <a:gd name="T66" fmla="*/ 2147483646 w 14013"/>
                  <a:gd name="T67" fmla="*/ 2147483646 h 5897"/>
                  <a:gd name="T68" fmla="*/ 2147483646 w 14013"/>
                  <a:gd name="T69" fmla="*/ 2147483646 h 5897"/>
                  <a:gd name="T70" fmla="*/ 2147483646 w 14013"/>
                  <a:gd name="T71" fmla="*/ 2147483646 h 5897"/>
                  <a:gd name="T72" fmla="*/ 2147483646 w 14013"/>
                  <a:gd name="T73" fmla="*/ 2147483646 h 5897"/>
                  <a:gd name="T74" fmla="*/ 2147483646 w 14013"/>
                  <a:gd name="T75" fmla="*/ 2147483646 h 5897"/>
                  <a:gd name="T76" fmla="*/ 2147483646 w 14013"/>
                  <a:gd name="T77" fmla="*/ 2147483646 h 5897"/>
                  <a:gd name="T78" fmla="*/ 2147483646 w 14013"/>
                  <a:gd name="T79" fmla="*/ 2147483646 h 5897"/>
                  <a:gd name="T80" fmla="*/ 2147483646 w 14013"/>
                  <a:gd name="T81" fmla="*/ 2147483646 h 5897"/>
                  <a:gd name="T82" fmla="*/ 2147483646 w 14013"/>
                  <a:gd name="T83" fmla="*/ 2147483646 h 5897"/>
                  <a:gd name="T84" fmla="*/ 2147483646 w 14013"/>
                  <a:gd name="T85" fmla="*/ 2147483646 h 5897"/>
                  <a:gd name="T86" fmla="*/ 2147483646 w 14013"/>
                  <a:gd name="T87" fmla="*/ 2147483646 h 5897"/>
                  <a:gd name="T88" fmla="*/ 2147483646 w 14013"/>
                  <a:gd name="T89" fmla="*/ 2147483646 h 5897"/>
                  <a:gd name="T90" fmla="*/ 2147483646 w 14013"/>
                  <a:gd name="T91" fmla="*/ 2147483646 h 5897"/>
                  <a:gd name="T92" fmla="*/ 2147483646 w 14013"/>
                  <a:gd name="T93" fmla="*/ 2147483646 h 5897"/>
                  <a:gd name="T94" fmla="*/ 2147483646 w 14013"/>
                  <a:gd name="T95" fmla="*/ 2147483646 h 5897"/>
                  <a:gd name="T96" fmla="*/ 2147483646 w 14013"/>
                  <a:gd name="T97" fmla="*/ 2147483646 h 5897"/>
                  <a:gd name="T98" fmla="*/ 2147483646 w 14013"/>
                  <a:gd name="T99" fmla="*/ 2147483646 h 5897"/>
                  <a:gd name="T100" fmla="*/ 2147483646 w 14013"/>
                  <a:gd name="T101" fmla="*/ 2147483646 h 5897"/>
                  <a:gd name="T102" fmla="*/ 2147483646 w 14013"/>
                  <a:gd name="T103" fmla="*/ 2147483646 h 5897"/>
                  <a:gd name="T104" fmla="*/ 2147483646 w 14013"/>
                  <a:gd name="T105" fmla="*/ 2147483646 h 5897"/>
                  <a:gd name="T106" fmla="*/ 2147483646 w 14013"/>
                  <a:gd name="T107" fmla="*/ 2147483646 h 5897"/>
                  <a:gd name="T108" fmla="*/ 2147483646 w 14013"/>
                  <a:gd name="T109" fmla="*/ 2147483646 h 5897"/>
                  <a:gd name="T110" fmla="*/ 2147483646 w 14013"/>
                  <a:gd name="T111" fmla="*/ 2147483646 h 5897"/>
                  <a:gd name="T112" fmla="*/ 1954969439 w 14013"/>
                  <a:gd name="T113" fmla="*/ 2147483646 h 5897"/>
                  <a:gd name="T114" fmla="*/ 1112366598 w 14013"/>
                  <a:gd name="T115" fmla="*/ 2147483646 h 5897"/>
                  <a:gd name="T116" fmla="*/ 518287823 w 14013"/>
                  <a:gd name="T117" fmla="*/ 2147483646 h 5897"/>
                  <a:gd name="T118" fmla="*/ 121244197 w 14013"/>
                  <a:gd name="T119" fmla="*/ 2147483646 h 58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013" h="5897">
                    <a:moveTo>
                      <a:pt x="0" y="1148"/>
                    </a:moveTo>
                    <a:lnTo>
                      <a:pt x="0" y="1148"/>
                    </a:lnTo>
                    <a:lnTo>
                      <a:pt x="2" y="1157"/>
                    </a:lnTo>
                    <a:lnTo>
                      <a:pt x="4" y="1166"/>
                    </a:lnTo>
                    <a:lnTo>
                      <a:pt x="7" y="1175"/>
                    </a:lnTo>
                    <a:lnTo>
                      <a:pt x="10" y="1184"/>
                    </a:lnTo>
                    <a:lnTo>
                      <a:pt x="18" y="1202"/>
                    </a:lnTo>
                    <a:lnTo>
                      <a:pt x="29" y="1219"/>
                    </a:lnTo>
                    <a:lnTo>
                      <a:pt x="41" y="1235"/>
                    </a:lnTo>
                    <a:lnTo>
                      <a:pt x="56" y="1251"/>
                    </a:lnTo>
                    <a:lnTo>
                      <a:pt x="73" y="1267"/>
                    </a:lnTo>
                    <a:lnTo>
                      <a:pt x="91" y="1282"/>
                    </a:lnTo>
                    <a:lnTo>
                      <a:pt x="110" y="1296"/>
                    </a:lnTo>
                    <a:lnTo>
                      <a:pt x="131" y="1311"/>
                    </a:lnTo>
                    <a:lnTo>
                      <a:pt x="152" y="1324"/>
                    </a:lnTo>
                    <a:lnTo>
                      <a:pt x="175" y="1337"/>
                    </a:lnTo>
                    <a:lnTo>
                      <a:pt x="199" y="1349"/>
                    </a:lnTo>
                    <a:lnTo>
                      <a:pt x="223" y="1361"/>
                    </a:lnTo>
                    <a:lnTo>
                      <a:pt x="250" y="1372"/>
                    </a:lnTo>
                    <a:lnTo>
                      <a:pt x="275" y="1382"/>
                    </a:lnTo>
                    <a:lnTo>
                      <a:pt x="301" y="1392"/>
                    </a:lnTo>
                    <a:lnTo>
                      <a:pt x="327" y="1402"/>
                    </a:lnTo>
                    <a:lnTo>
                      <a:pt x="380" y="1419"/>
                    </a:lnTo>
                    <a:lnTo>
                      <a:pt x="432" y="1433"/>
                    </a:lnTo>
                    <a:lnTo>
                      <a:pt x="482" y="1445"/>
                    </a:lnTo>
                    <a:lnTo>
                      <a:pt x="528" y="1455"/>
                    </a:lnTo>
                    <a:lnTo>
                      <a:pt x="571" y="1462"/>
                    </a:lnTo>
                    <a:lnTo>
                      <a:pt x="608" y="1466"/>
                    </a:lnTo>
                    <a:lnTo>
                      <a:pt x="639" y="1468"/>
                    </a:lnTo>
                    <a:lnTo>
                      <a:pt x="664" y="1468"/>
                    </a:lnTo>
                    <a:lnTo>
                      <a:pt x="688" y="1468"/>
                    </a:lnTo>
                    <a:lnTo>
                      <a:pt x="713" y="1467"/>
                    </a:lnTo>
                    <a:lnTo>
                      <a:pt x="737" y="1465"/>
                    </a:lnTo>
                    <a:lnTo>
                      <a:pt x="761" y="1463"/>
                    </a:lnTo>
                    <a:lnTo>
                      <a:pt x="786" y="1460"/>
                    </a:lnTo>
                    <a:lnTo>
                      <a:pt x="834" y="1452"/>
                    </a:lnTo>
                    <a:lnTo>
                      <a:pt x="881" y="1442"/>
                    </a:lnTo>
                    <a:lnTo>
                      <a:pt x="927" y="1430"/>
                    </a:lnTo>
                    <a:lnTo>
                      <a:pt x="974" y="1416"/>
                    </a:lnTo>
                    <a:lnTo>
                      <a:pt x="1019" y="1400"/>
                    </a:lnTo>
                    <a:lnTo>
                      <a:pt x="1064" y="1383"/>
                    </a:lnTo>
                    <a:lnTo>
                      <a:pt x="1109" y="1364"/>
                    </a:lnTo>
                    <a:lnTo>
                      <a:pt x="1154" y="1343"/>
                    </a:lnTo>
                    <a:lnTo>
                      <a:pt x="1197" y="1320"/>
                    </a:lnTo>
                    <a:lnTo>
                      <a:pt x="1241" y="1296"/>
                    </a:lnTo>
                    <a:lnTo>
                      <a:pt x="1283" y="1271"/>
                    </a:lnTo>
                    <a:lnTo>
                      <a:pt x="1327" y="1245"/>
                    </a:lnTo>
                    <a:lnTo>
                      <a:pt x="1368" y="1218"/>
                    </a:lnTo>
                    <a:lnTo>
                      <a:pt x="1410" y="1191"/>
                    </a:lnTo>
                    <a:lnTo>
                      <a:pt x="1451" y="1162"/>
                    </a:lnTo>
                    <a:lnTo>
                      <a:pt x="1493" y="1133"/>
                    </a:lnTo>
                    <a:lnTo>
                      <a:pt x="1533" y="1102"/>
                    </a:lnTo>
                    <a:lnTo>
                      <a:pt x="1613" y="1042"/>
                    </a:lnTo>
                    <a:lnTo>
                      <a:pt x="1693" y="981"/>
                    </a:lnTo>
                    <a:lnTo>
                      <a:pt x="1848" y="859"/>
                    </a:lnTo>
                    <a:lnTo>
                      <a:pt x="1924" y="801"/>
                    </a:lnTo>
                    <a:lnTo>
                      <a:pt x="1962" y="773"/>
                    </a:lnTo>
                    <a:lnTo>
                      <a:pt x="2000" y="745"/>
                    </a:lnTo>
                    <a:lnTo>
                      <a:pt x="2039" y="718"/>
                    </a:lnTo>
                    <a:lnTo>
                      <a:pt x="2078" y="692"/>
                    </a:lnTo>
                    <a:lnTo>
                      <a:pt x="2117" y="666"/>
                    </a:lnTo>
                    <a:lnTo>
                      <a:pt x="2157" y="641"/>
                    </a:lnTo>
                    <a:lnTo>
                      <a:pt x="2199" y="616"/>
                    </a:lnTo>
                    <a:lnTo>
                      <a:pt x="2240" y="592"/>
                    </a:lnTo>
                    <a:lnTo>
                      <a:pt x="2281" y="567"/>
                    </a:lnTo>
                    <a:lnTo>
                      <a:pt x="2323" y="544"/>
                    </a:lnTo>
                    <a:lnTo>
                      <a:pt x="2367" y="522"/>
                    </a:lnTo>
                    <a:lnTo>
                      <a:pt x="2409" y="500"/>
                    </a:lnTo>
                    <a:lnTo>
                      <a:pt x="2452" y="479"/>
                    </a:lnTo>
                    <a:lnTo>
                      <a:pt x="2495" y="458"/>
                    </a:lnTo>
                    <a:lnTo>
                      <a:pt x="2584" y="418"/>
                    </a:lnTo>
                    <a:lnTo>
                      <a:pt x="2672" y="379"/>
                    </a:lnTo>
                    <a:lnTo>
                      <a:pt x="2763" y="342"/>
                    </a:lnTo>
                    <a:lnTo>
                      <a:pt x="2853" y="308"/>
                    </a:lnTo>
                    <a:lnTo>
                      <a:pt x="2945" y="276"/>
                    </a:lnTo>
                    <a:lnTo>
                      <a:pt x="3036" y="245"/>
                    </a:lnTo>
                    <a:lnTo>
                      <a:pt x="3128" y="215"/>
                    </a:lnTo>
                    <a:lnTo>
                      <a:pt x="3219" y="188"/>
                    </a:lnTo>
                    <a:lnTo>
                      <a:pt x="3312" y="163"/>
                    </a:lnTo>
                    <a:lnTo>
                      <a:pt x="3404" y="139"/>
                    </a:lnTo>
                    <a:lnTo>
                      <a:pt x="3500" y="116"/>
                    </a:lnTo>
                    <a:lnTo>
                      <a:pt x="3597" y="95"/>
                    </a:lnTo>
                    <a:lnTo>
                      <a:pt x="3694" y="76"/>
                    </a:lnTo>
                    <a:lnTo>
                      <a:pt x="3792" y="59"/>
                    </a:lnTo>
                    <a:lnTo>
                      <a:pt x="3889" y="43"/>
                    </a:lnTo>
                    <a:lnTo>
                      <a:pt x="3987" y="31"/>
                    </a:lnTo>
                    <a:lnTo>
                      <a:pt x="4085" y="20"/>
                    </a:lnTo>
                    <a:lnTo>
                      <a:pt x="4184" y="12"/>
                    </a:lnTo>
                    <a:lnTo>
                      <a:pt x="4283" y="5"/>
                    </a:lnTo>
                    <a:lnTo>
                      <a:pt x="4381" y="1"/>
                    </a:lnTo>
                    <a:lnTo>
                      <a:pt x="4480" y="0"/>
                    </a:lnTo>
                    <a:lnTo>
                      <a:pt x="4578" y="0"/>
                    </a:lnTo>
                    <a:lnTo>
                      <a:pt x="4677" y="3"/>
                    </a:lnTo>
                    <a:lnTo>
                      <a:pt x="4774" y="7"/>
                    </a:lnTo>
                    <a:lnTo>
                      <a:pt x="4873" y="15"/>
                    </a:lnTo>
                    <a:lnTo>
                      <a:pt x="4970" y="24"/>
                    </a:lnTo>
                    <a:lnTo>
                      <a:pt x="5068" y="36"/>
                    </a:lnTo>
                    <a:lnTo>
                      <a:pt x="5166" y="50"/>
                    </a:lnTo>
                    <a:lnTo>
                      <a:pt x="5262" y="67"/>
                    </a:lnTo>
                    <a:lnTo>
                      <a:pt x="5359" y="85"/>
                    </a:lnTo>
                    <a:lnTo>
                      <a:pt x="5454" y="106"/>
                    </a:lnTo>
                    <a:lnTo>
                      <a:pt x="5502" y="118"/>
                    </a:lnTo>
                    <a:lnTo>
                      <a:pt x="5550" y="129"/>
                    </a:lnTo>
                    <a:lnTo>
                      <a:pt x="5597" y="142"/>
                    </a:lnTo>
                    <a:lnTo>
                      <a:pt x="5644" y="155"/>
                    </a:lnTo>
                    <a:lnTo>
                      <a:pt x="5692" y="169"/>
                    </a:lnTo>
                    <a:lnTo>
                      <a:pt x="5739" y="183"/>
                    </a:lnTo>
                    <a:lnTo>
                      <a:pt x="5786" y="198"/>
                    </a:lnTo>
                    <a:lnTo>
                      <a:pt x="5832" y="213"/>
                    </a:lnTo>
                    <a:lnTo>
                      <a:pt x="5879" y="231"/>
                    </a:lnTo>
                    <a:lnTo>
                      <a:pt x="5926" y="247"/>
                    </a:lnTo>
                    <a:lnTo>
                      <a:pt x="5971" y="265"/>
                    </a:lnTo>
                    <a:lnTo>
                      <a:pt x="6017" y="282"/>
                    </a:lnTo>
                    <a:lnTo>
                      <a:pt x="6064" y="301"/>
                    </a:lnTo>
                    <a:lnTo>
                      <a:pt x="6109" y="320"/>
                    </a:lnTo>
                    <a:lnTo>
                      <a:pt x="6154" y="340"/>
                    </a:lnTo>
                    <a:lnTo>
                      <a:pt x="6199" y="360"/>
                    </a:lnTo>
                    <a:lnTo>
                      <a:pt x="6245" y="381"/>
                    </a:lnTo>
                    <a:lnTo>
                      <a:pt x="6289" y="403"/>
                    </a:lnTo>
                    <a:lnTo>
                      <a:pt x="6333" y="426"/>
                    </a:lnTo>
                    <a:lnTo>
                      <a:pt x="6377" y="449"/>
                    </a:lnTo>
                    <a:lnTo>
                      <a:pt x="6422" y="472"/>
                    </a:lnTo>
                    <a:lnTo>
                      <a:pt x="6466" y="496"/>
                    </a:lnTo>
                    <a:lnTo>
                      <a:pt x="6664" y="609"/>
                    </a:lnTo>
                    <a:lnTo>
                      <a:pt x="6861" y="721"/>
                    </a:lnTo>
                    <a:lnTo>
                      <a:pt x="7059" y="834"/>
                    </a:lnTo>
                    <a:lnTo>
                      <a:pt x="7256" y="945"/>
                    </a:lnTo>
                    <a:lnTo>
                      <a:pt x="7455" y="1056"/>
                    </a:lnTo>
                    <a:lnTo>
                      <a:pt x="7554" y="1110"/>
                    </a:lnTo>
                    <a:lnTo>
                      <a:pt x="7654" y="1164"/>
                    </a:lnTo>
                    <a:lnTo>
                      <a:pt x="7753" y="1216"/>
                    </a:lnTo>
                    <a:lnTo>
                      <a:pt x="7854" y="1268"/>
                    </a:lnTo>
                    <a:lnTo>
                      <a:pt x="7954" y="1320"/>
                    </a:lnTo>
                    <a:lnTo>
                      <a:pt x="8055" y="1370"/>
                    </a:lnTo>
                    <a:lnTo>
                      <a:pt x="8157" y="1419"/>
                    </a:lnTo>
                    <a:lnTo>
                      <a:pt x="8258" y="1466"/>
                    </a:lnTo>
                    <a:lnTo>
                      <a:pt x="8360" y="1513"/>
                    </a:lnTo>
                    <a:lnTo>
                      <a:pt x="8462" y="1558"/>
                    </a:lnTo>
                    <a:lnTo>
                      <a:pt x="8565" y="1602"/>
                    </a:lnTo>
                    <a:lnTo>
                      <a:pt x="8668" y="1644"/>
                    </a:lnTo>
                    <a:lnTo>
                      <a:pt x="8773" y="1685"/>
                    </a:lnTo>
                    <a:lnTo>
                      <a:pt x="8878" y="1723"/>
                    </a:lnTo>
                    <a:lnTo>
                      <a:pt x="8983" y="1760"/>
                    </a:lnTo>
                    <a:lnTo>
                      <a:pt x="9090" y="1795"/>
                    </a:lnTo>
                    <a:lnTo>
                      <a:pt x="9196" y="1827"/>
                    </a:lnTo>
                    <a:lnTo>
                      <a:pt x="9305" y="1859"/>
                    </a:lnTo>
                    <a:lnTo>
                      <a:pt x="9414" y="1888"/>
                    </a:lnTo>
                    <a:lnTo>
                      <a:pt x="9468" y="1901"/>
                    </a:lnTo>
                    <a:lnTo>
                      <a:pt x="9523" y="1914"/>
                    </a:lnTo>
                    <a:lnTo>
                      <a:pt x="9578" y="1926"/>
                    </a:lnTo>
                    <a:lnTo>
                      <a:pt x="9633" y="1938"/>
                    </a:lnTo>
                    <a:lnTo>
                      <a:pt x="9689" y="1949"/>
                    </a:lnTo>
                    <a:lnTo>
                      <a:pt x="9745" y="1959"/>
                    </a:lnTo>
                    <a:lnTo>
                      <a:pt x="9801" y="1969"/>
                    </a:lnTo>
                    <a:lnTo>
                      <a:pt x="9857" y="1978"/>
                    </a:lnTo>
                    <a:lnTo>
                      <a:pt x="9914" y="1987"/>
                    </a:lnTo>
                    <a:lnTo>
                      <a:pt x="9970" y="1994"/>
                    </a:lnTo>
                    <a:lnTo>
                      <a:pt x="10027" y="2001"/>
                    </a:lnTo>
                    <a:lnTo>
                      <a:pt x="10084" y="2008"/>
                    </a:lnTo>
                    <a:lnTo>
                      <a:pt x="10142" y="2014"/>
                    </a:lnTo>
                    <a:lnTo>
                      <a:pt x="10200" y="2019"/>
                    </a:lnTo>
                    <a:lnTo>
                      <a:pt x="10258" y="2023"/>
                    </a:lnTo>
                    <a:lnTo>
                      <a:pt x="10317" y="2026"/>
                    </a:lnTo>
                    <a:lnTo>
                      <a:pt x="10375" y="2030"/>
                    </a:lnTo>
                    <a:lnTo>
                      <a:pt x="10434" y="2032"/>
                    </a:lnTo>
                    <a:lnTo>
                      <a:pt x="10494" y="2034"/>
                    </a:lnTo>
                    <a:lnTo>
                      <a:pt x="10553" y="2034"/>
                    </a:lnTo>
                    <a:lnTo>
                      <a:pt x="10612" y="2034"/>
                    </a:lnTo>
                    <a:lnTo>
                      <a:pt x="10673" y="2033"/>
                    </a:lnTo>
                    <a:lnTo>
                      <a:pt x="10733" y="2031"/>
                    </a:lnTo>
                    <a:lnTo>
                      <a:pt x="10795" y="2028"/>
                    </a:lnTo>
                    <a:lnTo>
                      <a:pt x="10856" y="2024"/>
                    </a:lnTo>
                    <a:lnTo>
                      <a:pt x="10917" y="2019"/>
                    </a:lnTo>
                    <a:lnTo>
                      <a:pt x="10979" y="2014"/>
                    </a:lnTo>
                    <a:lnTo>
                      <a:pt x="11041" y="2008"/>
                    </a:lnTo>
                    <a:lnTo>
                      <a:pt x="11103" y="2001"/>
                    </a:lnTo>
                    <a:lnTo>
                      <a:pt x="11167" y="1993"/>
                    </a:lnTo>
                    <a:lnTo>
                      <a:pt x="11229" y="1984"/>
                    </a:lnTo>
                    <a:lnTo>
                      <a:pt x="11293" y="1975"/>
                    </a:lnTo>
                    <a:lnTo>
                      <a:pt x="11357" y="1964"/>
                    </a:lnTo>
                    <a:lnTo>
                      <a:pt x="11421" y="1952"/>
                    </a:lnTo>
                    <a:lnTo>
                      <a:pt x="11485" y="1940"/>
                    </a:lnTo>
                    <a:lnTo>
                      <a:pt x="11551" y="1926"/>
                    </a:lnTo>
                    <a:lnTo>
                      <a:pt x="11616" y="1912"/>
                    </a:lnTo>
                    <a:lnTo>
                      <a:pt x="11682" y="1897"/>
                    </a:lnTo>
                    <a:lnTo>
                      <a:pt x="11748" y="1880"/>
                    </a:lnTo>
                    <a:lnTo>
                      <a:pt x="11814" y="1863"/>
                    </a:lnTo>
                    <a:lnTo>
                      <a:pt x="11882" y="1843"/>
                    </a:lnTo>
                    <a:lnTo>
                      <a:pt x="11948" y="1824"/>
                    </a:lnTo>
                    <a:lnTo>
                      <a:pt x="12016" y="1803"/>
                    </a:lnTo>
                    <a:lnTo>
                      <a:pt x="12085" y="1782"/>
                    </a:lnTo>
                    <a:lnTo>
                      <a:pt x="12153" y="1759"/>
                    </a:lnTo>
                    <a:lnTo>
                      <a:pt x="12222" y="1736"/>
                    </a:lnTo>
                    <a:lnTo>
                      <a:pt x="12291" y="1711"/>
                    </a:lnTo>
                    <a:lnTo>
                      <a:pt x="12361" y="1685"/>
                    </a:lnTo>
                    <a:lnTo>
                      <a:pt x="12431" y="1657"/>
                    </a:lnTo>
                    <a:lnTo>
                      <a:pt x="12502" y="1629"/>
                    </a:lnTo>
                    <a:lnTo>
                      <a:pt x="12573" y="1600"/>
                    </a:lnTo>
                    <a:lnTo>
                      <a:pt x="12645" y="1569"/>
                    </a:lnTo>
                    <a:lnTo>
                      <a:pt x="12716" y="1538"/>
                    </a:lnTo>
                    <a:lnTo>
                      <a:pt x="12789" y="1505"/>
                    </a:lnTo>
                    <a:lnTo>
                      <a:pt x="12862" y="1471"/>
                    </a:lnTo>
                    <a:lnTo>
                      <a:pt x="12936" y="1436"/>
                    </a:lnTo>
                    <a:lnTo>
                      <a:pt x="13009" y="1399"/>
                    </a:lnTo>
                    <a:lnTo>
                      <a:pt x="13084" y="1362"/>
                    </a:lnTo>
                    <a:lnTo>
                      <a:pt x="13158" y="1323"/>
                    </a:lnTo>
                    <a:lnTo>
                      <a:pt x="13233" y="1283"/>
                    </a:lnTo>
                    <a:lnTo>
                      <a:pt x="13309" y="1242"/>
                    </a:lnTo>
                    <a:lnTo>
                      <a:pt x="13385" y="1199"/>
                    </a:lnTo>
                    <a:lnTo>
                      <a:pt x="13462" y="1156"/>
                    </a:lnTo>
                    <a:lnTo>
                      <a:pt x="13539" y="1110"/>
                    </a:lnTo>
                    <a:lnTo>
                      <a:pt x="13617" y="1064"/>
                    </a:lnTo>
                    <a:lnTo>
                      <a:pt x="13695" y="1016"/>
                    </a:lnTo>
                    <a:lnTo>
                      <a:pt x="13774" y="968"/>
                    </a:lnTo>
                    <a:lnTo>
                      <a:pt x="13853" y="917"/>
                    </a:lnTo>
                    <a:lnTo>
                      <a:pt x="13933" y="865"/>
                    </a:lnTo>
                    <a:lnTo>
                      <a:pt x="14013" y="813"/>
                    </a:lnTo>
                    <a:lnTo>
                      <a:pt x="14002" y="821"/>
                    </a:lnTo>
                    <a:lnTo>
                      <a:pt x="13991" y="830"/>
                    </a:lnTo>
                    <a:lnTo>
                      <a:pt x="13980" y="841"/>
                    </a:lnTo>
                    <a:lnTo>
                      <a:pt x="13969" y="852"/>
                    </a:lnTo>
                    <a:lnTo>
                      <a:pt x="13959" y="865"/>
                    </a:lnTo>
                    <a:lnTo>
                      <a:pt x="13947" y="878"/>
                    </a:lnTo>
                    <a:lnTo>
                      <a:pt x="13925" y="908"/>
                    </a:lnTo>
                    <a:lnTo>
                      <a:pt x="13904" y="941"/>
                    </a:lnTo>
                    <a:lnTo>
                      <a:pt x="13883" y="977"/>
                    </a:lnTo>
                    <a:lnTo>
                      <a:pt x="13863" y="1014"/>
                    </a:lnTo>
                    <a:lnTo>
                      <a:pt x="13843" y="1052"/>
                    </a:lnTo>
                    <a:lnTo>
                      <a:pt x="13804" y="1129"/>
                    </a:lnTo>
                    <a:lnTo>
                      <a:pt x="13766" y="1202"/>
                    </a:lnTo>
                    <a:lnTo>
                      <a:pt x="13749" y="1236"/>
                    </a:lnTo>
                    <a:lnTo>
                      <a:pt x="13732" y="1268"/>
                    </a:lnTo>
                    <a:lnTo>
                      <a:pt x="13716" y="1296"/>
                    </a:lnTo>
                    <a:lnTo>
                      <a:pt x="13701" y="1321"/>
                    </a:lnTo>
                    <a:lnTo>
                      <a:pt x="13643" y="1406"/>
                    </a:lnTo>
                    <a:lnTo>
                      <a:pt x="13582" y="1492"/>
                    </a:lnTo>
                    <a:lnTo>
                      <a:pt x="13522" y="1575"/>
                    </a:lnTo>
                    <a:lnTo>
                      <a:pt x="13461" y="1658"/>
                    </a:lnTo>
                    <a:lnTo>
                      <a:pt x="13398" y="1742"/>
                    </a:lnTo>
                    <a:lnTo>
                      <a:pt x="13335" y="1823"/>
                    </a:lnTo>
                    <a:lnTo>
                      <a:pt x="13271" y="1905"/>
                    </a:lnTo>
                    <a:lnTo>
                      <a:pt x="13205" y="1985"/>
                    </a:lnTo>
                    <a:lnTo>
                      <a:pt x="13139" y="2066"/>
                    </a:lnTo>
                    <a:lnTo>
                      <a:pt x="13071" y="2145"/>
                    </a:lnTo>
                    <a:lnTo>
                      <a:pt x="13004" y="2224"/>
                    </a:lnTo>
                    <a:lnTo>
                      <a:pt x="12936" y="2302"/>
                    </a:lnTo>
                    <a:lnTo>
                      <a:pt x="12866" y="2378"/>
                    </a:lnTo>
                    <a:lnTo>
                      <a:pt x="12797" y="2455"/>
                    </a:lnTo>
                    <a:lnTo>
                      <a:pt x="12726" y="2531"/>
                    </a:lnTo>
                    <a:lnTo>
                      <a:pt x="12654" y="2607"/>
                    </a:lnTo>
                    <a:lnTo>
                      <a:pt x="12562" y="2702"/>
                    </a:lnTo>
                    <a:lnTo>
                      <a:pt x="12467" y="2797"/>
                    </a:lnTo>
                    <a:lnTo>
                      <a:pt x="12370" y="2890"/>
                    </a:lnTo>
                    <a:lnTo>
                      <a:pt x="12274" y="2984"/>
                    </a:lnTo>
                    <a:lnTo>
                      <a:pt x="12175" y="3075"/>
                    </a:lnTo>
                    <a:lnTo>
                      <a:pt x="12075" y="3166"/>
                    </a:lnTo>
                    <a:lnTo>
                      <a:pt x="11974" y="3255"/>
                    </a:lnTo>
                    <a:lnTo>
                      <a:pt x="11872" y="3344"/>
                    </a:lnTo>
                    <a:lnTo>
                      <a:pt x="11768" y="3430"/>
                    </a:lnTo>
                    <a:lnTo>
                      <a:pt x="11662" y="3517"/>
                    </a:lnTo>
                    <a:lnTo>
                      <a:pt x="11557" y="3602"/>
                    </a:lnTo>
                    <a:lnTo>
                      <a:pt x="11449" y="3686"/>
                    </a:lnTo>
                    <a:lnTo>
                      <a:pt x="11341" y="3768"/>
                    </a:lnTo>
                    <a:lnTo>
                      <a:pt x="11231" y="3850"/>
                    </a:lnTo>
                    <a:lnTo>
                      <a:pt x="11120" y="3929"/>
                    </a:lnTo>
                    <a:lnTo>
                      <a:pt x="11009" y="4009"/>
                    </a:lnTo>
                    <a:lnTo>
                      <a:pt x="10896" y="4086"/>
                    </a:lnTo>
                    <a:lnTo>
                      <a:pt x="10781" y="4161"/>
                    </a:lnTo>
                    <a:lnTo>
                      <a:pt x="10667" y="4237"/>
                    </a:lnTo>
                    <a:lnTo>
                      <a:pt x="10551" y="4310"/>
                    </a:lnTo>
                    <a:lnTo>
                      <a:pt x="10433" y="4382"/>
                    </a:lnTo>
                    <a:lnTo>
                      <a:pt x="10316" y="4452"/>
                    </a:lnTo>
                    <a:lnTo>
                      <a:pt x="10197" y="4521"/>
                    </a:lnTo>
                    <a:lnTo>
                      <a:pt x="10077" y="4590"/>
                    </a:lnTo>
                    <a:lnTo>
                      <a:pt x="9958" y="4656"/>
                    </a:lnTo>
                    <a:lnTo>
                      <a:pt x="9836" y="4720"/>
                    </a:lnTo>
                    <a:lnTo>
                      <a:pt x="9714" y="4784"/>
                    </a:lnTo>
                    <a:lnTo>
                      <a:pt x="9591" y="4845"/>
                    </a:lnTo>
                    <a:lnTo>
                      <a:pt x="9467" y="4905"/>
                    </a:lnTo>
                    <a:lnTo>
                      <a:pt x="9343" y="4965"/>
                    </a:lnTo>
                    <a:lnTo>
                      <a:pt x="9218" y="5022"/>
                    </a:lnTo>
                    <a:lnTo>
                      <a:pt x="9092" y="5077"/>
                    </a:lnTo>
                    <a:lnTo>
                      <a:pt x="8965" y="5131"/>
                    </a:lnTo>
                    <a:lnTo>
                      <a:pt x="8838" y="5183"/>
                    </a:lnTo>
                    <a:lnTo>
                      <a:pt x="8711" y="5234"/>
                    </a:lnTo>
                    <a:lnTo>
                      <a:pt x="8582" y="5283"/>
                    </a:lnTo>
                    <a:lnTo>
                      <a:pt x="8453" y="5330"/>
                    </a:lnTo>
                    <a:lnTo>
                      <a:pt x="8323" y="5375"/>
                    </a:lnTo>
                    <a:lnTo>
                      <a:pt x="8194" y="5419"/>
                    </a:lnTo>
                    <a:lnTo>
                      <a:pt x="8063" y="5461"/>
                    </a:lnTo>
                    <a:lnTo>
                      <a:pt x="7932" y="5501"/>
                    </a:lnTo>
                    <a:lnTo>
                      <a:pt x="7801" y="5539"/>
                    </a:lnTo>
                    <a:lnTo>
                      <a:pt x="7669" y="5576"/>
                    </a:lnTo>
                    <a:lnTo>
                      <a:pt x="7536" y="5610"/>
                    </a:lnTo>
                    <a:lnTo>
                      <a:pt x="7403" y="5644"/>
                    </a:lnTo>
                    <a:lnTo>
                      <a:pt x="7270" y="5674"/>
                    </a:lnTo>
                    <a:lnTo>
                      <a:pt x="7137" y="5703"/>
                    </a:lnTo>
                    <a:lnTo>
                      <a:pt x="7004" y="5730"/>
                    </a:lnTo>
                    <a:lnTo>
                      <a:pt x="6869" y="5755"/>
                    </a:lnTo>
                    <a:lnTo>
                      <a:pt x="6735" y="5778"/>
                    </a:lnTo>
                    <a:lnTo>
                      <a:pt x="6601" y="5799"/>
                    </a:lnTo>
                    <a:lnTo>
                      <a:pt x="6466" y="5819"/>
                    </a:lnTo>
                    <a:lnTo>
                      <a:pt x="6331" y="5836"/>
                    </a:lnTo>
                    <a:lnTo>
                      <a:pt x="6196" y="5851"/>
                    </a:lnTo>
                    <a:lnTo>
                      <a:pt x="6062" y="5864"/>
                    </a:lnTo>
                    <a:lnTo>
                      <a:pt x="5926" y="5875"/>
                    </a:lnTo>
                    <a:lnTo>
                      <a:pt x="5791" y="5884"/>
                    </a:lnTo>
                    <a:lnTo>
                      <a:pt x="5655" y="5890"/>
                    </a:lnTo>
                    <a:lnTo>
                      <a:pt x="5520" y="5895"/>
                    </a:lnTo>
                    <a:lnTo>
                      <a:pt x="5385" y="5897"/>
                    </a:lnTo>
                    <a:lnTo>
                      <a:pt x="5249" y="5897"/>
                    </a:lnTo>
                    <a:lnTo>
                      <a:pt x="5113" y="5895"/>
                    </a:lnTo>
                    <a:lnTo>
                      <a:pt x="4978" y="5891"/>
                    </a:lnTo>
                    <a:lnTo>
                      <a:pt x="4843" y="5884"/>
                    </a:lnTo>
                    <a:lnTo>
                      <a:pt x="4775" y="5880"/>
                    </a:lnTo>
                    <a:lnTo>
                      <a:pt x="4707" y="5875"/>
                    </a:lnTo>
                    <a:lnTo>
                      <a:pt x="4640" y="5869"/>
                    </a:lnTo>
                    <a:lnTo>
                      <a:pt x="4572" y="5863"/>
                    </a:lnTo>
                    <a:lnTo>
                      <a:pt x="4505" y="5856"/>
                    </a:lnTo>
                    <a:lnTo>
                      <a:pt x="4437" y="5848"/>
                    </a:lnTo>
                    <a:lnTo>
                      <a:pt x="4371" y="5840"/>
                    </a:lnTo>
                    <a:lnTo>
                      <a:pt x="4304" y="5830"/>
                    </a:lnTo>
                    <a:lnTo>
                      <a:pt x="4237" y="5820"/>
                    </a:lnTo>
                    <a:lnTo>
                      <a:pt x="4171" y="5810"/>
                    </a:lnTo>
                    <a:lnTo>
                      <a:pt x="4105" y="5797"/>
                    </a:lnTo>
                    <a:lnTo>
                      <a:pt x="4038" y="5785"/>
                    </a:lnTo>
                    <a:lnTo>
                      <a:pt x="3972" y="5772"/>
                    </a:lnTo>
                    <a:lnTo>
                      <a:pt x="3906" y="5759"/>
                    </a:lnTo>
                    <a:lnTo>
                      <a:pt x="3840" y="5744"/>
                    </a:lnTo>
                    <a:lnTo>
                      <a:pt x="3775" y="5729"/>
                    </a:lnTo>
                    <a:lnTo>
                      <a:pt x="3710" y="5714"/>
                    </a:lnTo>
                    <a:lnTo>
                      <a:pt x="3645" y="5697"/>
                    </a:lnTo>
                    <a:lnTo>
                      <a:pt x="3581" y="5680"/>
                    </a:lnTo>
                    <a:lnTo>
                      <a:pt x="3516" y="5662"/>
                    </a:lnTo>
                    <a:lnTo>
                      <a:pt x="3452" y="5643"/>
                    </a:lnTo>
                    <a:lnTo>
                      <a:pt x="3388" y="5622"/>
                    </a:lnTo>
                    <a:lnTo>
                      <a:pt x="3324" y="5602"/>
                    </a:lnTo>
                    <a:lnTo>
                      <a:pt x="3262" y="5581"/>
                    </a:lnTo>
                    <a:lnTo>
                      <a:pt x="3198" y="5559"/>
                    </a:lnTo>
                    <a:lnTo>
                      <a:pt x="3136" y="5537"/>
                    </a:lnTo>
                    <a:lnTo>
                      <a:pt x="3074" y="5513"/>
                    </a:lnTo>
                    <a:lnTo>
                      <a:pt x="3011" y="5489"/>
                    </a:lnTo>
                    <a:lnTo>
                      <a:pt x="2950" y="5465"/>
                    </a:lnTo>
                    <a:lnTo>
                      <a:pt x="2889" y="5438"/>
                    </a:lnTo>
                    <a:lnTo>
                      <a:pt x="2827" y="5412"/>
                    </a:lnTo>
                    <a:lnTo>
                      <a:pt x="2767" y="5384"/>
                    </a:lnTo>
                    <a:lnTo>
                      <a:pt x="2707" y="5356"/>
                    </a:lnTo>
                    <a:lnTo>
                      <a:pt x="2647" y="5328"/>
                    </a:lnTo>
                    <a:lnTo>
                      <a:pt x="2588" y="5298"/>
                    </a:lnTo>
                    <a:lnTo>
                      <a:pt x="2529" y="5268"/>
                    </a:lnTo>
                    <a:lnTo>
                      <a:pt x="2470" y="5236"/>
                    </a:lnTo>
                    <a:lnTo>
                      <a:pt x="2413" y="5204"/>
                    </a:lnTo>
                    <a:lnTo>
                      <a:pt x="2355" y="5172"/>
                    </a:lnTo>
                    <a:lnTo>
                      <a:pt x="2297" y="5138"/>
                    </a:lnTo>
                    <a:lnTo>
                      <a:pt x="2241" y="5104"/>
                    </a:lnTo>
                    <a:lnTo>
                      <a:pt x="2185" y="5068"/>
                    </a:lnTo>
                    <a:lnTo>
                      <a:pt x="2128" y="5032"/>
                    </a:lnTo>
                    <a:lnTo>
                      <a:pt x="2073" y="4996"/>
                    </a:lnTo>
                    <a:lnTo>
                      <a:pt x="2019" y="4958"/>
                    </a:lnTo>
                    <a:lnTo>
                      <a:pt x="1964" y="4920"/>
                    </a:lnTo>
                    <a:lnTo>
                      <a:pt x="1910" y="4880"/>
                    </a:lnTo>
                    <a:lnTo>
                      <a:pt x="1857" y="4840"/>
                    </a:lnTo>
                    <a:lnTo>
                      <a:pt x="1804" y="4800"/>
                    </a:lnTo>
                    <a:lnTo>
                      <a:pt x="1752" y="4758"/>
                    </a:lnTo>
                    <a:lnTo>
                      <a:pt x="1700" y="4715"/>
                    </a:lnTo>
                    <a:lnTo>
                      <a:pt x="1650" y="4672"/>
                    </a:lnTo>
                    <a:lnTo>
                      <a:pt x="1598" y="4628"/>
                    </a:lnTo>
                    <a:lnTo>
                      <a:pt x="1549" y="4584"/>
                    </a:lnTo>
                    <a:lnTo>
                      <a:pt x="1499" y="4537"/>
                    </a:lnTo>
                    <a:lnTo>
                      <a:pt x="1450" y="4491"/>
                    </a:lnTo>
                    <a:lnTo>
                      <a:pt x="1402" y="4444"/>
                    </a:lnTo>
                    <a:lnTo>
                      <a:pt x="1355" y="4396"/>
                    </a:lnTo>
                    <a:lnTo>
                      <a:pt x="1308" y="4346"/>
                    </a:lnTo>
                    <a:lnTo>
                      <a:pt x="1261" y="4296"/>
                    </a:lnTo>
                    <a:lnTo>
                      <a:pt x="1215" y="4246"/>
                    </a:lnTo>
                    <a:lnTo>
                      <a:pt x="1171" y="4195"/>
                    </a:lnTo>
                    <a:lnTo>
                      <a:pt x="1126" y="4142"/>
                    </a:lnTo>
                    <a:lnTo>
                      <a:pt x="1082" y="4089"/>
                    </a:lnTo>
                    <a:lnTo>
                      <a:pt x="1051" y="4049"/>
                    </a:lnTo>
                    <a:lnTo>
                      <a:pt x="1020" y="4010"/>
                    </a:lnTo>
                    <a:lnTo>
                      <a:pt x="990" y="3969"/>
                    </a:lnTo>
                    <a:lnTo>
                      <a:pt x="960" y="3929"/>
                    </a:lnTo>
                    <a:lnTo>
                      <a:pt x="930" y="3888"/>
                    </a:lnTo>
                    <a:lnTo>
                      <a:pt x="902" y="3848"/>
                    </a:lnTo>
                    <a:lnTo>
                      <a:pt x="874" y="3806"/>
                    </a:lnTo>
                    <a:lnTo>
                      <a:pt x="846" y="3764"/>
                    </a:lnTo>
                    <a:lnTo>
                      <a:pt x="793" y="3681"/>
                    </a:lnTo>
                    <a:lnTo>
                      <a:pt x="741" y="3596"/>
                    </a:lnTo>
                    <a:lnTo>
                      <a:pt x="692" y="3510"/>
                    </a:lnTo>
                    <a:lnTo>
                      <a:pt x="645" y="3423"/>
                    </a:lnTo>
                    <a:lnTo>
                      <a:pt x="600" y="3336"/>
                    </a:lnTo>
                    <a:lnTo>
                      <a:pt x="556" y="3247"/>
                    </a:lnTo>
                    <a:lnTo>
                      <a:pt x="515" y="3158"/>
                    </a:lnTo>
                    <a:lnTo>
                      <a:pt x="475" y="3067"/>
                    </a:lnTo>
                    <a:lnTo>
                      <a:pt x="438" y="2976"/>
                    </a:lnTo>
                    <a:lnTo>
                      <a:pt x="401" y="2884"/>
                    </a:lnTo>
                    <a:lnTo>
                      <a:pt x="367" y="2792"/>
                    </a:lnTo>
                    <a:lnTo>
                      <a:pt x="334" y="2699"/>
                    </a:lnTo>
                    <a:lnTo>
                      <a:pt x="304" y="2605"/>
                    </a:lnTo>
                    <a:lnTo>
                      <a:pt x="274" y="2510"/>
                    </a:lnTo>
                    <a:lnTo>
                      <a:pt x="247" y="2416"/>
                    </a:lnTo>
                    <a:lnTo>
                      <a:pt x="219" y="2320"/>
                    </a:lnTo>
                    <a:lnTo>
                      <a:pt x="194" y="2225"/>
                    </a:lnTo>
                    <a:lnTo>
                      <a:pt x="171" y="2128"/>
                    </a:lnTo>
                    <a:lnTo>
                      <a:pt x="149" y="2032"/>
                    </a:lnTo>
                    <a:lnTo>
                      <a:pt x="128" y="1934"/>
                    </a:lnTo>
                    <a:lnTo>
                      <a:pt x="108" y="1836"/>
                    </a:lnTo>
                    <a:lnTo>
                      <a:pt x="90" y="1739"/>
                    </a:lnTo>
                    <a:lnTo>
                      <a:pt x="72" y="1640"/>
                    </a:lnTo>
                    <a:lnTo>
                      <a:pt x="55" y="1542"/>
                    </a:lnTo>
                    <a:lnTo>
                      <a:pt x="40" y="1443"/>
                    </a:lnTo>
                    <a:lnTo>
                      <a:pt x="26" y="1345"/>
                    </a:lnTo>
                    <a:lnTo>
                      <a:pt x="13" y="1246"/>
                    </a:lnTo>
                    <a:lnTo>
                      <a:pt x="0" y="1148"/>
                    </a:lnTo>
                    <a:close/>
                  </a:path>
                </a:pathLst>
              </a:custGeom>
              <a:solidFill>
                <a:schemeClr val="bg2">
                  <a:lumMod val="40000"/>
                  <a:lumOff val="60000"/>
                </a:schemeClr>
              </a:solidFill>
              <a:ln w="63500">
                <a:solidFill>
                  <a:srgbClr val="7030A0"/>
                </a:solidFill>
                <a:round/>
              </a:ln>
              <a:scene3d>
                <a:camera prst="orthographicFront"/>
                <a:lightRig rig="threePt" dir="t"/>
              </a:scene3d>
              <a:sp3d>
                <a:bevelT w="152400" h="50800" prst="softRound"/>
                <a:bevelB w="152400" h="50800" prst="softRound"/>
              </a:sp3d>
            </p:spPr>
            <p:txBody>
              <a:bodyPr/>
              <a:lstStyle/>
              <a:p>
                <a:pPr algn="ctr">
                  <a:defRPr/>
                </a:pPr>
                <a:endParaRPr lang="zh-CN" altLang="en-US" b="1">
                  <a:latin typeface="Arial" panose="020B0604020202020204" pitchFamily="34" charset="0"/>
                  <a:ea typeface="宋体" panose="02010600030101010101" pitchFamily="2" charset="-122"/>
                </a:endParaRPr>
              </a:p>
            </p:txBody>
          </p:sp>
          <p:sp>
            <p:nvSpPr>
              <p:cNvPr id="23" name="MH_Other_3"/>
              <p:cNvSpPr/>
              <p:nvPr/>
            </p:nvSpPr>
            <p:spPr bwMode="auto">
              <a:xfrm>
                <a:off x="3632193" y="3713163"/>
                <a:ext cx="1111250" cy="1728787"/>
              </a:xfrm>
              <a:custGeom>
                <a:avLst/>
                <a:gdLst>
                  <a:gd name="T0" fmla="*/ 2147483646 w 8330"/>
                  <a:gd name="T1" fmla="*/ 109299180 h 12948"/>
                  <a:gd name="T2" fmla="*/ 2147483646 w 8330"/>
                  <a:gd name="T3" fmla="*/ 546495900 h 12948"/>
                  <a:gd name="T4" fmla="*/ 2147483646 w 8330"/>
                  <a:gd name="T5" fmla="*/ 1120303378 h 12948"/>
                  <a:gd name="T6" fmla="*/ 2147483646 w 8330"/>
                  <a:gd name="T7" fmla="*/ 2070605495 h 12948"/>
                  <a:gd name="T8" fmla="*/ 2147483646 w 8330"/>
                  <a:gd name="T9" fmla="*/ 2147483646 h 12948"/>
                  <a:gd name="T10" fmla="*/ 2147483646 w 8330"/>
                  <a:gd name="T11" fmla="*/ 2147483646 h 12948"/>
                  <a:gd name="T12" fmla="*/ 2147483646 w 8330"/>
                  <a:gd name="T13" fmla="*/ 2147483646 h 12948"/>
                  <a:gd name="T14" fmla="*/ 2147483646 w 8330"/>
                  <a:gd name="T15" fmla="*/ 2147483646 h 12948"/>
                  <a:gd name="T16" fmla="*/ 2147483646 w 8330"/>
                  <a:gd name="T17" fmla="*/ 2147483646 h 12948"/>
                  <a:gd name="T18" fmla="*/ 2147483646 w 8330"/>
                  <a:gd name="T19" fmla="*/ 2147483646 h 12948"/>
                  <a:gd name="T20" fmla="*/ 2147483646 w 8330"/>
                  <a:gd name="T21" fmla="*/ 2147483646 h 12948"/>
                  <a:gd name="T22" fmla="*/ 2147483646 w 8330"/>
                  <a:gd name="T23" fmla="*/ 2147483646 h 12948"/>
                  <a:gd name="T24" fmla="*/ 2147483646 w 8330"/>
                  <a:gd name="T25" fmla="*/ 2147483646 h 12948"/>
                  <a:gd name="T26" fmla="*/ 2147483646 w 8330"/>
                  <a:gd name="T27" fmla="*/ 2147483646 h 12948"/>
                  <a:gd name="T28" fmla="*/ 2147483646 w 8330"/>
                  <a:gd name="T29" fmla="*/ 2147483646 h 12948"/>
                  <a:gd name="T30" fmla="*/ 2147483646 w 8330"/>
                  <a:gd name="T31" fmla="*/ 2147483646 h 12948"/>
                  <a:gd name="T32" fmla="*/ 2147483646 w 8330"/>
                  <a:gd name="T33" fmla="*/ 2147483646 h 12948"/>
                  <a:gd name="T34" fmla="*/ 2147483646 w 8330"/>
                  <a:gd name="T35" fmla="*/ 2147483646 h 12948"/>
                  <a:gd name="T36" fmla="*/ 2147483646 w 8330"/>
                  <a:gd name="T37" fmla="*/ 2147483646 h 12948"/>
                  <a:gd name="T38" fmla="*/ 2147483646 w 8330"/>
                  <a:gd name="T39" fmla="*/ 2147483646 h 12948"/>
                  <a:gd name="T40" fmla="*/ 2147483646 w 8330"/>
                  <a:gd name="T41" fmla="*/ 2147483646 h 12948"/>
                  <a:gd name="T42" fmla="*/ 2147483646 w 8330"/>
                  <a:gd name="T43" fmla="*/ 2147483646 h 12948"/>
                  <a:gd name="T44" fmla="*/ 2147483646 w 8330"/>
                  <a:gd name="T45" fmla="*/ 2147483646 h 12948"/>
                  <a:gd name="T46" fmla="*/ 2147483646 w 8330"/>
                  <a:gd name="T47" fmla="*/ 2147483646 h 12948"/>
                  <a:gd name="T48" fmla="*/ 2147483646 w 8330"/>
                  <a:gd name="T49" fmla="*/ 2147483646 h 12948"/>
                  <a:gd name="T50" fmla="*/ 2147483646 w 8330"/>
                  <a:gd name="T51" fmla="*/ 2147483646 h 12948"/>
                  <a:gd name="T52" fmla="*/ 2147483646 w 8330"/>
                  <a:gd name="T53" fmla="*/ 2147483646 h 12948"/>
                  <a:gd name="T54" fmla="*/ 2147483646 w 8330"/>
                  <a:gd name="T55" fmla="*/ 2147483646 h 12948"/>
                  <a:gd name="T56" fmla="*/ 2147483646 w 8330"/>
                  <a:gd name="T57" fmla="*/ 2147483646 h 12948"/>
                  <a:gd name="T58" fmla="*/ 2147483646 w 8330"/>
                  <a:gd name="T59" fmla="*/ 2147483646 h 12948"/>
                  <a:gd name="T60" fmla="*/ 2147483646 w 8330"/>
                  <a:gd name="T61" fmla="*/ 2147483646 h 12948"/>
                  <a:gd name="T62" fmla="*/ 2147483646 w 8330"/>
                  <a:gd name="T63" fmla="*/ 2147483646 h 12948"/>
                  <a:gd name="T64" fmla="*/ 2147483646 w 8330"/>
                  <a:gd name="T65" fmla="*/ 2147483646 h 12948"/>
                  <a:gd name="T66" fmla="*/ 2147483646 w 8330"/>
                  <a:gd name="T67" fmla="*/ 2147483646 h 12948"/>
                  <a:gd name="T68" fmla="*/ 2147483646 w 8330"/>
                  <a:gd name="T69" fmla="*/ 2147483646 h 12948"/>
                  <a:gd name="T70" fmla="*/ 2147483646 w 8330"/>
                  <a:gd name="T71" fmla="*/ 2147483646 h 12948"/>
                  <a:gd name="T72" fmla="*/ 2147483646 w 8330"/>
                  <a:gd name="T73" fmla="*/ 2147483646 h 12948"/>
                  <a:gd name="T74" fmla="*/ 2147483646 w 8330"/>
                  <a:gd name="T75" fmla="*/ 2147483646 h 12948"/>
                  <a:gd name="T76" fmla="*/ 2147483646 w 8330"/>
                  <a:gd name="T77" fmla="*/ 2147483646 h 12948"/>
                  <a:gd name="T78" fmla="*/ 2147483646 w 8330"/>
                  <a:gd name="T79" fmla="*/ 2147483646 h 12948"/>
                  <a:gd name="T80" fmla="*/ 2147483646 w 8330"/>
                  <a:gd name="T81" fmla="*/ 2147483646 h 12948"/>
                  <a:gd name="T82" fmla="*/ 2147483646 w 8330"/>
                  <a:gd name="T83" fmla="*/ 2147483646 h 12948"/>
                  <a:gd name="T84" fmla="*/ 2147483646 w 8330"/>
                  <a:gd name="T85" fmla="*/ 2147483646 h 12948"/>
                  <a:gd name="T86" fmla="*/ 2147483646 w 8330"/>
                  <a:gd name="T87" fmla="*/ 2147483646 h 12948"/>
                  <a:gd name="T88" fmla="*/ 1754920952 w 8330"/>
                  <a:gd name="T89" fmla="*/ 2147483646 h 12948"/>
                  <a:gd name="T90" fmla="*/ 885034452 w 8330"/>
                  <a:gd name="T91" fmla="*/ 2147483646 h 12948"/>
                  <a:gd name="T92" fmla="*/ 497083203 w 8330"/>
                  <a:gd name="T93" fmla="*/ 2147483646 h 12948"/>
                  <a:gd name="T94" fmla="*/ 215202167 w 8330"/>
                  <a:gd name="T95" fmla="*/ 2147483646 h 12948"/>
                  <a:gd name="T96" fmla="*/ 48487186 w 8330"/>
                  <a:gd name="T97" fmla="*/ 2147483646 h 12948"/>
                  <a:gd name="T98" fmla="*/ 0 w 8330"/>
                  <a:gd name="T99" fmla="*/ 2147483646 h 12948"/>
                  <a:gd name="T100" fmla="*/ 78800699 w 8330"/>
                  <a:gd name="T101" fmla="*/ 2147483646 h 12948"/>
                  <a:gd name="T102" fmla="*/ 284907024 w 8330"/>
                  <a:gd name="T103" fmla="*/ 2147483646 h 12948"/>
                  <a:gd name="T104" fmla="*/ 630440807 w 8330"/>
                  <a:gd name="T105" fmla="*/ 2147483646 h 12948"/>
                  <a:gd name="T106" fmla="*/ 1115384304 w 8330"/>
                  <a:gd name="T107" fmla="*/ 2147483646 h 12948"/>
                  <a:gd name="T108" fmla="*/ 1748851232 w 8330"/>
                  <a:gd name="T109" fmla="*/ 2147483646 h 12948"/>
                  <a:gd name="T110" fmla="*/ 2147483646 w 8330"/>
                  <a:gd name="T111" fmla="*/ 2147483646 h 12948"/>
                  <a:gd name="T112" fmla="*/ 2147483646 w 8330"/>
                  <a:gd name="T113" fmla="*/ 2147483646 h 12948"/>
                  <a:gd name="T114" fmla="*/ 2147483646 w 8330"/>
                  <a:gd name="T115" fmla="*/ 2147483646 h 12948"/>
                  <a:gd name="T116" fmla="*/ 2147483646 w 8330"/>
                  <a:gd name="T117" fmla="*/ 1557500098 h 12948"/>
                  <a:gd name="T118" fmla="*/ 2147483646 w 8330"/>
                  <a:gd name="T119" fmla="*/ 437196720 h 129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330" h="12948">
                    <a:moveTo>
                      <a:pt x="2964" y="0"/>
                    </a:moveTo>
                    <a:lnTo>
                      <a:pt x="2964" y="0"/>
                    </a:lnTo>
                    <a:lnTo>
                      <a:pt x="2956" y="5"/>
                    </a:lnTo>
                    <a:lnTo>
                      <a:pt x="2948" y="10"/>
                    </a:lnTo>
                    <a:lnTo>
                      <a:pt x="2940" y="16"/>
                    </a:lnTo>
                    <a:lnTo>
                      <a:pt x="2933" y="22"/>
                    </a:lnTo>
                    <a:lnTo>
                      <a:pt x="2920" y="36"/>
                    </a:lnTo>
                    <a:lnTo>
                      <a:pt x="2908" y="52"/>
                    </a:lnTo>
                    <a:lnTo>
                      <a:pt x="2897" y="70"/>
                    </a:lnTo>
                    <a:lnTo>
                      <a:pt x="2887" y="89"/>
                    </a:lnTo>
                    <a:lnTo>
                      <a:pt x="2879" y="110"/>
                    </a:lnTo>
                    <a:lnTo>
                      <a:pt x="2871" y="132"/>
                    </a:lnTo>
                    <a:lnTo>
                      <a:pt x="2865" y="156"/>
                    </a:lnTo>
                    <a:lnTo>
                      <a:pt x="2859" y="180"/>
                    </a:lnTo>
                    <a:lnTo>
                      <a:pt x="2855" y="205"/>
                    </a:lnTo>
                    <a:lnTo>
                      <a:pt x="2851" y="231"/>
                    </a:lnTo>
                    <a:lnTo>
                      <a:pt x="2848" y="258"/>
                    </a:lnTo>
                    <a:lnTo>
                      <a:pt x="2846" y="285"/>
                    </a:lnTo>
                    <a:lnTo>
                      <a:pt x="2845" y="312"/>
                    </a:lnTo>
                    <a:lnTo>
                      <a:pt x="2844" y="341"/>
                    </a:lnTo>
                    <a:lnTo>
                      <a:pt x="2844" y="369"/>
                    </a:lnTo>
                    <a:lnTo>
                      <a:pt x="2845" y="397"/>
                    </a:lnTo>
                    <a:lnTo>
                      <a:pt x="2848" y="452"/>
                    </a:lnTo>
                    <a:lnTo>
                      <a:pt x="2853" y="506"/>
                    </a:lnTo>
                    <a:lnTo>
                      <a:pt x="2860" y="557"/>
                    </a:lnTo>
                    <a:lnTo>
                      <a:pt x="2868" y="603"/>
                    </a:lnTo>
                    <a:lnTo>
                      <a:pt x="2876" y="645"/>
                    </a:lnTo>
                    <a:lnTo>
                      <a:pt x="2885" y="682"/>
                    </a:lnTo>
                    <a:lnTo>
                      <a:pt x="2895" y="711"/>
                    </a:lnTo>
                    <a:lnTo>
                      <a:pt x="2903" y="734"/>
                    </a:lnTo>
                    <a:lnTo>
                      <a:pt x="2913" y="757"/>
                    </a:lnTo>
                    <a:lnTo>
                      <a:pt x="2922" y="779"/>
                    </a:lnTo>
                    <a:lnTo>
                      <a:pt x="2933" y="801"/>
                    </a:lnTo>
                    <a:lnTo>
                      <a:pt x="2944" y="823"/>
                    </a:lnTo>
                    <a:lnTo>
                      <a:pt x="2955" y="844"/>
                    </a:lnTo>
                    <a:lnTo>
                      <a:pt x="2980" y="887"/>
                    </a:lnTo>
                    <a:lnTo>
                      <a:pt x="3007" y="927"/>
                    </a:lnTo>
                    <a:lnTo>
                      <a:pt x="3035" y="966"/>
                    </a:lnTo>
                    <a:lnTo>
                      <a:pt x="3064" y="1004"/>
                    </a:lnTo>
                    <a:lnTo>
                      <a:pt x="3095" y="1042"/>
                    </a:lnTo>
                    <a:lnTo>
                      <a:pt x="3128" y="1077"/>
                    </a:lnTo>
                    <a:lnTo>
                      <a:pt x="3163" y="1112"/>
                    </a:lnTo>
                    <a:lnTo>
                      <a:pt x="3198" y="1146"/>
                    </a:lnTo>
                    <a:lnTo>
                      <a:pt x="3235" y="1178"/>
                    </a:lnTo>
                    <a:lnTo>
                      <a:pt x="3272" y="1210"/>
                    </a:lnTo>
                    <a:lnTo>
                      <a:pt x="3311" y="1242"/>
                    </a:lnTo>
                    <a:lnTo>
                      <a:pt x="3351" y="1272"/>
                    </a:lnTo>
                    <a:lnTo>
                      <a:pt x="3391" y="1301"/>
                    </a:lnTo>
                    <a:lnTo>
                      <a:pt x="3432" y="1330"/>
                    </a:lnTo>
                    <a:lnTo>
                      <a:pt x="3474" y="1358"/>
                    </a:lnTo>
                    <a:lnTo>
                      <a:pt x="3516" y="1386"/>
                    </a:lnTo>
                    <a:lnTo>
                      <a:pt x="3559" y="1414"/>
                    </a:lnTo>
                    <a:lnTo>
                      <a:pt x="3644" y="1466"/>
                    </a:lnTo>
                    <a:lnTo>
                      <a:pt x="3730" y="1518"/>
                    </a:lnTo>
                    <a:lnTo>
                      <a:pt x="3900" y="1619"/>
                    </a:lnTo>
                    <a:lnTo>
                      <a:pt x="3981" y="1669"/>
                    </a:lnTo>
                    <a:lnTo>
                      <a:pt x="4021" y="1694"/>
                    </a:lnTo>
                    <a:lnTo>
                      <a:pt x="4060" y="1719"/>
                    </a:lnTo>
                    <a:lnTo>
                      <a:pt x="4099" y="1745"/>
                    </a:lnTo>
                    <a:lnTo>
                      <a:pt x="4138" y="1773"/>
                    </a:lnTo>
                    <a:lnTo>
                      <a:pt x="4176" y="1801"/>
                    </a:lnTo>
                    <a:lnTo>
                      <a:pt x="4215" y="1829"/>
                    </a:lnTo>
                    <a:lnTo>
                      <a:pt x="4253" y="1858"/>
                    </a:lnTo>
                    <a:lnTo>
                      <a:pt x="4290" y="1888"/>
                    </a:lnTo>
                    <a:lnTo>
                      <a:pt x="4327" y="1918"/>
                    </a:lnTo>
                    <a:lnTo>
                      <a:pt x="4364" y="1950"/>
                    </a:lnTo>
                    <a:lnTo>
                      <a:pt x="4401" y="1981"/>
                    </a:lnTo>
                    <a:lnTo>
                      <a:pt x="4437" y="2013"/>
                    </a:lnTo>
                    <a:lnTo>
                      <a:pt x="4472" y="2045"/>
                    </a:lnTo>
                    <a:lnTo>
                      <a:pt x="4507" y="2078"/>
                    </a:lnTo>
                    <a:lnTo>
                      <a:pt x="4577" y="2146"/>
                    </a:lnTo>
                    <a:lnTo>
                      <a:pt x="4645" y="2215"/>
                    </a:lnTo>
                    <a:lnTo>
                      <a:pt x="4711" y="2285"/>
                    </a:lnTo>
                    <a:lnTo>
                      <a:pt x="4776" y="2358"/>
                    </a:lnTo>
                    <a:lnTo>
                      <a:pt x="4839" y="2431"/>
                    </a:lnTo>
                    <a:lnTo>
                      <a:pt x="4900" y="2506"/>
                    </a:lnTo>
                    <a:lnTo>
                      <a:pt x="4961" y="2581"/>
                    </a:lnTo>
                    <a:lnTo>
                      <a:pt x="5019" y="2657"/>
                    </a:lnTo>
                    <a:lnTo>
                      <a:pt x="5076" y="2733"/>
                    </a:lnTo>
                    <a:lnTo>
                      <a:pt x="5132" y="2809"/>
                    </a:lnTo>
                    <a:lnTo>
                      <a:pt x="5188" y="2891"/>
                    </a:lnTo>
                    <a:lnTo>
                      <a:pt x="5243" y="2974"/>
                    </a:lnTo>
                    <a:lnTo>
                      <a:pt x="5296" y="3058"/>
                    </a:lnTo>
                    <a:lnTo>
                      <a:pt x="5347" y="3142"/>
                    </a:lnTo>
                    <a:lnTo>
                      <a:pt x="5396" y="3229"/>
                    </a:lnTo>
                    <a:lnTo>
                      <a:pt x="5444" y="3315"/>
                    </a:lnTo>
                    <a:lnTo>
                      <a:pt x="5489" y="3403"/>
                    </a:lnTo>
                    <a:lnTo>
                      <a:pt x="5532" y="3492"/>
                    </a:lnTo>
                    <a:lnTo>
                      <a:pt x="5573" y="3582"/>
                    </a:lnTo>
                    <a:lnTo>
                      <a:pt x="5612" y="3672"/>
                    </a:lnTo>
                    <a:lnTo>
                      <a:pt x="5650" y="3763"/>
                    </a:lnTo>
                    <a:lnTo>
                      <a:pt x="5685" y="3855"/>
                    </a:lnTo>
                    <a:lnTo>
                      <a:pt x="5718" y="3948"/>
                    </a:lnTo>
                    <a:lnTo>
                      <a:pt x="5749" y="4041"/>
                    </a:lnTo>
                    <a:lnTo>
                      <a:pt x="5777" y="4135"/>
                    </a:lnTo>
                    <a:lnTo>
                      <a:pt x="5805" y="4229"/>
                    </a:lnTo>
                    <a:lnTo>
                      <a:pt x="5829" y="4325"/>
                    </a:lnTo>
                    <a:lnTo>
                      <a:pt x="5851" y="4420"/>
                    </a:lnTo>
                    <a:lnTo>
                      <a:pt x="5870" y="4517"/>
                    </a:lnTo>
                    <a:lnTo>
                      <a:pt x="5887" y="4613"/>
                    </a:lnTo>
                    <a:lnTo>
                      <a:pt x="5902" y="4711"/>
                    </a:lnTo>
                    <a:lnTo>
                      <a:pt x="5909" y="4759"/>
                    </a:lnTo>
                    <a:lnTo>
                      <a:pt x="5915" y="4808"/>
                    </a:lnTo>
                    <a:lnTo>
                      <a:pt x="5920" y="4857"/>
                    </a:lnTo>
                    <a:lnTo>
                      <a:pt x="5925" y="4906"/>
                    </a:lnTo>
                    <a:lnTo>
                      <a:pt x="5929" y="4954"/>
                    </a:lnTo>
                    <a:lnTo>
                      <a:pt x="5933" y="5004"/>
                    </a:lnTo>
                    <a:lnTo>
                      <a:pt x="5936" y="5053"/>
                    </a:lnTo>
                    <a:lnTo>
                      <a:pt x="5938" y="5102"/>
                    </a:lnTo>
                    <a:lnTo>
                      <a:pt x="5940" y="5151"/>
                    </a:lnTo>
                    <a:lnTo>
                      <a:pt x="5941" y="5201"/>
                    </a:lnTo>
                    <a:lnTo>
                      <a:pt x="5941" y="5250"/>
                    </a:lnTo>
                    <a:lnTo>
                      <a:pt x="5941" y="5299"/>
                    </a:lnTo>
                    <a:lnTo>
                      <a:pt x="5940" y="5348"/>
                    </a:lnTo>
                    <a:lnTo>
                      <a:pt x="5938" y="5399"/>
                    </a:lnTo>
                    <a:lnTo>
                      <a:pt x="5936" y="5448"/>
                    </a:lnTo>
                    <a:lnTo>
                      <a:pt x="5934" y="5497"/>
                    </a:lnTo>
                    <a:lnTo>
                      <a:pt x="5930" y="5547"/>
                    </a:lnTo>
                    <a:lnTo>
                      <a:pt x="5926" y="5596"/>
                    </a:lnTo>
                    <a:lnTo>
                      <a:pt x="5921" y="5646"/>
                    </a:lnTo>
                    <a:lnTo>
                      <a:pt x="5916" y="5695"/>
                    </a:lnTo>
                    <a:lnTo>
                      <a:pt x="5910" y="5745"/>
                    </a:lnTo>
                    <a:lnTo>
                      <a:pt x="5903" y="5794"/>
                    </a:lnTo>
                    <a:lnTo>
                      <a:pt x="5870" y="6019"/>
                    </a:lnTo>
                    <a:lnTo>
                      <a:pt x="5836" y="6244"/>
                    </a:lnTo>
                    <a:lnTo>
                      <a:pt x="5803" y="6470"/>
                    </a:lnTo>
                    <a:lnTo>
                      <a:pt x="5769" y="6694"/>
                    </a:lnTo>
                    <a:lnTo>
                      <a:pt x="5738" y="6919"/>
                    </a:lnTo>
                    <a:lnTo>
                      <a:pt x="5723" y="7031"/>
                    </a:lnTo>
                    <a:lnTo>
                      <a:pt x="5709" y="7143"/>
                    </a:lnTo>
                    <a:lnTo>
                      <a:pt x="5696" y="7255"/>
                    </a:lnTo>
                    <a:lnTo>
                      <a:pt x="5683" y="7368"/>
                    </a:lnTo>
                    <a:lnTo>
                      <a:pt x="5672" y="7479"/>
                    </a:lnTo>
                    <a:lnTo>
                      <a:pt x="5662" y="7592"/>
                    </a:lnTo>
                    <a:lnTo>
                      <a:pt x="5652" y="7704"/>
                    </a:lnTo>
                    <a:lnTo>
                      <a:pt x="5645" y="7815"/>
                    </a:lnTo>
                    <a:lnTo>
                      <a:pt x="5638" y="7928"/>
                    </a:lnTo>
                    <a:lnTo>
                      <a:pt x="5633" y="8039"/>
                    </a:lnTo>
                    <a:lnTo>
                      <a:pt x="5629" y="8151"/>
                    </a:lnTo>
                    <a:lnTo>
                      <a:pt x="5628" y="8263"/>
                    </a:lnTo>
                    <a:lnTo>
                      <a:pt x="5627" y="8375"/>
                    </a:lnTo>
                    <a:lnTo>
                      <a:pt x="5629" y="8487"/>
                    </a:lnTo>
                    <a:lnTo>
                      <a:pt x="5633" y="8599"/>
                    </a:lnTo>
                    <a:lnTo>
                      <a:pt x="5638" y="8710"/>
                    </a:lnTo>
                    <a:lnTo>
                      <a:pt x="5646" y="8822"/>
                    </a:lnTo>
                    <a:lnTo>
                      <a:pt x="5656" y="8933"/>
                    </a:lnTo>
                    <a:lnTo>
                      <a:pt x="5669" y="9045"/>
                    </a:lnTo>
                    <a:lnTo>
                      <a:pt x="5676" y="9101"/>
                    </a:lnTo>
                    <a:lnTo>
                      <a:pt x="5684" y="9157"/>
                    </a:lnTo>
                    <a:lnTo>
                      <a:pt x="5692" y="9213"/>
                    </a:lnTo>
                    <a:lnTo>
                      <a:pt x="5701" y="9268"/>
                    </a:lnTo>
                    <a:lnTo>
                      <a:pt x="5710" y="9325"/>
                    </a:lnTo>
                    <a:lnTo>
                      <a:pt x="5721" y="9380"/>
                    </a:lnTo>
                    <a:lnTo>
                      <a:pt x="5732" y="9436"/>
                    </a:lnTo>
                    <a:lnTo>
                      <a:pt x="5743" y="9491"/>
                    </a:lnTo>
                    <a:lnTo>
                      <a:pt x="5756" y="9548"/>
                    </a:lnTo>
                    <a:lnTo>
                      <a:pt x="5769" y="9603"/>
                    </a:lnTo>
                    <a:lnTo>
                      <a:pt x="5783" y="9658"/>
                    </a:lnTo>
                    <a:lnTo>
                      <a:pt x="5798" y="9715"/>
                    </a:lnTo>
                    <a:lnTo>
                      <a:pt x="5814" y="9770"/>
                    </a:lnTo>
                    <a:lnTo>
                      <a:pt x="5830" y="9826"/>
                    </a:lnTo>
                    <a:lnTo>
                      <a:pt x="5846" y="9882"/>
                    </a:lnTo>
                    <a:lnTo>
                      <a:pt x="5864" y="9938"/>
                    </a:lnTo>
                    <a:lnTo>
                      <a:pt x="5882" y="9993"/>
                    </a:lnTo>
                    <a:lnTo>
                      <a:pt x="5902" y="10050"/>
                    </a:lnTo>
                    <a:lnTo>
                      <a:pt x="5922" y="10105"/>
                    </a:lnTo>
                    <a:lnTo>
                      <a:pt x="5943" y="10160"/>
                    </a:lnTo>
                    <a:lnTo>
                      <a:pt x="5964" y="10217"/>
                    </a:lnTo>
                    <a:lnTo>
                      <a:pt x="5988" y="10272"/>
                    </a:lnTo>
                    <a:lnTo>
                      <a:pt x="6011" y="10328"/>
                    </a:lnTo>
                    <a:lnTo>
                      <a:pt x="6036" y="10383"/>
                    </a:lnTo>
                    <a:lnTo>
                      <a:pt x="6061" y="10440"/>
                    </a:lnTo>
                    <a:lnTo>
                      <a:pt x="6087" y="10495"/>
                    </a:lnTo>
                    <a:lnTo>
                      <a:pt x="6114" y="10550"/>
                    </a:lnTo>
                    <a:lnTo>
                      <a:pt x="6142" y="10607"/>
                    </a:lnTo>
                    <a:lnTo>
                      <a:pt x="6172" y="10662"/>
                    </a:lnTo>
                    <a:lnTo>
                      <a:pt x="6202" y="10718"/>
                    </a:lnTo>
                    <a:lnTo>
                      <a:pt x="6233" y="10774"/>
                    </a:lnTo>
                    <a:lnTo>
                      <a:pt x="6265" y="10830"/>
                    </a:lnTo>
                    <a:lnTo>
                      <a:pt x="6297" y="10885"/>
                    </a:lnTo>
                    <a:lnTo>
                      <a:pt x="6332" y="10941"/>
                    </a:lnTo>
                    <a:lnTo>
                      <a:pt x="6367" y="10997"/>
                    </a:lnTo>
                    <a:lnTo>
                      <a:pt x="6403" y="11052"/>
                    </a:lnTo>
                    <a:lnTo>
                      <a:pt x="6440" y="11108"/>
                    </a:lnTo>
                    <a:lnTo>
                      <a:pt x="6478" y="11164"/>
                    </a:lnTo>
                    <a:lnTo>
                      <a:pt x="6518" y="11219"/>
                    </a:lnTo>
                    <a:lnTo>
                      <a:pt x="6558" y="11275"/>
                    </a:lnTo>
                    <a:lnTo>
                      <a:pt x="6599" y="11331"/>
                    </a:lnTo>
                    <a:lnTo>
                      <a:pt x="6641" y="11387"/>
                    </a:lnTo>
                    <a:lnTo>
                      <a:pt x="6686" y="11442"/>
                    </a:lnTo>
                    <a:lnTo>
                      <a:pt x="6730" y="11498"/>
                    </a:lnTo>
                    <a:lnTo>
                      <a:pt x="6776" y="11554"/>
                    </a:lnTo>
                    <a:lnTo>
                      <a:pt x="6823" y="11609"/>
                    </a:lnTo>
                    <a:lnTo>
                      <a:pt x="6872" y="11666"/>
                    </a:lnTo>
                    <a:lnTo>
                      <a:pt x="6921" y="11721"/>
                    </a:lnTo>
                    <a:lnTo>
                      <a:pt x="6971" y="11776"/>
                    </a:lnTo>
                    <a:lnTo>
                      <a:pt x="7024" y="11832"/>
                    </a:lnTo>
                    <a:lnTo>
                      <a:pt x="7076" y="11888"/>
                    </a:lnTo>
                    <a:lnTo>
                      <a:pt x="7130" y="11944"/>
                    </a:lnTo>
                    <a:lnTo>
                      <a:pt x="7185" y="11999"/>
                    </a:lnTo>
                    <a:lnTo>
                      <a:pt x="7243" y="12056"/>
                    </a:lnTo>
                    <a:lnTo>
                      <a:pt x="7300" y="12111"/>
                    </a:lnTo>
                    <a:lnTo>
                      <a:pt x="7359" y="12166"/>
                    </a:lnTo>
                    <a:lnTo>
                      <a:pt x="7421" y="12223"/>
                    </a:lnTo>
                    <a:lnTo>
                      <a:pt x="7482" y="12278"/>
                    </a:lnTo>
                    <a:lnTo>
                      <a:pt x="7545" y="12334"/>
                    </a:lnTo>
                    <a:lnTo>
                      <a:pt x="7610" y="12390"/>
                    </a:lnTo>
                    <a:lnTo>
                      <a:pt x="7675" y="12446"/>
                    </a:lnTo>
                    <a:lnTo>
                      <a:pt x="7743" y="12501"/>
                    </a:lnTo>
                    <a:lnTo>
                      <a:pt x="7811" y="12557"/>
                    </a:lnTo>
                    <a:lnTo>
                      <a:pt x="7881" y="12613"/>
                    </a:lnTo>
                    <a:lnTo>
                      <a:pt x="7953" y="12668"/>
                    </a:lnTo>
                    <a:lnTo>
                      <a:pt x="8025" y="12724"/>
                    </a:lnTo>
                    <a:lnTo>
                      <a:pt x="8100" y="12780"/>
                    </a:lnTo>
                    <a:lnTo>
                      <a:pt x="8175" y="12836"/>
                    </a:lnTo>
                    <a:lnTo>
                      <a:pt x="8251" y="12891"/>
                    </a:lnTo>
                    <a:lnTo>
                      <a:pt x="8330" y="12948"/>
                    </a:lnTo>
                    <a:lnTo>
                      <a:pt x="8319" y="12940"/>
                    </a:lnTo>
                    <a:lnTo>
                      <a:pt x="8306" y="12933"/>
                    </a:lnTo>
                    <a:lnTo>
                      <a:pt x="8292" y="12927"/>
                    </a:lnTo>
                    <a:lnTo>
                      <a:pt x="8278" y="12921"/>
                    </a:lnTo>
                    <a:lnTo>
                      <a:pt x="8262" y="12915"/>
                    </a:lnTo>
                    <a:lnTo>
                      <a:pt x="8244" y="12909"/>
                    </a:lnTo>
                    <a:lnTo>
                      <a:pt x="8209" y="12900"/>
                    </a:lnTo>
                    <a:lnTo>
                      <a:pt x="8170" y="12892"/>
                    </a:lnTo>
                    <a:lnTo>
                      <a:pt x="8130" y="12885"/>
                    </a:lnTo>
                    <a:lnTo>
                      <a:pt x="8088" y="12879"/>
                    </a:lnTo>
                    <a:lnTo>
                      <a:pt x="8045" y="12874"/>
                    </a:lnTo>
                    <a:lnTo>
                      <a:pt x="7960" y="12866"/>
                    </a:lnTo>
                    <a:lnTo>
                      <a:pt x="7877" y="12858"/>
                    </a:lnTo>
                    <a:lnTo>
                      <a:pt x="7839" y="12854"/>
                    </a:lnTo>
                    <a:lnTo>
                      <a:pt x="7804" y="12850"/>
                    </a:lnTo>
                    <a:lnTo>
                      <a:pt x="7772" y="12845"/>
                    </a:lnTo>
                    <a:lnTo>
                      <a:pt x="7744" y="12839"/>
                    </a:lnTo>
                    <a:lnTo>
                      <a:pt x="7642" y="12815"/>
                    </a:lnTo>
                    <a:lnTo>
                      <a:pt x="7541" y="12791"/>
                    </a:lnTo>
                    <a:lnTo>
                      <a:pt x="7441" y="12765"/>
                    </a:lnTo>
                    <a:lnTo>
                      <a:pt x="7341" y="12737"/>
                    </a:lnTo>
                    <a:lnTo>
                      <a:pt x="7242" y="12708"/>
                    </a:lnTo>
                    <a:lnTo>
                      <a:pt x="7142" y="12679"/>
                    </a:lnTo>
                    <a:lnTo>
                      <a:pt x="7043" y="12648"/>
                    </a:lnTo>
                    <a:lnTo>
                      <a:pt x="6944" y="12617"/>
                    </a:lnTo>
                    <a:lnTo>
                      <a:pt x="6845" y="12584"/>
                    </a:lnTo>
                    <a:lnTo>
                      <a:pt x="6748" y="12549"/>
                    </a:lnTo>
                    <a:lnTo>
                      <a:pt x="6649" y="12515"/>
                    </a:lnTo>
                    <a:lnTo>
                      <a:pt x="6553" y="12479"/>
                    </a:lnTo>
                    <a:lnTo>
                      <a:pt x="6455" y="12443"/>
                    </a:lnTo>
                    <a:lnTo>
                      <a:pt x="6359" y="12405"/>
                    </a:lnTo>
                    <a:lnTo>
                      <a:pt x="6262" y="12366"/>
                    </a:lnTo>
                    <a:lnTo>
                      <a:pt x="6167" y="12327"/>
                    </a:lnTo>
                    <a:lnTo>
                      <a:pt x="6044" y="12275"/>
                    </a:lnTo>
                    <a:lnTo>
                      <a:pt x="5921" y="12221"/>
                    </a:lnTo>
                    <a:lnTo>
                      <a:pt x="5800" y="12165"/>
                    </a:lnTo>
                    <a:lnTo>
                      <a:pt x="5678" y="12108"/>
                    </a:lnTo>
                    <a:lnTo>
                      <a:pt x="5556" y="12049"/>
                    </a:lnTo>
                    <a:lnTo>
                      <a:pt x="5436" y="11988"/>
                    </a:lnTo>
                    <a:lnTo>
                      <a:pt x="5316" y="11926"/>
                    </a:lnTo>
                    <a:lnTo>
                      <a:pt x="5196" y="11863"/>
                    </a:lnTo>
                    <a:lnTo>
                      <a:pt x="5077" y="11797"/>
                    </a:lnTo>
                    <a:lnTo>
                      <a:pt x="4960" y="11731"/>
                    </a:lnTo>
                    <a:lnTo>
                      <a:pt x="4842" y="11663"/>
                    </a:lnTo>
                    <a:lnTo>
                      <a:pt x="4725" y="11592"/>
                    </a:lnTo>
                    <a:lnTo>
                      <a:pt x="4609" y="11521"/>
                    </a:lnTo>
                    <a:lnTo>
                      <a:pt x="4494" y="11447"/>
                    </a:lnTo>
                    <a:lnTo>
                      <a:pt x="4379" y="11373"/>
                    </a:lnTo>
                    <a:lnTo>
                      <a:pt x="4266" y="11298"/>
                    </a:lnTo>
                    <a:lnTo>
                      <a:pt x="4152" y="11220"/>
                    </a:lnTo>
                    <a:lnTo>
                      <a:pt x="4041" y="11142"/>
                    </a:lnTo>
                    <a:lnTo>
                      <a:pt x="3929" y="11061"/>
                    </a:lnTo>
                    <a:lnTo>
                      <a:pt x="3819" y="10980"/>
                    </a:lnTo>
                    <a:lnTo>
                      <a:pt x="3710" y="10896"/>
                    </a:lnTo>
                    <a:lnTo>
                      <a:pt x="3601" y="10812"/>
                    </a:lnTo>
                    <a:lnTo>
                      <a:pt x="3494" y="10726"/>
                    </a:lnTo>
                    <a:lnTo>
                      <a:pt x="3388" y="10639"/>
                    </a:lnTo>
                    <a:lnTo>
                      <a:pt x="3282" y="10550"/>
                    </a:lnTo>
                    <a:lnTo>
                      <a:pt x="3178" y="10461"/>
                    </a:lnTo>
                    <a:lnTo>
                      <a:pt x="3075" y="10370"/>
                    </a:lnTo>
                    <a:lnTo>
                      <a:pt x="2973" y="10278"/>
                    </a:lnTo>
                    <a:lnTo>
                      <a:pt x="2872" y="10184"/>
                    </a:lnTo>
                    <a:lnTo>
                      <a:pt x="2772" y="10089"/>
                    </a:lnTo>
                    <a:lnTo>
                      <a:pt x="2674" y="9993"/>
                    </a:lnTo>
                    <a:lnTo>
                      <a:pt x="2577" y="9896"/>
                    </a:lnTo>
                    <a:lnTo>
                      <a:pt x="2481" y="9797"/>
                    </a:lnTo>
                    <a:lnTo>
                      <a:pt x="2386" y="9698"/>
                    </a:lnTo>
                    <a:lnTo>
                      <a:pt x="2294" y="9596"/>
                    </a:lnTo>
                    <a:lnTo>
                      <a:pt x="2201" y="9495"/>
                    </a:lnTo>
                    <a:lnTo>
                      <a:pt x="2111" y="9391"/>
                    </a:lnTo>
                    <a:lnTo>
                      <a:pt x="2022" y="9286"/>
                    </a:lnTo>
                    <a:lnTo>
                      <a:pt x="1935" y="9181"/>
                    </a:lnTo>
                    <a:lnTo>
                      <a:pt x="1848" y="9074"/>
                    </a:lnTo>
                    <a:lnTo>
                      <a:pt x="1764" y="8967"/>
                    </a:lnTo>
                    <a:lnTo>
                      <a:pt x="1680" y="8858"/>
                    </a:lnTo>
                    <a:lnTo>
                      <a:pt x="1599" y="8748"/>
                    </a:lnTo>
                    <a:lnTo>
                      <a:pt x="1518" y="8638"/>
                    </a:lnTo>
                    <a:lnTo>
                      <a:pt x="1440" y="8525"/>
                    </a:lnTo>
                    <a:lnTo>
                      <a:pt x="1363" y="8412"/>
                    </a:lnTo>
                    <a:lnTo>
                      <a:pt x="1288" y="8299"/>
                    </a:lnTo>
                    <a:lnTo>
                      <a:pt x="1214" y="8183"/>
                    </a:lnTo>
                    <a:lnTo>
                      <a:pt x="1143" y="8068"/>
                    </a:lnTo>
                    <a:lnTo>
                      <a:pt x="1073" y="7951"/>
                    </a:lnTo>
                    <a:lnTo>
                      <a:pt x="1004" y="7833"/>
                    </a:lnTo>
                    <a:lnTo>
                      <a:pt x="938" y="7715"/>
                    </a:lnTo>
                    <a:lnTo>
                      <a:pt x="874" y="7595"/>
                    </a:lnTo>
                    <a:lnTo>
                      <a:pt x="811" y="7474"/>
                    </a:lnTo>
                    <a:lnTo>
                      <a:pt x="750" y="7354"/>
                    </a:lnTo>
                    <a:lnTo>
                      <a:pt x="692" y="7231"/>
                    </a:lnTo>
                    <a:lnTo>
                      <a:pt x="634" y="7108"/>
                    </a:lnTo>
                    <a:lnTo>
                      <a:pt x="579" y="6984"/>
                    </a:lnTo>
                    <a:lnTo>
                      <a:pt x="527" y="6859"/>
                    </a:lnTo>
                    <a:lnTo>
                      <a:pt x="475" y="6734"/>
                    </a:lnTo>
                    <a:lnTo>
                      <a:pt x="426" y="6607"/>
                    </a:lnTo>
                    <a:lnTo>
                      <a:pt x="380" y="6481"/>
                    </a:lnTo>
                    <a:lnTo>
                      <a:pt x="334" y="6353"/>
                    </a:lnTo>
                    <a:lnTo>
                      <a:pt x="292" y="6224"/>
                    </a:lnTo>
                    <a:lnTo>
                      <a:pt x="271" y="6159"/>
                    </a:lnTo>
                    <a:lnTo>
                      <a:pt x="252" y="6095"/>
                    </a:lnTo>
                    <a:lnTo>
                      <a:pt x="233" y="6029"/>
                    </a:lnTo>
                    <a:lnTo>
                      <a:pt x="215" y="5964"/>
                    </a:lnTo>
                    <a:lnTo>
                      <a:pt x="197" y="5899"/>
                    </a:lnTo>
                    <a:lnTo>
                      <a:pt x="180" y="5833"/>
                    </a:lnTo>
                    <a:lnTo>
                      <a:pt x="164" y="5768"/>
                    </a:lnTo>
                    <a:lnTo>
                      <a:pt x="148" y="5701"/>
                    </a:lnTo>
                    <a:lnTo>
                      <a:pt x="133" y="5636"/>
                    </a:lnTo>
                    <a:lnTo>
                      <a:pt x="119" y="5570"/>
                    </a:lnTo>
                    <a:lnTo>
                      <a:pt x="106" y="5504"/>
                    </a:lnTo>
                    <a:lnTo>
                      <a:pt x="93" y="5438"/>
                    </a:lnTo>
                    <a:lnTo>
                      <a:pt x="82" y="5372"/>
                    </a:lnTo>
                    <a:lnTo>
                      <a:pt x="71" y="5305"/>
                    </a:lnTo>
                    <a:lnTo>
                      <a:pt x="61" y="5239"/>
                    </a:lnTo>
                    <a:lnTo>
                      <a:pt x="51" y="5172"/>
                    </a:lnTo>
                    <a:lnTo>
                      <a:pt x="43" y="5106"/>
                    </a:lnTo>
                    <a:lnTo>
                      <a:pt x="35" y="5040"/>
                    </a:lnTo>
                    <a:lnTo>
                      <a:pt x="28" y="4973"/>
                    </a:lnTo>
                    <a:lnTo>
                      <a:pt x="21" y="4906"/>
                    </a:lnTo>
                    <a:lnTo>
                      <a:pt x="16" y="4840"/>
                    </a:lnTo>
                    <a:lnTo>
                      <a:pt x="11" y="4773"/>
                    </a:lnTo>
                    <a:lnTo>
                      <a:pt x="7" y="4707"/>
                    </a:lnTo>
                    <a:lnTo>
                      <a:pt x="4" y="4640"/>
                    </a:lnTo>
                    <a:lnTo>
                      <a:pt x="2" y="4573"/>
                    </a:lnTo>
                    <a:lnTo>
                      <a:pt x="1" y="4507"/>
                    </a:lnTo>
                    <a:lnTo>
                      <a:pt x="0" y="4440"/>
                    </a:lnTo>
                    <a:lnTo>
                      <a:pt x="0" y="4374"/>
                    </a:lnTo>
                    <a:lnTo>
                      <a:pt x="1" y="4308"/>
                    </a:lnTo>
                    <a:lnTo>
                      <a:pt x="3" y="4241"/>
                    </a:lnTo>
                    <a:lnTo>
                      <a:pt x="6" y="4175"/>
                    </a:lnTo>
                    <a:lnTo>
                      <a:pt x="10" y="4109"/>
                    </a:lnTo>
                    <a:lnTo>
                      <a:pt x="14" y="4042"/>
                    </a:lnTo>
                    <a:lnTo>
                      <a:pt x="20" y="3976"/>
                    </a:lnTo>
                    <a:lnTo>
                      <a:pt x="26" y="3909"/>
                    </a:lnTo>
                    <a:lnTo>
                      <a:pt x="33" y="3844"/>
                    </a:lnTo>
                    <a:lnTo>
                      <a:pt x="41" y="3778"/>
                    </a:lnTo>
                    <a:lnTo>
                      <a:pt x="50" y="3712"/>
                    </a:lnTo>
                    <a:lnTo>
                      <a:pt x="59" y="3647"/>
                    </a:lnTo>
                    <a:lnTo>
                      <a:pt x="70" y="3582"/>
                    </a:lnTo>
                    <a:lnTo>
                      <a:pt x="82" y="3516"/>
                    </a:lnTo>
                    <a:lnTo>
                      <a:pt x="94" y="3451"/>
                    </a:lnTo>
                    <a:lnTo>
                      <a:pt x="107" y="3386"/>
                    </a:lnTo>
                    <a:lnTo>
                      <a:pt x="122" y="3321"/>
                    </a:lnTo>
                    <a:lnTo>
                      <a:pt x="137" y="3256"/>
                    </a:lnTo>
                    <a:lnTo>
                      <a:pt x="153" y="3191"/>
                    </a:lnTo>
                    <a:lnTo>
                      <a:pt x="171" y="3127"/>
                    </a:lnTo>
                    <a:lnTo>
                      <a:pt x="189" y="3063"/>
                    </a:lnTo>
                    <a:lnTo>
                      <a:pt x="208" y="2999"/>
                    </a:lnTo>
                    <a:lnTo>
                      <a:pt x="228" y="2935"/>
                    </a:lnTo>
                    <a:lnTo>
                      <a:pt x="249" y="2872"/>
                    </a:lnTo>
                    <a:lnTo>
                      <a:pt x="270" y="2808"/>
                    </a:lnTo>
                    <a:lnTo>
                      <a:pt x="293" y="2746"/>
                    </a:lnTo>
                    <a:lnTo>
                      <a:pt x="317" y="2683"/>
                    </a:lnTo>
                    <a:lnTo>
                      <a:pt x="343" y="2620"/>
                    </a:lnTo>
                    <a:lnTo>
                      <a:pt x="368" y="2558"/>
                    </a:lnTo>
                    <a:lnTo>
                      <a:pt x="395" y="2496"/>
                    </a:lnTo>
                    <a:lnTo>
                      <a:pt x="423" y="2434"/>
                    </a:lnTo>
                    <a:lnTo>
                      <a:pt x="451" y="2373"/>
                    </a:lnTo>
                    <a:lnTo>
                      <a:pt x="481" y="2312"/>
                    </a:lnTo>
                    <a:lnTo>
                      <a:pt x="512" y="2250"/>
                    </a:lnTo>
                    <a:lnTo>
                      <a:pt x="544" y="2190"/>
                    </a:lnTo>
                    <a:lnTo>
                      <a:pt x="577" y="2130"/>
                    </a:lnTo>
                    <a:lnTo>
                      <a:pt x="611" y="2069"/>
                    </a:lnTo>
                    <a:lnTo>
                      <a:pt x="636" y="2026"/>
                    </a:lnTo>
                    <a:lnTo>
                      <a:pt x="662" y="1983"/>
                    </a:lnTo>
                    <a:lnTo>
                      <a:pt x="688" y="1940"/>
                    </a:lnTo>
                    <a:lnTo>
                      <a:pt x="716" y="1897"/>
                    </a:lnTo>
                    <a:lnTo>
                      <a:pt x="743" y="1856"/>
                    </a:lnTo>
                    <a:lnTo>
                      <a:pt x="771" y="1814"/>
                    </a:lnTo>
                    <a:lnTo>
                      <a:pt x="799" y="1773"/>
                    </a:lnTo>
                    <a:lnTo>
                      <a:pt x="827" y="1732"/>
                    </a:lnTo>
                    <a:lnTo>
                      <a:pt x="887" y="1652"/>
                    </a:lnTo>
                    <a:lnTo>
                      <a:pt x="947" y="1574"/>
                    </a:lnTo>
                    <a:lnTo>
                      <a:pt x="1009" y="1497"/>
                    </a:lnTo>
                    <a:lnTo>
                      <a:pt x="1074" y="1422"/>
                    </a:lnTo>
                    <a:lnTo>
                      <a:pt x="1139" y="1347"/>
                    </a:lnTo>
                    <a:lnTo>
                      <a:pt x="1206" y="1276"/>
                    </a:lnTo>
                    <a:lnTo>
                      <a:pt x="1275" y="1204"/>
                    </a:lnTo>
                    <a:lnTo>
                      <a:pt x="1344" y="1135"/>
                    </a:lnTo>
                    <a:lnTo>
                      <a:pt x="1416" y="1067"/>
                    </a:lnTo>
                    <a:lnTo>
                      <a:pt x="1488" y="1000"/>
                    </a:lnTo>
                    <a:lnTo>
                      <a:pt x="1562" y="935"/>
                    </a:lnTo>
                    <a:lnTo>
                      <a:pt x="1637" y="871"/>
                    </a:lnTo>
                    <a:lnTo>
                      <a:pt x="1713" y="808"/>
                    </a:lnTo>
                    <a:lnTo>
                      <a:pt x="1791" y="747"/>
                    </a:lnTo>
                    <a:lnTo>
                      <a:pt x="1869" y="687"/>
                    </a:lnTo>
                    <a:lnTo>
                      <a:pt x="1949" y="627"/>
                    </a:lnTo>
                    <a:lnTo>
                      <a:pt x="2029" y="569"/>
                    </a:lnTo>
                    <a:lnTo>
                      <a:pt x="2111" y="513"/>
                    </a:lnTo>
                    <a:lnTo>
                      <a:pt x="2193" y="457"/>
                    </a:lnTo>
                    <a:lnTo>
                      <a:pt x="2277" y="402"/>
                    </a:lnTo>
                    <a:lnTo>
                      <a:pt x="2360" y="349"/>
                    </a:lnTo>
                    <a:lnTo>
                      <a:pt x="2444" y="296"/>
                    </a:lnTo>
                    <a:lnTo>
                      <a:pt x="2530" y="244"/>
                    </a:lnTo>
                    <a:lnTo>
                      <a:pt x="2615" y="194"/>
                    </a:lnTo>
                    <a:lnTo>
                      <a:pt x="2702" y="144"/>
                    </a:lnTo>
                    <a:lnTo>
                      <a:pt x="2789" y="95"/>
                    </a:lnTo>
                    <a:lnTo>
                      <a:pt x="2877" y="47"/>
                    </a:lnTo>
                    <a:lnTo>
                      <a:pt x="2964" y="0"/>
                    </a:lnTo>
                    <a:close/>
                  </a:path>
                </a:pathLst>
              </a:custGeom>
              <a:solidFill>
                <a:schemeClr val="bg2">
                  <a:lumMod val="40000"/>
                  <a:lumOff val="60000"/>
                </a:schemeClr>
              </a:solidFill>
              <a:ln w="63500">
                <a:solidFill>
                  <a:srgbClr val="F729B7"/>
                </a:solidFill>
                <a:round/>
              </a:ln>
              <a:scene3d>
                <a:camera prst="orthographicFront"/>
                <a:lightRig rig="threePt" dir="t"/>
              </a:scene3d>
              <a:sp3d>
                <a:bevelT w="152400" h="50800" prst="softRound"/>
                <a:bevelB w="152400" h="50800" prst="softRound"/>
              </a:sp3d>
            </p:spPr>
            <p:txBody>
              <a:bodyPr/>
              <a:lstStyle/>
              <a:p>
                <a:pPr algn="ctr">
                  <a:defRPr/>
                </a:pPr>
                <a:endParaRPr lang="zh-CN" altLang="en-US" b="1">
                  <a:latin typeface="Arial" panose="020B0604020202020204" pitchFamily="34" charset="0"/>
                  <a:ea typeface="宋体" panose="02010600030101010101" pitchFamily="2" charset="-122"/>
                </a:endParaRPr>
              </a:p>
            </p:txBody>
          </p:sp>
          <p:sp>
            <p:nvSpPr>
              <p:cNvPr id="24" name="MH_Other_4"/>
              <p:cNvSpPr/>
              <p:nvPr/>
            </p:nvSpPr>
            <p:spPr bwMode="auto">
              <a:xfrm>
                <a:off x="3571868" y="2767013"/>
                <a:ext cx="1471613" cy="1409700"/>
              </a:xfrm>
              <a:custGeom>
                <a:avLst/>
                <a:gdLst>
                  <a:gd name="T0" fmla="*/ 2147483646 w 11035"/>
                  <a:gd name="T1" fmla="*/ 2147483646 h 10555"/>
                  <a:gd name="T2" fmla="*/ 2147483646 w 11035"/>
                  <a:gd name="T3" fmla="*/ 2147483646 h 10555"/>
                  <a:gd name="T4" fmla="*/ 2147483646 w 11035"/>
                  <a:gd name="T5" fmla="*/ 2147483646 h 10555"/>
                  <a:gd name="T6" fmla="*/ 2147483646 w 11035"/>
                  <a:gd name="T7" fmla="*/ 2147483646 h 10555"/>
                  <a:gd name="T8" fmla="*/ 2147483646 w 11035"/>
                  <a:gd name="T9" fmla="*/ 2147483646 h 10555"/>
                  <a:gd name="T10" fmla="*/ 2147483646 w 11035"/>
                  <a:gd name="T11" fmla="*/ 2147483646 h 10555"/>
                  <a:gd name="T12" fmla="*/ 2147483646 w 11035"/>
                  <a:gd name="T13" fmla="*/ 2147483646 h 10555"/>
                  <a:gd name="T14" fmla="*/ 2147483646 w 11035"/>
                  <a:gd name="T15" fmla="*/ 2147483646 h 10555"/>
                  <a:gd name="T16" fmla="*/ 2147483646 w 11035"/>
                  <a:gd name="T17" fmla="*/ 2147483646 h 10555"/>
                  <a:gd name="T18" fmla="*/ 2147483646 w 11035"/>
                  <a:gd name="T19" fmla="*/ 2147483646 h 10555"/>
                  <a:gd name="T20" fmla="*/ 2147483646 w 11035"/>
                  <a:gd name="T21" fmla="*/ 2147483646 h 10555"/>
                  <a:gd name="T22" fmla="*/ 2147483646 w 11035"/>
                  <a:gd name="T23" fmla="*/ 2147483646 h 10555"/>
                  <a:gd name="T24" fmla="*/ 2147483646 w 11035"/>
                  <a:gd name="T25" fmla="*/ 2147483646 h 10555"/>
                  <a:gd name="T26" fmla="*/ 2147483646 w 11035"/>
                  <a:gd name="T27" fmla="*/ 2147483646 h 10555"/>
                  <a:gd name="T28" fmla="*/ 2147483646 w 11035"/>
                  <a:gd name="T29" fmla="*/ 2147483646 h 10555"/>
                  <a:gd name="T30" fmla="*/ 2147483646 w 11035"/>
                  <a:gd name="T31" fmla="*/ 2147483646 h 10555"/>
                  <a:gd name="T32" fmla="*/ 2147483646 w 11035"/>
                  <a:gd name="T33" fmla="*/ 2147483646 h 10555"/>
                  <a:gd name="T34" fmla="*/ 2147483646 w 11035"/>
                  <a:gd name="T35" fmla="*/ 2147483646 h 10555"/>
                  <a:gd name="T36" fmla="*/ 2147483646 w 11035"/>
                  <a:gd name="T37" fmla="*/ 2147483646 h 10555"/>
                  <a:gd name="T38" fmla="*/ 2147483646 w 11035"/>
                  <a:gd name="T39" fmla="*/ 2147483646 h 10555"/>
                  <a:gd name="T40" fmla="*/ 2147483646 w 11035"/>
                  <a:gd name="T41" fmla="*/ 2147483646 h 10555"/>
                  <a:gd name="T42" fmla="*/ 2147483646 w 11035"/>
                  <a:gd name="T43" fmla="*/ 2147483646 h 10555"/>
                  <a:gd name="T44" fmla="*/ 2147483646 w 11035"/>
                  <a:gd name="T45" fmla="*/ 2147483646 h 10555"/>
                  <a:gd name="T46" fmla="*/ 2147483646 w 11035"/>
                  <a:gd name="T47" fmla="*/ 2147483646 h 10555"/>
                  <a:gd name="T48" fmla="*/ 2147483646 w 11035"/>
                  <a:gd name="T49" fmla="*/ 2147483646 h 10555"/>
                  <a:gd name="T50" fmla="*/ 2147483646 w 11035"/>
                  <a:gd name="T51" fmla="*/ 2147483646 h 10555"/>
                  <a:gd name="T52" fmla="*/ 2147483646 w 11035"/>
                  <a:gd name="T53" fmla="*/ 2147483646 h 10555"/>
                  <a:gd name="T54" fmla="*/ 2147483646 w 11035"/>
                  <a:gd name="T55" fmla="*/ 2147483646 h 10555"/>
                  <a:gd name="T56" fmla="*/ 2136134753 w 11035"/>
                  <a:gd name="T57" fmla="*/ 2147483646 h 10555"/>
                  <a:gd name="T58" fmla="*/ 1348345441 w 11035"/>
                  <a:gd name="T59" fmla="*/ 2147483646 h 10555"/>
                  <a:gd name="T60" fmla="*/ 612052848 w 11035"/>
                  <a:gd name="T61" fmla="*/ 2147483646 h 10555"/>
                  <a:gd name="T62" fmla="*/ 236343848 w 11035"/>
                  <a:gd name="T63" fmla="*/ 2147483646 h 10555"/>
                  <a:gd name="T64" fmla="*/ 227251054 w 11035"/>
                  <a:gd name="T65" fmla="*/ 2147483646 h 10555"/>
                  <a:gd name="T66" fmla="*/ 48471612 w 11035"/>
                  <a:gd name="T67" fmla="*/ 2147483646 h 10555"/>
                  <a:gd name="T68" fmla="*/ 0 w 11035"/>
                  <a:gd name="T69" fmla="*/ 2147483646 h 10555"/>
                  <a:gd name="T70" fmla="*/ 90893273 w 11035"/>
                  <a:gd name="T71" fmla="*/ 2147483646 h 10555"/>
                  <a:gd name="T72" fmla="*/ 318144327 w 11035"/>
                  <a:gd name="T73" fmla="*/ 2147483646 h 10555"/>
                  <a:gd name="T74" fmla="*/ 845371722 w 11035"/>
                  <a:gd name="T75" fmla="*/ 2147483646 h 10555"/>
                  <a:gd name="T76" fmla="*/ 1618018023 w 11035"/>
                  <a:gd name="T77" fmla="*/ 2147483646 h 10555"/>
                  <a:gd name="T78" fmla="*/ 2147483646 w 11035"/>
                  <a:gd name="T79" fmla="*/ 2147483646 h 10555"/>
                  <a:gd name="T80" fmla="*/ 2147483646 w 11035"/>
                  <a:gd name="T81" fmla="*/ 2147483646 h 10555"/>
                  <a:gd name="T82" fmla="*/ 2147483646 w 11035"/>
                  <a:gd name="T83" fmla="*/ 2147483646 h 10555"/>
                  <a:gd name="T84" fmla="*/ 2147483646 w 11035"/>
                  <a:gd name="T85" fmla="*/ 2147483646 h 10555"/>
                  <a:gd name="T86" fmla="*/ 2147483646 w 11035"/>
                  <a:gd name="T87" fmla="*/ 2147483646 h 10555"/>
                  <a:gd name="T88" fmla="*/ 2147483646 w 11035"/>
                  <a:gd name="T89" fmla="*/ 2147483646 h 10555"/>
                  <a:gd name="T90" fmla="*/ 2147483646 w 11035"/>
                  <a:gd name="T91" fmla="*/ 2147483646 h 10555"/>
                  <a:gd name="T92" fmla="*/ 2147483646 w 11035"/>
                  <a:gd name="T93" fmla="*/ 2147483646 h 10555"/>
                  <a:gd name="T94" fmla="*/ 2147483646 w 11035"/>
                  <a:gd name="T95" fmla="*/ 1539113799 h 10555"/>
                  <a:gd name="T96" fmla="*/ 2147483646 w 11035"/>
                  <a:gd name="T97" fmla="*/ 986604489 h 10555"/>
                  <a:gd name="T98" fmla="*/ 2147483646 w 11035"/>
                  <a:gd name="T99" fmla="*/ 549460592 h 10555"/>
                  <a:gd name="T100" fmla="*/ 2147483646 w 11035"/>
                  <a:gd name="T101" fmla="*/ 236792204 h 10555"/>
                  <a:gd name="T102" fmla="*/ 2147483646 w 11035"/>
                  <a:gd name="T103" fmla="*/ 51612249 h 10555"/>
                  <a:gd name="T104" fmla="*/ 2147483646 w 11035"/>
                  <a:gd name="T105" fmla="*/ 3030822 h 10555"/>
                  <a:gd name="T106" fmla="*/ 2147483646 w 11035"/>
                  <a:gd name="T107" fmla="*/ 103206601 h 10555"/>
                  <a:gd name="T108" fmla="*/ 2147483646 w 11035"/>
                  <a:gd name="T109" fmla="*/ 352139721 h 10555"/>
                  <a:gd name="T110" fmla="*/ 2147483646 w 11035"/>
                  <a:gd name="T111" fmla="*/ 604103663 h 10555"/>
                  <a:gd name="T112" fmla="*/ 2147483646 w 11035"/>
                  <a:gd name="T113" fmla="*/ 1208225088 h 10555"/>
                  <a:gd name="T114" fmla="*/ 2147483646 w 11035"/>
                  <a:gd name="T115" fmla="*/ 2147483646 h 10555"/>
                  <a:gd name="T116" fmla="*/ 2147483646 w 11035"/>
                  <a:gd name="T117" fmla="*/ 2147483646 h 10555"/>
                  <a:gd name="T118" fmla="*/ 2147483646 w 11035"/>
                  <a:gd name="T119" fmla="*/ 2147483646 h 105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35" h="10555">
                    <a:moveTo>
                      <a:pt x="11035" y="1823"/>
                    </a:moveTo>
                    <a:lnTo>
                      <a:pt x="11035" y="1823"/>
                    </a:lnTo>
                    <a:lnTo>
                      <a:pt x="11028" y="1815"/>
                    </a:lnTo>
                    <a:lnTo>
                      <a:pt x="11021" y="1809"/>
                    </a:lnTo>
                    <a:lnTo>
                      <a:pt x="11013" y="1803"/>
                    </a:lnTo>
                    <a:lnTo>
                      <a:pt x="11005" y="1798"/>
                    </a:lnTo>
                    <a:lnTo>
                      <a:pt x="10987" y="1789"/>
                    </a:lnTo>
                    <a:lnTo>
                      <a:pt x="10968" y="1782"/>
                    </a:lnTo>
                    <a:lnTo>
                      <a:pt x="10948" y="1776"/>
                    </a:lnTo>
                    <a:lnTo>
                      <a:pt x="10927" y="1772"/>
                    </a:lnTo>
                    <a:lnTo>
                      <a:pt x="10905" y="1770"/>
                    </a:lnTo>
                    <a:lnTo>
                      <a:pt x="10882" y="1769"/>
                    </a:lnTo>
                    <a:lnTo>
                      <a:pt x="10858" y="1769"/>
                    </a:lnTo>
                    <a:lnTo>
                      <a:pt x="10833" y="1770"/>
                    </a:lnTo>
                    <a:lnTo>
                      <a:pt x="10806" y="1773"/>
                    </a:lnTo>
                    <a:lnTo>
                      <a:pt x="10780" y="1777"/>
                    </a:lnTo>
                    <a:lnTo>
                      <a:pt x="10754" y="1781"/>
                    </a:lnTo>
                    <a:lnTo>
                      <a:pt x="10728" y="1787"/>
                    </a:lnTo>
                    <a:lnTo>
                      <a:pt x="10701" y="1793"/>
                    </a:lnTo>
                    <a:lnTo>
                      <a:pt x="10674" y="1800"/>
                    </a:lnTo>
                    <a:lnTo>
                      <a:pt x="10647" y="1808"/>
                    </a:lnTo>
                    <a:lnTo>
                      <a:pt x="10620" y="1816"/>
                    </a:lnTo>
                    <a:lnTo>
                      <a:pt x="10568" y="1836"/>
                    </a:lnTo>
                    <a:lnTo>
                      <a:pt x="10518" y="1855"/>
                    </a:lnTo>
                    <a:lnTo>
                      <a:pt x="10471" y="1875"/>
                    </a:lnTo>
                    <a:lnTo>
                      <a:pt x="10427" y="1896"/>
                    </a:lnTo>
                    <a:lnTo>
                      <a:pt x="10389" y="1916"/>
                    </a:lnTo>
                    <a:lnTo>
                      <a:pt x="10357" y="1934"/>
                    </a:lnTo>
                    <a:lnTo>
                      <a:pt x="10332" y="1951"/>
                    </a:lnTo>
                    <a:lnTo>
                      <a:pt x="10312" y="1966"/>
                    </a:lnTo>
                    <a:lnTo>
                      <a:pt x="10293" y="1981"/>
                    </a:lnTo>
                    <a:lnTo>
                      <a:pt x="10273" y="1997"/>
                    </a:lnTo>
                    <a:lnTo>
                      <a:pt x="10255" y="2014"/>
                    </a:lnTo>
                    <a:lnTo>
                      <a:pt x="10237" y="2030"/>
                    </a:lnTo>
                    <a:lnTo>
                      <a:pt x="10220" y="2047"/>
                    </a:lnTo>
                    <a:lnTo>
                      <a:pt x="10186" y="2082"/>
                    </a:lnTo>
                    <a:lnTo>
                      <a:pt x="10155" y="2118"/>
                    </a:lnTo>
                    <a:lnTo>
                      <a:pt x="10125" y="2156"/>
                    </a:lnTo>
                    <a:lnTo>
                      <a:pt x="10096" y="2196"/>
                    </a:lnTo>
                    <a:lnTo>
                      <a:pt x="10069" y="2236"/>
                    </a:lnTo>
                    <a:lnTo>
                      <a:pt x="10044" y="2277"/>
                    </a:lnTo>
                    <a:lnTo>
                      <a:pt x="10020" y="2319"/>
                    </a:lnTo>
                    <a:lnTo>
                      <a:pt x="9998" y="2364"/>
                    </a:lnTo>
                    <a:lnTo>
                      <a:pt x="9977" y="2408"/>
                    </a:lnTo>
                    <a:lnTo>
                      <a:pt x="9957" y="2453"/>
                    </a:lnTo>
                    <a:lnTo>
                      <a:pt x="9936" y="2498"/>
                    </a:lnTo>
                    <a:lnTo>
                      <a:pt x="9918" y="2545"/>
                    </a:lnTo>
                    <a:lnTo>
                      <a:pt x="9901" y="2592"/>
                    </a:lnTo>
                    <a:lnTo>
                      <a:pt x="9885" y="2639"/>
                    </a:lnTo>
                    <a:lnTo>
                      <a:pt x="9869" y="2687"/>
                    </a:lnTo>
                    <a:lnTo>
                      <a:pt x="9854" y="2736"/>
                    </a:lnTo>
                    <a:lnTo>
                      <a:pt x="9840" y="2784"/>
                    </a:lnTo>
                    <a:lnTo>
                      <a:pt x="9813" y="2880"/>
                    </a:lnTo>
                    <a:lnTo>
                      <a:pt x="9787" y="2977"/>
                    </a:lnTo>
                    <a:lnTo>
                      <a:pt x="9736" y="3168"/>
                    </a:lnTo>
                    <a:lnTo>
                      <a:pt x="9711" y="3261"/>
                    </a:lnTo>
                    <a:lnTo>
                      <a:pt x="9698" y="3306"/>
                    </a:lnTo>
                    <a:lnTo>
                      <a:pt x="9684" y="3350"/>
                    </a:lnTo>
                    <a:lnTo>
                      <a:pt x="9670" y="3395"/>
                    </a:lnTo>
                    <a:lnTo>
                      <a:pt x="9655" y="3439"/>
                    </a:lnTo>
                    <a:lnTo>
                      <a:pt x="9639" y="3485"/>
                    </a:lnTo>
                    <a:lnTo>
                      <a:pt x="9622" y="3529"/>
                    </a:lnTo>
                    <a:lnTo>
                      <a:pt x="9605" y="3573"/>
                    </a:lnTo>
                    <a:lnTo>
                      <a:pt x="9585" y="3617"/>
                    </a:lnTo>
                    <a:lnTo>
                      <a:pt x="9567" y="3662"/>
                    </a:lnTo>
                    <a:lnTo>
                      <a:pt x="9547" y="3706"/>
                    </a:lnTo>
                    <a:lnTo>
                      <a:pt x="9527" y="3749"/>
                    </a:lnTo>
                    <a:lnTo>
                      <a:pt x="9506" y="3792"/>
                    </a:lnTo>
                    <a:lnTo>
                      <a:pt x="9485" y="3836"/>
                    </a:lnTo>
                    <a:lnTo>
                      <a:pt x="9463" y="3879"/>
                    </a:lnTo>
                    <a:lnTo>
                      <a:pt x="9418" y="3964"/>
                    </a:lnTo>
                    <a:lnTo>
                      <a:pt x="9369" y="4049"/>
                    </a:lnTo>
                    <a:lnTo>
                      <a:pt x="9320" y="4132"/>
                    </a:lnTo>
                    <a:lnTo>
                      <a:pt x="9269" y="4214"/>
                    </a:lnTo>
                    <a:lnTo>
                      <a:pt x="9215" y="4295"/>
                    </a:lnTo>
                    <a:lnTo>
                      <a:pt x="9161" y="4375"/>
                    </a:lnTo>
                    <a:lnTo>
                      <a:pt x="9106" y="4454"/>
                    </a:lnTo>
                    <a:lnTo>
                      <a:pt x="9048" y="4531"/>
                    </a:lnTo>
                    <a:lnTo>
                      <a:pt x="8991" y="4607"/>
                    </a:lnTo>
                    <a:lnTo>
                      <a:pt x="8933" y="4681"/>
                    </a:lnTo>
                    <a:lnTo>
                      <a:pt x="8869" y="4758"/>
                    </a:lnTo>
                    <a:lnTo>
                      <a:pt x="8805" y="4833"/>
                    </a:lnTo>
                    <a:lnTo>
                      <a:pt x="8740" y="4908"/>
                    </a:lnTo>
                    <a:lnTo>
                      <a:pt x="8672" y="4980"/>
                    </a:lnTo>
                    <a:lnTo>
                      <a:pt x="8603" y="5050"/>
                    </a:lnTo>
                    <a:lnTo>
                      <a:pt x="8533" y="5120"/>
                    </a:lnTo>
                    <a:lnTo>
                      <a:pt x="8460" y="5188"/>
                    </a:lnTo>
                    <a:lnTo>
                      <a:pt x="8388" y="5254"/>
                    </a:lnTo>
                    <a:lnTo>
                      <a:pt x="8312" y="5319"/>
                    </a:lnTo>
                    <a:lnTo>
                      <a:pt x="8237" y="5381"/>
                    </a:lnTo>
                    <a:lnTo>
                      <a:pt x="8159" y="5443"/>
                    </a:lnTo>
                    <a:lnTo>
                      <a:pt x="8080" y="5502"/>
                    </a:lnTo>
                    <a:lnTo>
                      <a:pt x="8000" y="5559"/>
                    </a:lnTo>
                    <a:lnTo>
                      <a:pt x="7919" y="5615"/>
                    </a:lnTo>
                    <a:lnTo>
                      <a:pt x="7837" y="5668"/>
                    </a:lnTo>
                    <a:lnTo>
                      <a:pt x="7753" y="5719"/>
                    </a:lnTo>
                    <a:lnTo>
                      <a:pt x="7669" y="5769"/>
                    </a:lnTo>
                    <a:lnTo>
                      <a:pt x="7582" y="5817"/>
                    </a:lnTo>
                    <a:lnTo>
                      <a:pt x="7496" y="5862"/>
                    </a:lnTo>
                    <a:lnTo>
                      <a:pt x="7407" y="5905"/>
                    </a:lnTo>
                    <a:lnTo>
                      <a:pt x="7319" y="5946"/>
                    </a:lnTo>
                    <a:lnTo>
                      <a:pt x="7273" y="5967"/>
                    </a:lnTo>
                    <a:lnTo>
                      <a:pt x="7228" y="5986"/>
                    </a:lnTo>
                    <a:lnTo>
                      <a:pt x="7183" y="6005"/>
                    </a:lnTo>
                    <a:lnTo>
                      <a:pt x="7137" y="6023"/>
                    </a:lnTo>
                    <a:lnTo>
                      <a:pt x="7091" y="6040"/>
                    </a:lnTo>
                    <a:lnTo>
                      <a:pt x="7045" y="6057"/>
                    </a:lnTo>
                    <a:lnTo>
                      <a:pt x="6998" y="6073"/>
                    </a:lnTo>
                    <a:lnTo>
                      <a:pt x="6952" y="6089"/>
                    </a:lnTo>
                    <a:lnTo>
                      <a:pt x="6904" y="6104"/>
                    </a:lnTo>
                    <a:lnTo>
                      <a:pt x="6858" y="6119"/>
                    </a:lnTo>
                    <a:lnTo>
                      <a:pt x="6811" y="6133"/>
                    </a:lnTo>
                    <a:lnTo>
                      <a:pt x="6762" y="6147"/>
                    </a:lnTo>
                    <a:lnTo>
                      <a:pt x="6715" y="6160"/>
                    </a:lnTo>
                    <a:lnTo>
                      <a:pt x="6667" y="6172"/>
                    </a:lnTo>
                    <a:lnTo>
                      <a:pt x="6619" y="6183"/>
                    </a:lnTo>
                    <a:lnTo>
                      <a:pt x="6570" y="6194"/>
                    </a:lnTo>
                    <a:lnTo>
                      <a:pt x="6522" y="6205"/>
                    </a:lnTo>
                    <a:lnTo>
                      <a:pt x="6474" y="6214"/>
                    </a:lnTo>
                    <a:lnTo>
                      <a:pt x="6425" y="6223"/>
                    </a:lnTo>
                    <a:lnTo>
                      <a:pt x="6375" y="6232"/>
                    </a:lnTo>
                    <a:lnTo>
                      <a:pt x="6326" y="6240"/>
                    </a:lnTo>
                    <a:lnTo>
                      <a:pt x="6277" y="6247"/>
                    </a:lnTo>
                    <a:lnTo>
                      <a:pt x="6050" y="6277"/>
                    </a:lnTo>
                    <a:lnTo>
                      <a:pt x="5825" y="6306"/>
                    </a:lnTo>
                    <a:lnTo>
                      <a:pt x="5600" y="6337"/>
                    </a:lnTo>
                    <a:lnTo>
                      <a:pt x="5375" y="6367"/>
                    </a:lnTo>
                    <a:lnTo>
                      <a:pt x="5150" y="6399"/>
                    </a:lnTo>
                    <a:lnTo>
                      <a:pt x="5038" y="6416"/>
                    </a:lnTo>
                    <a:lnTo>
                      <a:pt x="4926" y="6433"/>
                    </a:lnTo>
                    <a:lnTo>
                      <a:pt x="4815" y="6451"/>
                    </a:lnTo>
                    <a:lnTo>
                      <a:pt x="4704" y="6470"/>
                    </a:lnTo>
                    <a:lnTo>
                      <a:pt x="4593" y="6490"/>
                    </a:lnTo>
                    <a:lnTo>
                      <a:pt x="4482" y="6511"/>
                    </a:lnTo>
                    <a:lnTo>
                      <a:pt x="4372" y="6533"/>
                    </a:lnTo>
                    <a:lnTo>
                      <a:pt x="4262" y="6557"/>
                    </a:lnTo>
                    <a:lnTo>
                      <a:pt x="4153" y="6581"/>
                    </a:lnTo>
                    <a:lnTo>
                      <a:pt x="4044" y="6607"/>
                    </a:lnTo>
                    <a:lnTo>
                      <a:pt x="3935" y="6634"/>
                    </a:lnTo>
                    <a:lnTo>
                      <a:pt x="3828" y="6663"/>
                    </a:lnTo>
                    <a:lnTo>
                      <a:pt x="3720" y="6695"/>
                    </a:lnTo>
                    <a:lnTo>
                      <a:pt x="3613" y="6727"/>
                    </a:lnTo>
                    <a:lnTo>
                      <a:pt x="3507" y="6761"/>
                    </a:lnTo>
                    <a:lnTo>
                      <a:pt x="3400" y="6797"/>
                    </a:lnTo>
                    <a:lnTo>
                      <a:pt x="3296" y="6836"/>
                    </a:lnTo>
                    <a:lnTo>
                      <a:pt x="3191" y="6877"/>
                    </a:lnTo>
                    <a:lnTo>
                      <a:pt x="3088" y="6919"/>
                    </a:lnTo>
                    <a:lnTo>
                      <a:pt x="3035" y="6942"/>
                    </a:lnTo>
                    <a:lnTo>
                      <a:pt x="2984" y="6964"/>
                    </a:lnTo>
                    <a:lnTo>
                      <a:pt x="2933" y="6988"/>
                    </a:lnTo>
                    <a:lnTo>
                      <a:pt x="2881" y="7012"/>
                    </a:lnTo>
                    <a:lnTo>
                      <a:pt x="2830" y="7036"/>
                    </a:lnTo>
                    <a:lnTo>
                      <a:pt x="2780" y="7062"/>
                    </a:lnTo>
                    <a:lnTo>
                      <a:pt x="2730" y="7088"/>
                    </a:lnTo>
                    <a:lnTo>
                      <a:pt x="2679" y="7115"/>
                    </a:lnTo>
                    <a:lnTo>
                      <a:pt x="2629" y="7142"/>
                    </a:lnTo>
                    <a:lnTo>
                      <a:pt x="2579" y="7170"/>
                    </a:lnTo>
                    <a:lnTo>
                      <a:pt x="2528" y="7199"/>
                    </a:lnTo>
                    <a:lnTo>
                      <a:pt x="2479" y="7229"/>
                    </a:lnTo>
                    <a:lnTo>
                      <a:pt x="2430" y="7259"/>
                    </a:lnTo>
                    <a:lnTo>
                      <a:pt x="2381" y="7290"/>
                    </a:lnTo>
                    <a:lnTo>
                      <a:pt x="2332" y="7321"/>
                    </a:lnTo>
                    <a:lnTo>
                      <a:pt x="2283" y="7353"/>
                    </a:lnTo>
                    <a:lnTo>
                      <a:pt x="2235" y="7386"/>
                    </a:lnTo>
                    <a:lnTo>
                      <a:pt x="2186" y="7421"/>
                    </a:lnTo>
                    <a:lnTo>
                      <a:pt x="2138" y="7456"/>
                    </a:lnTo>
                    <a:lnTo>
                      <a:pt x="2091" y="7491"/>
                    </a:lnTo>
                    <a:lnTo>
                      <a:pt x="2043" y="7527"/>
                    </a:lnTo>
                    <a:lnTo>
                      <a:pt x="1995" y="7564"/>
                    </a:lnTo>
                    <a:lnTo>
                      <a:pt x="1949" y="7603"/>
                    </a:lnTo>
                    <a:lnTo>
                      <a:pt x="1902" y="7642"/>
                    </a:lnTo>
                    <a:lnTo>
                      <a:pt x="1856" y="7682"/>
                    </a:lnTo>
                    <a:lnTo>
                      <a:pt x="1809" y="7722"/>
                    </a:lnTo>
                    <a:lnTo>
                      <a:pt x="1763" y="7764"/>
                    </a:lnTo>
                    <a:lnTo>
                      <a:pt x="1717" y="7806"/>
                    </a:lnTo>
                    <a:lnTo>
                      <a:pt x="1672" y="7850"/>
                    </a:lnTo>
                    <a:lnTo>
                      <a:pt x="1626" y="7894"/>
                    </a:lnTo>
                    <a:lnTo>
                      <a:pt x="1581" y="7939"/>
                    </a:lnTo>
                    <a:lnTo>
                      <a:pt x="1537" y="7985"/>
                    </a:lnTo>
                    <a:lnTo>
                      <a:pt x="1492" y="8032"/>
                    </a:lnTo>
                    <a:lnTo>
                      <a:pt x="1448" y="8080"/>
                    </a:lnTo>
                    <a:lnTo>
                      <a:pt x="1404" y="8130"/>
                    </a:lnTo>
                    <a:lnTo>
                      <a:pt x="1361" y="8180"/>
                    </a:lnTo>
                    <a:lnTo>
                      <a:pt x="1317" y="8230"/>
                    </a:lnTo>
                    <a:lnTo>
                      <a:pt x="1274" y="8282"/>
                    </a:lnTo>
                    <a:lnTo>
                      <a:pt x="1232" y="8336"/>
                    </a:lnTo>
                    <a:lnTo>
                      <a:pt x="1189" y="8390"/>
                    </a:lnTo>
                    <a:lnTo>
                      <a:pt x="1148" y="8445"/>
                    </a:lnTo>
                    <a:lnTo>
                      <a:pt x="1105" y="8502"/>
                    </a:lnTo>
                    <a:lnTo>
                      <a:pt x="1064" y="8559"/>
                    </a:lnTo>
                    <a:lnTo>
                      <a:pt x="1023" y="8617"/>
                    </a:lnTo>
                    <a:lnTo>
                      <a:pt x="982" y="8677"/>
                    </a:lnTo>
                    <a:lnTo>
                      <a:pt x="941" y="8737"/>
                    </a:lnTo>
                    <a:lnTo>
                      <a:pt x="901" y="8799"/>
                    </a:lnTo>
                    <a:lnTo>
                      <a:pt x="861" y="8862"/>
                    </a:lnTo>
                    <a:lnTo>
                      <a:pt x="822" y="8926"/>
                    </a:lnTo>
                    <a:lnTo>
                      <a:pt x="782" y="8991"/>
                    </a:lnTo>
                    <a:lnTo>
                      <a:pt x="743" y="9058"/>
                    </a:lnTo>
                    <a:lnTo>
                      <a:pt x="705" y="9125"/>
                    </a:lnTo>
                    <a:lnTo>
                      <a:pt x="667" y="9193"/>
                    </a:lnTo>
                    <a:lnTo>
                      <a:pt x="629" y="9264"/>
                    </a:lnTo>
                    <a:lnTo>
                      <a:pt x="591" y="9334"/>
                    </a:lnTo>
                    <a:lnTo>
                      <a:pt x="554" y="9407"/>
                    </a:lnTo>
                    <a:lnTo>
                      <a:pt x="517" y="9480"/>
                    </a:lnTo>
                    <a:lnTo>
                      <a:pt x="481" y="9555"/>
                    </a:lnTo>
                    <a:lnTo>
                      <a:pt x="445" y="9632"/>
                    </a:lnTo>
                    <a:lnTo>
                      <a:pt x="408" y="9708"/>
                    </a:lnTo>
                    <a:lnTo>
                      <a:pt x="373" y="9788"/>
                    </a:lnTo>
                    <a:lnTo>
                      <a:pt x="338" y="9867"/>
                    </a:lnTo>
                    <a:lnTo>
                      <a:pt x="304" y="9949"/>
                    </a:lnTo>
                    <a:lnTo>
                      <a:pt x="270" y="10031"/>
                    </a:lnTo>
                    <a:lnTo>
                      <a:pt x="235" y="10116"/>
                    </a:lnTo>
                    <a:lnTo>
                      <a:pt x="202" y="10200"/>
                    </a:lnTo>
                    <a:lnTo>
                      <a:pt x="169" y="10287"/>
                    </a:lnTo>
                    <a:lnTo>
                      <a:pt x="136" y="10375"/>
                    </a:lnTo>
                    <a:lnTo>
                      <a:pt x="104" y="10465"/>
                    </a:lnTo>
                    <a:lnTo>
                      <a:pt x="71" y="10555"/>
                    </a:lnTo>
                    <a:lnTo>
                      <a:pt x="75" y="10542"/>
                    </a:lnTo>
                    <a:lnTo>
                      <a:pt x="78" y="10528"/>
                    </a:lnTo>
                    <a:lnTo>
                      <a:pt x="81" y="10513"/>
                    </a:lnTo>
                    <a:lnTo>
                      <a:pt x="82" y="10497"/>
                    </a:lnTo>
                    <a:lnTo>
                      <a:pt x="83" y="10480"/>
                    </a:lnTo>
                    <a:lnTo>
                      <a:pt x="84" y="10463"/>
                    </a:lnTo>
                    <a:lnTo>
                      <a:pt x="83" y="10425"/>
                    </a:lnTo>
                    <a:lnTo>
                      <a:pt x="80" y="10386"/>
                    </a:lnTo>
                    <a:lnTo>
                      <a:pt x="75" y="10346"/>
                    </a:lnTo>
                    <a:lnTo>
                      <a:pt x="69" y="10304"/>
                    </a:lnTo>
                    <a:lnTo>
                      <a:pt x="63" y="10261"/>
                    </a:lnTo>
                    <a:lnTo>
                      <a:pt x="47" y="10176"/>
                    </a:lnTo>
                    <a:lnTo>
                      <a:pt x="32" y="10095"/>
                    </a:lnTo>
                    <a:lnTo>
                      <a:pt x="25" y="10057"/>
                    </a:lnTo>
                    <a:lnTo>
                      <a:pt x="20" y="10022"/>
                    </a:lnTo>
                    <a:lnTo>
                      <a:pt x="16" y="9990"/>
                    </a:lnTo>
                    <a:lnTo>
                      <a:pt x="13" y="9961"/>
                    </a:lnTo>
                    <a:lnTo>
                      <a:pt x="8" y="9857"/>
                    </a:lnTo>
                    <a:lnTo>
                      <a:pt x="4" y="9754"/>
                    </a:lnTo>
                    <a:lnTo>
                      <a:pt x="2" y="9650"/>
                    </a:lnTo>
                    <a:lnTo>
                      <a:pt x="1" y="9546"/>
                    </a:lnTo>
                    <a:lnTo>
                      <a:pt x="0" y="9443"/>
                    </a:lnTo>
                    <a:lnTo>
                      <a:pt x="1" y="9339"/>
                    </a:lnTo>
                    <a:lnTo>
                      <a:pt x="3" y="9236"/>
                    </a:lnTo>
                    <a:lnTo>
                      <a:pt x="7" y="9132"/>
                    </a:lnTo>
                    <a:lnTo>
                      <a:pt x="11" y="9028"/>
                    </a:lnTo>
                    <a:lnTo>
                      <a:pt x="16" y="8924"/>
                    </a:lnTo>
                    <a:lnTo>
                      <a:pt x="23" y="8820"/>
                    </a:lnTo>
                    <a:lnTo>
                      <a:pt x="30" y="8718"/>
                    </a:lnTo>
                    <a:lnTo>
                      <a:pt x="38" y="8614"/>
                    </a:lnTo>
                    <a:lnTo>
                      <a:pt x="48" y="8511"/>
                    </a:lnTo>
                    <a:lnTo>
                      <a:pt x="58" y="8407"/>
                    </a:lnTo>
                    <a:lnTo>
                      <a:pt x="70" y="8305"/>
                    </a:lnTo>
                    <a:lnTo>
                      <a:pt x="86" y="8172"/>
                    </a:lnTo>
                    <a:lnTo>
                      <a:pt x="105" y="8039"/>
                    </a:lnTo>
                    <a:lnTo>
                      <a:pt x="124" y="7906"/>
                    </a:lnTo>
                    <a:lnTo>
                      <a:pt x="146" y="7775"/>
                    </a:lnTo>
                    <a:lnTo>
                      <a:pt x="169" y="7642"/>
                    </a:lnTo>
                    <a:lnTo>
                      <a:pt x="194" y="7509"/>
                    </a:lnTo>
                    <a:lnTo>
                      <a:pt x="220" y="7376"/>
                    </a:lnTo>
                    <a:lnTo>
                      <a:pt x="248" y="7245"/>
                    </a:lnTo>
                    <a:lnTo>
                      <a:pt x="279" y="7112"/>
                    </a:lnTo>
                    <a:lnTo>
                      <a:pt x="310" y="6980"/>
                    </a:lnTo>
                    <a:lnTo>
                      <a:pt x="343" y="6848"/>
                    </a:lnTo>
                    <a:lnTo>
                      <a:pt x="378" y="6717"/>
                    </a:lnTo>
                    <a:lnTo>
                      <a:pt x="414" y="6585"/>
                    </a:lnTo>
                    <a:lnTo>
                      <a:pt x="454" y="6454"/>
                    </a:lnTo>
                    <a:lnTo>
                      <a:pt x="493" y="6324"/>
                    </a:lnTo>
                    <a:lnTo>
                      <a:pt x="534" y="6194"/>
                    </a:lnTo>
                    <a:lnTo>
                      <a:pt x="577" y="6063"/>
                    </a:lnTo>
                    <a:lnTo>
                      <a:pt x="623" y="5934"/>
                    </a:lnTo>
                    <a:lnTo>
                      <a:pt x="669" y="5805"/>
                    </a:lnTo>
                    <a:lnTo>
                      <a:pt x="717" y="5676"/>
                    </a:lnTo>
                    <a:lnTo>
                      <a:pt x="766" y="5548"/>
                    </a:lnTo>
                    <a:lnTo>
                      <a:pt x="818" y="5421"/>
                    </a:lnTo>
                    <a:lnTo>
                      <a:pt x="870" y="5294"/>
                    </a:lnTo>
                    <a:lnTo>
                      <a:pt x="924" y="5168"/>
                    </a:lnTo>
                    <a:lnTo>
                      <a:pt x="981" y="5042"/>
                    </a:lnTo>
                    <a:lnTo>
                      <a:pt x="1038" y="4918"/>
                    </a:lnTo>
                    <a:lnTo>
                      <a:pt x="1097" y="4793"/>
                    </a:lnTo>
                    <a:lnTo>
                      <a:pt x="1158" y="4669"/>
                    </a:lnTo>
                    <a:lnTo>
                      <a:pt x="1220" y="4547"/>
                    </a:lnTo>
                    <a:lnTo>
                      <a:pt x="1283" y="4425"/>
                    </a:lnTo>
                    <a:lnTo>
                      <a:pt x="1349" y="4303"/>
                    </a:lnTo>
                    <a:lnTo>
                      <a:pt x="1416" y="4184"/>
                    </a:lnTo>
                    <a:lnTo>
                      <a:pt x="1483" y="4064"/>
                    </a:lnTo>
                    <a:lnTo>
                      <a:pt x="1554" y="3945"/>
                    </a:lnTo>
                    <a:lnTo>
                      <a:pt x="1625" y="3828"/>
                    </a:lnTo>
                    <a:lnTo>
                      <a:pt x="1698" y="3712"/>
                    </a:lnTo>
                    <a:lnTo>
                      <a:pt x="1772" y="3596"/>
                    </a:lnTo>
                    <a:lnTo>
                      <a:pt x="1848" y="3482"/>
                    </a:lnTo>
                    <a:lnTo>
                      <a:pt x="1925" y="3368"/>
                    </a:lnTo>
                    <a:lnTo>
                      <a:pt x="2003" y="3256"/>
                    </a:lnTo>
                    <a:lnTo>
                      <a:pt x="2084" y="3145"/>
                    </a:lnTo>
                    <a:lnTo>
                      <a:pt x="2165" y="3035"/>
                    </a:lnTo>
                    <a:lnTo>
                      <a:pt x="2248" y="2926"/>
                    </a:lnTo>
                    <a:lnTo>
                      <a:pt x="2332" y="2819"/>
                    </a:lnTo>
                    <a:lnTo>
                      <a:pt x="2419" y="2712"/>
                    </a:lnTo>
                    <a:lnTo>
                      <a:pt x="2506" y="2607"/>
                    </a:lnTo>
                    <a:lnTo>
                      <a:pt x="2595" y="2503"/>
                    </a:lnTo>
                    <a:lnTo>
                      <a:pt x="2685" y="2402"/>
                    </a:lnTo>
                    <a:lnTo>
                      <a:pt x="2777" y="2300"/>
                    </a:lnTo>
                    <a:lnTo>
                      <a:pt x="2869" y="2201"/>
                    </a:lnTo>
                    <a:lnTo>
                      <a:pt x="2964" y="2103"/>
                    </a:lnTo>
                    <a:lnTo>
                      <a:pt x="3059" y="2007"/>
                    </a:lnTo>
                    <a:lnTo>
                      <a:pt x="3157" y="1911"/>
                    </a:lnTo>
                    <a:lnTo>
                      <a:pt x="3254" y="1817"/>
                    </a:lnTo>
                    <a:lnTo>
                      <a:pt x="3355" y="1726"/>
                    </a:lnTo>
                    <a:lnTo>
                      <a:pt x="3456" y="1635"/>
                    </a:lnTo>
                    <a:lnTo>
                      <a:pt x="3558" y="1546"/>
                    </a:lnTo>
                    <a:lnTo>
                      <a:pt x="3663" y="1459"/>
                    </a:lnTo>
                    <a:lnTo>
                      <a:pt x="3767" y="1374"/>
                    </a:lnTo>
                    <a:lnTo>
                      <a:pt x="3874" y="1291"/>
                    </a:lnTo>
                    <a:lnTo>
                      <a:pt x="3982" y="1208"/>
                    </a:lnTo>
                    <a:lnTo>
                      <a:pt x="4091" y="1129"/>
                    </a:lnTo>
                    <a:lnTo>
                      <a:pt x="4202" y="1050"/>
                    </a:lnTo>
                    <a:lnTo>
                      <a:pt x="4314" y="974"/>
                    </a:lnTo>
                    <a:lnTo>
                      <a:pt x="4370" y="936"/>
                    </a:lnTo>
                    <a:lnTo>
                      <a:pt x="4427" y="899"/>
                    </a:lnTo>
                    <a:lnTo>
                      <a:pt x="4484" y="862"/>
                    </a:lnTo>
                    <a:lnTo>
                      <a:pt x="4542" y="827"/>
                    </a:lnTo>
                    <a:lnTo>
                      <a:pt x="4600" y="792"/>
                    </a:lnTo>
                    <a:lnTo>
                      <a:pt x="4658" y="758"/>
                    </a:lnTo>
                    <a:lnTo>
                      <a:pt x="4717" y="723"/>
                    </a:lnTo>
                    <a:lnTo>
                      <a:pt x="4775" y="691"/>
                    </a:lnTo>
                    <a:lnTo>
                      <a:pt x="4834" y="658"/>
                    </a:lnTo>
                    <a:lnTo>
                      <a:pt x="4895" y="627"/>
                    </a:lnTo>
                    <a:lnTo>
                      <a:pt x="4954" y="596"/>
                    </a:lnTo>
                    <a:lnTo>
                      <a:pt x="5015" y="566"/>
                    </a:lnTo>
                    <a:lnTo>
                      <a:pt x="5075" y="536"/>
                    </a:lnTo>
                    <a:lnTo>
                      <a:pt x="5135" y="507"/>
                    </a:lnTo>
                    <a:lnTo>
                      <a:pt x="5197" y="479"/>
                    </a:lnTo>
                    <a:lnTo>
                      <a:pt x="5258" y="452"/>
                    </a:lnTo>
                    <a:lnTo>
                      <a:pt x="5319" y="425"/>
                    </a:lnTo>
                    <a:lnTo>
                      <a:pt x="5381" y="399"/>
                    </a:lnTo>
                    <a:lnTo>
                      <a:pt x="5443" y="373"/>
                    </a:lnTo>
                    <a:lnTo>
                      <a:pt x="5505" y="349"/>
                    </a:lnTo>
                    <a:lnTo>
                      <a:pt x="5568" y="325"/>
                    </a:lnTo>
                    <a:lnTo>
                      <a:pt x="5630" y="302"/>
                    </a:lnTo>
                    <a:lnTo>
                      <a:pt x="5693" y="280"/>
                    </a:lnTo>
                    <a:lnTo>
                      <a:pt x="5757" y="259"/>
                    </a:lnTo>
                    <a:lnTo>
                      <a:pt x="5820" y="239"/>
                    </a:lnTo>
                    <a:lnTo>
                      <a:pt x="5883" y="219"/>
                    </a:lnTo>
                    <a:lnTo>
                      <a:pt x="5948" y="199"/>
                    </a:lnTo>
                    <a:lnTo>
                      <a:pt x="6011" y="181"/>
                    </a:lnTo>
                    <a:lnTo>
                      <a:pt x="6076" y="164"/>
                    </a:lnTo>
                    <a:lnTo>
                      <a:pt x="6140" y="148"/>
                    </a:lnTo>
                    <a:lnTo>
                      <a:pt x="6204" y="132"/>
                    </a:lnTo>
                    <a:lnTo>
                      <a:pt x="6270" y="117"/>
                    </a:lnTo>
                    <a:lnTo>
                      <a:pt x="6334" y="103"/>
                    </a:lnTo>
                    <a:lnTo>
                      <a:pt x="6399" y="90"/>
                    </a:lnTo>
                    <a:lnTo>
                      <a:pt x="6465" y="78"/>
                    </a:lnTo>
                    <a:lnTo>
                      <a:pt x="6530" y="67"/>
                    </a:lnTo>
                    <a:lnTo>
                      <a:pt x="6595" y="56"/>
                    </a:lnTo>
                    <a:lnTo>
                      <a:pt x="6661" y="47"/>
                    </a:lnTo>
                    <a:lnTo>
                      <a:pt x="6726" y="38"/>
                    </a:lnTo>
                    <a:lnTo>
                      <a:pt x="6793" y="30"/>
                    </a:lnTo>
                    <a:lnTo>
                      <a:pt x="6858" y="24"/>
                    </a:lnTo>
                    <a:lnTo>
                      <a:pt x="6924" y="17"/>
                    </a:lnTo>
                    <a:lnTo>
                      <a:pt x="6991" y="12"/>
                    </a:lnTo>
                    <a:lnTo>
                      <a:pt x="7057" y="8"/>
                    </a:lnTo>
                    <a:lnTo>
                      <a:pt x="7123" y="4"/>
                    </a:lnTo>
                    <a:lnTo>
                      <a:pt x="7190" y="2"/>
                    </a:lnTo>
                    <a:lnTo>
                      <a:pt x="7256" y="1"/>
                    </a:lnTo>
                    <a:lnTo>
                      <a:pt x="7324" y="0"/>
                    </a:lnTo>
                    <a:lnTo>
                      <a:pt x="7390" y="1"/>
                    </a:lnTo>
                    <a:lnTo>
                      <a:pt x="7456" y="3"/>
                    </a:lnTo>
                    <a:lnTo>
                      <a:pt x="7524" y="5"/>
                    </a:lnTo>
                    <a:lnTo>
                      <a:pt x="7590" y="9"/>
                    </a:lnTo>
                    <a:lnTo>
                      <a:pt x="7658" y="13"/>
                    </a:lnTo>
                    <a:lnTo>
                      <a:pt x="7724" y="19"/>
                    </a:lnTo>
                    <a:lnTo>
                      <a:pt x="7791" y="26"/>
                    </a:lnTo>
                    <a:lnTo>
                      <a:pt x="7859" y="34"/>
                    </a:lnTo>
                    <a:lnTo>
                      <a:pt x="7925" y="43"/>
                    </a:lnTo>
                    <a:lnTo>
                      <a:pt x="7992" y="52"/>
                    </a:lnTo>
                    <a:lnTo>
                      <a:pt x="8060" y="63"/>
                    </a:lnTo>
                    <a:lnTo>
                      <a:pt x="8127" y="75"/>
                    </a:lnTo>
                    <a:lnTo>
                      <a:pt x="8194" y="87"/>
                    </a:lnTo>
                    <a:lnTo>
                      <a:pt x="8261" y="101"/>
                    </a:lnTo>
                    <a:lnTo>
                      <a:pt x="8328" y="116"/>
                    </a:lnTo>
                    <a:lnTo>
                      <a:pt x="8395" y="132"/>
                    </a:lnTo>
                    <a:lnTo>
                      <a:pt x="8444" y="144"/>
                    </a:lnTo>
                    <a:lnTo>
                      <a:pt x="8492" y="157"/>
                    </a:lnTo>
                    <a:lnTo>
                      <a:pt x="8541" y="171"/>
                    </a:lnTo>
                    <a:lnTo>
                      <a:pt x="8589" y="185"/>
                    </a:lnTo>
                    <a:lnTo>
                      <a:pt x="8637" y="199"/>
                    </a:lnTo>
                    <a:lnTo>
                      <a:pt x="8684" y="216"/>
                    </a:lnTo>
                    <a:lnTo>
                      <a:pt x="8732" y="231"/>
                    </a:lnTo>
                    <a:lnTo>
                      <a:pt x="8779" y="248"/>
                    </a:lnTo>
                    <a:lnTo>
                      <a:pt x="8872" y="282"/>
                    </a:lnTo>
                    <a:lnTo>
                      <a:pt x="8964" y="318"/>
                    </a:lnTo>
                    <a:lnTo>
                      <a:pt x="9055" y="357"/>
                    </a:lnTo>
                    <a:lnTo>
                      <a:pt x="9146" y="398"/>
                    </a:lnTo>
                    <a:lnTo>
                      <a:pt x="9234" y="440"/>
                    </a:lnTo>
                    <a:lnTo>
                      <a:pt x="9323" y="485"/>
                    </a:lnTo>
                    <a:lnTo>
                      <a:pt x="9409" y="531"/>
                    </a:lnTo>
                    <a:lnTo>
                      <a:pt x="9496" y="579"/>
                    </a:lnTo>
                    <a:lnTo>
                      <a:pt x="9580" y="629"/>
                    </a:lnTo>
                    <a:lnTo>
                      <a:pt x="9665" y="680"/>
                    </a:lnTo>
                    <a:lnTo>
                      <a:pt x="9748" y="733"/>
                    </a:lnTo>
                    <a:lnTo>
                      <a:pt x="9831" y="788"/>
                    </a:lnTo>
                    <a:lnTo>
                      <a:pt x="9912" y="843"/>
                    </a:lnTo>
                    <a:lnTo>
                      <a:pt x="9993" y="901"/>
                    </a:lnTo>
                    <a:lnTo>
                      <a:pt x="10072" y="960"/>
                    </a:lnTo>
                    <a:lnTo>
                      <a:pt x="10151" y="1020"/>
                    </a:lnTo>
                    <a:lnTo>
                      <a:pt x="10229" y="1081"/>
                    </a:lnTo>
                    <a:lnTo>
                      <a:pt x="10306" y="1144"/>
                    </a:lnTo>
                    <a:lnTo>
                      <a:pt x="10382" y="1207"/>
                    </a:lnTo>
                    <a:lnTo>
                      <a:pt x="10457" y="1272"/>
                    </a:lnTo>
                    <a:lnTo>
                      <a:pt x="10532" y="1338"/>
                    </a:lnTo>
                    <a:lnTo>
                      <a:pt x="10606" y="1404"/>
                    </a:lnTo>
                    <a:lnTo>
                      <a:pt x="10680" y="1473"/>
                    </a:lnTo>
                    <a:lnTo>
                      <a:pt x="10752" y="1541"/>
                    </a:lnTo>
                    <a:lnTo>
                      <a:pt x="10824" y="1610"/>
                    </a:lnTo>
                    <a:lnTo>
                      <a:pt x="10895" y="1680"/>
                    </a:lnTo>
                    <a:lnTo>
                      <a:pt x="10964" y="1751"/>
                    </a:lnTo>
                    <a:lnTo>
                      <a:pt x="11035" y="1823"/>
                    </a:lnTo>
                    <a:close/>
                  </a:path>
                </a:pathLst>
              </a:custGeom>
              <a:solidFill>
                <a:schemeClr val="bg2">
                  <a:lumMod val="40000"/>
                  <a:lumOff val="60000"/>
                </a:schemeClr>
              </a:solidFill>
              <a:ln w="63500">
                <a:solidFill>
                  <a:srgbClr val="00B0F0"/>
                </a:solidFill>
                <a:round/>
              </a:ln>
              <a:scene3d>
                <a:camera prst="orthographicFront"/>
                <a:lightRig rig="threePt" dir="t"/>
              </a:scene3d>
              <a:sp3d>
                <a:bevelT w="152400" h="50800" prst="softRound"/>
                <a:bevelB w="152400" h="50800" prst="softRound"/>
              </a:sp3d>
            </p:spPr>
            <p:txBody>
              <a:bodyPr/>
              <a:lstStyle/>
              <a:p>
                <a:pPr algn="ctr">
                  <a:defRPr/>
                </a:pPr>
                <a:endParaRPr lang="zh-CN" altLang="en-US" b="1">
                  <a:latin typeface="Arial" panose="020B0604020202020204" pitchFamily="34" charset="0"/>
                  <a:ea typeface="宋体" panose="02010600030101010101" pitchFamily="2" charset="-122"/>
                </a:endParaRPr>
              </a:p>
            </p:txBody>
          </p:sp>
          <p:sp>
            <p:nvSpPr>
              <p:cNvPr id="25" name="MH_Other_5"/>
              <p:cNvSpPr/>
              <p:nvPr/>
            </p:nvSpPr>
            <p:spPr bwMode="auto">
              <a:xfrm>
                <a:off x="4464043" y="2590800"/>
                <a:ext cx="1681163" cy="1133475"/>
              </a:xfrm>
              <a:custGeom>
                <a:avLst/>
                <a:gdLst>
                  <a:gd name="T0" fmla="*/ 2147483646 w 12590"/>
                  <a:gd name="T1" fmla="*/ 2147483646 h 8493"/>
                  <a:gd name="T2" fmla="*/ 2147483646 w 12590"/>
                  <a:gd name="T3" fmla="*/ 2147483646 h 8493"/>
                  <a:gd name="T4" fmla="*/ 2147483646 w 12590"/>
                  <a:gd name="T5" fmla="*/ 2147483646 h 8493"/>
                  <a:gd name="T6" fmla="*/ 2147483646 w 12590"/>
                  <a:gd name="T7" fmla="*/ 2147483646 h 8493"/>
                  <a:gd name="T8" fmla="*/ 2147483646 w 12590"/>
                  <a:gd name="T9" fmla="*/ 2147483646 h 8493"/>
                  <a:gd name="T10" fmla="*/ 2147483646 w 12590"/>
                  <a:gd name="T11" fmla="*/ 2147483646 h 8493"/>
                  <a:gd name="T12" fmla="*/ 2147483646 w 12590"/>
                  <a:gd name="T13" fmla="*/ 2147483646 h 8493"/>
                  <a:gd name="T14" fmla="*/ 2147483646 w 12590"/>
                  <a:gd name="T15" fmla="*/ 2147483646 h 8493"/>
                  <a:gd name="T16" fmla="*/ 2147483646 w 12590"/>
                  <a:gd name="T17" fmla="*/ 2147483646 h 8493"/>
                  <a:gd name="T18" fmla="*/ 2147483646 w 12590"/>
                  <a:gd name="T19" fmla="*/ 2147483646 h 8493"/>
                  <a:gd name="T20" fmla="*/ 2147483646 w 12590"/>
                  <a:gd name="T21" fmla="*/ 2147483646 h 8493"/>
                  <a:gd name="T22" fmla="*/ 2147483646 w 12590"/>
                  <a:gd name="T23" fmla="*/ 2147483646 h 8493"/>
                  <a:gd name="T24" fmla="*/ 2147483646 w 12590"/>
                  <a:gd name="T25" fmla="*/ 2147483646 h 8493"/>
                  <a:gd name="T26" fmla="*/ 2147483646 w 12590"/>
                  <a:gd name="T27" fmla="*/ 2147483646 h 8493"/>
                  <a:gd name="T28" fmla="*/ 2147483646 w 12590"/>
                  <a:gd name="T29" fmla="*/ 2147483646 h 8493"/>
                  <a:gd name="T30" fmla="*/ 2147483646 w 12590"/>
                  <a:gd name="T31" fmla="*/ 2147483646 h 8493"/>
                  <a:gd name="T32" fmla="*/ 2147483646 w 12590"/>
                  <a:gd name="T33" fmla="*/ 2147483646 h 8493"/>
                  <a:gd name="T34" fmla="*/ 2147483646 w 12590"/>
                  <a:gd name="T35" fmla="*/ 2147483646 h 8493"/>
                  <a:gd name="T36" fmla="*/ 2147483646 w 12590"/>
                  <a:gd name="T37" fmla="*/ 2147483646 h 8493"/>
                  <a:gd name="T38" fmla="*/ 2147483646 w 12590"/>
                  <a:gd name="T39" fmla="*/ 2147483646 h 8493"/>
                  <a:gd name="T40" fmla="*/ 2147483646 w 12590"/>
                  <a:gd name="T41" fmla="*/ 2147483646 h 8493"/>
                  <a:gd name="T42" fmla="*/ 2147483646 w 12590"/>
                  <a:gd name="T43" fmla="*/ 2147483646 h 8493"/>
                  <a:gd name="T44" fmla="*/ 2147483646 w 12590"/>
                  <a:gd name="T45" fmla="*/ 2147483646 h 8493"/>
                  <a:gd name="T46" fmla="*/ 2147483646 w 12590"/>
                  <a:gd name="T47" fmla="*/ 2147483646 h 8493"/>
                  <a:gd name="T48" fmla="*/ 2147483646 w 12590"/>
                  <a:gd name="T49" fmla="*/ 2147483646 h 8493"/>
                  <a:gd name="T50" fmla="*/ 2147483646 w 12590"/>
                  <a:gd name="T51" fmla="*/ 2147483646 h 8493"/>
                  <a:gd name="T52" fmla="*/ 2147483646 w 12590"/>
                  <a:gd name="T53" fmla="*/ 2147483646 h 8493"/>
                  <a:gd name="T54" fmla="*/ 2147483646 w 12590"/>
                  <a:gd name="T55" fmla="*/ 2147483646 h 8493"/>
                  <a:gd name="T56" fmla="*/ 2147483646 w 12590"/>
                  <a:gd name="T57" fmla="*/ 2147483646 h 8493"/>
                  <a:gd name="T58" fmla="*/ 2147483646 w 12590"/>
                  <a:gd name="T59" fmla="*/ 2147483646 h 8493"/>
                  <a:gd name="T60" fmla="*/ 1147916791 w 12590"/>
                  <a:gd name="T61" fmla="*/ 2147483646 h 8493"/>
                  <a:gd name="T62" fmla="*/ 85034800 w 12590"/>
                  <a:gd name="T63" fmla="*/ 2147483646 h 8493"/>
                  <a:gd name="T64" fmla="*/ 604321615 w 12590"/>
                  <a:gd name="T65" fmla="*/ 2147483646 h 8493"/>
                  <a:gd name="T66" fmla="*/ 1566991602 w 12590"/>
                  <a:gd name="T67" fmla="*/ 2147483646 h 8493"/>
                  <a:gd name="T68" fmla="*/ 2147483646 w 12590"/>
                  <a:gd name="T69" fmla="*/ 1699430692 h 8493"/>
                  <a:gd name="T70" fmla="*/ 2147483646 w 12590"/>
                  <a:gd name="T71" fmla="*/ 1065186635 h 8493"/>
                  <a:gd name="T72" fmla="*/ 2147483646 w 12590"/>
                  <a:gd name="T73" fmla="*/ 603900346 h 8493"/>
                  <a:gd name="T74" fmla="*/ 2147483646 w 12590"/>
                  <a:gd name="T75" fmla="*/ 182080554 h 8493"/>
                  <a:gd name="T76" fmla="*/ 2147483646 w 12590"/>
                  <a:gd name="T77" fmla="*/ 6075896 h 8493"/>
                  <a:gd name="T78" fmla="*/ 2147483646 w 12590"/>
                  <a:gd name="T79" fmla="*/ 75868354 h 8493"/>
                  <a:gd name="T80" fmla="*/ 2147483646 w 12590"/>
                  <a:gd name="T81" fmla="*/ 400580849 h 8493"/>
                  <a:gd name="T82" fmla="*/ 2147483646 w 12590"/>
                  <a:gd name="T83" fmla="*/ 977166489 h 8493"/>
                  <a:gd name="T84" fmla="*/ 2147483646 w 12590"/>
                  <a:gd name="T85" fmla="*/ 1811718787 h 8493"/>
                  <a:gd name="T86" fmla="*/ 2147483646 w 12590"/>
                  <a:gd name="T87" fmla="*/ 2147483646 h 8493"/>
                  <a:gd name="T88" fmla="*/ 2147483646 w 12590"/>
                  <a:gd name="T89" fmla="*/ 2147483646 h 8493"/>
                  <a:gd name="T90" fmla="*/ 2147483646 w 12590"/>
                  <a:gd name="T91" fmla="*/ 2147483646 h 8493"/>
                  <a:gd name="T92" fmla="*/ 2147483646 w 12590"/>
                  <a:gd name="T93" fmla="*/ 2147483646 h 8493"/>
                  <a:gd name="T94" fmla="*/ 2147483646 w 12590"/>
                  <a:gd name="T95" fmla="*/ 2147483646 h 8493"/>
                  <a:gd name="T96" fmla="*/ 2147483646 w 12590"/>
                  <a:gd name="T97" fmla="*/ 2147483646 h 8493"/>
                  <a:gd name="T98" fmla="*/ 2147483646 w 12590"/>
                  <a:gd name="T99" fmla="*/ 2147483646 h 8493"/>
                  <a:gd name="T100" fmla="*/ 2147483646 w 12590"/>
                  <a:gd name="T101" fmla="*/ 2147483646 h 8493"/>
                  <a:gd name="T102" fmla="*/ 2147483646 w 12590"/>
                  <a:gd name="T103" fmla="*/ 2147483646 h 8493"/>
                  <a:gd name="T104" fmla="*/ 2147483646 w 12590"/>
                  <a:gd name="T105" fmla="*/ 2147483646 h 8493"/>
                  <a:gd name="T106" fmla="*/ 2147483646 w 12590"/>
                  <a:gd name="T107" fmla="*/ 2147483646 h 8493"/>
                  <a:gd name="T108" fmla="*/ 2147483646 w 12590"/>
                  <a:gd name="T109" fmla="*/ 2147483646 h 8493"/>
                  <a:gd name="T110" fmla="*/ 2147483646 w 12590"/>
                  <a:gd name="T111" fmla="*/ 2147483646 h 8493"/>
                  <a:gd name="T112" fmla="*/ 2147483646 w 12590"/>
                  <a:gd name="T113" fmla="*/ 2147483646 h 8493"/>
                  <a:gd name="T114" fmla="*/ 2147483646 w 12590"/>
                  <a:gd name="T115" fmla="*/ 2147483646 h 8493"/>
                  <a:gd name="T116" fmla="*/ 2147483646 w 12590"/>
                  <a:gd name="T117" fmla="*/ 2147483646 h 8493"/>
                  <a:gd name="T118" fmla="*/ 2147483646 w 12590"/>
                  <a:gd name="T119" fmla="*/ 2147483646 h 84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590" h="8493">
                    <a:moveTo>
                      <a:pt x="11839" y="8493"/>
                    </a:moveTo>
                    <a:lnTo>
                      <a:pt x="11839" y="8493"/>
                    </a:lnTo>
                    <a:lnTo>
                      <a:pt x="11843" y="8485"/>
                    </a:lnTo>
                    <a:lnTo>
                      <a:pt x="11846" y="8476"/>
                    </a:lnTo>
                    <a:lnTo>
                      <a:pt x="11849" y="8467"/>
                    </a:lnTo>
                    <a:lnTo>
                      <a:pt x="11851" y="8458"/>
                    </a:lnTo>
                    <a:lnTo>
                      <a:pt x="11854" y="8438"/>
                    </a:lnTo>
                    <a:lnTo>
                      <a:pt x="11855" y="8418"/>
                    </a:lnTo>
                    <a:lnTo>
                      <a:pt x="11854" y="8398"/>
                    </a:lnTo>
                    <a:lnTo>
                      <a:pt x="11851" y="8376"/>
                    </a:lnTo>
                    <a:lnTo>
                      <a:pt x="11846" y="8354"/>
                    </a:lnTo>
                    <a:lnTo>
                      <a:pt x="11839" y="8331"/>
                    </a:lnTo>
                    <a:lnTo>
                      <a:pt x="11831" y="8309"/>
                    </a:lnTo>
                    <a:lnTo>
                      <a:pt x="11822" y="8286"/>
                    </a:lnTo>
                    <a:lnTo>
                      <a:pt x="11811" y="8262"/>
                    </a:lnTo>
                    <a:lnTo>
                      <a:pt x="11799" y="8239"/>
                    </a:lnTo>
                    <a:lnTo>
                      <a:pt x="11786" y="8216"/>
                    </a:lnTo>
                    <a:lnTo>
                      <a:pt x="11772" y="8192"/>
                    </a:lnTo>
                    <a:lnTo>
                      <a:pt x="11757" y="8168"/>
                    </a:lnTo>
                    <a:lnTo>
                      <a:pt x="11742" y="8145"/>
                    </a:lnTo>
                    <a:lnTo>
                      <a:pt x="11726" y="8123"/>
                    </a:lnTo>
                    <a:lnTo>
                      <a:pt x="11709" y="8100"/>
                    </a:lnTo>
                    <a:lnTo>
                      <a:pt x="11674" y="8057"/>
                    </a:lnTo>
                    <a:lnTo>
                      <a:pt x="11639" y="8016"/>
                    </a:lnTo>
                    <a:lnTo>
                      <a:pt x="11605" y="7978"/>
                    </a:lnTo>
                    <a:lnTo>
                      <a:pt x="11571" y="7944"/>
                    </a:lnTo>
                    <a:lnTo>
                      <a:pt x="11540" y="7915"/>
                    </a:lnTo>
                    <a:lnTo>
                      <a:pt x="11511" y="7890"/>
                    </a:lnTo>
                    <a:lnTo>
                      <a:pt x="11487" y="7872"/>
                    </a:lnTo>
                    <a:lnTo>
                      <a:pt x="11467" y="7858"/>
                    </a:lnTo>
                    <a:lnTo>
                      <a:pt x="11446" y="7845"/>
                    </a:lnTo>
                    <a:lnTo>
                      <a:pt x="11425" y="7832"/>
                    </a:lnTo>
                    <a:lnTo>
                      <a:pt x="11404" y="7819"/>
                    </a:lnTo>
                    <a:lnTo>
                      <a:pt x="11382" y="7808"/>
                    </a:lnTo>
                    <a:lnTo>
                      <a:pt x="11361" y="7797"/>
                    </a:lnTo>
                    <a:lnTo>
                      <a:pt x="11316" y="7777"/>
                    </a:lnTo>
                    <a:lnTo>
                      <a:pt x="11271" y="7759"/>
                    </a:lnTo>
                    <a:lnTo>
                      <a:pt x="11226" y="7743"/>
                    </a:lnTo>
                    <a:lnTo>
                      <a:pt x="11180" y="7729"/>
                    </a:lnTo>
                    <a:lnTo>
                      <a:pt x="11132" y="7717"/>
                    </a:lnTo>
                    <a:lnTo>
                      <a:pt x="11085" y="7707"/>
                    </a:lnTo>
                    <a:lnTo>
                      <a:pt x="11038" y="7698"/>
                    </a:lnTo>
                    <a:lnTo>
                      <a:pt x="10988" y="7691"/>
                    </a:lnTo>
                    <a:lnTo>
                      <a:pt x="10940" y="7685"/>
                    </a:lnTo>
                    <a:lnTo>
                      <a:pt x="10891" y="7681"/>
                    </a:lnTo>
                    <a:lnTo>
                      <a:pt x="10842" y="7678"/>
                    </a:lnTo>
                    <a:lnTo>
                      <a:pt x="10791" y="7676"/>
                    </a:lnTo>
                    <a:lnTo>
                      <a:pt x="10741" y="7675"/>
                    </a:lnTo>
                    <a:lnTo>
                      <a:pt x="10691" y="7675"/>
                    </a:lnTo>
                    <a:lnTo>
                      <a:pt x="10641" y="7676"/>
                    </a:lnTo>
                    <a:lnTo>
                      <a:pt x="10590" y="7678"/>
                    </a:lnTo>
                    <a:lnTo>
                      <a:pt x="10540" y="7680"/>
                    </a:lnTo>
                    <a:lnTo>
                      <a:pt x="10439" y="7686"/>
                    </a:lnTo>
                    <a:lnTo>
                      <a:pt x="10340" y="7693"/>
                    </a:lnTo>
                    <a:lnTo>
                      <a:pt x="10143" y="7707"/>
                    </a:lnTo>
                    <a:lnTo>
                      <a:pt x="10047" y="7713"/>
                    </a:lnTo>
                    <a:lnTo>
                      <a:pt x="10000" y="7716"/>
                    </a:lnTo>
                    <a:lnTo>
                      <a:pt x="9954" y="7718"/>
                    </a:lnTo>
                    <a:lnTo>
                      <a:pt x="9906" y="7719"/>
                    </a:lnTo>
                    <a:lnTo>
                      <a:pt x="9859" y="7719"/>
                    </a:lnTo>
                    <a:lnTo>
                      <a:pt x="9812" y="7718"/>
                    </a:lnTo>
                    <a:lnTo>
                      <a:pt x="9764" y="7717"/>
                    </a:lnTo>
                    <a:lnTo>
                      <a:pt x="9716" y="7715"/>
                    </a:lnTo>
                    <a:lnTo>
                      <a:pt x="9668" y="7712"/>
                    </a:lnTo>
                    <a:lnTo>
                      <a:pt x="9621" y="7709"/>
                    </a:lnTo>
                    <a:lnTo>
                      <a:pt x="9572" y="7705"/>
                    </a:lnTo>
                    <a:lnTo>
                      <a:pt x="9525" y="7700"/>
                    </a:lnTo>
                    <a:lnTo>
                      <a:pt x="9477" y="7694"/>
                    </a:lnTo>
                    <a:lnTo>
                      <a:pt x="9430" y="7688"/>
                    </a:lnTo>
                    <a:lnTo>
                      <a:pt x="9381" y="7682"/>
                    </a:lnTo>
                    <a:lnTo>
                      <a:pt x="9286" y="7667"/>
                    </a:lnTo>
                    <a:lnTo>
                      <a:pt x="9190" y="7648"/>
                    </a:lnTo>
                    <a:lnTo>
                      <a:pt x="9096" y="7628"/>
                    </a:lnTo>
                    <a:lnTo>
                      <a:pt x="9001" y="7607"/>
                    </a:lnTo>
                    <a:lnTo>
                      <a:pt x="8907" y="7583"/>
                    </a:lnTo>
                    <a:lnTo>
                      <a:pt x="8814" y="7558"/>
                    </a:lnTo>
                    <a:lnTo>
                      <a:pt x="8722" y="7531"/>
                    </a:lnTo>
                    <a:lnTo>
                      <a:pt x="8630" y="7503"/>
                    </a:lnTo>
                    <a:lnTo>
                      <a:pt x="8540" y="7474"/>
                    </a:lnTo>
                    <a:lnTo>
                      <a:pt x="8450" y="7442"/>
                    </a:lnTo>
                    <a:lnTo>
                      <a:pt x="8357" y="7408"/>
                    </a:lnTo>
                    <a:lnTo>
                      <a:pt x="8264" y="7372"/>
                    </a:lnTo>
                    <a:lnTo>
                      <a:pt x="8172" y="7334"/>
                    </a:lnTo>
                    <a:lnTo>
                      <a:pt x="8082" y="7294"/>
                    </a:lnTo>
                    <a:lnTo>
                      <a:pt x="7992" y="7252"/>
                    </a:lnTo>
                    <a:lnTo>
                      <a:pt x="7904" y="7208"/>
                    </a:lnTo>
                    <a:lnTo>
                      <a:pt x="7816" y="7163"/>
                    </a:lnTo>
                    <a:lnTo>
                      <a:pt x="7730" y="7115"/>
                    </a:lnTo>
                    <a:lnTo>
                      <a:pt x="7644" y="7065"/>
                    </a:lnTo>
                    <a:lnTo>
                      <a:pt x="7560" y="7014"/>
                    </a:lnTo>
                    <a:lnTo>
                      <a:pt x="7478" y="6961"/>
                    </a:lnTo>
                    <a:lnTo>
                      <a:pt x="7396" y="6905"/>
                    </a:lnTo>
                    <a:lnTo>
                      <a:pt x="7316" y="6849"/>
                    </a:lnTo>
                    <a:lnTo>
                      <a:pt x="7236" y="6791"/>
                    </a:lnTo>
                    <a:lnTo>
                      <a:pt x="7159" y="6729"/>
                    </a:lnTo>
                    <a:lnTo>
                      <a:pt x="7082" y="6668"/>
                    </a:lnTo>
                    <a:lnTo>
                      <a:pt x="7008" y="6604"/>
                    </a:lnTo>
                    <a:lnTo>
                      <a:pt x="6935" y="6538"/>
                    </a:lnTo>
                    <a:lnTo>
                      <a:pt x="6863" y="6471"/>
                    </a:lnTo>
                    <a:lnTo>
                      <a:pt x="6794" y="6402"/>
                    </a:lnTo>
                    <a:lnTo>
                      <a:pt x="6725" y="6331"/>
                    </a:lnTo>
                    <a:lnTo>
                      <a:pt x="6692" y="6295"/>
                    </a:lnTo>
                    <a:lnTo>
                      <a:pt x="6659" y="6259"/>
                    </a:lnTo>
                    <a:lnTo>
                      <a:pt x="6627" y="6222"/>
                    </a:lnTo>
                    <a:lnTo>
                      <a:pt x="6595" y="6184"/>
                    </a:lnTo>
                    <a:lnTo>
                      <a:pt x="6563" y="6147"/>
                    </a:lnTo>
                    <a:lnTo>
                      <a:pt x="6532" y="6109"/>
                    </a:lnTo>
                    <a:lnTo>
                      <a:pt x="6501" y="6070"/>
                    </a:lnTo>
                    <a:lnTo>
                      <a:pt x="6471" y="6032"/>
                    </a:lnTo>
                    <a:lnTo>
                      <a:pt x="6442" y="5992"/>
                    </a:lnTo>
                    <a:lnTo>
                      <a:pt x="6412" y="5952"/>
                    </a:lnTo>
                    <a:lnTo>
                      <a:pt x="6383" y="5912"/>
                    </a:lnTo>
                    <a:lnTo>
                      <a:pt x="6355" y="5872"/>
                    </a:lnTo>
                    <a:lnTo>
                      <a:pt x="6327" y="5830"/>
                    </a:lnTo>
                    <a:lnTo>
                      <a:pt x="6300" y="5789"/>
                    </a:lnTo>
                    <a:lnTo>
                      <a:pt x="6274" y="5748"/>
                    </a:lnTo>
                    <a:lnTo>
                      <a:pt x="6248" y="5706"/>
                    </a:lnTo>
                    <a:lnTo>
                      <a:pt x="6221" y="5663"/>
                    </a:lnTo>
                    <a:lnTo>
                      <a:pt x="6196" y="5620"/>
                    </a:lnTo>
                    <a:lnTo>
                      <a:pt x="6172" y="5577"/>
                    </a:lnTo>
                    <a:lnTo>
                      <a:pt x="6148" y="5534"/>
                    </a:lnTo>
                    <a:lnTo>
                      <a:pt x="6124" y="5489"/>
                    </a:lnTo>
                    <a:lnTo>
                      <a:pt x="6102" y="5445"/>
                    </a:lnTo>
                    <a:lnTo>
                      <a:pt x="5999" y="5242"/>
                    </a:lnTo>
                    <a:lnTo>
                      <a:pt x="5897" y="5038"/>
                    </a:lnTo>
                    <a:lnTo>
                      <a:pt x="5795" y="4835"/>
                    </a:lnTo>
                    <a:lnTo>
                      <a:pt x="5692" y="4632"/>
                    </a:lnTo>
                    <a:lnTo>
                      <a:pt x="5589" y="4431"/>
                    </a:lnTo>
                    <a:lnTo>
                      <a:pt x="5537" y="4330"/>
                    </a:lnTo>
                    <a:lnTo>
                      <a:pt x="5484" y="4231"/>
                    </a:lnTo>
                    <a:lnTo>
                      <a:pt x="5430" y="4131"/>
                    </a:lnTo>
                    <a:lnTo>
                      <a:pt x="5376" y="4031"/>
                    </a:lnTo>
                    <a:lnTo>
                      <a:pt x="5320" y="3934"/>
                    </a:lnTo>
                    <a:lnTo>
                      <a:pt x="5265" y="3836"/>
                    </a:lnTo>
                    <a:lnTo>
                      <a:pt x="5208" y="3739"/>
                    </a:lnTo>
                    <a:lnTo>
                      <a:pt x="5150" y="3643"/>
                    </a:lnTo>
                    <a:lnTo>
                      <a:pt x="5091" y="3548"/>
                    </a:lnTo>
                    <a:lnTo>
                      <a:pt x="5031" y="3453"/>
                    </a:lnTo>
                    <a:lnTo>
                      <a:pt x="4969" y="3360"/>
                    </a:lnTo>
                    <a:lnTo>
                      <a:pt x="4907" y="3267"/>
                    </a:lnTo>
                    <a:lnTo>
                      <a:pt x="4843" y="3176"/>
                    </a:lnTo>
                    <a:lnTo>
                      <a:pt x="4776" y="3085"/>
                    </a:lnTo>
                    <a:lnTo>
                      <a:pt x="4709" y="2996"/>
                    </a:lnTo>
                    <a:lnTo>
                      <a:pt x="4640" y="2908"/>
                    </a:lnTo>
                    <a:lnTo>
                      <a:pt x="4570" y="2821"/>
                    </a:lnTo>
                    <a:lnTo>
                      <a:pt x="4497" y="2735"/>
                    </a:lnTo>
                    <a:lnTo>
                      <a:pt x="4422" y="2652"/>
                    </a:lnTo>
                    <a:lnTo>
                      <a:pt x="4385" y="2609"/>
                    </a:lnTo>
                    <a:lnTo>
                      <a:pt x="4346" y="2568"/>
                    </a:lnTo>
                    <a:lnTo>
                      <a:pt x="4308" y="2528"/>
                    </a:lnTo>
                    <a:lnTo>
                      <a:pt x="4267" y="2487"/>
                    </a:lnTo>
                    <a:lnTo>
                      <a:pt x="4228" y="2448"/>
                    </a:lnTo>
                    <a:lnTo>
                      <a:pt x="4187" y="2407"/>
                    </a:lnTo>
                    <a:lnTo>
                      <a:pt x="4146" y="2368"/>
                    </a:lnTo>
                    <a:lnTo>
                      <a:pt x="4104" y="2329"/>
                    </a:lnTo>
                    <a:lnTo>
                      <a:pt x="4062" y="2291"/>
                    </a:lnTo>
                    <a:lnTo>
                      <a:pt x="4019" y="2253"/>
                    </a:lnTo>
                    <a:lnTo>
                      <a:pt x="3976" y="2215"/>
                    </a:lnTo>
                    <a:lnTo>
                      <a:pt x="3931" y="2178"/>
                    </a:lnTo>
                    <a:lnTo>
                      <a:pt x="3887" y="2141"/>
                    </a:lnTo>
                    <a:lnTo>
                      <a:pt x="3842" y="2105"/>
                    </a:lnTo>
                    <a:lnTo>
                      <a:pt x="3796" y="2069"/>
                    </a:lnTo>
                    <a:lnTo>
                      <a:pt x="3749" y="2033"/>
                    </a:lnTo>
                    <a:lnTo>
                      <a:pt x="3702" y="1999"/>
                    </a:lnTo>
                    <a:lnTo>
                      <a:pt x="3654" y="1964"/>
                    </a:lnTo>
                    <a:lnTo>
                      <a:pt x="3606" y="1931"/>
                    </a:lnTo>
                    <a:lnTo>
                      <a:pt x="3556" y="1897"/>
                    </a:lnTo>
                    <a:lnTo>
                      <a:pt x="3506" y="1863"/>
                    </a:lnTo>
                    <a:lnTo>
                      <a:pt x="3456" y="1831"/>
                    </a:lnTo>
                    <a:lnTo>
                      <a:pt x="3404" y="1799"/>
                    </a:lnTo>
                    <a:lnTo>
                      <a:pt x="3352" y="1768"/>
                    </a:lnTo>
                    <a:lnTo>
                      <a:pt x="3299" y="1737"/>
                    </a:lnTo>
                    <a:lnTo>
                      <a:pt x="3245" y="1706"/>
                    </a:lnTo>
                    <a:lnTo>
                      <a:pt x="3191" y="1676"/>
                    </a:lnTo>
                    <a:lnTo>
                      <a:pt x="3136" y="1647"/>
                    </a:lnTo>
                    <a:lnTo>
                      <a:pt x="3081" y="1618"/>
                    </a:lnTo>
                    <a:lnTo>
                      <a:pt x="3024" y="1590"/>
                    </a:lnTo>
                    <a:lnTo>
                      <a:pt x="2966" y="1562"/>
                    </a:lnTo>
                    <a:lnTo>
                      <a:pt x="2909" y="1535"/>
                    </a:lnTo>
                    <a:lnTo>
                      <a:pt x="2849" y="1508"/>
                    </a:lnTo>
                    <a:lnTo>
                      <a:pt x="2789" y="1482"/>
                    </a:lnTo>
                    <a:lnTo>
                      <a:pt x="2729" y="1457"/>
                    </a:lnTo>
                    <a:lnTo>
                      <a:pt x="2667" y="1432"/>
                    </a:lnTo>
                    <a:lnTo>
                      <a:pt x="2605" y="1408"/>
                    </a:lnTo>
                    <a:lnTo>
                      <a:pt x="2541" y="1385"/>
                    </a:lnTo>
                    <a:lnTo>
                      <a:pt x="2477" y="1362"/>
                    </a:lnTo>
                    <a:lnTo>
                      <a:pt x="2412" y="1338"/>
                    </a:lnTo>
                    <a:lnTo>
                      <a:pt x="2346" y="1317"/>
                    </a:lnTo>
                    <a:lnTo>
                      <a:pt x="2279" y="1296"/>
                    </a:lnTo>
                    <a:lnTo>
                      <a:pt x="2212" y="1276"/>
                    </a:lnTo>
                    <a:lnTo>
                      <a:pt x="2143" y="1256"/>
                    </a:lnTo>
                    <a:lnTo>
                      <a:pt x="2073" y="1237"/>
                    </a:lnTo>
                    <a:lnTo>
                      <a:pt x="2002" y="1218"/>
                    </a:lnTo>
                    <a:lnTo>
                      <a:pt x="1931" y="1201"/>
                    </a:lnTo>
                    <a:lnTo>
                      <a:pt x="1859" y="1184"/>
                    </a:lnTo>
                    <a:lnTo>
                      <a:pt x="1785" y="1166"/>
                    </a:lnTo>
                    <a:lnTo>
                      <a:pt x="1711" y="1151"/>
                    </a:lnTo>
                    <a:lnTo>
                      <a:pt x="1635" y="1136"/>
                    </a:lnTo>
                    <a:lnTo>
                      <a:pt x="1559" y="1121"/>
                    </a:lnTo>
                    <a:lnTo>
                      <a:pt x="1481" y="1108"/>
                    </a:lnTo>
                    <a:lnTo>
                      <a:pt x="1403" y="1095"/>
                    </a:lnTo>
                    <a:lnTo>
                      <a:pt x="1324" y="1083"/>
                    </a:lnTo>
                    <a:lnTo>
                      <a:pt x="1243" y="1071"/>
                    </a:lnTo>
                    <a:lnTo>
                      <a:pt x="1162" y="1061"/>
                    </a:lnTo>
                    <a:lnTo>
                      <a:pt x="1078" y="1051"/>
                    </a:lnTo>
                    <a:lnTo>
                      <a:pt x="995" y="1041"/>
                    </a:lnTo>
                    <a:lnTo>
                      <a:pt x="910" y="1033"/>
                    </a:lnTo>
                    <a:lnTo>
                      <a:pt x="824" y="1025"/>
                    </a:lnTo>
                    <a:lnTo>
                      <a:pt x="737" y="1018"/>
                    </a:lnTo>
                    <a:lnTo>
                      <a:pt x="649" y="1012"/>
                    </a:lnTo>
                    <a:lnTo>
                      <a:pt x="560" y="1007"/>
                    </a:lnTo>
                    <a:lnTo>
                      <a:pt x="470" y="1002"/>
                    </a:lnTo>
                    <a:lnTo>
                      <a:pt x="378" y="998"/>
                    </a:lnTo>
                    <a:lnTo>
                      <a:pt x="286" y="996"/>
                    </a:lnTo>
                    <a:lnTo>
                      <a:pt x="191" y="993"/>
                    </a:lnTo>
                    <a:lnTo>
                      <a:pt x="97" y="992"/>
                    </a:lnTo>
                    <a:lnTo>
                      <a:pt x="0" y="992"/>
                    </a:lnTo>
                    <a:lnTo>
                      <a:pt x="14" y="991"/>
                    </a:lnTo>
                    <a:lnTo>
                      <a:pt x="28" y="988"/>
                    </a:lnTo>
                    <a:lnTo>
                      <a:pt x="43" y="986"/>
                    </a:lnTo>
                    <a:lnTo>
                      <a:pt x="59" y="982"/>
                    </a:lnTo>
                    <a:lnTo>
                      <a:pt x="75" y="978"/>
                    </a:lnTo>
                    <a:lnTo>
                      <a:pt x="92" y="972"/>
                    </a:lnTo>
                    <a:lnTo>
                      <a:pt x="127" y="959"/>
                    </a:lnTo>
                    <a:lnTo>
                      <a:pt x="163" y="944"/>
                    </a:lnTo>
                    <a:lnTo>
                      <a:pt x="199" y="926"/>
                    </a:lnTo>
                    <a:lnTo>
                      <a:pt x="237" y="907"/>
                    </a:lnTo>
                    <a:lnTo>
                      <a:pt x="275" y="887"/>
                    </a:lnTo>
                    <a:lnTo>
                      <a:pt x="350" y="845"/>
                    </a:lnTo>
                    <a:lnTo>
                      <a:pt x="421" y="803"/>
                    </a:lnTo>
                    <a:lnTo>
                      <a:pt x="456" y="785"/>
                    </a:lnTo>
                    <a:lnTo>
                      <a:pt x="487" y="768"/>
                    </a:lnTo>
                    <a:lnTo>
                      <a:pt x="516" y="753"/>
                    </a:lnTo>
                    <a:lnTo>
                      <a:pt x="542" y="742"/>
                    </a:lnTo>
                    <a:lnTo>
                      <a:pt x="639" y="703"/>
                    </a:lnTo>
                    <a:lnTo>
                      <a:pt x="735" y="666"/>
                    </a:lnTo>
                    <a:lnTo>
                      <a:pt x="833" y="629"/>
                    </a:lnTo>
                    <a:lnTo>
                      <a:pt x="930" y="594"/>
                    </a:lnTo>
                    <a:lnTo>
                      <a:pt x="1028" y="560"/>
                    </a:lnTo>
                    <a:lnTo>
                      <a:pt x="1126" y="527"/>
                    </a:lnTo>
                    <a:lnTo>
                      <a:pt x="1225" y="495"/>
                    </a:lnTo>
                    <a:lnTo>
                      <a:pt x="1324" y="465"/>
                    </a:lnTo>
                    <a:lnTo>
                      <a:pt x="1423" y="434"/>
                    </a:lnTo>
                    <a:lnTo>
                      <a:pt x="1523" y="405"/>
                    </a:lnTo>
                    <a:lnTo>
                      <a:pt x="1623" y="378"/>
                    </a:lnTo>
                    <a:lnTo>
                      <a:pt x="1724" y="351"/>
                    </a:lnTo>
                    <a:lnTo>
                      <a:pt x="1823" y="325"/>
                    </a:lnTo>
                    <a:lnTo>
                      <a:pt x="1925" y="301"/>
                    </a:lnTo>
                    <a:lnTo>
                      <a:pt x="2026" y="277"/>
                    </a:lnTo>
                    <a:lnTo>
                      <a:pt x="2127" y="253"/>
                    </a:lnTo>
                    <a:lnTo>
                      <a:pt x="2257" y="225"/>
                    </a:lnTo>
                    <a:lnTo>
                      <a:pt x="2389" y="199"/>
                    </a:lnTo>
                    <a:lnTo>
                      <a:pt x="2520" y="175"/>
                    </a:lnTo>
                    <a:lnTo>
                      <a:pt x="2653" y="152"/>
                    </a:lnTo>
                    <a:lnTo>
                      <a:pt x="2786" y="130"/>
                    </a:lnTo>
                    <a:lnTo>
                      <a:pt x="2919" y="111"/>
                    </a:lnTo>
                    <a:lnTo>
                      <a:pt x="3052" y="92"/>
                    </a:lnTo>
                    <a:lnTo>
                      <a:pt x="3187" y="75"/>
                    </a:lnTo>
                    <a:lnTo>
                      <a:pt x="3322" y="60"/>
                    </a:lnTo>
                    <a:lnTo>
                      <a:pt x="3457" y="47"/>
                    </a:lnTo>
                    <a:lnTo>
                      <a:pt x="3592" y="35"/>
                    </a:lnTo>
                    <a:lnTo>
                      <a:pt x="3728" y="25"/>
                    </a:lnTo>
                    <a:lnTo>
                      <a:pt x="3864" y="17"/>
                    </a:lnTo>
                    <a:lnTo>
                      <a:pt x="4001" y="10"/>
                    </a:lnTo>
                    <a:lnTo>
                      <a:pt x="4138" y="5"/>
                    </a:lnTo>
                    <a:lnTo>
                      <a:pt x="4274" y="2"/>
                    </a:lnTo>
                    <a:lnTo>
                      <a:pt x="4411" y="0"/>
                    </a:lnTo>
                    <a:lnTo>
                      <a:pt x="4548" y="0"/>
                    </a:lnTo>
                    <a:lnTo>
                      <a:pt x="4685" y="2"/>
                    </a:lnTo>
                    <a:lnTo>
                      <a:pt x="4822" y="5"/>
                    </a:lnTo>
                    <a:lnTo>
                      <a:pt x="4959" y="10"/>
                    </a:lnTo>
                    <a:lnTo>
                      <a:pt x="5096" y="17"/>
                    </a:lnTo>
                    <a:lnTo>
                      <a:pt x="5234" y="25"/>
                    </a:lnTo>
                    <a:lnTo>
                      <a:pt x="5371" y="35"/>
                    </a:lnTo>
                    <a:lnTo>
                      <a:pt x="5507" y="47"/>
                    </a:lnTo>
                    <a:lnTo>
                      <a:pt x="5645" y="60"/>
                    </a:lnTo>
                    <a:lnTo>
                      <a:pt x="5781" y="75"/>
                    </a:lnTo>
                    <a:lnTo>
                      <a:pt x="5918" y="93"/>
                    </a:lnTo>
                    <a:lnTo>
                      <a:pt x="6054" y="111"/>
                    </a:lnTo>
                    <a:lnTo>
                      <a:pt x="6190" y="132"/>
                    </a:lnTo>
                    <a:lnTo>
                      <a:pt x="6326" y="153"/>
                    </a:lnTo>
                    <a:lnTo>
                      <a:pt x="6462" y="177"/>
                    </a:lnTo>
                    <a:lnTo>
                      <a:pt x="6597" y="202"/>
                    </a:lnTo>
                    <a:lnTo>
                      <a:pt x="6731" y="229"/>
                    </a:lnTo>
                    <a:lnTo>
                      <a:pt x="6866" y="258"/>
                    </a:lnTo>
                    <a:lnTo>
                      <a:pt x="7000" y="290"/>
                    </a:lnTo>
                    <a:lnTo>
                      <a:pt x="7134" y="322"/>
                    </a:lnTo>
                    <a:lnTo>
                      <a:pt x="7266" y="356"/>
                    </a:lnTo>
                    <a:lnTo>
                      <a:pt x="7398" y="391"/>
                    </a:lnTo>
                    <a:lnTo>
                      <a:pt x="7531" y="429"/>
                    </a:lnTo>
                    <a:lnTo>
                      <a:pt x="7662" y="469"/>
                    </a:lnTo>
                    <a:lnTo>
                      <a:pt x="7792" y="510"/>
                    </a:lnTo>
                    <a:lnTo>
                      <a:pt x="7922" y="552"/>
                    </a:lnTo>
                    <a:lnTo>
                      <a:pt x="8052" y="597"/>
                    </a:lnTo>
                    <a:lnTo>
                      <a:pt x="8181" y="644"/>
                    </a:lnTo>
                    <a:lnTo>
                      <a:pt x="8308" y="692"/>
                    </a:lnTo>
                    <a:lnTo>
                      <a:pt x="8435" y="742"/>
                    </a:lnTo>
                    <a:lnTo>
                      <a:pt x="8561" y="793"/>
                    </a:lnTo>
                    <a:lnTo>
                      <a:pt x="8686" y="847"/>
                    </a:lnTo>
                    <a:lnTo>
                      <a:pt x="8811" y="902"/>
                    </a:lnTo>
                    <a:lnTo>
                      <a:pt x="8935" y="959"/>
                    </a:lnTo>
                    <a:lnTo>
                      <a:pt x="9057" y="1019"/>
                    </a:lnTo>
                    <a:lnTo>
                      <a:pt x="9178" y="1079"/>
                    </a:lnTo>
                    <a:lnTo>
                      <a:pt x="9299" y="1141"/>
                    </a:lnTo>
                    <a:lnTo>
                      <a:pt x="9419" y="1206"/>
                    </a:lnTo>
                    <a:lnTo>
                      <a:pt x="9537" y="1272"/>
                    </a:lnTo>
                    <a:lnTo>
                      <a:pt x="9655" y="1339"/>
                    </a:lnTo>
                    <a:lnTo>
                      <a:pt x="9771" y="1409"/>
                    </a:lnTo>
                    <a:lnTo>
                      <a:pt x="9886" y="1480"/>
                    </a:lnTo>
                    <a:lnTo>
                      <a:pt x="10000" y="1554"/>
                    </a:lnTo>
                    <a:lnTo>
                      <a:pt x="10113" y="1629"/>
                    </a:lnTo>
                    <a:lnTo>
                      <a:pt x="10224" y="1706"/>
                    </a:lnTo>
                    <a:lnTo>
                      <a:pt x="10335" y="1785"/>
                    </a:lnTo>
                    <a:lnTo>
                      <a:pt x="10443" y="1865"/>
                    </a:lnTo>
                    <a:lnTo>
                      <a:pt x="10498" y="1907"/>
                    </a:lnTo>
                    <a:lnTo>
                      <a:pt x="10551" y="1948"/>
                    </a:lnTo>
                    <a:lnTo>
                      <a:pt x="10604" y="1990"/>
                    </a:lnTo>
                    <a:lnTo>
                      <a:pt x="10657" y="2033"/>
                    </a:lnTo>
                    <a:lnTo>
                      <a:pt x="10709" y="2077"/>
                    </a:lnTo>
                    <a:lnTo>
                      <a:pt x="10760" y="2121"/>
                    </a:lnTo>
                    <a:lnTo>
                      <a:pt x="10811" y="2165"/>
                    </a:lnTo>
                    <a:lnTo>
                      <a:pt x="10862" y="2209"/>
                    </a:lnTo>
                    <a:lnTo>
                      <a:pt x="10911" y="2255"/>
                    </a:lnTo>
                    <a:lnTo>
                      <a:pt x="10961" y="2301"/>
                    </a:lnTo>
                    <a:lnTo>
                      <a:pt x="11010" y="2347"/>
                    </a:lnTo>
                    <a:lnTo>
                      <a:pt x="11058" y="2394"/>
                    </a:lnTo>
                    <a:lnTo>
                      <a:pt x="11106" y="2442"/>
                    </a:lnTo>
                    <a:lnTo>
                      <a:pt x="11152" y="2490"/>
                    </a:lnTo>
                    <a:lnTo>
                      <a:pt x="11200" y="2538"/>
                    </a:lnTo>
                    <a:lnTo>
                      <a:pt x="11245" y="2586"/>
                    </a:lnTo>
                    <a:lnTo>
                      <a:pt x="11291" y="2637"/>
                    </a:lnTo>
                    <a:lnTo>
                      <a:pt x="11335" y="2686"/>
                    </a:lnTo>
                    <a:lnTo>
                      <a:pt x="11380" y="2736"/>
                    </a:lnTo>
                    <a:lnTo>
                      <a:pt x="11423" y="2787"/>
                    </a:lnTo>
                    <a:lnTo>
                      <a:pt x="11466" y="2839"/>
                    </a:lnTo>
                    <a:lnTo>
                      <a:pt x="11508" y="2890"/>
                    </a:lnTo>
                    <a:lnTo>
                      <a:pt x="11550" y="2942"/>
                    </a:lnTo>
                    <a:lnTo>
                      <a:pt x="11591" y="2996"/>
                    </a:lnTo>
                    <a:lnTo>
                      <a:pt x="11630" y="3049"/>
                    </a:lnTo>
                    <a:lnTo>
                      <a:pt x="11670" y="3102"/>
                    </a:lnTo>
                    <a:lnTo>
                      <a:pt x="11709" y="3157"/>
                    </a:lnTo>
                    <a:lnTo>
                      <a:pt x="11747" y="3211"/>
                    </a:lnTo>
                    <a:lnTo>
                      <a:pt x="11784" y="3266"/>
                    </a:lnTo>
                    <a:lnTo>
                      <a:pt x="11821" y="3321"/>
                    </a:lnTo>
                    <a:lnTo>
                      <a:pt x="11856" y="3377"/>
                    </a:lnTo>
                    <a:lnTo>
                      <a:pt x="11892" y="3433"/>
                    </a:lnTo>
                    <a:lnTo>
                      <a:pt x="11927" y="3490"/>
                    </a:lnTo>
                    <a:lnTo>
                      <a:pt x="11960" y="3548"/>
                    </a:lnTo>
                    <a:lnTo>
                      <a:pt x="11993" y="3605"/>
                    </a:lnTo>
                    <a:lnTo>
                      <a:pt x="12025" y="3663"/>
                    </a:lnTo>
                    <a:lnTo>
                      <a:pt x="12057" y="3722"/>
                    </a:lnTo>
                    <a:lnTo>
                      <a:pt x="12087" y="3780"/>
                    </a:lnTo>
                    <a:lnTo>
                      <a:pt x="12117" y="3839"/>
                    </a:lnTo>
                    <a:lnTo>
                      <a:pt x="12146" y="3900"/>
                    </a:lnTo>
                    <a:lnTo>
                      <a:pt x="12174" y="3959"/>
                    </a:lnTo>
                    <a:lnTo>
                      <a:pt x="12201" y="4019"/>
                    </a:lnTo>
                    <a:lnTo>
                      <a:pt x="12228" y="4081"/>
                    </a:lnTo>
                    <a:lnTo>
                      <a:pt x="12253" y="4142"/>
                    </a:lnTo>
                    <a:lnTo>
                      <a:pt x="12278" y="4203"/>
                    </a:lnTo>
                    <a:lnTo>
                      <a:pt x="12302" y="4266"/>
                    </a:lnTo>
                    <a:lnTo>
                      <a:pt x="12325" y="4328"/>
                    </a:lnTo>
                    <a:lnTo>
                      <a:pt x="12347" y="4391"/>
                    </a:lnTo>
                    <a:lnTo>
                      <a:pt x="12368" y="4455"/>
                    </a:lnTo>
                    <a:lnTo>
                      <a:pt x="12388" y="4518"/>
                    </a:lnTo>
                    <a:lnTo>
                      <a:pt x="12408" y="4582"/>
                    </a:lnTo>
                    <a:lnTo>
                      <a:pt x="12427" y="4647"/>
                    </a:lnTo>
                    <a:lnTo>
                      <a:pt x="12444" y="4711"/>
                    </a:lnTo>
                    <a:lnTo>
                      <a:pt x="12461" y="4777"/>
                    </a:lnTo>
                    <a:lnTo>
                      <a:pt x="12476" y="4842"/>
                    </a:lnTo>
                    <a:lnTo>
                      <a:pt x="12491" y="4907"/>
                    </a:lnTo>
                    <a:lnTo>
                      <a:pt x="12505" y="4974"/>
                    </a:lnTo>
                    <a:lnTo>
                      <a:pt x="12517" y="5040"/>
                    </a:lnTo>
                    <a:lnTo>
                      <a:pt x="12529" y="5107"/>
                    </a:lnTo>
                    <a:lnTo>
                      <a:pt x="12540" y="5175"/>
                    </a:lnTo>
                    <a:lnTo>
                      <a:pt x="12550" y="5242"/>
                    </a:lnTo>
                    <a:lnTo>
                      <a:pt x="12558" y="5309"/>
                    </a:lnTo>
                    <a:lnTo>
                      <a:pt x="12566" y="5378"/>
                    </a:lnTo>
                    <a:lnTo>
                      <a:pt x="12574" y="5446"/>
                    </a:lnTo>
                    <a:lnTo>
                      <a:pt x="12578" y="5497"/>
                    </a:lnTo>
                    <a:lnTo>
                      <a:pt x="12582" y="5547"/>
                    </a:lnTo>
                    <a:lnTo>
                      <a:pt x="12585" y="5597"/>
                    </a:lnTo>
                    <a:lnTo>
                      <a:pt x="12587" y="5647"/>
                    </a:lnTo>
                    <a:lnTo>
                      <a:pt x="12589" y="5698"/>
                    </a:lnTo>
                    <a:lnTo>
                      <a:pt x="12590" y="5748"/>
                    </a:lnTo>
                    <a:lnTo>
                      <a:pt x="12590" y="5797"/>
                    </a:lnTo>
                    <a:lnTo>
                      <a:pt x="12590" y="5847"/>
                    </a:lnTo>
                    <a:lnTo>
                      <a:pt x="12588" y="5947"/>
                    </a:lnTo>
                    <a:lnTo>
                      <a:pt x="12584" y="6046"/>
                    </a:lnTo>
                    <a:lnTo>
                      <a:pt x="12577" y="6144"/>
                    </a:lnTo>
                    <a:lnTo>
                      <a:pt x="12567" y="6243"/>
                    </a:lnTo>
                    <a:lnTo>
                      <a:pt x="12556" y="6341"/>
                    </a:lnTo>
                    <a:lnTo>
                      <a:pt x="12543" y="6439"/>
                    </a:lnTo>
                    <a:lnTo>
                      <a:pt x="12528" y="6536"/>
                    </a:lnTo>
                    <a:lnTo>
                      <a:pt x="12511" y="6633"/>
                    </a:lnTo>
                    <a:lnTo>
                      <a:pt x="12492" y="6729"/>
                    </a:lnTo>
                    <a:lnTo>
                      <a:pt x="12471" y="6826"/>
                    </a:lnTo>
                    <a:lnTo>
                      <a:pt x="12448" y="6922"/>
                    </a:lnTo>
                    <a:lnTo>
                      <a:pt x="12424" y="7018"/>
                    </a:lnTo>
                    <a:lnTo>
                      <a:pt x="12398" y="7113"/>
                    </a:lnTo>
                    <a:lnTo>
                      <a:pt x="12369" y="7208"/>
                    </a:lnTo>
                    <a:lnTo>
                      <a:pt x="12340" y="7303"/>
                    </a:lnTo>
                    <a:lnTo>
                      <a:pt x="12309" y="7396"/>
                    </a:lnTo>
                    <a:lnTo>
                      <a:pt x="12276" y="7490"/>
                    </a:lnTo>
                    <a:lnTo>
                      <a:pt x="12243" y="7583"/>
                    </a:lnTo>
                    <a:lnTo>
                      <a:pt x="12207" y="7676"/>
                    </a:lnTo>
                    <a:lnTo>
                      <a:pt x="12170" y="7768"/>
                    </a:lnTo>
                    <a:lnTo>
                      <a:pt x="12133" y="7861"/>
                    </a:lnTo>
                    <a:lnTo>
                      <a:pt x="12094" y="7952"/>
                    </a:lnTo>
                    <a:lnTo>
                      <a:pt x="12054" y="8044"/>
                    </a:lnTo>
                    <a:lnTo>
                      <a:pt x="12013" y="8134"/>
                    </a:lnTo>
                    <a:lnTo>
                      <a:pt x="11971" y="8225"/>
                    </a:lnTo>
                    <a:lnTo>
                      <a:pt x="11928" y="8315"/>
                    </a:lnTo>
                    <a:lnTo>
                      <a:pt x="11884" y="8405"/>
                    </a:lnTo>
                    <a:lnTo>
                      <a:pt x="11839" y="8493"/>
                    </a:lnTo>
                    <a:close/>
                  </a:path>
                </a:pathLst>
              </a:custGeom>
              <a:solidFill>
                <a:schemeClr val="bg2">
                  <a:lumMod val="40000"/>
                  <a:lumOff val="60000"/>
                </a:schemeClr>
              </a:solidFill>
              <a:ln w="63500">
                <a:solidFill>
                  <a:srgbClr val="FFC000"/>
                </a:solidFill>
                <a:round/>
              </a:ln>
              <a:scene3d>
                <a:camera prst="orthographicFront"/>
                <a:lightRig rig="threePt" dir="t"/>
              </a:scene3d>
              <a:sp3d>
                <a:bevelT w="152400" h="50800" prst="softRound"/>
                <a:bevelB w="152400" h="50800" prst="softRound"/>
              </a:sp3d>
            </p:spPr>
            <p:txBody>
              <a:bodyPr/>
              <a:lstStyle/>
              <a:p>
                <a:pPr algn="ctr">
                  <a:defRPr/>
                </a:pPr>
                <a:endParaRPr lang="zh-CN" altLang="en-US" b="1">
                  <a:latin typeface="Arial" panose="020B0604020202020204" pitchFamily="34" charset="0"/>
                  <a:ea typeface="宋体" panose="02010600030101010101" pitchFamily="2" charset="-122"/>
                </a:endParaRPr>
              </a:p>
            </p:txBody>
          </p:sp>
          <p:sp>
            <p:nvSpPr>
              <p:cNvPr id="26" name="MH_Other_1"/>
              <p:cNvSpPr/>
              <p:nvPr/>
            </p:nvSpPr>
            <p:spPr bwMode="auto">
              <a:xfrm>
                <a:off x="5651493" y="3084513"/>
                <a:ext cx="854075" cy="1825625"/>
              </a:xfrm>
              <a:custGeom>
                <a:avLst/>
                <a:gdLst>
                  <a:gd name="T0" fmla="*/ 269603275 w 6408"/>
                  <a:gd name="T1" fmla="*/ 2147483646 h 13673"/>
                  <a:gd name="T2" fmla="*/ 681611427 w 6408"/>
                  <a:gd name="T3" fmla="*/ 2147483646 h 13673"/>
                  <a:gd name="T4" fmla="*/ 1063296052 w 6408"/>
                  <a:gd name="T5" fmla="*/ 2147483646 h 13673"/>
                  <a:gd name="T6" fmla="*/ 1532856571 w 6408"/>
                  <a:gd name="T7" fmla="*/ 2147483646 h 13673"/>
                  <a:gd name="T8" fmla="*/ 1654025929 w 6408"/>
                  <a:gd name="T9" fmla="*/ 2147483646 h 13673"/>
                  <a:gd name="T10" fmla="*/ 1672202212 w 6408"/>
                  <a:gd name="T11" fmla="*/ 2147483646 h 13673"/>
                  <a:gd name="T12" fmla="*/ 1448021920 w 6408"/>
                  <a:gd name="T13" fmla="*/ 2147483646 h 13673"/>
                  <a:gd name="T14" fmla="*/ 802780919 w 6408"/>
                  <a:gd name="T15" fmla="*/ 2147483646 h 13673"/>
                  <a:gd name="T16" fmla="*/ 463495760 w 6408"/>
                  <a:gd name="T17" fmla="*/ 2147483646 h 13673"/>
                  <a:gd name="T18" fmla="*/ 227203809 w 6408"/>
                  <a:gd name="T19" fmla="*/ 2147483646 h 13673"/>
                  <a:gd name="T20" fmla="*/ 24241042 w 6408"/>
                  <a:gd name="T21" fmla="*/ 2147483646 h 13673"/>
                  <a:gd name="T22" fmla="*/ 21199800 w 6408"/>
                  <a:gd name="T23" fmla="*/ 2147483646 h 13673"/>
                  <a:gd name="T24" fmla="*/ 290820934 w 6408"/>
                  <a:gd name="T25" fmla="*/ 2147483646 h 13673"/>
                  <a:gd name="T26" fmla="*/ 875486052 w 6408"/>
                  <a:gd name="T27" fmla="*/ 2147483646 h 13673"/>
                  <a:gd name="T28" fmla="*/ 1702490154 w 6408"/>
                  <a:gd name="T29" fmla="*/ 2147483646 h 13673"/>
                  <a:gd name="T30" fmla="*/ 2147483646 w 6408"/>
                  <a:gd name="T31" fmla="*/ 2147483646 h 13673"/>
                  <a:gd name="T32" fmla="*/ 2147483646 w 6408"/>
                  <a:gd name="T33" fmla="*/ 2147483646 h 13673"/>
                  <a:gd name="T34" fmla="*/ 2147483646 w 6408"/>
                  <a:gd name="T35" fmla="*/ 2147483646 h 13673"/>
                  <a:gd name="T36" fmla="*/ 2147483646 w 6408"/>
                  <a:gd name="T37" fmla="*/ 2147483646 h 13673"/>
                  <a:gd name="T38" fmla="*/ 2147483646 w 6408"/>
                  <a:gd name="T39" fmla="*/ 2147483646 h 13673"/>
                  <a:gd name="T40" fmla="*/ 2147483646 w 6408"/>
                  <a:gd name="T41" fmla="*/ 2147483646 h 13673"/>
                  <a:gd name="T42" fmla="*/ 2147483646 w 6408"/>
                  <a:gd name="T43" fmla="*/ 2147483646 h 13673"/>
                  <a:gd name="T44" fmla="*/ 2147483646 w 6408"/>
                  <a:gd name="T45" fmla="*/ 2147483646 h 13673"/>
                  <a:gd name="T46" fmla="*/ 2147483646 w 6408"/>
                  <a:gd name="T47" fmla="*/ 2147483646 h 13673"/>
                  <a:gd name="T48" fmla="*/ 2147483646 w 6408"/>
                  <a:gd name="T49" fmla="*/ 2147483646 h 13673"/>
                  <a:gd name="T50" fmla="*/ 2147483646 w 6408"/>
                  <a:gd name="T51" fmla="*/ 2147483646 h 13673"/>
                  <a:gd name="T52" fmla="*/ 2147483646 w 6408"/>
                  <a:gd name="T53" fmla="*/ 2147483646 h 13673"/>
                  <a:gd name="T54" fmla="*/ 2147483646 w 6408"/>
                  <a:gd name="T55" fmla="*/ 2147483646 h 13673"/>
                  <a:gd name="T56" fmla="*/ 2147483646 w 6408"/>
                  <a:gd name="T57" fmla="*/ 2147483646 h 13673"/>
                  <a:gd name="T58" fmla="*/ 2147483646 w 6408"/>
                  <a:gd name="T59" fmla="*/ 2147483646 h 13673"/>
                  <a:gd name="T60" fmla="*/ 2147483646 w 6408"/>
                  <a:gd name="T61" fmla="*/ 1098085064 h 13673"/>
                  <a:gd name="T62" fmla="*/ 2147483646 w 6408"/>
                  <a:gd name="T63" fmla="*/ 78863582 h 13673"/>
                  <a:gd name="T64" fmla="*/ 2147483646 w 6408"/>
                  <a:gd name="T65" fmla="*/ 512648799 h 13673"/>
                  <a:gd name="T66" fmla="*/ 2147483646 w 6408"/>
                  <a:gd name="T67" fmla="*/ 1270993235 h 13673"/>
                  <a:gd name="T68" fmla="*/ 2147483646 w 6408"/>
                  <a:gd name="T69" fmla="*/ 2147483646 h 13673"/>
                  <a:gd name="T70" fmla="*/ 2147483646 w 6408"/>
                  <a:gd name="T71" fmla="*/ 2147483646 h 13673"/>
                  <a:gd name="T72" fmla="*/ 2147483646 w 6408"/>
                  <a:gd name="T73" fmla="*/ 2147483646 h 13673"/>
                  <a:gd name="T74" fmla="*/ 2147483646 w 6408"/>
                  <a:gd name="T75" fmla="*/ 2147483646 h 13673"/>
                  <a:gd name="T76" fmla="*/ 2147483646 w 6408"/>
                  <a:gd name="T77" fmla="*/ 2147483646 h 13673"/>
                  <a:gd name="T78" fmla="*/ 2147483646 w 6408"/>
                  <a:gd name="T79" fmla="*/ 2147483646 h 13673"/>
                  <a:gd name="T80" fmla="*/ 2147483646 w 6408"/>
                  <a:gd name="T81" fmla="*/ 2147483646 h 13673"/>
                  <a:gd name="T82" fmla="*/ 2147483646 w 6408"/>
                  <a:gd name="T83" fmla="*/ 2147483646 h 13673"/>
                  <a:gd name="T84" fmla="*/ 2147483646 w 6408"/>
                  <a:gd name="T85" fmla="*/ 2147483646 h 13673"/>
                  <a:gd name="T86" fmla="*/ 2147483646 w 6408"/>
                  <a:gd name="T87" fmla="*/ 2147483646 h 13673"/>
                  <a:gd name="T88" fmla="*/ 2147483646 w 6408"/>
                  <a:gd name="T89" fmla="*/ 2147483646 h 13673"/>
                  <a:gd name="T90" fmla="*/ 2147483646 w 6408"/>
                  <a:gd name="T91" fmla="*/ 2147483646 h 13673"/>
                  <a:gd name="T92" fmla="*/ 2147483646 w 6408"/>
                  <a:gd name="T93" fmla="*/ 2147483646 h 13673"/>
                  <a:gd name="T94" fmla="*/ 2147483646 w 6408"/>
                  <a:gd name="T95" fmla="*/ 2147483646 h 13673"/>
                  <a:gd name="T96" fmla="*/ 2147483646 w 6408"/>
                  <a:gd name="T97" fmla="*/ 2147483646 h 13673"/>
                  <a:gd name="T98" fmla="*/ 2147483646 w 6408"/>
                  <a:gd name="T99" fmla="*/ 2147483646 h 13673"/>
                  <a:gd name="T100" fmla="*/ 2147483646 w 6408"/>
                  <a:gd name="T101" fmla="*/ 2147483646 h 13673"/>
                  <a:gd name="T102" fmla="*/ 2147483646 w 6408"/>
                  <a:gd name="T103" fmla="*/ 2147483646 h 13673"/>
                  <a:gd name="T104" fmla="*/ 2147483646 w 6408"/>
                  <a:gd name="T105" fmla="*/ 2147483646 h 13673"/>
                  <a:gd name="T106" fmla="*/ 2147483646 w 6408"/>
                  <a:gd name="T107" fmla="*/ 2147483646 h 13673"/>
                  <a:gd name="T108" fmla="*/ 2147483646 w 6408"/>
                  <a:gd name="T109" fmla="*/ 2147483646 h 13673"/>
                  <a:gd name="T110" fmla="*/ 2147483646 w 6408"/>
                  <a:gd name="T111" fmla="*/ 2147483646 h 13673"/>
                  <a:gd name="T112" fmla="*/ 2147483646 w 6408"/>
                  <a:gd name="T113" fmla="*/ 2147483646 h 13673"/>
                  <a:gd name="T114" fmla="*/ 2147483646 w 6408"/>
                  <a:gd name="T115" fmla="*/ 2147483646 h 13673"/>
                  <a:gd name="T116" fmla="*/ 2147483646 w 6408"/>
                  <a:gd name="T117" fmla="*/ 2147483646 h 13673"/>
                  <a:gd name="T118" fmla="*/ 990590785 w 6408"/>
                  <a:gd name="T119" fmla="*/ 2147483646 h 136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408" h="13673">
                    <a:moveTo>
                      <a:pt x="32" y="13558"/>
                    </a:moveTo>
                    <a:lnTo>
                      <a:pt x="32" y="13558"/>
                    </a:lnTo>
                    <a:lnTo>
                      <a:pt x="41" y="13559"/>
                    </a:lnTo>
                    <a:lnTo>
                      <a:pt x="51" y="13559"/>
                    </a:lnTo>
                    <a:lnTo>
                      <a:pt x="60" y="13559"/>
                    </a:lnTo>
                    <a:lnTo>
                      <a:pt x="70" y="13559"/>
                    </a:lnTo>
                    <a:lnTo>
                      <a:pt x="89" y="13555"/>
                    </a:lnTo>
                    <a:lnTo>
                      <a:pt x="108" y="13550"/>
                    </a:lnTo>
                    <a:lnTo>
                      <a:pt x="127" y="13543"/>
                    </a:lnTo>
                    <a:lnTo>
                      <a:pt x="147" y="13533"/>
                    </a:lnTo>
                    <a:lnTo>
                      <a:pt x="167" y="13522"/>
                    </a:lnTo>
                    <a:lnTo>
                      <a:pt x="186" y="13509"/>
                    </a:lnTo>
                    <a:lnTo>
                      <a:pt x="206" y="13494"/>
                    </a:lnTo>
                    <a:lnTo>
                      <a:pt x="225" y="13477"/>
                    </a:lnTo>
                    <a:lnTo>
                      <a:pt x="243" y="13460"/>
                    </a:lnTo>
                    <a:lnTo>
                      <a:pt x="262" y="13442"/>
                    </a:lnTo>
                    <a:lnTo>
                      <a:pt x="280" y="13422"/>
                    </a:lnTo>
                    <a:lnTo>
                      <a:pt x="298" y="13402"/>
                    </a:lnTo>
                    <a:lnTo>
                      <a:pt x="316" y="13381"/>
                    </a:lnTo>
                    <a:lnTo>
                      <a:pt x="333" y="13359"/>
                    </a:lnTo>
                    <a:lnTo>
                      <a:pt x="351" y="13337"/>
                    </a:lnTo>
                    <a:lnTo>
                      <a:pt x="367" y="13314"/>
                    </a:lnTo>
                    <a:lnTo>
                      <a:pt x="398" y="13268"/>
                    </a:lnTo>
                    <a:lnTo>
                      <a:pt x="426" y="13222"/>
                    </a:lnTo>
                    <a:lnTo>
                      <a:pt x="451" y="13178"/>
                    </a:lnTo>
                    <a:lnTo>
                      <a:pt x="473" y="13136"/>
                    </a:lnTo>
                    <a:lnTo>
                      <a:pt x="492" y="13096"/>
                    </a:lnTo>
                    <a:lnTo>
                      <a:pt x="506" y="13062"/>
                    </a:lnTo>
                    <a:lnTo>
                      <a:pt x="517" y="13033"/>
                    </a:lnTo>
                    <a:lnTo>
                      <a:pt x="524" y="13010"/>
                    </a:lnTo>
                    <a:lnTo>
                      <a:pt x="531" y="12986"/>
                    </a:lnTo>
                    <a:lnTo>
                      <a:pt x="536" y="12962"/>
                    </a:lnTo>
                    <a:lnTo>
                      <a:pt x="541" y="12937"/>
                    </a:lnTo>
                    <a:lnTo>
                      <a:pt x="546" y="12913"/>
                    </a:lnTo>
                    <a:lnTo>
                      <a:pt x="550" y="12890"/>
                    </a:lnTo>
                    <a:lnTo>
                      <a:pt x="555" y="12842"/>
                    </a:lnTo>
                    <a:lnTo>
                      <a:pt x="559" y="12794"/>
                    </a:lnTo>
                    <a:lnTo>
                      <a:pt x="560" y="12745"/>
                    </a:lnTo>
                    <a:lnTo>
                      <a:pt x="560" y="12697"/>
                    </a:lnTo>
                    <a:lnTo>
                      <a:pt x="557" y="12649"/>
                    </a:lnTo>
                    <a:lnTo>
                      <a:pt x="552" y="12601"/>
                    </a:lnTo>
                    <a:lnTo>
                      <a:pt x="546" y="12552"/>
                    </a:lnTo>
                    <a:lnTo>
                      <a:pt x="538" y="12503"/>
                    </a:lnTo>
                    <a:lnTo>
                      <a:pt x="529" y="12455"/>
                    </a:lnTo>
                    <a:lnTo>
                      <a:pt x="518" y="12407"/>
                    </a:lnTo>
                    <a:lnTo>
                      <a:pt x="505" y="12359"/>
                    </a:lnTo>
                    <a:lnTo>
                      <a:pt x="492" y="12311"/>
                    </a:lnTo>
                    <a:lnTo>
                      <a:pt x="478" y="12263"/>
                    </a:lnTo>
                    <a:lnTo>
                      <a:pt x="462" y="12215"/>
                    </a:lnTo>
                    <a:lnTo>
                      <a:pt x="446" y="12167"/>
                    </a:lnTo>
                    <a:lnTo>
                      <a:pt x="430" y="12120"/>
                    </a:lnTo>
                    <a:lnTo>
                      <a:pt x="412" y="12073"/>
                    </a:lnTo>
                    <a:lnTo>
                      <a:pt x="377" y="11978"/>
                    </a:lnTo>
                    <a:lnTo>
                      <a:pt x="340" y="11886"/>
                    </a:lnTo>
                    <a:lnTo>
                      <a:pt x="265" y="11703"/>
                    </a:lnTo>
                    <a:lnTo>
                      <a:pt x="230" y="11613"/>
                    </a:lnTo>
                    <a:lnTo>
                      <a:pt x="214" y="11570"/>
                    </a:lnTo>
                    <a:lnTo>
                      <a:pt x="198" y="11526"/>
                    </a:lnTo>
                    <a:lnTo>
                      <a:pt x="183" y="11481"/>
                    </a:lnTo>
                    <a:lnTo>
                      <a:pt x="168" y="11436"/>
                    </a:lnTo>
                    <a:lnTo>
                      <a:pt x="153" y="11391"/>
                    </a:lnTo>
                    <a:lnTo>
                      <a:pt x="140" y="11345"/>
                    </a:lnTo>
                    <a:lnTo>
                      <a:pt x="128" y="11298"/>
                    </a:lnTo>
                    <a:lnTo>
                      <a:pt x="116" y="11252"/>
                    </a:lnTo>
                    <a:lnTo>
                      <a:pt x="105" y="11206"/>
                    </a:lnTo>
                    <a:lnTo>
                      <a:pt x="94" y="11159"/>
                    </a:lnTo>
                    <a:lnTo>
                      <a:pt x="84" y="11111"/>
                    </a:lnTo>
                    <a:lnTo>
                      <a:pt x="75" y="11064"/>
                    </a:lnTo>
                    <a:lnTo>
                      <a:pt x="66" y="11017"/>
                    </a:lnTo>
                    <a:lnTo>
                      <a:pt x="58" y="10969"/>
                    </a:lnTo>
                    <a:lnTo>
                      <a:pt x="44" y="10874"/>
                    </a:lnTo>
                    <a:lnTo>
                      <a:pt x="32" y="10777"/>
                    </a:lnTo>
                    <a:lnTo>
                      <a:pt x="22" y="10681"/>
                    </a:lnTo>
                    <a:lnTo>
                      <a:pt x="14" y="10584"/>
                    </a:lnTo>
                    <a:lnTo>
                      <a:pt x="8" y="10488"/>
                    </a:lnTo>
                    <a:lnTo>
                      <a:pt x="3" y="10391"/>
                    </a:lnTo>
                    <a:lnTo>
                      <a:pt x="1" y="10295"/>
                    </a:lnTo>
                    <a:lnTo>
                      <a:pt x="0" y="10199"/>
                    </a:lnTo>
                    <a:lnTo>
                      <a:pt x="1" y="10104"/>
                    </a:lnTo>
                    <a:lnTo>
                      <a:pt x="3" y="10009"/>
                    </a:lnTo>
                    <a:lnTo>
                      <a:pt x="7" y="9911"/>
                    </a:lnTo>
                    <a:lnTo>
                      <a:pt x="14" y="9811"/>
                    </a:lnTo>
                    <a:lnTo>
                      <a:pt x="22" y="9713"/>
                    </a:lnTo>
                    <a:lnTo>
                      <a:pt x="33" y="9614"/>
                    </a:lnTo>
                    <a:lnTo>
                      <a:pt x="45" y="9516"/>
                    </a:lnTo>
                    <a:lnTo>
                      <a:pt x="60" y="9418"/>
                    </a:lnTo>
                    <a:lnTo>
                      <a:pt x="77" y="9321"/>
                    </a:lnTo>
                    <a:lnTo>
                      <a:pt x="96" y="9224"/>
                    </a:lnTo>
                    <a:lnTo>
                      <a:pt x="117" y="9127"/>
                    </a:lnTo>
                    <a:lnTo>
                      <a:pt x="140" y="9032"/>
                    </a:lnTo>
                    <a:lnTo>
                      <a:pt x="167" y="8936"/>
                    </a:lnTo>
                    <a:lnTo>
                      <a:pt x="194" y="8842"/>
                    </a:lnTo>
                    <a:lnTo>
                      <a:pt x="224" y="8748"/>
                    </a:lnTo>
                    <a:lnTo>
                      <a:pt x="255" y="8656"/>
                    </a:lnTo>
                    <a:lnTo>
                      <a:pt x="289" y="8563"/>
                    </a:lnTo>
                    <a:lnTo>
                      <a:pt x="325" y="8472"/>
                    </a:lnTo>
                    <a:lnTo>
                      <a:pt x="364" y="8381"/>
                    </a:lnTo>
                    <a:lnTo>
                      <a:pt x="404" y="8292"/>
                    </a:lnTo>
                    <a:lnTo>
                      <a:pt x="446" y="8203"/>
                    </a:lnTo>
                    <a:lnTo>
                      <a:pt x="490" y="8116"/>
                    </a:lnTo>
                    <a:lnTo>
                      <a:pt x="538" y="8029"/>
                    </a:lnTo>
                    <a:lnTo>
                      <a:pt x="562" y="7986"/>
                    </a:lnTo>
                    <a:lnTo>
                      <a:pt x="586" y="7944"/>
                    </a:lnTo>
                    <a:lnTo>
                      <a:pt x="612" y="7901"/>
                    </a:lnTo>
                    <a:lnTo>
                      <a:pt x="637" y="7860"/>
                    </a:lnTo>
                    <a:lnTo>
                      <a:pt x="663" y="7818"/>
                    </a:lnTo>
                    <a:lnTo>
                      <a:pt x="690" y="7777"/>
                    </a:lnTo>
                    <a:lnTo>
                      <a:pt x="718" y="7737"/>
                    </a:lnTo>
                    <a:lnTo>
                      <a:pt x="746" y="7695"/>
                    </a:lnTo>
                    <a:lnTo>
                      <a:pt x="774" y="7655"/>
                    </a:lnTo>
                    <a:lnTo>
                      <a:pt x="803" y="7615"/>
                    </a:lnTo>
                    <a:lnTo>
                      <a:pt x="832" y="7576"/>
                    </a:lnTo>
                    <a:lnTo>
                      <a:pt x="862" y="7536"/>
                    </a:lnTo>
                    <a:lnTo>
                      <a:pt x="893" y="7497"/>
                    </a:lnTo>
                    <a:lnTo>
                      <a:pt x="924" y="7459"/>
                    </a:lnTo>
                    <a:lnTo>
                      <a:pt x="956" y="7421"/>
                    </a:lnTo>
                    <a:lnTo>
                      <a:pt x="988" y="7384"/>
                    </a:lnTo>
                    <a:lnTo>
                      <a:pt x="1020" y="7346"/>
                    </a:lnTo>
                    <a:lnTo>
                      <a:pt x="1054" y="7309"/>
                    </a:lnTo>
                    <a:lnTo>
                      <a:pt x="1088" y="7272"/>
                    </a:lnTo>
                    <a:lnTo>
                      <a:pt x="1122" y="7237"/>
                    </a:lnTo>
                    <a:lnTo>
                      <a:pt x="1156" y="7201"/>
                    </a:lnTo>
                    <a:lnTo>
                      <a:pt x="1192" y="7165"/>
                    </a:lnTo>
                    <a:lnTo>
                      <a:pt x="1354" y="7005"/>
                    </a:lnTo>
                    <a:lnTo>
                      <a:pt x="1517" y="6847"/>
                    </a:lnTo>
                    <a:lnTo>
                      <a:pt x="1680" y="6688"/>
                    </a:lnTo>
                    <a:lnTo>
                      <a:pt x="1842" y="6529"/>
                    </a:lnTo>
                    <a:lnTo>
                      <a:pt x="2003" y="6369"/>
                    </a:lnTo>
                    <a:lnTo>
                      <a:pt x="2082" y="6288"/>
                    </a:lnTo>
                    <a:lnTo>
                      <a:pt x="2162" y="6208"/>
                    </a:lnTo>
                    <a:lnTo>
                      <a:pt x="2240" y="6127"/>
                    </a:lnTo>
                    <a:lnTo>
                      <a:pt x="2318" y="6044"/>
                    </a:lnTo>
                    <a:lnTo>
                      <a:pt x="2394" y="5962"/>
                    </a:lnTo>
                    <a:lnTo>
                      <a:pt x="2471" y="5879"/>
                    </a:lnTo>
                    <a:lnTo>
                      <a:pt x="2546" y="5796"/>
                    </a:lnTo>
                    <a:lnTo>
                      <a:pt x="2619" y="5711"/>
                    </a:lnTo>
                    <a:lnTo>
                      <a:pt x="2693" y="5626"/>
                    </a:lnTo>
                    <a:lnTo>
                      <a:pt x="2764" y="5540"/>
                    </a:lnTo>
                    <a:lnTo>
                      <a:pt x="2835" y="5453"/>
                    </a:lnTo>
                    <a:lnTo>
                      <a:pt x="2904" y="5365"/>
                    </a:lnTo>
                    <a:lnTo>
                      <a:pt x="2971" y="5276"/>
                    </a:lnTo>
                    <a:lnTo>
                      <a:pt x="3038" y="5185"/>
                    </a:lnTo>
                    <a:lnTo>
                      <a:pt x="3102" y="5095"/>
                    </a:lnTo>
                    <a:lnTo>
                      <a:pt x="3166" y="5002"/>
                    </a:lnTo>
                    <a:lnTo>
                      <a:pt x="3226" y="4908"/>
                    </a:lnTo>
                    <a:lnTo>
                      <a:pt x="3286" y="4813"/>
                    </a:lnTo>
                    <a:lnTo>
                      <a:pt x="3344" y="4717"/>
                    </a:lnTo>
                    <a:lnTo>
                      <a:pt x="3372" y="4667"/>
                    </a:lnTo>
                    <a:lnTo>
                      <a:pt x="3399" y="4619"/>
                    </a:lnTo>
                    <a:lnTo>
                      <a:pt x="3426" y="4569"/>
                    </a:lnTo>
                    <a:lnTo>
                      <a:pt x="3452" y="4520"/>
                    </a:lnTo>
                    <a:lnTo>
                      <a:pt x="3478" y="4469"/>
                    </a:lnTo>
                    <a:lnTo>
                      <a:pt x="3504" y="4418"/>
                    </a:lnTo>
                    <a:lnTo>
                      <a:pt x="3529" y="4367"/>
                    </a:lnTo>
                    <a:lnTo>
                      <a:pt x="3554" y="4316"/>
                    </a:lnTo>
                    <a:lnTo>
                      <a:pt x="3577" y="4263"/>
                    </a:lnTo>
                    <a:lnTo>
                      <a:pt x="3600" y="4211"/>
                    </a:lnTo>
                    <a:lnTo>
                      <a:pt x="3623" y="4159"/>
                    </a:lnTo>
                    <a:lnTo>
                      <a:pt x="3645" y="4105"/>
                    </a:lnTo>
                    <a:lnTo>
                      <a:pt x="3666" y="4051"/>
                    </a:lnTo>
                    <a:lnTo>
                      <a:pt x="3688" y="3997"/>
                    </a:lnTo>
                    <a:lnTo>
                      <a:pt x="3708" y="3942"/>
                    </a:lnTo>
                    <a:lnTo>
                      <a:pt x="3727" y="3887"/>
                    </a:lnTo>
                    <a:lnTo>
                      <a:pt x="3746" y="3832"/>
                    </a:lnTo>
                    <a:lnTo>
                      <a:pt x="3764" y="3776"/>
                    </a:lnTo>
                    <a:lnTo>
                      <a:pt x="3782" y="3719"/>
                    </a:lnTo>
                    <a:lnTo>
                      <a:pt x="3799" y="3662"/>
                    </a:lnTo>
                    <a:lnTo>
                      <a:pt x="3815" y="3605"/>
                    </a:lnTo>
                    <a:lnTo>
                      <a:pt x="3830" y="3546"/>
                    </a:lnTo>
                    <a:lnTo>
                      <a:pt x="3845" y="3488"/>
                    </a:lnTo>
                    <a:lnTo>
                      <a:pt x="3860" y="3429"/>
                    </a:lnTo>
                    <a:lnTo>
                      <a:pt x="3874" y="3368"/>
                    </a:lnTo>
                    <a:lnTo>
                      <a:pt x="3886" y="3308"/>
                    </a:lnTo>
                    <a:lnTo>
                      <a:pt x="3898" y="3248"/>
                    </a:lnTo>
                    <a:lnTo>
                      <a:pt x="3909" y="3186"/>
                    </a:lnTo>
                    <a:lnTo>
                      <a:pt x="3920" y="3124"/>
                    </a:lnTo>
                    <a:lnTo>
                      <a:pt x="3930" y="3062"/>
                    </a:lnTo>
                    <a:lnTo>
                      <a:pt x="3938" y="2998"/>
                    </a:lnTo>
                    <a:lnTo>
                      <a:pt x="3947" y="2935"/>
                    </a:lnTo>
                    <a:lnTo>
                      <a:pt x="3954" y="2870"/>
                    </a:lnTo>
                    <a:lnTo>
                      <a:pt x="3960" y="2805"/>
                    </a:lnTo>
                    <a:lnTo>
                      <a:pt x="3966" y="2740"/>
                    </a:lnTo>
                    <a:lnTo>
                      <a:pt x="3971" y="2673"/>
                    </a:lnTo>
                    <a:lnTo>
                      <a:pt x="3975" y="2607"/>
                    </a:lnTo>
                    <a:lnTo>
                      <a:pt x="3978" y="2540"/>
                    </a:lnTo>
                    <a:lnTo>
                      <a:pt x="3981" y="2471"/>
                    </a:lnTo>
                    <a:lnTo>
                      <a:pt x="3982" y="2403"/>
                    </a:lnTo>
                    <a:lnTo>
                      <a:pt x="3983" y="2334"/>
                    </a:lnTo>
                    <a:lnTo>
                      <a:pt x="3983" y="2263"/>
                    </a:lnTo>
                    <a:lnTo>
                      <a:pt x="3982" y="2193"/>
                    </a:lnTo>
                    <a:lnTo>
                      <a:pt x="3980" y="2121"/>
                    </a:lnTo>
                    <a:lnTo>
                      <a:pt x="3977" y="2049"/>
                    </a:lnTo>
                    <a:lnTo>
                      <a:pt x="3973" y="1976"/>
                    </a:lnTo>
                    <a:lnTo>
                      <a:pt x="3968" y="1902"/>
                    </a:lnTo>
                    <a:lnTo>
                      <a:pt x="3963" y="1828"/>
                    </a:lnTo>
                    <a:lnTo>
                      <a:pt x="3956" y="1753"/>
                    </a:lnTo>
                    <a:lnTo>
                      <a:pt x="3948" y="1678"/>
                    </a:lnTo>
                    <a:lnTo>
                      <a:pt x="3940" y="1601"/>
                    </a:lnTo>
                    <a:lnTo>
                      <a:pt x="3930" y="1524"/>
                    </a:lnTo>
                    <a:lnTo>
                      <a:pt x="3920" y="1446"/>
                    </a:lnTo>
                    <a:lnTo>
                      <a:pt x="3909" y="1367"/>
                    </a:lnTo>
                    <a:lnTo>
                      <a:pt x="3896" y="1288"/>
                    </a:lnTo>
                    <a:lnTo>
                      <a:pt x="3883" y="1207"/>
                    </a:lnTo>
                    <a:lnTo>
                      <a:pt x="3868" y="1127"/>
                    </a:lnTo>
                    <a:lnTo>
                      <a:pt x="3852" y="1044"/>
                    </a:lnTo>
                    <a:lnTo>
                      <a:pt x="3835" y="962"/>
                    </a:lnTo>
                    <a:lnTo>
                      <a:pt x="3817" y="878"/>
                    </a:lnTo>
                    <a:lnTo>
                      <a:pt x="3799" y="795"/>
                    </a:lnTo>
                    <a:lnTo>
                      <a:pt x="3779" y="709"/>
                    </a:lnTo>
                    <a:lnTo>
                      <a:pt x="3758" y="624"/>
                    </a:lnTo>
                    <a:lnTo>
                      <a:pt x="3736" y="538"/>
                    </a:lnTo>
                    <a:lnTo>
                      <a:pt x="3713" y="450"/>
                    </a:lnTo>
                    <a:lnTo>
                      <a:pt x="3689" y="362"/>
                    </a:lnTo>
                    <a:lnTo>
                      <a:pt x="3663" y="272"/>
                    </a:lnTo>
                    <a:lnTo>
                      <a:pt x="3637" y="183"/>
                    </a:lnTo>
                    <a:lnTo>
                      <a:pt x="3609" y="91"/>
                    </a:lnTo>
                    <a:lnTo>
                      <a:pt x="3581" y="0"/>
                    </a:lnTo>
                    <a:lnTo>
                      <a:pt x="3586" y="13"/>
                    </a:lnTo>
                    <a:lnTo>
                      <a:pt x="3591" y="26"/>
                    </a:lnTo>
                    <a:lnTo>
                      <a:pt x="3599" y="39"/>
                    </a:lnTo>
                    <a:lnTo>
                      <a:pt x="3607" y="53"/>
                    </a:lnTo>
                    <a:lnTo>
                      <a:pt x="3616" y="67"/>
                    </a:lnTo>
                    <a:lnTo>
                      <a:pt x="3626" y="81"/>
                    </a:lnTo>
                    <a:lnTo>
                      <a:pt x="3649" y="110"/>
                    </a:lnTo>
                    <a:lnTo>
                      <a:pt x="3674" y="140"/>
                    </a:lnTo>
                    <a:lnTo>
                      <a:pt x="3703" y="169"/>
                    </a:lnTo>
                    <a:lnTo>
                      <a:pt x="3733" y="200"/>
                    </a:lnTo>
                    <a:lnTo>
                      <a:pt x="3764" y="230"/>
                    </a:lnTo>
                    <a:lnTo>
                      <a:pt x="3827" y="288"/>
                    </a:lnTo>
                    <a:lnTo>
                      <a:pt x="3888" y="344"/>
                    </a:lnTo>
                    <a:lnTo>
                      <a:pt x="3916" y="371"/>
                    </a:lnTo>
                    <a:lnTo>
                      <a:pt x="3941" y="395"/>
                    </a:lnTo>
                    <a:lnTo>
                      <a:pt x="3964" y="419"/>
                    </a:lnTo>
                    <a:lnTo>
                      <a:pt x="3983" y="440"/>
                    </a:lnTo>
                    <a:lnTo>
                      <a:pt x="4050" y="520"/>
                    </a:lnTo>
                    <a:lnTo>
                      <a:pt x="4114" y="601"/>
                    </a:lnTo>
                    <a:lnTo>
                      <a:pt x="4178" y="682"/>
                    </a:lnTo>
                    <a:lnTo>
                      <a:pt x="4242" y="765"/>
                    </a:lnTo>
                    <a:lnTo>
                      <a:pt x="4304" y="847"/>
                    </a:lnTo>
                    <a:lnTo>
                      <a:pt x="4365" y="931"/>
                    </a:lnTo>
                    <a:lnTo>
                      <a:pt x="4426" y="1015"/>
                    </a:lnTo>
                    <a:lnTo>
                      <a:pt x="4485" y="1101"/>
                    </a:lnTo>
                    <a:lnTo>
                      <a:pt x="4544" y="1186"/>
                    </a:lnTo>
                    <a:lnTo>
                      <a:pt x="4602" y="1273"/>
                    </a:lnTo>
                    <a:lnTo>
                      <a:pt x="4659" y="1359"/>
                    </a:lnTo>
                    <a:lnTo>
                      <a:pt x="4714" y="1447"/>
                    </a:lnTo>
                    <a:lnTo>
                      <a:pt x="4770" y="1534"/>
                    </a:lnTo>
                    <a:lnTo>
                      <a:pt x="4824" y="1623"/>
                    </a:lnTo>
                    <a:lnTo>
                      <a:pt x="4877" y="1711"/>
                    </a:lnTo>
                    <a:lnTo>
                      <a:pt x="4930" y="1801"/>
                    </a:lnTo>
                    <a:lnTo>
                      <a:pt x="4996" y="1917"/>
                    </a:lnTo>
                    <a:lnTo>
                      <a:pt x="5061" y="2034"/>
                    </a:lnTo>
                    <a:lnTo>
                      <a:pt x="5125" y="2152"/>
                    </a:lnTo>
                    <a:lnTo>
                      <a:pt x="5187" y="2271"/>
                    </a:lnTo>
                    <a:lnTo>
                      <a:pt x="5248" y="2391"/>
                    </a:lnTo>
                    <a:lnTo>
                      <a:pt x="5308" y="2512"/>
                    </a:lnTo>
                    <a:lnTo>
                      <a:pt x="5365" y="2634"/>
                    </a:lnTo>
                    <a:lnTo>
                      <a:pt x="5422" y="2757"/>
                    </a:lnTo>
                    <a:lnTo>
                      <a:pt x="5478" y="2881"/>
                    </a:lnTo>
                    <a:lnTo>
                      <a:pt x="5531" y="3005"/>
                    </a:lnTo>
                    <a:lnTo>
                      <a:pt x="5583" y="3131"/>
                    </a:lnTo>
                    <a:lnTo>
                      <a:pt x="5635" y="3257"/>
                    </a:lnTo>
                    <a:lnTo>
                      <a:pt x="5684" y="3384"/>
                    </a:lnTo>
                    <a:lnTo>
                      <a:pt x="5731" y="3512"/>
                    </a:lnTo>
                    <a:lnTo>
                      <a:pt x="5777" y="3641"/>
                    </a:lnTo>
                    <a:lnTo>
                      <a:pt x="5823" y="3769"/>
                    </a:lnTo>
                    <a:lnTo>
                      <a:pt x="5866" y="3899"/>
                    </a:lnTo>
                    <a:lnTo>
                      <a:pt x="5907" y="4030"/>
                    </a:lnTo>
                    <a:lnTo>
                      <a:pt x="5947" y="4161"/>
                    </a:lnTo>
                    <a:lnTo>
                      <a:pt x="5986" y="4292"/>
                    </a:lnTo>
                    <a:lnTo>
                      <a:pt x="6023" y="4425"/>
                    </a:lnTo>
                    <a:lnTo>
                      <a:pt x="6058" y="4558"/>
                    </a:lnTo>
                    <a:lnTo>
                      <a:pt x="6092" y="4691"/>
                    </a:lnTo>
                    <a:lnTo>
                      <a:pt x="6124" y="4824"/>
                    </a:lnTo>
                    <a:lnTo>
                      <a:pt x="6155" y="4959"/>
                    </a:lnTo>
                    <a:lnTo>
                      <a:pt x="6184" y="5093"/>
                    </a:lnTo>
                    <a:lnTo>
                      <a:pt x="6211" y="5228"/>
                    </a:lnTo>
                    <a:lnTo>
                      <a:pt x="6236" y="5363"/>
                    </a:lnTo>
                    <a:lnTo>
                      <a:pt x="6260" y="5499"/>
                    </a:lnTo>
                    <a:lnTo>
                      <a:pt x="6281" y="5635"/>
                    </a:lnTo>
                    <a:lnTo>
                      <a:pt x="6302" y="5771"/>
                    </a:lnTo>
                    <a:lnTo>
                      <a:pt x="6321" y="5906"/>
                    </a:lnTo>
                    <a:lnTo>
                      <a:pt x="6338" y="6043"/>
                    </a:lnTo>
                    <a:lnTo>
                      <a:pt x="6353" y="6180"/>
                    </a:lnTo>
                    <a:lnTo>
                      <a:pt x="6366" y="6317"/>
                    </a:lnTo>
                    <a:lnTo>
                      <a:pt x="6378" y="6453"/>
                    </a:lnTo>
                    <a:lnTo>
                      <a:pt x="6387" y="6590"/>
                    </a:lnTo>
                    <a:lnTo>
                      <a:pt x="6395" y="6728"/>
                    </a:lnTo>
                    <a:lnTo>
                      <a:pt x="6401" y="6865"/>
                    </a:lnTo>
                    <a:lnTo>
                      <a:pt x="6405" y="7001"/>
                    </a:lnTo>
                    <a:lnTo>
                      <a:pt x="6408" y="7138"/>
                    </a:lnTo>
                    <a:lnTo>
                      <a:pt x="6408" y="7276"/>
                    </a:lnTo>
                    <a:lnTo>
                      <a:pt x="6407" y="7413"/>
                    </a:lnTo>
                    <a:lnTo>
                      <a:pt x="6404" y="7549"/>
                    </a:lnTo>
                    <a:lnTo>
                      <a:pt x="6399" y="7685"/>
                    </a:lnTo>
                    <a:lnTo>
                      <a:pt x="6392" y="7822"/>
                    </a:lnTo>
                    <a:lnTo>
                      <a:pt x="6383" y="7958"/>
                    </a:lnTo>
                    <a:lnTo>
                      <a:pt x="6372" y="8095"/>
                    </a:lnTo>
                    <a:lnTo>
                      <a:pt x="6359" y="8229"/>
                    </a:lnTo>
                    <a:lnTo>
                      <a:pt x="6344" y="8365"/>
                    </a:lnTo>
                    <a:lnTo>
                      <a:pt x="6328" y="8500"/>
                    </a:lnTo>
                    <a:lnTo>
                      <a:pt x="6308" y="8635"/>
                    </a:lnTo>
                    <a:lnTo>
                      <a:pt x="6287" y="8769"/>
                    </a:lnTo>
                    <a:lnTo>
                      <a:pt x="6264" y="8903"/>
                    </a:lnTo>
                    <a:lnTo>
                      <a:pt x="6240" y="9037"/>
                    </a:lnTo>
                    <a:lnTo>
                      <a:pt x="6213" y="9169"/>
                    </a:lnTo>
                    <a:lnTo>
                      <a:pt x="6184" y="9302"/>
                    </a:lnTo>
                    <a:lnTo>
                      <a:pt x="6153" y="9434"/>
                    </a:lnTo>
                    <a:lnTo>
                      <a:pt x="6119" y="9566"/>
                    </a:lnTo>
                    <a:lnTo>
                      <a:pt x="6084" y="9696"/>
                    </a:lnTo>
                    <a:lnTo>
                      <a:pt x="6047" y="9826"/>
                    </a:lnTo>
                    <a:lnTo>
                      <a:pt x="6008" y="9956"/>
                    </a:lnTo>
                    <a:lnTo>
                      <a:pt x="5966" y="10085"/>
                    </a:lnTo>
                    <a:lnTo>
                      <a:pt x="5922" y="10213"/>
                    </a:lnTo>
                    <a:lnTo>
                      <a:pt x="5899" y="10277"/>
                    </a:lnTo>
                    <a:lnTo>
                      <a:pt x="5876" y="10340"/>
                    </a:lnTo>
                    <a:lnTo>
                      <a:pt x="5852" y="10403"/>
                    </a:lnTo>
                    <a:lnTo>
                      <a:pt x="5828" y="10467"/>
                    </a:lnTo>
                    <a:lnTo>
                      <a:pt x="5802" y="10530"/>
                    </a:lnTo>
                    <a:lnTo>
                      <a:pt x="5775" y="10592"/>
                    </a:lnTo>
                    <a:lnTo>
                      <a:pt x="5749" y="10654"/>
                    </a:lnTo>
                    <a:lnTo>
                      <a:pt x="5722" y="10716"/>
                    </a:lnTo>
                    <a:lnTo>
                      <a:pt x="5694" y="10777"/>
                    </a:lnTo>
                    <a:lnTo>
                      <a:pt x="5665" y="10839"/>
                    </a:lnTo>
                    <a:lnTo>
                      <a:pt x="5636" y="10899"/>
                    </a:lnTo>
                    <a:lnTo>
                      <a:pt x="5605" y="10959"/>
                    </a:lnTo>
                    <a:lnTo>
                      <a:pt x="5575" y="11019"/>
                    </a:lnTo>
                    <a:lnTo>
                      <a:pt x="5543" y="11078"/>
                    </a:lnTo>
                    <a:lnTo>
                      <a:pt x="5512" y="11137"/>
                    </a:lnTo>
                    <a:lnTo>
                      <a:pt x="5479" y="11196"/>
                    </a:lnTo>
                    <a:lnTo>
                      <a:pt x="5446" y="11254"/>
                    </a:lnTo>
                    <a:lnTo>
                      <a:pt x="5411" y="11312"/>
                    </a:lnTo>
                    <a:lnTo>
                      <a:pt x="5377" y="11370"/>
                    </a:lnTo>
                    <a:lnTo>
                      <a:pt x="5342" y="11426"/>
                    </a:lnTo>
                    <a:lnTo>
                      <a:pt x="5306" y="11482"/>
                    </a:lnTo>
                    <a:lnTo>
                      <a:pt x="5270" y="11539"/>
                    </a:lnTo>
                    <a:lnTo>
                      <a:pt x="5232" y="11594"/>
                    </a:lnTo>
                    <a:lnTo>
                      <a:pt x="5195" y="11649"/>
                    </a:lnTo>
                    <a:lnTo>
                      <a:pt x="5156" y="11704"/>
                    </a:lnTo>
                    <a:lnTo>
                      <a:pt x="5117" y="11758"/>
                    </a:lnTo>
                    <a:lnTo>
                      <a:pt x="5077" y="11811"/>
                    </a:lnTo>
                    <a:lnTo>
                      <a:pt x="5037" y="11863"/>
                    </a:lnTo>
                    <a:lnTo>
                      <a:pt x="4996" y="11916"/>
                    </a:lnTo>
                    <a:lnTo>
                      <a:pt x="4955" y="11968"/>
                    </a:lnTo>
                    <a:lnTo>
                      <a:pt x="4911" y="12019"/>
                    </a:lnTo>
                    <a:lnTo>
                      <a:pt x="4869" y="12070"/>
                    </a:lnTo>
                    <a:lnTo>
                      <a:pt x="4825" y="12120"/>
                    </a:lnTo>
                    <a:lnTo>
                      <a:pt x="4781" y="12169"/>
                    </a:lnTo>
                    <a:lnTo>
                      <a:pt x="4736" y="12217"/>
                    </a:lnTo>
                    <a:lnTo>
                      <a:pt x="4690" y="12266"/>
                    </a:lnTo>
                    <a:lnTo>
                      <a:pt x="4645" y="12314"/>
                    </a:lnTo>
                    <a:lnTo>
                      <a:pt x="4598" y="12360"/>
                    </a:lnTo>
                    <a:lnTo>
                      <a:pt x="4550" y="12407"/>
                    </a:lnTo>
                    <a:lnTo>
                      <a:pt x="4502" y="12453"/>
                    </a:lnTo>
                    <a:lnTo>
                      <a:pt x="4454" y="12498"/>
                    </a:lnTo>
                    <a:lnTo>
                      <a:pt x="4404" y="12542"/>
                    </a:lnTo>
                    <a:lnTo>
                      <a:pt x="4354" y="12585"/>
                    </a:lnTo>
                    <a:lnTo>
                      <a:pt x="4303" y="12629"/>
                    </a:lnTo>
                    <a:lnTo>
                      <a:pt x="4252" y="12671"/>
                    </a:lnTo>
                    <a:lnTo>
                      <a:pt x="4200" y="12713"/>
                    </a:lnTo>
                    <a:lnTo>
                      <a:pt x="4148" y="12753"/>
                    </a:lnTo>
                    <a:lnTo>
                      <a:pt x="4095" y="12794"/>
                    </a:lnTo>
                    <a:lnTo>
                      <a:pt x="4041" y="12834"/>
                    </a:lnTo>
                    <a:lnTo>
                      <a:pt x="3986" y="12872"/>
                    </a:lnTo>
                    <a:lnTo>
                      <a:pt x="3931" y="12910"/>
                    </a:lnTo>
                    <a:lnTo>
                      <a:pt x="3876" y="12947"/>
                    </a:lnTo>
                    <a:lnTo>
                      <a:pt x="3819" y="12984"/>
                    </a:lnTo>
                    <a:lnTo>
                      <a:pt x="3762" y="13019"/>
                    </a:lnTo>
                    <a:lnTo>
                      <a:pt x="3705" y="13054"/>
                    </a:lnTo>
                    <a:lnTo>
                      <a:pt x="3646" y="13088"/>
                    </a:lnTo>
                    <a:lnTo>
                      <a:pt x="3588" y="13121"/>
                    </a:lnTo>
                    <a:lnTo>
                      <a:pt x="3528" y="13154"/>
                    </a:lnTo>
                    <a:lnTo>
                      <a:pt x="3468" y="13186"/>
                    </a:lnTo>
                    <a:lnTo>
                      <a:pt x="3407" y="13216"/>
                    </a:lnTo>
                    <a:lnTo>
                      <a:pt x="3346" y="13246"/>
                    </a:lnTo>
                    <a:lnTo>
                      <a:pt x="3284" y="13275"/>
                    </a:lnTo>
                    <a:lnTo>
                      <a:pt x="3221" y="13303"/>
                    </a:lnTo>
                    <a:lnTo>
                      <a:pt x="3158" y="13331"/>
                    </a:lnTo>
                    <a:lnTo>
                      <a:pt x="3111" y="13350"/>
                    </a:lnTo>
                    <a:lnTo>
                      <a:pt x="3064" y="13369"/>
                    </a:lnTo>
                    <a:lnTo>
                      <a:pt x="3018" y="13387"/>
                    </a:lnTo>
                    <a:lnTo>
                      <a:pt x="2970" y="13404"/>
                    </a:lnTo>
                    <a:lnTo>
                      <a:pt x="2923" y="13421"/>
                    </a:lnTo>
                    <a:lnTo>
                      <a:pt x="2876" y="13437"/>
                    </a:lnTo>
                    <a:lnTo>
                      <a:pt x="2829" y="13453"/>
                    </a:lnTo>
                    <a:lnTo>
                      <a:pt x="2781" y="13468"/>
                    </a:lnTo>
                    <a:lnTo>
                      <a:pt x="2686" y="13497"/>
                    </a:lnTo>
                    <a:lnTo>
                      <a:pt x="2590" y="13523"/>
                    </a:lnTo>
                    <a:lnTo>
                      <a:pt x="2494" y="13546"/>
                    </a:lnTo>
                    <a:lnTo>
                      <a:pt x="2397" y="13567"/>
                    </a:lnTo>
                    <a:lnTo>
                      <a:pt x="2301" y="13587"/>
                    </a:lnTo>
                    <a:lnTo>
                      <a:pt x="2203" y="13604"/>
                    </a:lnTo>
                    <a:lnTo>
                      <a:pt x="2107" y="13619"/>
                    </a:lnTo>
                    <a:lnTo>
                      <a:pt x="2008" y="13632"/>
                    </a:lnTo>
                    <a:lnTo>
                      <a:pt x="1910" y="13643"/>
                    </a:lnTo>
                    <a:lnTo>
                      <a:pt x="1812" y="13652"/>
                    </a:lnTo>
                    <a:lnTo>
                      <a:pt x="1714" y="13659"/>
                    </a:lnTo>
                    <a:lnTo>
                      <a:pt x="1616" y="13665"/>
                    </a:lnTo>
                    <a:lnTo>
                      <a:pt x="1516" y="13669"/>
                    </a:lnTo>
                    <a:lnTo>
                      <a:pt x="1418" y="13672"/>
                    </a:lnTo>
                    <a:lnTo>
                      <a:pt x="1319" y="13673"/>
                    </a:lnTo>
                    <a:lnTo>
                      <a:pt x="1220" y="13672"/>
                    </a:lnTo>
                    <a:lnTo>
                      <a:pt x="1121" y="13668"/>
                    </a:lnTo>
                    <a:lnTo>
                      <a:pt x="1021" y="13664"/>
                    </a:lnTo>
                    <a:lnTo>
                      <a:pt x="922" y="13659"/>
                    </a:lnTo>
                    <a:lnTo>
                      <a:pt x="823" y="13652"/>
                    </a:lnTo>
                    <a:lnTo>
                      <a:pt x="724" y="13644"/>
                    </a:lnTo>
                    <a:lnTo>
                      <a:pt x="625" y="13635"/>
                    </a:lnTo>
                    <a:lnTo>
                      <a:pt x="526" y="13625"/>
                    </a:lnTo>
                    <a:lnTo>
                      <a:pt x="427" y="13614"/>
                    </a:lnTo>
                    <a:lnTo>
                      <a:pt x="327" y="13601"/>
                    </a:lnTo>
                    <a:lnTo>
                      <a:pt x="229" y="13588"/>
                    </a:lnTo>
                    <a:lnTo>
                      <a:pt x="130" y="13573"/>
                    </a:lnTo>
                    <a:lnTo>
                      <a:pt x="32" y="13558"/>
                    </a:lnTo>
                    <a:close/>
                  </a:path>
                </a:pathLst>
              </a:custGeom>
              <a:solidFill>
                <a:schemeClr val="bg2">
                  <a:lumMod val="40000"/>
                  <a:lumOff val="60000"/>
                </a:schemeClr>
              </a:solidFill>
              <a:ln w="63500">
                <a:solidFill>
                  <a:srgbClr val="00B050"/>
                </a:solidFill>
                <a:round/>
              </a:ln>
              <a:scene3d>
                <a:camera prst="orthographicFront"/>
                <a:lightRig rig="threePt" dir="t"/>
              </a:scene3d>
              <a:sp3d>
                <a:bevelT w="152400" h="50800" prst="softRound"/>
                <a:bevelB w="152400" h="50800" prst="softRound"/>
              </a:sp3d>
            </p:spPr>
            <p:txBody>
              <a:bodyPr/>
              <a:lstStyle/>
              <a:p>
                <a:pPr algn="ctr">
                  <a:defRPr/>
                </a:pPr>
                <a:endParaRPr lang="zh-CN" altLang="en-US" b="1">
                  <a:latin typeface="Arial" panose="020B0604020202020204" pitchFamily="34" charset="0"/>
                  <a:ea typeface="宋体" panose="02010600030101010101" pitchFamily="2" charset="-122"/>
                </a:endParaRPr>
              </a:p>
            </p:txBody>
          </p:sp>
        </p:grpSp>
        <p:pic>
          <p:nvPicPr>
            <p:cNvPr id="33811" name="Picture 8" descr="C:\Documents and Settings\Administrator\桌面\u=3885995276,2993689110&amp;fm=21&amp;gp=0.jp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rot="415394">
              <a:off x="3451251" y="4887012"/>
              <a:ext cx="1822996" cy="795522"/>
            </a:xfrm>
            <a:prstGeom prst="rect">
              <a:avLst/>
            </a:prstGeom>
            <a:noFill/>
            <a:ln w="9525">
              <a:noFill/>
              <a:miter lim="800000"/>
              <a:headEnd/>
              <a:tailEnd/>
            </a:ln>
          </p:spPr>
        </p:pic>
        <p:pic>
          <p:nvPicPr>
            <p:cNvPr id="33812" name="Picture 4" descr="C:\Documents and Settings\Administrator\桌面\1-131203102I2593_副本.png"/>
            <p:cNvPicPr>
              <a:picLocks noChangeAspect="1" noChangeArrowheads="1"/>
            </p:cNvPicPr>
            <p:nvPr/>
          </p:nvPicPr>
          <p:blipFill>
            <a:blip r:embed="rId2"/>
            <a:srcRect/>
            <a:stretch>
              <a:fillRect/>
            </a:stretch>
          </p:blipFill>
          <p:spPr bwMode="auto">
            <a:xfrm rot="3841105">
              <a:off x="1600589" y="4051140"/>
              <a:ext cx="1844584" cy="829527"/>
            </a:xfrm>
            <a:prstGeom prst="rect">
              <a:avLst/>
            </a:prstGeom>
            <a:noFill/>
            <a:ln w="9525">
              <a:noFill/>
              <a:miter lim="800000"/>
              <a:headEnd/>
              <a:tailEnd/>
            </a:ln>
          </p:spPr>
        </p:pic>
        <p:pic>
          <p:nvPicPr>
            <p:cNvPr id="33813" name="Picture 2" descr="C:\Documents and Settings\Administrator\桌面\裁剪00_副本.png"/>
            <p:cNvPicPr>
              <a:picLocks noChangeAspect="1" noChangeArrowheads="1"/>
            </p:cNvPicPr>
            <p:nvPr/>
          </p:nvPicPr>
          <p:blipFill>
            <a:blip r:embed="rId3"/>
            <a:srcRect/>
            <a:stretch>
              <a:fillRect/>
            </a:stretch>
          </p:blipFill>
          <p:spPr bwMode="auto">
            <a:xfrm rot="1794179">
              <a:off x="4098491" y="1722806"/>
              <a:ext cx="1977873" cy="897058"/>
            </a:xfrm>
            <a:prstGeom prst="rect">
              <a:avLst/>
            </a:prstGeom>
            <a:noFill/>
            <a:ln w="9525">
              <a:noFill/>
              <a:miter lim="800000"/>
              <a:headEnd/>
              <a:tailEnd/>
            </a:ln>
          </p:spPr>
        </p:pic>
        <p:pic>
          <p:nvPicPr>
            <p:cNvPr id="33814" name="Picture 8" descr="C:\Documents and Settings\Administrator\桌面\锈_副本.png"/>
            <p:cNvPicPr>
              <a:picLocks noChangeAspect="1" noChangeArrowheads="1"/>
            </p:cNvPicPr>
            <p:nvPr/>
          </p:nvPicPr>
          <p:blipFill>
            <a:blip r:embed="rId4"/>
            <a:srcRect/>
            <a:stretch>
              <a:fillRect/>
            </a:stretch>
          </p:blipFill>
          <p:spPr bwMode="auto">
            <a:xfrm rot="-2006190">
              <a:off x="1879578" y="2156582"/>
              <a:ext cx="1798990" cy="574948"/>
            </a:xfrm>
            <a:prstGeom prst="rect">
              <a:avLst/>
            </a:prstGeom>
            <a:noFill/>
            <a:ln w="9525">
              <a:noFill/>
              <a:miter lim="800000"/>
              <a:headEnd/>
              <a:tailEnd/>
            </a:ln>
          </p:spPr>
        </p:pic>
        <p:pic>
          <p:nvPicPr>
            <p:cNvPr id="33815" name="Picture 15" descr="C:\Documents and Settings\Administrator\桌面\折弯_副本.png"/>
            <p:cNvPicPr>
              <a:picLocks noChangeAspect="1" noChangeArrowheads="1"/>
            </p:cNvPicPr>
            <p:nvPr/>
          </p:nvPicPr>
          <p:blipFill>
            <a:blip r:embed="rId5"/>
            <a:srcRect/>
            <a:stretch>
              <a:fillRect/>
            </a:stretch>
          </p:blipFill>
          <p:spPr bwMode="auto">
            <a:xfrm rot="-3477370">
              <a:off x="5135439" y="3577137"/>
              <a:ext cx="1840162" cy="727551"/>
            </a:xfrm>
            <a:prstGeom prst="rect">
              <a:avLst/>
            </a:prstGeom>
            <a:noFill/>
            <a:ln w="9525">
              <a:noFill/>
              <a:miter lim="800000"/>
              <a:headEnd/>
              <a:tailEnd/>
            </a:ln>
          </p:spPr>
        </p:pic>
      </p:grpSp>
      <p:sp>
        <p:nvSpPr>
          <p:cNvPr id="33806" name="矩形 6"/>
          <p:cNvSpPr>
            <a:spLocks noChangeArrowheads="1"/>
          </p:cNvSpPr>
          <p:nvPr>
            <p:custDataLst>
              <p:tags r:id="rId6"/>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8"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33808" name="矩形 1"/>
          <p:cNvSpPr>
            <a:spLocks noChangeArrowheads="1"/>
          </p:cNvSpPr>
          <p:nvPr>
            <p:custDataLst>
              <p:tags r:id="rId7"/>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33809" name="TextBox 29"/>
          <p:cNvSpPr txBox="1">
            <a:spLocks noChangeArrowheads="1"/>
          </p:cNvSpPr>
          <p:nvPr/>
        </p:nvSpPr>
        <p:spPr bwMode="auto">
          <a:xfrm>
            <a:off x="868363" y="2105025"/>
            <a:ext cx="800100" cy="3057525"/>
          </a:xfrm>
          <a:prstGeom prst="rect">
            <a:avLst/>
          </a:prstGeom>
          <a:noFill/>
          <a:ln w="9525">
            <a:noFill/>
            <a:miter lim="800000"/>
          </a:ln>
        </p:spPr>
        <p:txBody>
          <a:bodyPr vert="eaVert">
            <a:spAutoFit/>
          </a:bodyPr>
          <a:lstStyle/>
          <a:p>
            <a:r>
              <a:rPr lang="zh-CN" altLang="en-US" sz="4000">
                <a:solidFill>
                  <a:srgbClr val="C00000"/>
                </a:solidFill>
                <a:latin typeface="华文琥珀" panose="02010800040101010101" pitchFamily="2" charset="-122"/>
                <a:ea typeface="华文琥珀" panose="02010800040101010101" pitchFamily="2" charset="-122"/>
              </a:rPr>
              <a:t>钢丝绳报废</a:t>
            </a:r>
            <a:endParaRPr lang="zh-CN" altLang="en-US" sz="4000">
              <a:solidFill>
                <a:srgbClr val="C00000"/>
              </a:solidFill>
              <a:latin typeface="华文琥珀" panose="02010800040101010101" pitchFamily="2" charset="-122"/>
              <a:ea typeface="华文琥珀"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lide(fromBottom)">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lide(fromBottom)">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500"/>
                                        <p:tgtEl>
                                          <p:spTgt spid="10"/>
                                        </p:tgtEl>
                                      </p:cBhvr>
                                    </p:animEffect>
                                  </p:childTnLst>
                                </p:cTn>
                              </p:par>
                            </p:childTnLst>
                          </p:cTn>
                        </p:par>
                        <p:par>
                          <p:cTn id="39" fill="hold">
                            <p:stCondLst>
                              <p:cond delay="500"/>
                            </p:stCondLst>
                            <p:childTnLst>
                              <p:par>
                                <p:cTn id="40" presetID="12" presetClass="entr" presetSubtype="4"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slide(fromBottom)">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500"/>
                            </p:stCondLst>
                            <p:childTnLst>
                              <p:par>
                                <p:cTn id="49" presetID="12" presetClass="entr" presetSubtype="4"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slide(fromBottom)">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500"/>
                            </p:stCondLst>
                            <p:childTnLst>
                              <p:par>
                                <p:cTn id="58" presetID="12" presetClass="entr" presetSubtype="4"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slide(fromBottom)">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34819" name="矩形 1"/>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34820"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7"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grpSp>
        <p:nvGrpSpPr>
          <p:cNvPr id="2" name="Group 7"/>
          <p:cNvGrpSpPr/>
          <p:nvPr/>
        </p:nvGrpSpPr>
        <p:grpSpPr bwMode="auto">
          <a:xfrm>
            <a:off x="263525" y="2678113"/>
            <a:ext cx="3205163" cy="3576637"/>
            <a:chOff x="0" y="0"/>
            <a:chExt cx="1771" cy="2217"/>
          </a:xfrm>
        </p:grpSpPr>
        <p:pic>
          <p:nvPicPr>
            <p:cNvPr id="34861" name="Picture 8"/>
            <p:cNvPicPr>
              <a:picLocks noChangeAspect="1" noChangeArrowheads="1"/>
            </p:cNvPicPr>
            <p:nvPr/>
          </p:nvPicPr>
          <p:blipFill>
            <a:blip r:embed="rId4"/>
            <a:srcRect l="18730" t="48618" r="60670" b="20575"/>
            <a:stretch>
              <a:fillRect/>
            </a:stretch>
          </p:blipFill>
          <p:spPr bwMode="auto">
            <a:xfrm>
              <a:off x="0" y="0"/>
              <a:ext cx="1771" cy="1872"/>
            </a:xfrm>
            <a:prstGeom prst="rect">
              <a:avLst/>
            </a:prstGeom>
            <a:noFill/>
            <a:ln w="9525">
              <a:noFill/>
              <a:miter lim="800000"/>
              <a:headEnd/>
              <a:tailEnd/>
            </a:ln>
          </p:spPr>
        </p:pic>
        <p:sp>
          <p:nvSpPr>
            <p:cNvPr id="34862" name="Text Box 9"/>
            <p:cNvSpPr txBox="1">
              <a:spLocks noChangeArrowheads="1"/>
            </p:cNvSpPr>
            <p:nvPr/>
          </p:nvSpPr>
          <p:spPr bwMode="auto">
            <a:xfrm>
              <a:off x="0" y="1920"/>
              <a:ext cx="1728" cy="297"/>
            </a:xfrm>
            <a:prstGeom prst="rect">
              <a:avLst/>
            </a:prstGeom>
            <a:noFill/>
            <a:ln w="9525">
              <a:noFill/>
              <a:miter lim="800000"/>
            </a:ln>
          </p:spPr>
          <p:txBody>
            <a:bodyPr>
              <a:spAutoFit/>
            </a:bodyPr>
            <a:lstStyle/>
            <a:p>
              <a:pPr algn="ctr">
                <a:spcBef>
                  <a:spcPct val="50000"/>
                </a:spcBef>
              </a:pPr>
              <a:r>
                <a:rPr lang="zh-CN" altLang="en-US" sz="2800" b="1">
                  <a:solidFill>
                    <a:srgbClr val="4B14FC"/>
                  </a:solidFill>
                  <a:latin typeface="华文中宋" panose="02010600040101010101" pitchFamily="2" charset="-122"/>
                  <a:ea typeface="华文中宋" panose="02010600040101010101" pitchFamily="2" charset="-122"/>
                </a:rPr>
                <a:t>普通钢丝绳的截面</a:t>
              </a:r>
              <a:endParaRPr lang="zh-CN" altLang="en-US" sz="2800" b="1">
                <a:solidFill>
                  <a:srgbClr val="4B14FC"/>
                </a:solidFill>
                <a:latin typeface="华文中宋" panose="02010600040101010101" pitchFamily="2" charset="-122"/>
                <a:ea typeface="华文中宋" panose="02010600040101010101" pitchFamily="2" charset="-122"/>
              </a:endParaRPr>
            </a:p>
          </p:txBody>
        </p:sp>
      </p:grpSp>
      <p:pic>
        <p:nvPicPr>
          <p:cNvPr id="34823" name="Picture 2" descr="C:\Documents and Settings\Administrator\桌面\2015-12-03_092449_副本.png"/>
          <p:cNvPicPr>
            <a:picLocks noChangeAspect="1" noChangeArrowheads="1"/>
          </p:cNvPicPr>
          <p:nvPr/>
        </p:nvPicPr>
        <p:blipFill>
          <a:blip r:embed="rId5"/>
          <a:srcRect/>
          <a:stretch>
            <a:fillRect/>
          </a:stretch>
        </p:blipFill>
        <p:spPr bwMode="auto">
          <a:xfrm>
            <a:off x="969963" y="1119188"/>
            <a:ext cx="1322387" cy="1428750"/>
          </a:xfrm>
          <a:prstGeom prst="rect">
            <a:avLst/>
          </a:prstGeom>
          <a:noFill/>
          <a:ln w="9525">
            <a:noFill/>
            <a:miter lim="800000"/>
            <a:headEnd/>
            <a:tailEnd/>
          </a:ln>
        </p:spPr>
      </p:pic>
      <p:grpSp>
        <p:nvGrpSpPr>
          <p:cNvPr id="34824" name="组合 8"/>
          <p:cNvGrpSpPr/>
          <p:nvPr/>
        </p:nvGrpSpPr>
        <p:grpSpPr bwMode="auto">
          <a:xfrm>
            <a:off x="712788" y="1119188"/>
            <a:ext cx="1835150" cy="1643062"/>
            <a:chOff x="571471" y="1142984"/>
            <a:chExt cx="1714512" cy="1643074"/>
          </a:xfrm>
        </p:grpSpPr>
        <p:sp>
          <p:nvSpPr>
            <p:cNvPr id="22" name="矩形 10"/>
            <p:cNvSpPr>
              <a:spLocks noChangeArrowheads="1"/>
            </p:cNvSpPr>
            <p:nvPr>
              <p:custDataLst>
                <p:tags r:id="rId6"/>
              </p:custDataLst>
            </p:nvPr>
          </p:nvSpPr>
          <p:spPr bwMode="auto">
            <a:xfrm flipH="1">
              <a:off x="607066" y="1643050"/>
              <a:ext cx="1643321" cy="642941"/>
            </a:xfrm>
            <a:prstGeom prst="rect">
              <a:avLst/>
            </a:prstGeom>
            <a:solidFill>
              <a:schemeClr val="bg1">
                <a:lumMod val="95000"/>
                <a:alpha val="76000"/>
              </a:schemeClr>
            </a:solidFill>
            <a:ln w="19050">
              <a:solidFill>
                <a:srgbClr val="FFC000"/>
              </a:solidFill>
              <a:miter lim="800000"/>
            </a:ln>
            <a:scene3d>
              <a:camera prst="orthographicFront"/>
              <a:lightRig rig="threePt" dir="t"/>
            </a:scene3d>
            <a:sp3d>
              <a:bevelT/>
            </a:sp3d>
          </p:spPr>
          <p:txBody>
            <a:bodyPr lIns="18000" tIns="64800" rIns="18000" anchor="ctr"/>
            <a:lstStyle/>
            <a:p>
              <a:pPr algn="ctr">
                <a:lnSpc>
                  <a:spcPct val="90000"/>
                </a:lnSpc>
                <a:defRPr/>
              </a:pPr>
              <a:r>
                <a:rPr lang="zh-CN" altLang="en-US" sz="2300" b="1" dirty="0">
                  <a:solidFill>
                    <a:srgbClr val="FF0000"/>
                  </a:solidFill>
                  <a:latin typeface="Impact" panose="020B0806030902050204"/>
                  <a:ea typeface="微软雅黑" panose="020B0503020204020204" pitchFamily="34" charset="-122"/>
                  <a:sym typeface="宋体" panose="02010600030101010101" pitchFamily="2" charset="-122"/>
                </a:rPr>
                <a:t>钢丝绳绳夹</a:t>
              </a:r>
              <a:endParaRPr lang="zh-CN" altLang="zh-CN" sz="2300" b="1" dirty="0">
                <a:solidFill>
                  <a:srgbClr val="FF0000"/>
                </a:solidFill>
                <a:latin typeface="Impact" panose="020B0806030902050204"/>
                <a:ea typeface="微软雅黑" panose="020B0503020204020204" pitchFamily="34" charset="-122"/>
                <a:sym typeface="宋体" panose="02010600030101010101" pitchFamily="2" charset="-122"/>
              </a:endParaRPr>
            </a:p>
          </p:txBody>
        </p:sp>
        <p:sp>
          <p:nvSpPr>
            <p:cNvPr id="23" name="KSO_Shape"/>
            <p:cNvSpPr/>
            <p:nvPr/>
          </p:nvSpPr>
          <p:spPr>
            <a:xfrm>
              <a:off x="571471" y="1142984"/>
              <a:ext cx="1714512" cy="1643074"/>
            </a:xfrm>
            <a:prstGeom prst="frame">
              <a:avLst>
                <a:gd name="adj1" fmla="val 6464"/>
              </a:avLst>
            </a:prstGeom>
            <a:blipFill>
              <a:blip r:embed="rId7"/>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28" name="TextBox 27"/>
          <p:cNvSpPr txBox="1">
            <a:spLocks noChangeArrowheads="1"/>
          </p:cNvSpPr>
          <p:nvPr/>
        </p:nvSpPr>
        <p:spPr bwMode="auto">
          <a:xfrm>
            <a:off x="2908300" y="1204913"/>
            <a:ext cx="8499475" cy="830262"/>
          </a:xfrm>
          <a:prstGeom prst="rect">
            <a:avLst/>
          </a:prstGeom>
          <a:noFill/>
          <a:ln w="9525">
            <a:noFill/>
            <a:miter lim="800000"/>
          </a:ln>
        </p:spPr>
        <p:txBody>
          <a:bodyPr>
            <a:spAutoFit/>
          </a:bodyPr>
          <a:lstStyle/>
          <a:p>
            <a:pPr eaLnBrk="1" hangingPunct="1"/>
            <a:r>
              <a:rPr lang="zh-CN" altLang="en-US" sz="2400">
                <a:latin typeface="微软雅黑" panose="020B0503020204020204" pitchFamily="34" charset="-122"/>
                <a:ea typeface="微软雅黑" panose="020B0503020204020204" pitchFamily="34" charset="-122"/>
              </a:rPr>
              <a:t>       选用的绳夹要与钢丝绳匹配，绳夹间的距离约等于绳径的</a:t>
            </a:r>
            <a:r>
              <a:rPr lang="en-US" altLang="zh-CN" sz="2400">
                <a:latin typeface="微软雅黑" panose="020B0503020204020204" pitchFamily="34" charset="-122"/>
                <a:ea typeface="微软雅黑" panose="020B0503020204020204" pitchFamily="34" charset="-122"/>
              </a:rPr>
              <a:t>7</a:t>
            </a:r>
            <a:r>
              <a:rPr lang="zh-CN" altLang="en-US" sz="2400">
                <a:latin typeface="微软雅黑" panose="020B0503020204020204" pitchFamily="34" charset="-122"/>
                <a:ea typeface="微软雅黑" panose="020B0503020204020204" pitchFamily="34" charset="-122"/>
              </a:rPr>
              <a:t>倍，绳夹数量见下表：</a:t>
            </a:r>
            <a:endParaRPr lang="zh-CN" altLang="en-US" sz="2400">
              <a:latin typeface="微软雅黑" panose="020B0503020204020204" pitchFamily="34" charset="-122"/>
              <a:ea typeface="微软雅黑" panose="020B0503020204020204" pitchFamily="34" charset="-122"/>
            </a:endParaRPr>
          </a:p>
        </p:txBody>
      </p:sp>
      <p:grpSp>
        <p:nvGrpSpPr>
          <p:cNvPr id="4" name="组合 22"/>
          <p:cNvGrpSpPr/>
          <p:nvPr/>
        </p:nvGrpSpPr>
        <p:grpSpPr bwMode="auto">
          <a:xfrm>
            <a:off x="3778250" y="3152775"/>
            <a:ext cx="7929563" cy="2071688"/>
            <a:chOff x="642942" y="3286124"/>
            <a:chExt cx="7929586" cy="2071702"/>
          </a:xfrm>
        </p:grpSpPr>
        <p:sp>
          <p:nvSpPr>
            <p:cNvPr id="30" name="矩形 29"/>
            <p:cNvSpPr/>
            <p:nvPr/>
          </p:nvSpPr>
          <p:spPr>
            <a:xfrm>
              <a:off x="642942" y="3286124"/>
              <a:ext cx="1928826" cy="1000132"/>
            </a:xfrm>
            <a:prstGeom prst="rect">
              <a:avLst/>
            </a:prstGeom>
            <a:solidFill>
              <a:srgbClr val="FFC000"/>
            </a:solidFill>
            <a:ln>
              <a:noFill/>
            </a:ln>
            <a:scene3d>
              <a:camera prst="orthographicFront"/>
              <a:lightRig rig="threeP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rgbClr val="FF0000"/>
                  </a:solidFill>
                  <a:latin typeface="微软雅黑" panose="020B0503020204020204" pitchFamily="34" charset="-122"/>
                </a:rPr>
                <a:t>钢丝绳直径（ｍｍ）</a:t>
              </a:r>
              <a:endParaRPr lang="zh-CN" altLang="en-US" sz="2400" dirty="0">
                <a:solidFill>
                  <a:srgbClr val="FF0000"/>
                </a:solidFill>
                <a:latin typeface="微软雅黑" panose="020B0503020204020204" pitchFamily="34" charset="-122"/>
              </a:endParaRPr>
            </a:p>
          </p:txBody>
        </p:sp>
        <p:sp>
          <p:nvSpPr>
            <p:cNvPr id="31" name="矩形 30"/>
            <p:cNvSpPr/>
            <p:nvPr/>
          </p:nvSpPr>
          <p:spPr>
            <a:xfrm>
              <a:off x="642942" y="4357694"/>
              <a:ext cx="1928826" cy="1000132"/>
            </a:xfrm>
            <a:prstGeom prst="rect">
              <a:avLst/>
            </a:prstGeom>
            <a:solidFill>
              <a:srgbClr val="00B050"/>
            </a:solidFill>
            <a:ln>
              <a:noFill/>
            </a:ln>
            <a:scene3d>
              <a:camera prst="orthographicFront"/>
              <a:lightRig rig="threeP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rgbClr val="FF0000"/>
                  </a:solidFill>
                  <a:latin typeface="微软雅黑" panose="020B0503020204020204" pitchFamily="34" charset="-122"/>
                </a:rPr>
                <a:t>绳卡数量（个）</a:t>
              </a:r>
              <a:endParaRPr lang="zh-CN" altLang="en-US" sz="2400" dirty="0">
                <a:solidFill>
                  <a:srgbClr val="FF0000"/>
                </a:solidFill>
                <a:latin typeface="微软雅黑" panose="020B0503020204020204" pitchFamily="34" charset="-122"/>
              </a:endParaRPr>
            </a:p>
          </p:txBody>
        </p:sp>
        <p:sp>
          <p:nvSpPr>
            <p:cNvPr id="32" name="矩形 31"/>
            <p:cNvSpPr/>
            <p:nvPr/>
          </p:nvSpPr>
          <p:spPr>
            <a:xfrm>
              <a:off x="2643206" y="3286124"/>
              <a:ext cx="1428728" cy="1000132"/>
            </a:xfrm>
            <a:prstGeom prst="rect">
              <a:avLst/>
            </a:prstGeom>
            <a:solidFill>
              <a:srgbClr val="FFDB69"/>
            </a:solidFill>
            <a:ln>
              <a:noFill/>
            </a:ln>
            <a:scene3d>
              <a:camera prst="orthographicFront"/>
              <a:lightRig rig="threePt" dir="t"/>
            </a:scene3d>
            <a:sp3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chemeClr val="tx1"/>
                  </a:solidFill>
                  <a:latin typeface="微软雅黑" panose="020B0503020204020204" pitchFamily="34" charset="-122"/>
                </a:rPr>
                <a:t>７～１６</a:t>
              </a:r>
              <a:endParaRPr lang="zh-CN" altLang="en-US" sz="2400" dirty="0">
                <a:solidFill>
                  <a:schemeClr val="tx1"/>
                </a:solidFill>
                <a:latin typeface="微软雅黑" panose="020B0503020204020204" pitchFamily="34" charset="-122"/>
              </a:endParaRPr>
            </a:p>
          </p:txBody>
        </p:sp>
        <p:sp>
          <p:nvSpPr>
            <p:cNvPr id="33" name="矩形 32"/>
            <p:cNvSpPr/>
            <p:nvPr/>
          </p:nvSpPr>
          <p:spPr>
            <a:xfrm>
              <a:off x="4143372" y="3286124"/>
              <a:ext cx="1428728" cy="1000132"/>
            </a:xfrm>
            <a:prstGeom prst="rect">
              <a:avLst/>
            </a:prstGeom>
            <a:solidFill>
              <a:srgbClr val="FFDB69"/>
            </a:solidFill>
            <a:ln>
              <a:noFill/>
            </a:ln>
            <a:scene3d>
              <a:camera prst="orthographicFront"/>
              <a:lightRig rig="threePt" dir="t"/>
            </a:scene3d>
            <a:sp3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chemeClr val="tx1"/>
                  </a:solidFill>
                  <a:latin typeface="微软雅黑" panose="020B0503020204020204" pitchFamily="34" charset="-122"/>
                </a:rPr>
                <a:t>19</a:t>
              </a:r>
              <a:r>
                <a:rPr lang="zh-CN" altLang="en-US" sz="2400" dirty="0">
                  <a:solidFill>
                    <a:schemeClr val="tx1"/>
                  </a:solidFill>
                  <a:latin typeface="微软雅黑" panose="020B0503020204020204" pitchFamily="34" charset="-122"/>
                </a:rPr>
                <a:t>～</a:t>
              </a:r>
              <a:r>
                <a:rPr lang="en-US" altLang="zh-CN" sz="2400" dirty="0">
                  <a:solidFill>
                    <a:schemeClr val="tx1"/>
                  </a:solidFill>
                  <a:latin typeface="微软雅黑" panose="020B0503020204020204" pitchFamily="34" charset="-122"/>
                </a:rPr>
                <a:t>27</a:t>
              </a:r>
              <a:endParaRPr lang="zh-CN" altLang="en-US" sz="2400" dirty="0">
                <a:solidFill>
                  <a:schemeClr val="tx1"/>
                </a:solidFill>
                <a:latin typeface="微软雅黑" panose="020B0503020204020204" pitchFamily="34" charset="-122"/>
              </a:endParaRPr>
            </a:p>
          </p:txBody>
        </p:sp>
        <p:sp>
          <p:nvSpPr>
            <p:cNvPr id="34" name="矩形 33"/>
            <p:cNvSpPr/>
            <p:nvPr/>
          </p:nvSpPr>
          <p:spPr>
            <a:xfrm>
              <a:off x="5643570" y="3286124"/>
              <a:ext cx="1428728" cy="1000132"/>
            </a:xfrm>
            <a:prstGeom prst="rect">
              <a:avLst/>
            </a:prstGeom>
            <a:solidFill>
              <a:srgbClr val="FFDB69"/>
            </a:solidFill>
            <a:ln>
              <a:noFill/>
            </a:ln>
            <a:scene3d>
              <a:camera prst="orthographicFront"/>
              <a:lightRig rig="threePt" dir="t"/>
            </a:scene3d>
            <a:sp3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chemeClr val="tx1"/>
                  </a:solidFill>
                  <a:latin typeface="微软雅黑" panose="020B0503020204020204" pitchFamily="34" charset="-122"/>
                </a:rPr>
                <a:t>28</a:t>
              </a:r>
              <a:r>
                <a:rPr lang="zh-CN" altLang="en-US" sz="2400" dirty="0">
                  <a:solidFill>
                    <a:schemeClr val="tx1"/>
                  </a:solidFill>
                  <a:latin typeface="微软雅黑" panose="020B0503020204020204" pitchFamily="34" charset="-122"/>
                </a:rPr>
                <a:t>～</a:t>
              </a:r>
              <a:r>
                <a:rPr lang="en-US" altLang="zh-CN" sz="2400" dirty="0">
                  <a:solidFill>
                    <a:schemeClr val="tx1"/>
                  </a:solidFill>
                  <a:latin typeface="微软雅黑" panose="020B0503020204020204" pitchFamily="34" charset="-122"/>
                </a:rPr>
                <a:t>37</a:t>
              </a:r>
              <a:endParaRPr lang="zh-CN" altLang="en-US" sz="2400" dirty="0">
                <a:solidFill>
                  <a:schemeClr val="tx1"/>
                </a:solidFill>
                <a:latin typeface="微软雅黑" panose="020B0503020204020204" pitchFamily="34" charset="-122"/>
              </a:endParaRPr>
            </a:p>
          </p:txBody>
        </p:sp>
        <p:sp>
          <p:nvSpPr>
            <p:cNvPr id="35" name="矩形 34"/>
            <p:cNvSpPr/>
            <p:nvPr/>
          </p:nvSpPr>
          <p:spPr>
            <a:xfrm>
              <a:off x="7143800" y="3286124"/>
              <a:ext cx="1428728" cy="1000132"/>
            </a:xfrm>
            <a:prstGeom prst="rect">
              <a:avLst/>
            </a:prstGeom>
            <a:solidFill>
              <a:srgbClr val="FFDB69"/>
            </a:solidFill>
            <a:ln>
              <a:noFill/>
            </a:ln>
            <a:scene3d>
              <a:camera prst="orthographicFront"/>
              <a:lightRig rig="threePt" dir="t"/>
            </a:scene3d>
            <a:sp3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chemeClr val="tx1"/>
                  </a:solidFill>
                  <a:latin typeface="微软雅黑" panose="020B0503020204020204" pitchFamily="34" charset="-122"/>
                </a:rPr>
                <a:t>38</a:t>
              </a:r>
              <a:r>
                <a:rPr lang="zh-CN" altLang="en-US" sz="2400" dirty="0">
                  <a:solidFill>
                    <a:schemeClr val="tx1"/>
                  </a:solidFill>
                  <a:latin typeface="微软雅黑" panose="020B0503020204020204" pitchFamily="34" charset="-122"/>
                </a:rPr>
                <a:t>～</a:t>
              </a:r>
              <a:r>
                <a:rPr lang="en-US" altLang="zh-CN" sz="2400" dirty="0">
                  <a:solidFill>
                    <a:schemeClr val="tx1"/>
                  </a:solidFill>
                  <a:latin typeface="微软雅黑" panose="020B0503020204020204" pitchFamily="34" charset="-122"/>
                </a:rPr>
                <a:t>45</a:t>
              </a:r>
              <a:endParaRPr lang="zh-CN" altLang="en-US" sz="2400" dirty="0">
                <a:solidFill>
                  <a:schemeClr val="tx1"/>
                </a:solidFill>
                <a:latin typeface="微软雅黑" panose="020B0503020204020204" pitchFamily="34" charset="-122"/>
              </a:endParaRPr>
            </a:p>
          </p:txBody>
        </p:sp>
        <p:sp>
          <p:nvSpPr>
            <p:cNvPr id="36" name="矩形 35"/>
            <p:cNvSpPr/>
            <p:nvPr/>
          </p:nvSpPr>
          <p:spPr>
            <a:xfrm>
              <a:off x="2643174" y="4357694"/>
              <a:ext cx="1428728" cy="1000132"/>
            </a:xfrm>
            <a:prstGeom prst="rect">
              <a:avLst/>
            </a:prstGeom>
            <a:solidFill>
              <a:srgbClr val="92D050"/>
            </a:solidFill>
            <a:ln>
              <a:noFill/>
            </a:ln>
            <a:scene3d>
              <a:camera prst="orthographicFront"/>
              <a:lightRig rig="threePt" dir="t"/>
            </a:scene3d>
            <a:sp3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chemeClr val="tx1"/>
                  </a:solidFill>
                  <a:latin typeface="微软雅黑" panose="020B0503020204020204" pitchFamily="34" charset="-122"/>
                </a:rPr>
                <a:t>3</a:t>
              </a:r>
              <a:endParaRPr lang="zh-CN" altLang="en-US" sz="2400" dirty="0">
                <a:solidFill>
                  <a:schemeClr val="tx1"/>
                </a:solidFill>
                <a:latin typeface="微软雅黑" panose="020B0503020204020204" pitchFamily="34" charset="-122"/>
              </a:endParaRPr>
            </a:p>
          </p:txBody>
        </p:sp>
        <p:sp>
          <p:nvSpPr>
            <p:cNvPr id="37" name="矩形 36"/>
            <p:cNvSpPr/>
            <p:nvPr/>
          </p:nvSpPr>
          <p:spPr>
            <a:xfrm>
              <a:off x="4143340" y="4357694"/>
              <a:ext cx="1428728" cy="1000132"/>
            </a:xfrm>
            <a:prstGeom prst="rect">
              <a:avLst/>
            </a:prstGeom>
            <a:solidFill>
              <a:srgbClr val="92D050"/>
            </a:solidFill>
            <a:ln>
              <a:noFill/>
            </a:ln>
            <a:scene3d>
              <a:camera prst="orthographicFront"/>
              <a:lightRig rig="threePt" dir="t"/>
            </a:scene3d>
            <a:sp3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chemeClr val="tx1"/>
                  </a:solidFill>
                  <a:latin typeface="微软雅黑" panose="020B0503020204020204" pitchFamily="34" charset="-122"/>
                </a:rPr>
                <a:t>4</a:t>
              </a:r>
              <a:endParaRPr lang="zh-CN" altLang="en-US" sz="2400" dirty="0">
                <a:solidFill>
                  <a:schemeClr val="tx1"/>
                </a:solidFill>
                <a:latin typeface="微软雅黑" panose="020B0503020204020204" pitchFamily="34" charset="-122"/>
              </a:endParaRPr>
            </a:p>
          </p:txBody>
        </p:sp>
        <p:sp>
          <p:nvSpPr>
            <p:cNvPr id="38" name="矩形 37"/>
            <p:cNvSpPr/>
            <p:nvPr/>
          </p:nvSpPr>
          <p:spPr>
            <a:xfrm>
              <a:off x="5643538" y="4357694"/>
              <a:ext cx="1428728" cy="1000132"/>
            </a:xfrm>
            <a:prstGeom prst="rect">
              <a:avLst/>
            </a:prstGeom>
            <a:solidFill>
              <a:srgbClr val="92D050"/>
            </a:solidFill>
            <a:ln>
              <a:noFill/>
            </a:ln>
            <a:scene3d>
              <a:camera prst="orthographicFront"/>
              <a:lightRig rig="threePt" dir="t"/>
            </a:scene3d>
            <a:sp3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chemeClr val="tx1"/>
                  </a:solidFill>
                  <a:latin typeface="微软雅黑" panose="020B0503020204020204" pitchFamily="34" charset="-122"/>
                </a:rPr>
                <a:t>5</a:t>
              </a:r>
              <a:endParaRPr lang="zh-CN" altLang="en-US" sz="2400" dirty="0">
                <a:solidFill>
                  <a:schemeClr val="tx1"/>
                </a:solidFill>
                <a:latin typeface="微软雅黑" panose="020B0503020204020204" pitchFamily="34" charset="-122"/>
              </a:endParaRPr>
            </a:p>
          </p:txBody>
        </p:sp>
        <p:sp>
          <p:nvSpPr>
            <p:cNvPr id="39" name="矩形 38"/>
            <p:cNvSpPr/>
            <p:nvPr/>
          </p:nvSpPr>
          <p:spPr>
            <a:xfrm>
              <a:off x="7143768" y="4357694"/>
              <a:ext cx="1428728" cy="1000132"/>
            </a:xfrm>
            <a:prstGeom prst="rect">
              <a:avLst/>
            </a:prstGeom>
            <a:solidFill>
              <a:srgbClr val="92D050"/>
            </a:solidFill>
            <a:ln>
              <a:noFill/>
            </a:ln>
            <a:scene3d>
              <a:camera prst="orthographicFront"/>
              <a:lightRig rig="threePt" dir="t"/>
            </a:scene3d>
            <a:sp3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chemeClr val="tx1"/>
                  </a:solidFill>
                  <a:latin typeface="微软雅黑" panose="020B0503020204020204" pitchFamily="34" charset="-122"/>
                </a:rPr>
                <a:t>6</a:t>
              </a:r>
              <a:endParaRPr lang="zh-CN" altLang="en-US" sz="2400" dirty="0">
                <a:solidFill>
                  <a:schemeClr val="tx1"/>
                </a:solidFill>
                <a:latin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Documents and Settings\Administrator\桌面\绳_副本.png"/>
          <p:cNvPicPr>
            <a:picLocks noChangeAspect="1" noChangeArrowheads="1"/>
          </p:cNvPicPr>
          <p:nvPr/>
        </p:nvPicPr>
        <p:blipFill>
          <a:blip r:embed="rId1"/>
          <a:srcRect/>
          <a:stretch>
            <a:fillRect/>
          </a:stretch>
        </p:blipFill>
        <p:spPr bwMode="auto">
          <a:xfrm>
            <a:off x="2352675" y="4848225"/>
            <a:ext cx="7786688" cy="1285875"/>
          </a:xfrm>
          <a:prstGeom prst="rect">
            <a:avLst/>
          </a:prstGeom>
          <a:noFill/>
          <a:ln w="9525">
            <a:noFill/>
            <a:miter lim="800000"/>
            <a:headEnd/>
            <a:tailEnd/>
          </a:ln>
        </p:spPr>
      </p:pic>
      <p:cxnSp>
        <p:nvCxnSpPr>
          <p:cNvPr id="5" name="直接连接符 4"/>
          <p:cNvCxnSpPr>
            <a:cxnSpLocks noChangeShapeType="1"/>
          </p:cNvCxnSpPr>
          <p:nvPr>
            <p:custDataLst>
              <p:tags r:id="rId2"/>
            </p:custDataLst>
          </p:nvPr>
        </p:nvCxnSpPr>
        <p:spPr bwMode="auto">
          <a:xfrm>
            <a:off x="4497388" y="1768475"/>
            <a:ext cx="0" cy="2479675"/>
          </a:xfrm>
          <a:prstGeom prst="line">
            <a:avLst/>
          </a:prstGeom>
          <a:noFill/>
          <a:ln w="12700" algn="ctr">
            <a:solidFill>
              <a:srgbClr val="FF0000"/>
            </a:solidFill>
            <a:round/>
          </a:ln>
        </p:spPr>
      </p:cxnSp>
      <p:cxnSp>
        <p:nvCxnSpPr>
          <p:cNvPr id="35844" name="直接连接符 25"/>
          <p:cNvCxnSpPr>
            <a:cxnSpLocks noChangeShapeType="1"/>
          </p:cNvCxnSpPr>
          <p:nvPr>
            <p:custDataLst>
              <p:tags r:id="rId3"/>
            </p:custDataLst>
          </p:nvPr>
        </p:nvCxnSpPr>
        <p:spPr bwMode="auto">
          <a:xfrm>
            <a:off x="1509713" y="1751013"/>
            <a:ext cx="2986087" cy="0"/>
          </a:xfrm>
          <a:prstGeom prst="line">
            <a:avLst/>
          </a:prstGeom>
          <a:noFill/>
          <a:ln w="12700" algn="ctr">
            <a:solidFill>
              <a:srgbClr val="FF0000"/>
            </a:solidFill>
            <a:round/>
          </a:ln>
        </p:spPr>
      </p:cxnSp>
      <p:cxnSp>
        <p:nvCxnSpPr>
          <p:cNvPr id="7" name="直接连接符 6"/>
          <p:cNvCxnSpPr/>
          <p:nvPr>
            <p:custDataLst>
              <p:tags r:id="rId4"/>
            </p:custDataLst>
          </p:nvPr>
        </p:nvCxnSpPr>
        <p:spPr>
          <a:xfrm>
            <a:off x="4425000" y="2030413"/>
            <a:ext cx="145567" cy="0"/>
          </a:xfrm>
          <a:prstGeom prst="line">
            <a:avLst/>
          </a:prstGeom>
          <a:noFill/>
          <a:ln w="12700" cap="flat" cmpd="sng" algn="ctr">
            <a:solidFill>
              <a:srgbClr val="FF0000"/>
            </a:solidFill>
            <a:prstDash val="solid"/>
          </a:ln>
          <a:effectLst/>
          <a:scene3d>
            <a:camera prst="orthographicFront"/>
            <a:lightRig rig="threePt" dir="t"/>
          </a:scene3d>
          <a:sp3d>
            <a:bevelT w="152400" h="50800" prst="softRound"/>
            <a:bevelB w="152400" h="50800" prst="softRound"/>
          </a:sp3d>
        </p:spPr>
      </p:cxnSp>
      <p:sp>
        <p:nvSpPr>
          <p:cNvPr id="8" name="TextBox 7"/>
          <p:cNvSpPr txBox="1"/>
          <p:nvPr>
            <p:custDataLst>
              <p:tags r:id="rId5"/>
            </p:custDataLst>
          </p:nvPr>
        </p:nvSpPr>
        <p:spPr>
          <a:xfrm>
            <a:off x="3852863" y="1776413"/>
            <a:ext cx="625475" cy="555625"/>
          </a:xfrm>
          <a:prstGeom prst="rect">
            <a:avLst/>
          </a:prstGeom>
          <a:noFill/>
        </p:spPr>
        <p:txBody>
          <a:bodyPr>
            <a:spAutoFit/>
          </a:bodyPr>
          <a:lstStyle/>
          <a:p>
            <a:pPr algn="r" fontAlgn="auto">
              <a:lnSpc>
                <a:spcPct val="120000"/>
              </a:lnSpc>
              <a:spcBef>
                <a:spcPts val="0"/>
              </a:spcBef>
              <a:spcAft>
                <a:spcPts val="0"/>
              </a:spcAft>
              <a:defRPr/>
            </a:pPr>
            <a:r>
              <a:rPr lang="en-US" sz="2800" kern="0" dirty="0">
                <a:solidFill>
                  <a:schemeClr val="tx1">
                    <a:lumMod val="50000"/>
                    <a:lumOff val="50000"/>
                  </a:schemeClr>
                </a:solidFill>
                <a:latin typeface="华文隶书" panose="02010800040101010101" pitchFamily="2" charset="-122"/>
                <a:ea typeface="华文隶书" panose="02010800040101010101" pitchFamily="2" charset="-122"/>
                <a:cs typeface="Verdana" panose="020B0604030504040204" pitchFamily="34" charset="0"/>
              </a:rPr>
              <a:t>01</a:t>
            </a:r>
            <a:endParaRPr lang="en-US" sz="2800" kern="0" dirty="0">
              <a:solidFill>
                <a:schemeClr val="tx1">
                  <a:lumMod val="50000"/>
                  <a:lumOff val="50000"/>
                </a:schemeClr>
              </a:solidFill>
              <a:latin typeface="华文隶书" panose="02010800040101010101" pitchFamily="2" charset="-122"/>
              <a:ea typeface="华文隶书" panose="02010800040101010101" pitchFamily="2" charset="-122"/>
              <a:cs typeface="Verdana" panose="020B0604030504040204" pitchFamily="34" charset="0"/>
            </a:endParaRPr>
          </a:p>
        </p:txBody>
      </p:sp>
      <p:sp>
        <p:nvSpPr>
          <p:cNvPr id="9" name="TextBox 8"/>
          <p:cNvSpPr txBox="1"/>
          <p:nvPr>
            <p:custDataLst>
              <p:tags r:id="rId6"/>
            </p:custDataLst>
          </p:nvPr>
        </p:nvSpPr>
        <p:spPr>
          <a:xfrm>
            <a:off x="3852863" y="2408238"/>
            <a:ext cx="625475" cy="555625"/>
          </a:xfrm>
          <a:prstGeom prst="rect">
            <a:avLst/>
          </a:prstGeom>
          <a:noFill/>
        </p:spPr>
        <p:txBody>
          <a:bodyPr>
            <a:spAutoFit/>
          </a:bodyPr>
          <a:lstStyle/>
          <a:p>
            <a:pPr algn="r" fontAlgn="auto">
              <a:lnSpc>
                <a:spcPct val="120000"/>
              </a:lnSpc>
              <a:spcBef>
                <a:spcPts val="0"/>
              </a:spcBef>
              <a:spcAft>
                <a:spcPts val="0"/>
              </a:spcAft>
              <a:defRPr/>
            </a:pPr>
            <a:r>
              <a:rPr lang="en-US" sz="2800" kern="0" dirty="0">
                <a:solidFill>
                  <a:schemeClr val="tx1">
                    <a:lumMod val="50000"/>
                    <a:lumOff val="50000"/>
                  </a:schemeClr>
                </a:solidFill>
                <a:latin typeface="华文隶书" panose="02010800040101010101" pitchFamily="2" charset="-122"/>
                <a:ea typeface="华文隶书" panose="02010800040101010101" pitchFamily="2" charset="-122"/>
                <a:cs typeface="Verdana" panose="020B0604030504040204" pitchFamily="34" charset="0"/>
              </a:rPr>
              <a:t>02</a:t>
            </a:r>
            <a:endParaRPr lang="en-US" sz="2800" kern="0" dirty="0">
              <a:solidFill>
                <a:schemeClr val="tx1">
                  <a:lumMod val="50000"/>
                  <a:lumOff val="50000"/>
                </a:schemeClr>
              </a:solidFill>
              <a:latin typeface="华文隶书" panose="02010800040101010101" pitchFamily="2" charset="-122"/>
              <a:ea typeface="华文隶书" panose="02010800040101010101" pitchFamily="2" charset="-122"/>
              <a:cs typeface="Verdana" panose="020B0604030504040204" pitchFamily="34" charset="0"/>
            </a:endParaRPr>
          </a:p>
        </p:txBody>
      </p:sp>
      <p:sp>
        <p:nvSpPr>
          <p:cNvPr id="10" name="TextBox 9"/>
          <p:cNvSpPr txBox="1"/>
          <p:nvPr>
            <p:custDataLst>
              <p:tags r:id="rId7"/>
            </p:custDataLst>
          </p:nvPr>
        </p:nvSpPr>
        <p:spPr>
          <a:xfrm>
            <a:off x="3852863" y="3054350"/>
            <a:ext cx="625475" cy="555625"/>
          </a:xfrm>
          <a:prstGeom prst="rect">
            <a:avLst/>
          </a:prstGeom>
          <a:noFill/>
        </p:spPr>
        <p:txBody>
          <a:bodyPr>
            <a:spAutoFit/>
          </a:bodyPr>
          <a:lstStyle/>
          <a:p>
            <a:pPr algn="r" fontAlgn="auto">
              <a:lnSpc>
                <a:spcPct val="120000"/>
              </a:lnSpc>
              <a:spcBef>
                <a:spcPts val="0"/>
              </a:spcBef>
              <a:spcAft>
                <a:spcPts val="0"/>
              </a:spcAft>
              <a:defRPr/>
            </a:pPr>
            <a:r>
              <a:rPr lang="en-US" sz="2800" kern="0" dirty="0">
                <a:solidFill>
                  <a:schemeClr val="tx1">
                    <a:lumMod val="50000"/>
                    <a:lumOff val="50000"/>
                  </a:schemeClr>
                </a:solidFill>
                <a:latin typeface="华文隶书" panose="02010800040101010101" pitchFamily="2" charset="-122"/>
                <a:ea typeface="华文隶书" panose="02010800040101010101" pitchFamily="2" charset="-122"/>
                <a:cs typeface="Verdana" panose="020B0604030504040204" pitchFamily="34" charset="0"/>
              </a:rPr>
              <a:t>0</a:t>
            </a:r>
            <a:r>
              <a:rPr lang="en-US" altLang="zh-CN" sz="2800" kern="0" dirty="0">
                <a:solidFill>
                  <a:schemeClr val="tx1">
                    <a:lumMod val="50000"/>
                    <a:lumOff val="50000"/>
                  </a:schemeClr>
                </a:solidFill>
                <a:latin typeface="华文隶书" panose="02010800040101010101" pitchFamily="2" charset="-122"/>
                <a:ea typeface="华文隶书" panose="02010800040101010101" pitchFamily="2" charset="-122"/>
                <a:cs typeface="Verdana" panose="020B0604030504040204" pitchFamily="34" charset="0"/>
              </a:rPr>
              <a:t>3</a:t>
            </a:r>
            <a:endParaRPr lang="en-US" sz="2800" kern="0" dirty="0">
              <a:solidFill>
                <a:schemeClr val="tx1">
                  <a:lumMod val="50000"/>
                  <a:lumOff val="50000"/>
                </a:schemeClr>
              </a:solidFill>
              <a:latin typeface="华文隶书" panose="02010800040101010101" pitchFamily="2" charset="-122"/>
              <a:ea typeface="华文隶书" panose="02010800040101010101" pitchFamily="2" charset="-122"/>
              <a:cs typeface="Verdana" panose="020B0604030504040204" pitchFamily="34" charset="0"/>
            </a:endParaRPr>
          </a:p>
        </p:txBody>
      </p:sp>
      <p:sp>
        <p:nvSpPr>
          <p:cNvPr id="11" name="TextBox 10"/>
          <p:cNvSpPr txBox="1"/>
          <p:nvPr>
            <p:custDataLst>
              <p:tags r:id="rId8"/>
            </p:custDataLst>
          </p:nvPr>
        </p:nvSpPr>
        <p:spPr>
          <a:xfrm>
            <a:off x="3852863" y="3700463"/>
            <a:ext cx="625475" cy="555625"/>
          </a:xfrm>
          <a:prstGeom prst="rect">
            <a:avLst/>
          </a:prstGeom>
          <a:noFill/>
        </p:spPr>
        <p:txBody>
          <a:bodyPr>
            <a:spAutoFit/>
          </a:bodyPr>
          <a:lstStyle/>
          <a:p>
            <a:pPr algn="r" fontAlgn="auto">
              <a:lnSpc>
                <a:spcPct val="120000"/>
              </a:lnSpc>
              <a:spcBef>
                <a:spcPts val="0"/>
              </a:spcBef>
              <a:spcAft>
                <a:spcPts val="0"/>
              </a:spcAft>
              <a:defRPr/>
            </a:pPr>
            <a:r>
              <a:rPr lang="en-US" sz="2800" kern="0" dirty="0">
                <a:solidFill>
                  <a:schemeClr val="tx1">
                    <a:lumMod val="50000"/>
                    <a:lumOff val="50000"/>
                  </a:schemeClr>
                </a:solidFill>
                <a:latin typeface="华文隶书" panose="02010800040101010101" pitchFamily="2" charset="-122"/>
                <a:ea typeface="华文隶书" panose="02010800040101010101" pitchFamily="2" charset="-122"/>
                <a:cs typeface="Verdana" panose="020B0604030504040204" pitchFamily="34" charset="0"/>
              </a:rPr>
              <a:t>0</a:t>
            </a:r>
            <a:r>
              <a:rPr lang="en-US" altLang="zh-CN" sz="2800" kern="0" dirty="0">
                <a:solidFill>
                  <a:schemeClr val="tx1">
                    <a:lumMod val="50000"/>
                    <a:lumOff val="50000"/>
                  </a:schemeClr>
                </a:solidFill>
                <a:latin typeface="华文隶书" panose="02010800040101010101" pitchFamily="2" charset="-122"/>
                <a:ea typeface="华文隶书" panose="02010800040101010101" pitchFamily="2" charset="-122"/>
                <a:cs typeface="Verdana" panose="020B0604030504040204" pitchFamily="34" charset="0"/>
              </a:rPr>
              <a:t>4</a:t>
            </a:r>
            <a:endParaRPr lang="en-US" sz="2800" kern="0" dirty="0">
              <a:solidFill>
                <a:schemeClr val="tx1">
                  <a:lumMod val="50000"/>
                  <a:lumOff val="50000"/>
                </a:schemeClr>
              </a:solidFill>
              <a:latin typeface="华文隶书" panose="02010800040101010101" pitchFamily="2" charset="-122"/>
              <a:ea typeface="华文隶书" panose="02010800040101010101" pitchFamily="2" charset="-122"/>
              <a:cs typeface="Verdana" panose="020B0604030504040204" pitchFamily="34" charset="0"/>
            </a:endParaRPr>
          </a:p>
        </p:txBody>
      </p:sp>
      <p:sp>
        <p:nvSpPr>
          <p:cNvPr id="12" name="矩形 11"/>
          <p:cNvSpPr/>
          <p:nvPr>
            <p:custDataLst>
              <p:tags r:id="rId9"/>
            </p:custDataLst>
          </p:nvPr>
        </p:nvSpPr>
        <p:spPr>
          <a:xfrm>
            <a:off x="4567973" y="1878369"/>
            <a:ext cx="2980595" cy="394061"/>
          </a:xfrm>
          <a:prstGeom prst="rect">
            <a:avLst/>
          </a:prstGeom>
          <a:solidFill>
            <a:srgbClr val="78B832"/>
          </a:solidFill>
          <a:ln w="25400" cap="flat" cmpd="sng" algn="ctr">
            <a:noFill/>
            <a:prstDash val="solid"/>
          </a:ln>
          <a:effectLst/>
          <a:scene3d>
            <a:camera prst="orthographicFront"/>
            <a:lightRig rig="balanced" dir="t"/>
          </a:scene3d>
          <a:sp3d prstMaterial="matte">
            <a:bevelT w="152400" h="50800" prst="softRound"/>
            <a:bevelB w="152400" h="50800" prst="softRound"/>
          </a:sp3d>
        </p:spPr>
        <p:txBody>
          <a:bodyPr lIns="90000" tIns="46800" rIns="90000" bIns="46800" anchor="ctr"/>
          <a:lstStyle/>
          <a:p>
            <a:pPr algn="ctr" fontAlgn="auto">
              <a:spcBef>
                <a:spcPts val="0"/>
              </a:spcBef>
              <a:spcAft>
                <a:spcPts val="0"/>
              </a:spcAft>
              <a:defRPr/>
            </a:pPr>
            <a:r>
              <a:rPr lang="zh-CN" altLang="en-US" sz="2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先安装绳端头的卡扣</a:t>
            </a:r>
            <a:endParaRPr lang="en-US" altLang="zh-CN" sz="2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3" name="直接连接符 12"/>
          <p:cNvCxnSpPr/>
          <p:nvPr>
            <p:custDataLst>
              <p:tags r:id="rId10"/>
            </p:custDataLst>
          </p:nvPr>
        </p:nvCxnSpPr>
        <p:spPr>
          <a:xfrm>
            <a:off x="4425000" y="2687638"/>
            <a:ext cx="145567" cy="0"/>
          </a:xfrm>
          <a:prstGeom prst="line">
            <a:avLst/>
          </a:prstGeom>
          <a:noFill/>
          <a:ln w="12700" cap="flat" cmpd="sng" algn="ctr">
            <a:solidFill>
              <a:srgbClr val="FF0000"/>
            </a:solidFill>
            <a:prstDash val="solid"/>
          </a:ln>
          <a:effectLst/>
          <a:scene3d>
            <a:camera prst="orthographicFront"/>
            <a:lightRig rig="threePt" dir="t"/>
          </a:scene3d>
          <a:sp3d>
            <a:bevelT w="152400" h="50800" prst="softRound"/>
            <a:bevelB w="152400" h="50800" prst="softRound"/>
          </a:sp3d>
        </p:spPr>
      </p:cxnSp>
      <p:cxnSp>
        <p:nvCxnSpPr>
          <p:cNvPr id="14" name="直接连接符 13"/>
          <p:cNvCxnSpPr/>
          <p:nvPr>
            <p:custDataLst>
              <p:tags r:id="rId11"/>
            </p:custDataLst>
          </p:nvPr>
        </p:nvCxnSpPr>
        <p:spPr>
          <a:xfrm>
            <a:off x="4425000" y="3365500"/>
            <a:ext cx="145567" cy="0"/>
          </a:xfrm>
          <a:prstGeom prst="line">
            <a:avLst/>
          </a:prstGeom>
          <a:noFill/>
          <a:ln w="12700" cap="flat" cmpd="sng" algn="ctr">
            <a:solidFill>
              <a:srgbClr val="FF0000"/>
            </a:solidFill>
            <a:prstDash val="solid"/>
          </a:ln>
          <a:effectLst/>
          <a:scene3d>
            <a:camera prst="orthographicFront"/>
            <a:lightRig rig="threePt" dir="t"/>
          </a:scene3d>
          <a:sp3d>
            <a:bevelT w="152400" h="50800" prst="softRound"/>
            <a:bevelB w="152400" h="50800" prst="softRound"/>
          </a:sp3d>
        </p:spPr>
      </p:cxnSp>
      <p:sp>
        <p:nvSpPr>
          <p:cNvPr id="15" name="矩形 14"/>
          <p:cNvSpPr/>
          <p:nvPr>
            <p:custDataLst>
              <p:tags r:id="rId12"/>
            </p:custDataLst>
          </p:nvPr>
        </p:nvSpPr>
        <p:spPr>
          <a:xfrm>
            <a:off x="4567973" y="2540449"/>
            <a:ext cx="2980595" cy="394061"/>
          </a:xfrm>
          <a:prstGeom prst="rect">
            <a:avLst/>
          </a:prstGeom>
          <a:solidFill>
            <a:srgbClr val="78B832"/>
          </a:solidFill>
          <a:ln w="25400" cap="flat" cmpd="sng" algn="ctr">
            <a:noFill/>
            <a:prstDash val="solid"/>
          </a:ln>
          <a:effectLst/>
          <a:scene3d>
            <a:camera prst="orthographicFront"/>
            <a:lightRig rig="balanced" dir="t"/>
          </a:scene3d>
          <a:sp3d prstMaterial="matte">
            <a:bevelT w="152400" h="50800" prst="softRound"/>
            <a:bevelB w="152400" h="50800" prst="softRound"/>
          </a:sp3d>
        </p:spPr>
        <p:txBody>
          <a:bodyPr lIns="90000" tIns="46800" rIns="90000" bIns="46800" anchor="ctr"/>
          <a:lstStyle/>
          <a:p>
            <a:pPr algn="ctr" fontAlgn="auto">
              <a:spcBef>
                <a:spcPts val="0"/>
              </a:spcBef>
              <a:spcAft>
                <a:spcPts val="0"/>
              </a:spcAft>
              <a:defRPr/>
            </a:pPr>
            <a:r>
              <a:rPr lang="zh-CN" altLang="en-US" sz="2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再安装环头一侧卡扣</a:t>
            </a:r>
            <a:endParaRPr lang="en-US" altLang="zh-CN" sz="2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矩形 15"/>
          <p:cNvSpPr/>
          <p:nvPr>
            <p:custDataLst>
              <p:tags r:id="rId13"/>
            </p:custDataLst>
          </p:nvPr>
        </p:nvSpPr>
        <p:spPr>
          <a:xfrm>
            <a:off x="4567973" y="3201082"/>
            <a:ext cx="2980595" cy="394061"/>
          </a:xfrm>
          <a:prstGeom prst="rect">
            <a:avLst/>
          </a:prstGeom>
          <a:solidFill>
            <a:srgbClr val="78B832"/>
          </a:solidFill>
          <a:ln w="25400" cap="flat" cmpd="sng" algn="ctr">
            <a:noFill/>
            <a:prstDash val="solid"/>
          </a:ln>
          <a:effectLst/>
          <a:scene3d>
            <a:camera prst="orthographicFront"/>
            <a:lightRig rig="balanced" dir="t"/>
          </a:scene3d>
          <a:sp3d prstMaterial="matte">
            <a:bevelT w="152400" h="50800" prst="softRound"/>
            <a:bevelB w="152400" h="50800" prst="softRound"/>
          </a:sp3d>
        </p:spPr>
        <p:txBody>
          <a:bodyPr lIns="90000" tIns="46800" rIns="90000" bIns="46800" anchor="ctr"/>
          <a:lstStyle/>
          <a:p>
            <a:pPr algn="ctr" fontAlgn="auto">
              <a:spcBef>
                <a:spcPts val="0"/>
              </a:spcBef>
              <a:spcAft>
                <a:spcPts val="0"/>
              </a:spcAft>
              <a:defRPr/>
            </a:pPr>
            <a:r>
              <a:rPr lang="zh-CN" altLang="en-US" sz="2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最后安装中间的卡扣</a:t>
            </a:r>
            <a:endParaRPr lang="en-US" altLang="zh-CN" sz="2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矩形 16"/>
          <p:cNvSpPr/>
          <p:nvPr>
            <p:custDataLst>
              <p:tags r:id="rId14"/>
            </p:custDataLst>
          </p:nvPr>
        </p:nvSpPr>
        <p:spPr>
          <a:xfrm>
            <a:off x="4567973" y="3861715"/>
            <a:ext cx="2980595" cy="395510"/>
          </a:xfrm>
          <a:prstGeom prst="rect">
            <a:avLst/>
          </a:prstGeom>
          <a:solidFill>
            <a:srgbClr val="FF4747"/>
          </a:solidFill>
          <a:ln w="25400" cap="flat" cmpd="sng" algn="ctr">
            <a:noFill/>
            <a:prstDash val="solid"/>
          </a:ln>
          <a:effectLst/>
          <a:scene3d>
            <a:camera prst="orthographicFront"/>
            <a:lightRig rig="balanced" dir="t"/>
          </a:scene3d>
          <a:sp3d prstMaterial="matte">
            <a:bevelT w="152400" h="50800" prst="softRound"/>
            <a:bevelB w="152400" h="50800" prst="softRound"/>
          </a:sp3d>
        </p:spPr>
        <p:txBody>
          <a:bodyPr lIns="90000" tIns="46800" rIns="90000" bIns="46800" anchor="ctr"/>
          <a:lstStyle/>
          <a:p>
            <a:pPr algn="ctr" fontAlgn="auto">
              <a:spcBef>
                <a:spcPts val="0"/>
              </a:spcBef>
              <a:spcAft>
                <a:spcPts val="0"/>
              </a:spcAft>
              <a:defRPr/>
            </a:pPr>
            <a:r>
              <a:rPr lang="zh-CN" altLang="en-US" sz="2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压板必须压在受力绳</a:t>
            </a:r>
            <a:endParaRPr lang="en-US" altLang="zh-CN" sz="2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8" name="Picture 15" descr="C:\Documents and Settings\Administrator\桌面\0909_副本.png"/>
          <p:cNvPicPr>
            <a:picLocks noChangeAspect="1" noChangeArrowheads="1"/>
          </p:cNvPicPr>
          <p:nvPr/>
        </p:nvPicPr>
        <p:blipFill>
          <a:blip r:embed="rId15"/>
          <a:srcRect/>
          <a:stretch>
            <a:fillRect/>
          </a:stretch>
        </p:blipFill>
        <p:spPr bwMode="auto">
          <a:xfrm>
            <a:off x="3638550" y="4705350"/>
            <a:ext cx="785813" cy="1071563"/>
          </a:xfrm>
          <a:prstGeom prst="rect">
            <a:avLst/>
          </a:prstGeom>
          <a:noFill/>
          <a:ln w="9525">
            <a:noFill/>
            <a:miter lim="800000"/>
            <a:headEnd/>
            <a:tailEnd/>
          </a:ln>
        </p:spPr>
      </p:pic>
      <p:pic>
        <p:nvPicPr>
          <p:cNvPr id="19" name="Picture 15" descr="C:\Documents and Settings\Administrator\桌面\0909_副本.png"/>
          <p:cNvPicPr>
            <a:picLocks noChangeAspect="1" noChangeArrowheads="1"/>
          </p:cNvPicPr>
          <p:nvPr/>
        </p:nvPicPr>
        <p:blipFill>
          <a:blip r:embed="rId15"/>
          <a:srcRect/>
          <a:stretch>
            <a:fillRect/>
          </a:stretch>
        </p:blipFill>
        <p:spPr bwMode="auto">
          <a:xfrm>
            <a:off x="7639050" y="4705350"/>
            <a:ext cx="785813" cy="1071563"/>
          </a:xfrm>
          <a:prstGeom prst="rect">
            <a:avLst/>
          </a:prstGeom>
          <a:noFill/>
          <a:ln w="9525">
            <a:noFill/>
            <a:miter lim="800000"/>
            <a:headEnd/>
            <a:tailEnd/>
          </a:ln>
        </p:spPr>
      </p:pic>
      <p:pic>
        <p:nvPicPr>
          <p:cNvPr id="20" name="Picture 15" descr="C:\Documents and Settings\Administrator\桌面\0909_副本.png"/>
          <p:cNvPicPr>
            <a:picLocks noChangeAspect="1" noChangeArrowheads="1"/>
          </p:cNvPicPr>
          <p:nvPr/>
        </p:nvPicPr>
        <p:blipFill>
          <a:blip r:embed="rId15"/>
          <a:srcRect/>
          <a:stretch>
            <a:fillRect/>
          </a:stretch>
        </p:blipFill>
        <p:spPr bwMode="auto">
          <a:xfrm>
            <a:off x="5638800" y="4705350"/>
            <a:ext cx="785813" cy="1071563"/>
          </a:xfrm>
          <a:prstGeom prst="rect">
            <a:avLst/>
          </a:prstGeom>
          <a:noFill/>
          <a:ln w="9525">
            <a:noFill/>
            <a:miter lim="800000"/>
            <a:headEnd/>
            <a:tailEnd/>
          </a:ln>
        </p:spPr>
      </p:pic>
      <p:cxnSp>
        <p:nvCxnSpPr>
          <p:cNvPr id="21" name="直接连接符 20"/>
          <p:cNvCxnSpPr/>
          <p:nvPr>
            <p:custDataLst>
              <p:tags r:id="rId16"/>
            </p:custDataLst>
          </p:nvPr>
        </p:nvCxnSpPr>
        <p:spPr>
          <a:xfrm>
            <a:off x="4425000" y="4041775"/>
            <a:ext cx="145567" cy="0"/>
          </a:xfrm>
          <a:prstGeom prst="line">
            <a:avLst/>
          </a:prstGeom>
          <a:noFill/>
          <a:ln w="12700" cap="flat" cmpd="sng" algn="ctr">
            <a:solidFill>
              <a:srgbClr val="FF0000"/>
            </a:solidFill>
            <a:prstDash val="solid"/>
          </a:ln>
          <a:effectLst/>
          <a:scene3d>
            <a:camera prst="orthographicFront"/>
            <a:lightRig rig="threePt" dir="t"/>
          </a:scene3d>
          <a:sp3d>
            <a:bevelT w="152400" h="50800" prst="softRound"/>
            <a:bevelB w="152400" h="50800" prst="softRound"/>
          </a:sp3d>
        </p:spPr>
      </p:cxnSp>
      <p:sp>
        <p:nvSpPr>
          <p:cNvPr id="22" name="标题 1"/>
          <p:cNvSpPr txBox="1"/>
          <p:nvPr>
            <p:custDataLst>
              <p:tags r:id="rId17"/>
            </p:custDataLst>
          </p:nvPr>
        </p:nvSpPr>
        <p:spPr bwMode="auto">
          <a:xfrm>
            <a:off x="898525" y="1239838"/>
            <a:ext cx="4208463" cy="393700"/>
          </a:xfrm>
          <a:prstGeom prst="rect">
            <a:avLst/>
          </a:prstGeom>
          <a:no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800" b="1" dirty="0" smtClean="0">
                <a:solidFill>
                  <a:schemeClr val="tx1">
                    <a:lumMod val="65000"/>
                    <a:lumOff val="35000"/>
                  </a:schemeClr>
                </a:solidFill>
                <a:latin typeface="+mn-ea"/>
                <a:ea typeface="+mn-ea"/>
              </a:rPr>
              <a:t>钢丝绳绳夹安装</a:t>
            </a:r>
            <a:endParaRPr lang="zh-CN" altLang="en-US" sz="2800" b="1" dirty="0" smtClean="0">
              <a:solidFill>
                <a:schemeClr val="tx1">
                  <a:lumMod val="65000"/>
                  <a:lumOff val="35000"/>
                </a:schemeClr>
              </a:solidFill>
              <a:latin typeface="+mn-ea"/>
              <a:ea typeface="+mn-ea"/>
            </a:endParaRPr>
          </a:p>
        </p:txBody>
      </p:sp>
      <p:sp>
        <p:nvSpPr>
          <p:cNvPr id="35869" name="矩形 6"/>
          <p:cNvSpPr>
            <a:spLocks noChangeArrowheads="1"/>
          </p:cNvSpPr>
          <p:nvPr>
            <p:custDataLst>
              <p:tags r:id="rId18"/>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35871" name="矩形 6"/>
          <p:cNvSpPr>
            <a:spLocks noChangeArrowheads="1"/>
          </p:cNvSpPr>
          <p:nvPr>
            <p:custDataLst>
              <p:tags r:id="rId19"/>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par>
                          <p:cTn id="26" fill="hold">
                            <p:stCondLst>
                              <p:cond delay="0"/>
                            </p:stCondLst>
                            <p:childTnLst>
                              <p:par>
                                <p:cTn id="27" presetID="1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lide(fromLeft)">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par>
                          <p:cTn id="40" fill="hold">
                            <p:stCondLst>
                              <p:cond delay="0"/>
                            </p:stCondLst>
                            <p:childTnLst>
                              <p:par>
                                <p:cTn id="41" presetID="1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lide(fromLeft)">
                                      <p:cBhvr>
                                        <p:cTn id="43" dur="1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childTnLst>
                          </p:cTn>
                        </p:par>
                        <p:par>
                          <p:cTn id="54" fill="hold">
                            <p:stCondLst>
                              <p:cond delay="0"/>
                            </p:stCondLst>
                            <p:childTnLst>
                              <p:par>
                                <p:cTn id="55" presetID="12" presetClass="entr" presetSubtype="8"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slide(fromLeft)">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childTnLst>
                                </p:cTn>
                              </p:par>
                            </p:childTnLst>
                          </p:cTn>
                        </p:par>
                        <p:par>
                          <p:cTn id="68" fill="hold">
                            <p:stCondLst>
                              <p:cond delay="0"/>
                            </p:stCondLst>
                            <p:childTnLst>
                              <p:par>
                                <p:cTn id="69" presetID="12" presetClass="entr" presetSubtype="8"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slide(fromLeft)">
                                      <p:cBhvr>
                                        <p:cTn id="71" dur="10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mph" presetSubtype="0" fill="hold" nodeType="clickEffect">
                                  <p:stCondLst>
                                    <p:cond delay="0"/>
                                  </p:stCondLst>
                                  <p:childTnLst>
                                    <p:animRot by="10800000">
                                      <p:cBhvr>
                                        <p:cTn id="75" dur="2000" fill="hold"/>
                                        <p:tgtEl>
                                          <p:spTgt spid="20"/>
                                        </p:tgtEl>
                                        <p:attrNameLst>
                                          <p:attrName>r</p:attrName>
                                        </p:attrNameLst>
                                      </p:cBhvr>
                                    </p:animRot>
                                  </p:childTnLst>
                                </p:cTn>
                              </p:par>
                              <p:par>
                                <p:cTn id="76" presetID="42" presetClass="path" presetSubtype="0" accel="50000" decel="50000" fill="hold" nodeType="withEffect">
                                  <p:stCondLst>
                                    <p:cond delay="0"/>
                                  </p:stCondLst>
                                  <p:childTnLst>
                                    <p:animMotion origin="layout" path="M -1.94444E-6 0.05255 L -0.00295 0.05972 " pathEditMode="relative" rAng="0" ptsTypes="AA">
                                      <p:cBhvr>
                                        <p:cTn id="77" dur="2000" fill="hold"/>
                                        <p:tgtEl>
                                          <p:spTgt spid="20"/>
                                        </p:tgtEl>
                                        <p:attrNameLst>
                                          <p:attrName>ppt_x</p:attrName>
                                          <p:attrName>ppt_y</p:attrName>
                                        </p:attrNameLst>
                                      </p:cBhvr>
                                      <p:rCtr x="-20000" y="30000"/>
                                    </p:animMotion>
                                  </p:childTnLst>
                                </p:cTn>
                              </p:par>
                            </p:childTnLst>
                          </p:cTn>
                        </p:par>
                      </p:childTnLst>
                    </p:cTn>
                  </p:par>
                  <p:par>
                    <p:cTn id="78" fill="hold">
                      <p:stCondLst>
                        <p:cond delay="indefinite"/>
                      </p:stCondLst>
                      <p:childTnLst>
                        <p:par>
                          <p:cTn id="79" fill="hold">
                            <p:stCondLst>
                              <p:cond delay="0"/>
                            </p:stCondLst>
                            <p:childTnLst>
                              <p:par>
                                <p:cTn id="80" presetID="8" presetClass="emph" presetSubtype="0" fill="hold" nodeType="clickEffect">
                                  <p:stCondLst>
                                    <p:cond delay="0"/>
                                  </p:stCondLst>
                                  <p:childTnLst>
                                    <p:animRot by="10800000">
                                      <p:cBhvr>
                                        <p:cTn id="81" dur="2000" fill="hold"/>
                                        <p:tgtEl>
                                          <p:spTgt spid="18"/>
                                        </p:tgtEl>
                                        <p:attrNameLst>
                                          <p:attrName>r</p:attrName>
                                        </p:attrNameLst>
                                      </p:cBhvr>
                                    </p:animRot>
                                  </p:childTnLst>
                                </p:cTn>
                              </p:par>
                              <p:par>
                                <p:cTn id="82" presetID="42" presetClass="path" presetSubtype="0" accel="50000" decel="50000" fill="hold" nodeType="withEffect">
                                  <p:stCondLst>
                                    <p:cond delay="0"/>
                                  </p:stCondLst>
                                  <p:childTnLst>
                                    <p:animMotion origin="layout" path="M -1.94444E-6 0.05255 L -0.00295 0.05972 " pathEditMode="relative" rAng="0" ptsTypes="AA">
                                      <p:cBhvr>
                                        <p:cTn id="83" dur="2000" fill="hold"/>
                                        <p:tgtEl>
                                          <p:spTgt spid="18"/>
                                        </p:tgtEl>
                                        <p:attrNameLst>
                                          <p:attrName>ppt_x</p:attrName>
                                          <p:attrName>ppt_y</p:attrName>
                                        </p:attrNameLst>
                                      </p:cBhvr>
                                      <p:rCtr x="-20000" y="30000"/>
                                    </p:animMotion>
                                  </p:childTnLst>
                                </p:cTn>
                              </p:par>
                              <p:par>
                                <p:cTn id="84" presetID="8" presetClass="emph" presetSubtype="0" fill="hold" nodeType="withEffect">
                                  <p:stCondLst>
                                    <p:cond delay="0"/>
                                  </p:stCondLst>
                                  <p:childTnLst>
                                    <p:animRot by="10800000">
                                      <p:cBhvr>
                                        <p:cTn id="85" dur="2000" fill="hold"/>
                                        <p:tgtEl>
                                          <p:spTgt spid="19"/>
                                        </p:tgtEl>
                                        <p:attrNameLst>
                                          <p:attrName>r</p:attrName>
                                        </p:attrNameLst>
                                      </p:cBhvr>
                                    </p:animRot>
                                  </p:childTnLst>
                                </p:cTn>
                              </p:par>
                              <p:par>
                                <p:cTn id="86" presetID="42" presetClass="path" presetSubtype="0" accel="50000" decel="50000" fill="hold" nodeType="withEffect">
                                  <p:stCondLst>
                                    <p:cond delay="0"/>
                                  </p:stCondLst>
                                  <p:childTnLst>
                                    <p:animMotion origin="layout" path="M -1.94444E-6 0.05255 L -0.00295 0.05972 " pathEditMode="relative" rAng="0" ptsTypes="AA">
                                      <p:cBhvr>
                                        <p:cTn id="87" dur="2000" fill="hold"/>
                                        <p:tgtEl>
                                          <p:spTgt spid="19"/>
                                        </p:tgtEl>
                                        <p:attrNameLst>
                                          <p:attrName>ppt_x</p:attrName>
                                          <p:attrName>ppt_y</p:attrName>
                                        </p:attrNameLst>
                                      </p:cBhvr>
                                      <p:rCtr x="-20000" y="30000"/>
                                    </p:animMotion>
                                  </p:childTnLst>
                                </p:cTn>
                              </p:par>
                            </p:childTnLst>
                          </p:cTn>
                        </p:par>
                      </p:childTnLst>
                    </p:cTn>
                  </p:par>
                  <p:par>
                    <p:cTn id="88" fill="hold">
                      <p:stCondLst>
                        <p:cond delay="indefinite"/>
                      </p:stCondLst>
                      <p:childTnLst>
                        <p:par>
                          <p:cTn id="89" fill="hold">
                            <p:stCondLst>
                              <p:cond delay="0"/>
                            </p:stCondLst>
                            <p:childTnLst>
                              <p:par>
                                <p:cTn id="90" presetID="8" presetClass="emph" presetSubtype="0" fill="hold" nodeType="clickEffect">
                                  <p:stCondLst>
                                    <p:cond delay="0"/>
                                  </p:stCondLst>
                                  <p:childTnLst>
                                    <p:animRot by="10800000">
                                      <p:cBhvr>
                                        <p:cTn id="91" dur="2000" fill="hold"/>
                                        <p:tgtEl>
                                          <p:spTgt spid="20"/>
                                        </p:tgtEl>
                                        <p:attrNameLst>
                                          <p:attrName>r</p:attrName>
                                        </p:attrNameLst>
                                      </p:cBhvr>
                                    </p:animRot>
                                  </p:childTnLst>
                                </p:cTn>
                              </p:par>
                              <p:par>
                                <p:cTn id="92" presetID="64" presetClass="path" presetSubtype="0" accel="50000" decel="50000" fill="hold" nodeType="withEffect">
                                  <p:stCondLst>
                                    <p:cond delay="0"/>
                                  </p:stCondLst>
                                  <p:childTnLst>
                                    <p:animMotion origin="layout" path="M -0.004 0.01388 L 2.5E-6 -1.02244E-6 " pathEditMode="relative" rAng="0" ptsTypes="AA">
                                      <p:cBhvr>
                                        <p:cTn id="93" dur="2000" fill="hold"/>
                                        <p:tgtEl>
                                          <p:spTgt spid="20"/>
                                        </p:tgtEl>
                                        <p:attrNameLst>
                                          <p:attrName>ppt_x</p:attrName>
                                          <p:attrName>ppt_y</p:attrName>
                                        </p:attrNameLst>
                                      </p:cBhvr>
                                      <p:rCtr x="20000" y="-7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36868"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grpSp>
        <p:nvGrpSpPr>
          <p:cNvPr id="2" name="组合 22"/>
          <p:cNvGrpSpPr/>
          <p:nvPr/>
        </p:nvGrpSpPr>
        <p:grpSpPr bwMode="auto">
          <a:xfrm>
            <a:off x="3101975" y="2155825"/>
            <a:ext cx="8001000" cy="1260475"/>
            <a:chOff x="642910" y="3143248"/>
            <a:chExt cx="8001056" cy="1261142"/>
          </a:xfrm>
        </p:grpSpPr>
        <p:sp>
          <p:nvSpPr>
            <p:cNvPr id="28" name="MH_Other_1"/>
            <p:cNvSpPr>
              <a:spLocks noChangeArrowheads="1"/>
            </p:cNvSpPr>
            <p:nvPr>
              <p:custDataLst>
                <p:tags r:id="rId3"/>
              </p:custDataLst>
            </p:nvPr>
          </p:nvSpPr>
          <p:spPr bwMode="auto">
            <a:xfrm>
              <a:off x="642910" y="3528162"/>
              <a:ext cx="3135298" cy="876228"/>
            </a:xfrm>
            <a:prstGeom prst="rect">
              <a:avLst/>
            </a:prstGeom>
            <a:solidFill>
              <a:srgbClr val="00B050"/>
            </a:solidFill>
            <a:ln w="9525">
              <a:noFill/>
              <a:miter lim="800000"/>
            </a:ln>
            <a:scene3d>
              <a:camera prst="orthographicFront"/>
              <a:lightRig rig="threePt" dir="t"/>
            </a:scene3d>
            <a:sp3d>
              <a:bevelT/>
              <a:bevelB/>
            </a:sp3d>
          </p:spPr>
          <p:txBody>
            <a:bodyPr lIns="108000" anchor="ctr"/>
            <a:lstStyle/>
            <a:p>
              <a:pPr>
                <a:defRPr/>
              </a:pPr>
              <a:r>
                <a:rPr lang="zh-CN" altLang="en-US" sz="3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正 确 接 法</a:t>
              </a:r>
              <a:endParaRPr lang="zh-CN" altLang="en-US" sz="360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MH_Text_1"/>
            <p:cNvSpPr>
              <a:spLocks noChangeArrowheads="1"/>
            </p:cNvSpPr>
            <p:nvPr>
              <p:custDataLst>
                <p:tags r:id="rId4"/>
              </p:custDataLst>
            </p:nvPr>
          </p:nvSpPr>
          <p:spPr bwMode="auto">
            <a:xfrm>
              <a:off x="3101375" y="3143248"/>
              <a:ext cx="5542591" cy="932557"/>
            </a:xfrm>
            <a:prstGeom prst="rect">
              <a:avLst/>
            </a:prstGeom>
            <a:solidFill>
              <a:srgbClr val="C0E399"/>
            </a:solidFill>
            <a:ln>
              <a:noFill/>
            </a:ln>
            <a:scene3d>
              <a:camera prst="orthographicFront"/>
              <a:lightRig rig="threePt" dir="t"/>
            </a:scene3d>
            <a:sp3d>
              <a:bevelT w="152400" h="50800" prst="softRound"/>
              <a:bevelB w="152400" h="50800" prst="softRound"/>
            </a:sp3d>
          </p:spPr>
          <p:txBody>
            <a:bodyPr anchor="ctr" anchorCtr="1">
              <a:normAutofit/>
            </a:bodyPr>
            <a:lstStyle/>
            <a:p>
              <a:pPr fontAlgn="auto">
                <a:spcBef>
                  <a:spcPts val="0"/>
                </a:spcBef>
                <a:spcAft>
                  <a:spcPts val="0"/>
                </a:spcAft>
                <a:defRPr/>
              </a:pPr>
              <a:endParaRPr lang="zh-CN" altLang="en-US" sz="1600" kern="0" dirty="0">
                <a:solidFill>
                  <a:srgbClr val="FFFFFF"/>
                </a:solidFill>
                <a:latin typeface="+mn-lt"/>
                <a:ea typeface="+mn-ea"/>
                <a:cs typeface="Arial" panose="020B0604020202020204" pitchFamily="34" charset="0"/>
              </a:endParaRPr>
            </a:p>
          </p:txBody>
        </p:sp>
        <p:sp>
          <p:nvSpPr>
            <p:cNvPr id="30" name="MH_Other_2"/>
            <p:cNvSpPr/>
            <p:nvPr>
              <p:custDataLst>
                <p:tags r:id="rId5"/>
              </p:custDataLst>
            </p:nvPr>
          </p:nvSpPr>
          <p:spPr bwMode="auto">
            <a:xfrm>
              <a:off x="3101965" y="4075604"/>
              <a:ext cx="676280" cy="328786"/>
            </a:xfrm>
            <a:custGeom>
              <a:avLst/>
              <a:gdLst>
                <a:gd name="T0" fmla="*/ 2147483646 w 294"/>
                <a:gd name="T1" fmla="*/ 0 h 105"/>
                <a:gd name="T2" fmla="*/ 0 w 294"/>
                <a:gd name="T3" fmla="*/ 0 h 105"/>
                <a:gd name="T4" fmla="*/ 2147483646 w 294"/>
                <a:gd name="T5" fmla="*/ 2147483646 h 105"/>
                <a:gd name="T6" fmla="*/ 2147483646 w 294"/>
                <a:gd name="T7" fmla="*/ 0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105">
                  <a:moveTo>
                    <a:pt x="294" y="0"/>
                  </a:moveTo>
                  <a:lnTo>
                    <a:pt x="0" y="0"/>
                  </a:lnTo>
                  <a:lnTo>
                    <a:pt x="294" y="105"/>
                  </a:lnTo>
                  <a:lnTo>
                    <a:pt x="294" y="0"/>
                  </a:lnTo>
                  <a:close/>
                </a:path>
              </a:pathLst>
            </a:custGeom>
            <a:solidFill>
              <a:schemeClr val="accent1">
                <a:lumMod val="75000"/>
              </a:schemeClr>
            </a:solidFill>
            <a:ln>
              <a:noFill/>
            </a:ln>
          </p:spPr>
          <p:txBody>
            <a:bodyPr>
              <a:normAutofit fontScale="92500" lnSpcReduction="10000"/>
            </a:bodyPr>
            <a:lstStyle/>
            <a:p>
              <a:pPr>
                <a:defRPr/>
              </a:pPr>
              <a:endParaRPr lang="zh-CN" altLang="en-US">
                <a:latin typeface="微软雅黑" panose="020B0503020204020204" pitchFamily="34" charset="-122"/>
                <a:ea typeface="微软雅黑" panose="020B0503020204020204" pitchFamily="34" charset="-122"/>
              </a:endParaRPr>
            </a:p>
          </p:txBody>
        </p:sp>
        <p:sp>
          <p:nvSpPr>
            <p:cNvPr id="31" name="MH_Other_3"/>
            <p:cNvSpPr/>
            <p:nvPr>
              <p:custDataLst>
                <p:tags r:id="rId6"/>
              </p:custDataLst>
            </p:nvPr>
          </p:nvSpPr>
          <p:spPr bwMode="auto">
            <a:xfrm>
              <a:off x="3101965" y="4075604"/>
              <a:ext cx="676280" cy="328786"/>
            </a:xfrm>
            <a:custGeom>
              <a:avLst/>
              <a:gdLst>
                <a:gd name="T0" fmla="*/ 294 w 294"/>
                <a:gd name="T1" fmla="*/ 0 h 105"/>
                <a:gd name="T2" fmla="*/ 0 w 294"/>
                <a:gd name="T3" fmla="*/ 0 h 105"/>
                <a:gd name="T4" fmla="*/ 294 w 294"/>
                <a:gd name="T5" fmla="*/ 105 h 105"/>
                <a:gd name="T6" fmla="*/ 294 w 294"/>
                <a:gd name="T7" fmla="*/ 0 h 105"/>
              </a:gdLst>
              <a:ahLst/>
              <a:cxnLst>
                <a:cxn ang="0">
                  <a:pos x="T0" y="T1"/>
                </a:cxn>
                <a:cxn ang="0">
                  <a:pos x="T2" y="T3"/>
                </a:cxn>
                <a:cxn ang="0">
                  <a:pos x="T4" y="T5"/>
                </a:cxn>
                <a:cxn ang="0">
                  <a:pos x="T6" y="T7"/>
                </a:cxn>
              </a:cxnLst>
              <a:rect l="0" t="0" r="r" b="b"/>
              <a:pathLst>
                <a:path w="294" h="105">
                  <a:moveTo>
                    <a:pt x="294" y="0"/>
                  </a:moveTo>
                  <a:lnTo>
                    <a:pt x="0" y="0"/>
                  </a:lnTo>
                  <a:lnTo>
                    <a:pt x="294" y="105"/>
                  </a:lnTo>
                  <a:lnTo>
                    <a:pt x="294" y="0"/>
                  </a:lnTo>
                </a:path>
              </a:pathLst>
            </a:custGeom>
            <a:solidFill>
              <a:srgbClr val="00642D"/>
            </a:solidFill>
            <a:ln>
              <a:noFill/>
            </a:ln>
          </p:spPr>
          <p:txBody>
            <a:bodyPr>
              <a:normAutofit lnSpcReduction="10000"/>
            </a:bodyPr>
            <a:lstStyle/>
            <a:p>
              <a:pPr fontAlgn="auto">
                <a:spcBef>
                  <a:spcPts val="0"/>
                </a:spcBef>
                <a:spcAft>
                  <a:spcPts val="0"/>
                </a:spcAft>
                <a:defRPr/>
              </a:pPr>
              <a:endParaRPr lang="zh-CN" altLang="en-US" sz="1600" kern="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6892" name="Picture 2" descr="C:\Documents and Settings\Administrator\桌面\8_副本.png"/>
            <p:cNvPicPr>
              <a:picLocks noChangeAspect="1" noChangeArrowheads="1"/>
            </p:cNvPicPr>
            <p:nvPr/>
          </p:nvPicPr>
          <p:blipFill>
            <a:blip r:embed="rId7"/>
            <a:srcRect/>
            <a:stretch>
              <a:fillRect/>
            </a:stretch>
          </p:blipFill>
          <p:spPr bwMode="auto">
            <a:xfrm>
              <a:off x="3428992" y="3332820"/>
              <a:ext cx="4929222" cy="608339"/>
            </a:xfrm>
            <a:prstGeom prst="rect">
              <a:avLst/>
            </a:prstGeom>
            <a:noFill/>
            <a:ln w="9525">
              <a:noFill/>
              <a:miter lim="800000"/>
              <a:headEnd/>
              <a:tailEnd/>
            </a:ln>
          </p:spPr>
        </p:pic>
      </p:grpSp>
      <p:grpSp>
        <p:nvGrpSpPr>
          <p:cNvPr id="3" name="组合 23"/>
          <p:cNvGrpSpPr/>
          <p:nvPr/>
        </p:nvGrpSpPr>
        <p:grpSpPr bwMode="auto">
          <a:xfrm>
            <a:off x="3101975" y="3824288"/>
            <a:ext cx="8001000" cy="1260475"/>
            <a:chOff x="642910" y="4811064"/>
            <a:chExt cx="8001056" cy="1261142"/>
          </a:xfrm>
        </p:grpSpPr>
        <p:sp>
          <p:nvSpPr>
            <p:cNvPr id="34" name="MH_Other_1"/>
            <p:cNvSpPr>
              <a:spLocks noChangeArrowheads="1"/>
            </p:cNvSpPr>
            <p:nvPr>
              <p:custDataLst>
                <p:tags r:id="rId8"/>
              </p:custDataLst>
            </p:nvPr>
          </p:nvSpPr>
          <p:spPr bwMode="auto">
            <a:xfrm>
              <a:off x="642910" y="5195978"/>
              <a:ext cx="3135298" cy="876228"/>
            </a:xfrm>
            <a:prstGeom prst="rect">
              <a:avLst/>
            </a:prstGeom>
            <a:solidFill>
              <a:srgbClr val="FF0000"/>
            </a:solidFill>
            <a:ln w="9525">
              <a:noFill/>
              <a:miter lim="800000"/>
            </a:ln>
            <a:scene3d>
              <a:camera prst="orthographicFront"/>
              <a:lightRig rig="threePt" dir="t"/>
            </a:scene3d>
            <a:sp3d>
              <a:bevelT/>
              <a:bevelB/>
            </a:sp3d>
          </p:spPr>
          <p:txBody>
            <a:bodyPr lIns="108000" anchor="ctr"/>
            <a:lstStyle/>
            <a:p>
              <a:pPr>
                <a:defRPr/>
              </a:pPr>
              <a:r>
                <a:rPr lang="zh-CN" altLang="en-US" sz="3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错 误 接 法</a:t>
              </a:r>
              <a:endParaRPr lang="zh-CN" altLang="en-US" sz="360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MH_Text_1"/>
            <p:cNvSpPr>
              <a:spLocks noChangeArrowheads="1"/>
            </p:cNvSpPr>
            <p:nvPr>
              <p:custDataLst>
                <p:tags r:id="rId9"/>
              </p:custDataLst>
            </p:nvPr>
          </p:nvSpPr>
          <p:spPr bwMode="auto">
            <a:xfrm>
              <a:off x="3101375" y="4811064"/>
              <a:ext cx="5542591" cy="932557"/>
            </a:xfrm>
            <a:prstGeom prst="rect">
              <a:avLst/>
            </a:prstGeom>
            <a:solidFill>
              <a:srgbClr val="FFA3A3"/>
            </a:solidFill>
            <a:ln>
              <a:noFill/>
            </a:ln>
            <a:scene3d>
              <a:camera prst="orthographicFront"/>
              <a:lightRig rig="threePt" dir="t"/>
            </a:scene3d>
            <a:sp3d>
              <a:bevelT w="152400" h="50800" prst="softRound"/>
              <a:bevelB w="152400" h="50800" prst="softRound"/>
            </a:sp3d>
          </p:spPr>
          <p:txBody>
            <a:bodyPr anchor="ctr" anchorCtr="1">
              <a:normAutofit/>
            </a:bodyPr>
            <a:lstStyle/>
            <a:p>
              <a:pPr fontAlgn="auto">
                <a:spcBef>
                  <a:spcPts val="0"/>
                </a:spcBef>
                <a:spcAft>
                  <a:spcPts val="0"/>
                </a:spcAft>
                <a:defRPr/>
              </a:pPr>
              <a:endParaRPr lang="zh-CN" altLang="en-US" sz="1600" kern="0" dirty="0">
                <a:solidFill>
                  <a:srgbClr val="FFFFFF"/>
                </a:solidFill>
                <a:latin typeface="+mn-lt"/>
                <a:ea typeface="+mn-ea"/>
                <a:cs typeface="Arial" panose="020B0604020202020204" pitchFamily="34" charset="0"/>
              </a:endParaRPr>
            </a:p>
          </p:txBody>
        </p:sp>
        <p:sp>
          <p:nvSpPr>
            <p:cNvPr id="36" name="MH_Other_2"/>
            <p:cNvSpPr/>
            <p:nvPr>
              <p:custDataLst>
                <p:tags r:id="rId10"/>
              </p:custDataLst>
            </p:nvPr>
          </p:nvSpPr>
          <p:spPr bwMode="auto">
            <a:xfrm>
              <a:off x="3101965" y="5743419"/>
              <a:ext cx="676280" cy="328787"/>
            </a:xfrm>
            <a:custGeom>
              <a:avLst/>
              <a:gdLst>
                <a:gd name="T0" fmla="*/ 2147483646 w 294"/>
                <a:gd name="T1" fmla="*/ 0 h 105"/>
                <a:gd name="T2" fmla="*/ 0 w 294"/>
                <a:gd name="T3" fmla="*/ 0 h 105"/>
                <a:gd name="T4" fmla="*/ 2147483646 w 294"/>
                <a:gd name="T5" fmla="*/ 2147483646 h 105"/>
                <a:gd name="T6" fmla="*/ 2147483646 w 294"/>
                <a:gd name="T7" fmla="*/ 0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105">
                  <a:moveTo>
                    <a:pt x="294" y="0"/>
                  </a:moveTo>
                  <a:lnTo>
                    <a:pt x="0" y="0"/>
                  </a:lnTo>
                  <a:lnTo>
                    <a:pt x="294" y="105"/>
                  </a:lnTo>
                  <a:lnTo>
                    <a:pt x="294" y="0"/>
                  </a:lnTo>
                  <a:close/>
                </a:path>
              </a:pathLst>
            </a:custGeom>
            <a:solidFill>
              <a:schemeClr val="accent1">
                <a:lumMod val="75000"/>
              </a:schemeClr>
            </a:solidFill>
            <a:ln>
              <a:noFill/>
            </a:ln>
          </p:spPr>
          <p:txBody>
            <a:bodyPr>
              <a:normAutofit fontScale="92500" lnSpcReduction="10000"/>
            </a:bodyPr>
            <a:lstStyle/>
            <a:p>
              <a:pPr>
                <a:defRPr/>
              </a:pPr>
              <a:endParaRPr lang="zh-CN" altLang="en-US">
                <a:latin typeface="微软雅黑" panose="020B0503020204020204" pitchFamily="34" charset="-122"/>
                <a:ea typeface="微软雅黑" panose="020B0503020204020204" pitchFamily="34" charset="-122"/>
              </a:endParaRPr>
            </a:p>
          </p:txBody>
        </p:sp>
        <p:sp>
          <p:nvSpPr>
            <p:cNvPr id="37" name="MH_Other_3"/>
            <p:cNvSpPr/>
            <p:nvPr>
              <p:custDataLst>
                <p:tags r:id="rId11"/>
              </p:custDataLst>
            </p:nvPr>
          </p:nvSpPr>
          <p:spPr bwMode="auto">
            <a:xfrm>
              <a:off x="3101965" y="5743419"/>
              <a:ext cx="676280" cy="328787"/>
            </a:xfrm>
            <a:custGeom>
              <a:avLst/>
              <a:gdLst>
                <a:gd name="T0" fmla="*/ 294 w 294"/>
                <a:gd name="T1" fmla="*/ 0 h 105"/>
                <a:gd name="T2" fmla="*/ 0 w 294"/>
                <a:gd name="T3" fmla="*/ 0 h 105"/>
                <a:gd name="T4" fmla="*/ 294 w 294"/>
                <a:gd name="T5" fmla="*/ 105 h 105"/>
                <a:gd name="T6" fmla="*/ 294 w 294"/>
                <a:gd name="T7" fmla="*/ 0 h 105"/>
              </a:gdLst>
              <a:ahLst/>
              <a:cxnLst>
                <a:cxn ang="0">
                  <a:pos x="T0" y="T1"/>
                </a:cxn>
                <a:cxn ang="0">
                  <a:pos x="T2" y="T3"/>
                </a:cxn>
                <a:cxn ang="0">
                  <a:pos x="T4" y="T5"/>
                </a:cxn>
                <a:cxn ang="0">
                  <a:pos x="T6" y="T7"/>
                </a:cxn>
              </a:cxnLst>
              <a:rect l="0" t="0" r="r" b="b"/>
              <a:pathLst>
                <a:path w="294" h="105">
                  <a:moveTo>
                    <a:pt x="294" y="0"/>
                  </a:moveTo>
                  <a:lnTo>
                    <a:pt x="0" y="0"/>
                  </a:lnTo>
                  <a:lnTo>
                    <a:pt x="294" y="105"/>
                  </a:lnTo>
                  <a:lnTo>
                    <a:pt x="294" y="0"/>
                  </a:lnTo>
                </a:path>
              </a:pathLst>
            </a:custGeom>
            <a:solidFill>
              <a:srgbClr val="7A0000"/>
            </a:solidFill>
            <a:ln>
              <a:noFill/>
            </a:ln>
          </p:spPr>
          <p:txBody>
            <a:bodyPr>
              <a:normAutofit lnSpcReduction="10000"/>
            </a:bodyPr>
            <a:lstStyle/>
            <a:p>
              <a:pPr fontAlgn="auto">
                <a:spcBef>
                  <a:spcPts val="0"/>
                </a:spcBef>
                <a:spcAft>
                  <a:spcPts val="0"/>
                </a:spcAft>
                <a:defRPr/>
              </a:pPr>
              <a:endParaRPr lang="zh-CN" altLang="en-US" sz="1600" kern="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6883" name="Picture 3" descr="C:\Documents and Settings\Administrator\桌面\9_副本.png"/>
            <p:cNvPicPr>
              <a:picLocks noChangeAspect="1" noChangeArrowheads="1"/>
            </p:cNvPicPr>
            <p:nvPr/>
          </p:nvPicPr>
          <p:blipFill>
            <a:blip r:embed="rId12"/>
            <a:srcRect/>
            <a:stretch>
              <a:fillRect/>
            </a:stretch>
          </p:blipFill>
          <p:spPr bwMode="auto">
            <a:xfrm>
              <a:off x="3428992" y="4929198"/>
              <a:ext cx="5076794" cy="661537"/>
            </a:xfrm>
            <a:prstGeom prst="rect">
              <a:avLst/>
            </a:prstGeom>
            <a:noFill/>
            <a:ln w="9525">
              <a:noFill/>
              <a:miter lim="800000"/>
              <a:headEnd/>
              <a:tailEnd/>
            </a:ln>
          </p:spPr>
        </p:pic>
      </p:grpSp>
      <p:pic>
        <p:nvPicPr>
          <p:cNvPr id="36871" name="Picture 2" descr="C:\Documents and Settings\Administrator\桌面\828.jpg"/>
          <p:cNvPicPr>
            <a:picLocks noChangeAspect="1" noChangeArrowheads="1"/>
          </p:cNvPicPr>
          <p:nvPr/>
        </p:nvPicPr>
        <p:blipFill>
          <a:blip r:embed="rId13"/>
          <a:srcRect/>
          <a:stretch>
            <a:fillRect/>
          </a:stretch>
        </p:blipFill>
        <p:spPr bwMode="auto">
          <a:xfrm>
            <a:off x="647700" y="1214438"/>
            <a:ext cx="1490663" cy="1500187"/>
          </a:xfrm>
          <a:prstGeom prst="rect">
            <a:avLst/>
          </a:prstGeom>
          <a:noFill/>
          <a:ln w="9525">
            <a:noFill/>
            <a:miter lim="800000"/>
            <a:headEnd/>
            <a:tailEnd/>
          </a:ln>
        </p:spPr>
      </p:pic>
      <p:grpSp>
        <p:nvGrpSpPr>
          <p:cNvPr id="36872" name="组合 18"/>
          <p:cNvGrpSpPr/>
          <p:nvPr/>
        </p:nvGrpSpPr>
        <p:grpSpPr bwMode="auto">
          <a:xfrm>
            <a:off x="500063" y="1143000"/>
            <a:ext cx="1785937" cy="1643063"/>
            <a:chOff x="571471" y="1142984"/>
            <a:chExt cx="1714512" cy="1643074"/>
          </a:xfrm>
        </p:grpSpPr>
        <p:sp>
          <p:nvSpPr>
            <p:cNvPr id="41" name="矩形 10"/>
            <p:cNvSpPr>
              <a:spLocks noChangeArrowheads="1"/>
            </p:cNvSpPr>
            <p:nvPr>
              <p:custDataLst>
                <p:tags r:id="rId14"/>
              </p:custDataLst>
            </p:nvPr>
          </p:nvSpPr>
          <p:spPr bwMode="auto">
            <a:xfrm flipH="1">
              <a:off x="606523" y="1643050"/>
              <a:ext cx="1644408"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panose="020B0806030902050204"/>
                  <a:ea typeface="微软雅黑" panose="020B0503020204020204" pitchFamily="34" charset="-122"/>
                  <a:sym typeface="宋体" panose="02010600030101010101" pitchFamily="2" charset="-122"/>
                </a:rPr>
                <a:t>钢丝绳连接</a:t>
              </a:r>
              <a:endParaRPr lang="zh-CN" altLang="zh-CN" sz="2300" b="1" dirty="0">
                <a:solidFill>
                  <a:srgbClr val="FF0000"/>
                </a:solidFill>
                <a:latin typeface="Impact" panose="020B0806030902050204"/>
                <a:ea typeface="微软雅黑" panose="020B0503020204020204" pitchFamily="34" charset="-122"/>
                <a:sym typeface="宋体" panose="02010600030101010101" pitchFamily="2" charset="-122"/>
              </a:endParaRPr>
            </a:p>
          </p:txBody>
        </p:sp>
        <p:sp>
          <p:nvSpPr>
            <p:cNvPr id="42" name="KSO_Shape"/>
            <p:cNvSpPr/>
            <p:nvPr/>
          </p:nvSpPr>
          <p:spPr>
            <a:xfrm>
              <a:off x="571471" y="1142984"/>
              <a:ext cx="1714512" cy="1643074"/>
            </a:xfrm>
            <a:prstGeom prst="frame">
              <a:avLst>
                <a:gd name="adj1" fmla="val 6464"/>
              </a:avLst>
            </a:prstGeom>
            <a:blipFill>
              <a:blip r:embed="rId1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矩形 2"/>
          <p:cNvSpPr>
            <a:spLocks noChangeArrowheads="1"/>
          </p:cNvSpPr>
          <p:nvPr/>
        </p:nvSpPr>
        <p:spPr bwMode="auto">
          <a:xfrm>
            <a:off x="0" y="3556000"/>
            <a:ext cx="12192000" cy="33020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9459" name="TextBox 44"/>
          <p:cNvSpPr>
            <a:spLocks noChangeArrowheads="1"/>
          </p:cNvSpPr>
          <p:nvPr/>
        </p:nvSpPr>
        <p:spPr bwMode="auto">
          <a:xfrm rot="5400000">
            <a:off x="896937" y="2855913"/>
            <a:ext cx="2614613" cy="1138238"/>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sz="3600" b="1">
                <a:solidFill>
                  <a:srgbClr val="293A47"/>
                </a:solidFill>
                <a:latin typeface="微软雅黑" panose="020B0503020204020204" pitchFamily="34" charset="-122"/>
                <a:ea typeface="微软雅黑" panose="020B0503020204020204" pitchFamily="34" charset="-122"/>
                <a:sym typeface="Arial" panose="020B0604020202020204" pitchFamily="34" charset="0"/>
              </a:rPr>
              <a:t>目录</a:t>
            </a:r>
            <a:endParaRPr lang="zh-CN" altLang="en-US" sz="3600" b="1">
              <a:solidFill>
                <a:srgbClr val="293A47"/>
              </a:solidFill>
              <a:latin typeface="微软雅黑" panose="020B0503020204020204" pitchFamily="34" charset="-122"/>
              <a:ea typeface="微软雅黑" panose="020B0503020204020204" pitchFamily="34" charset="-122"/>
              <a:sym typeface="Arial" panose="020B0604020202020204" pitchFamily="34" charset="0"/>
            </a:endParaRPr>
          </a:p>
          <a:p>
            <a:pPr algn="ctr" eaLnBrk="1" hangingPunct="1">
              <a:buFont typeface="Arial" panose="020B0604020202020204" pitchFamily="34" charset="0"/>
              <a:buNone/>
            </a:pPr>
            <a:r>
              <a:rPr lang="en-US" altLang="zh-CN" sz="3200">
                <a:solidFill>
                  <a:srgbClr val="293A47"/>
                </a:solidFill>
                <a:latin typeface="微软雅黑" panose="020B0503020204020204" pitchFamily="34" charset="-122"/>
                <a:ea typeface="微软雅黑" panose="020B0503020204020204" pitchFamily="34" charset="-122"/>
                <a:sym typeface="Arial" panose="020B0604020202020204" pitchFamily="34" charset="0"/>
              </a:rPr>
              <a:t>CONTENTE</a:t>
            </a:r>
            <a:endParaRPr lang="en-US" altLang="zh-CN" sz="3200">
              <a:solidFill>
                <a:srgbClr val="293A47"/>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00" name="矩形 6"/>
          <p:cNvSpPr>
            <a:spLocks noChangeArrowheads="1"/>
          </p:cNvSpPr>
          <p:nvPr/>
        </p:nvSpPr>
        <p:spPr bwMode="auto">
          <a:xfrm>
            <a:off x="1517650" y="255588"/>
            <a:ext cx="5994400" cy="652462"/>
          </a:xfrm>
          <a:prstGeom prst="rect">
            <a:avLst/>
          </a:prstGeom>
          <a:noFill/>
          <a:ln w="9525">
            <a:noFill/>
            <a:miter lim="800000"/>
          </a:ln>
        </p:spPr>
        <p:txBody>
          <a:bodyPr>
            <a:spAutoFit/>
          </a:bodyPr>
          <a:lstStyle/>
          <a:p>
            <a:pPr algn="ctr" eaLnBrk="1" hangingPunct="1">
              <a:lnSpc>
                <a:spcPct val="130000"/>
              </a:lnSpc>
              <a:buFont typeface="Arial" panose="020B0604020202020204" pitchFamily="34" charset="0"/>
              <a:buNone/>
              <a:defRPr/>
            </a:pPr>
            <a:r>
              <a:rPr lang="zh-CN" altLang="en-US" sz="2800" b="1" dirty="0">
                <a:solidFill>
                  <a:srgbClr val="293A47"/>
                </a:solidFill>
                <a:latin typeface="+mj-ea"/>
                <a:ea typeface="+mj-ea"/>
              </a:rPr>
              <a:t>起重</a:t>
            </a:r>
            <a:r>
              <a:rPr lang="zh-CN" altLang="en-US" sz="2800" b="1" dirty="0">
                <a:solidFill>
                  <a:srgbClr val="293A47"/>
                </a:solidFill>
                <a:latin typeface="+mj-ea"/>
                <a:ea typeface="+mj-ea"/>
                <a:sym typeface="Arial" panose="020B0604020202020204" pitchFamily="34" charset="0"/>
              </a:rPr>
              <a:t>吊装作业的基本知识及分类</a:t>
            </a:r>
            <a:endParaRPr lang="zh-CN" altLang="en-US" sz="2800" b="1" dirty="0">
              <a:solidFill>
                <a:srgbClr val="293A47"/>
              </a:solidFill>
              <a:latin typeface="+mj-ea"/>
              <a:ea typeface="+mj-ea"/>
              <a:sym typeface="Arial" panose="020B0604020202020204" pitchFamily="34" charset="0"/>
            </a:endParaRPr>
          </a:p>
        </p:txBody>
      </p:sp>
      <p:sp>
        <p:nvSpPr>
          <p:cNvPr id="4102" name="矩形 8"/>
          <p:cNvSpPr>
            <a:spLocks noChangeArrowheads="1"/>
          </p:cNvSpPr>
          <p:nvPr/>
        </p:nvSpPr>
        <p:spPr bwMode="auto">
          <a:xfrm>
            <a:off x="2516188" y="1169988"/>
            <a:ext cx="3775075" cy="781050"/>
          </a:xfrm>
          <a:prstGeom prst="rect">
            <a:avLst/>
          </a:prstGeom>
          <a:noFill/>
          <a:ln w="9525">
            <a:noFill/>
            <a:miter lim="800000"/>
          </a:ln>
        </p:spPr>
        <p:txBody>
          <a:bodyPr wrap="none">
            <a:spAutoFit/>
          </a:bodyPr>
          <a:lstStyle/>
          <a:p>
            <a:pPr eaLnBrk="1" hangingPunct="1">
              <a:lnSpc>
                <a:spcPct val="80000"/>
              </a:lnSpc>
              <a:defRPr/>
            </a:pPr>
            <a:r>
              <a:rPr lang="zh-CN" altLang="en-US" sz="2800" b="1" dirty="0">
                <a:solidFill>
                  <a:srgbClr val="293A47"/>
                </a:solidFill>
                <a:latin typeface="+mj-ea"/>
                <a:ea typeface="+mj-ea"/>
              </a:rPr>
              <a:t>起重吊装作业分级类别</a:t>
            </a:r>
            <a:endParaRPr lang="zh-CN" altLang="en-US" sz="2800" b="1" dirty="0">
              <a:solidFill>
                <a:srgbClr val="293A47"/>
              </a:solidFill>
              <a:latin typeface="+mj-ea"/>
              <a:ea typeface="+mj-ea"/>
            </a:endParaRPr>
          </a:p>
          <a:p>
            <a:pPr eaLnBrk="1" hangingPunct="1">
              <a:lnSpc>
                <a:spcPct val="80000"/>
              </a:lnSpc>
              <a:buFont typeface="Arial" panose="020B0604020202020204" pitchFamily="34" charset="0"/>
              <a:buNone/>
              <a:defRPr/>
            </a:pPr>
            <a:endParaRPr lang="zh-CN" altLang="en-US" sz="2800" b="1" dirty="0">
              <a:solidFill>
                <a:srgbClr val="293A47"/>
              </a:solidFill>
              <a:latin typeface="+mj-ea"/>
              <a:ea typeface="+mj-ea"/>
            </a:endParaRPr>
          </a:p>
        </p:txBody>
      </p:sp>
      <p:sp>
        <p:nvSpPr>
          <p:cNvPr id="4104" name="矩形 10"/>
          <p:cNvSpPr>
            <a:spLocks noChangeArrowheads="1"/>
          </p:cNvSpPr>
          <p:nvPr/>
        </p:nvSpPr>
        <p:spPr bwMode="auto">
          <a:xfrm>
            <a:off x="3568700" y="2033588"/>
            <a:ext cx="5570538" cy="436562"/>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2800" b="1" dirty="0">
                <a:solidFill>
                  <a:srgbClr val="293A47"/>
                </a:solidFill>
                <a:latin typeface="+mj-ea"/>
                <a:ea typeface="+mj-ea"/>
              </a:rPr>
              <a:t>起重吊装作业的事故及其主要原因</a:t>
            </a:r>
            <a:endParaRPr lang="zh-CN" altLang="en-US" sz="2800" b="1" dirty="0">
              <a:solidFill>
                <a:srgbClr val="293A47"/>
              </a:solidFill>
              <a:latin typeface="+mj-ea"/>
              <a:ea typeface="+mj-ea"/>
            </a:endParaRPr>
          </a:p>
        </p:txBody>
      </p:sp>
      <p:sp>
        <p:nvSpPr>
          <p:cNvPr id="19463" name="直角三角形 1"/>
          <p:cNvSpPr>
            <a:spLocks noChangeArrowheads="1"/>
          </p:cNvSpPr>
          <p:nvPr/>
        </p:nvSpPr>
        <p:spPr bwMode="auto">
          <a:xfrm>
            <a:off x="0" y="0"/>
            <a:ext cx="6811963" cy="5781675"/>
          </a:xfrm>
          <a:prstGeom prst="rtTriangle">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pic>
        <p:nvPicPr>
          <p:cNvPr id="19464" name="图片 4"/>
          <p:cNvPicPr>
            <a:picLocks noChangeAspect="1"/>
          </p:cNvPicPr>
          <p:nvPr/>
        </p:nvPicPr>
        <p:blipFill>
          <a:blip r:embed="rId1"/>
          <a:srcRect t="31212" b="31882"/>
          <a:stretch>
            <a:fillRect/>
          </a:stretch>
        </p:blipFill>
        <p:spPr bwMode="auto">
          <a:xfrm>
            <a:off x="95250" y="3652838"/>
            <a:ext cx="12001500" cy="3108325"/>
          </a:xfrm>
          <a:prstGeom prst="rect">
            <a:avLst/>
          </a:prstGeom>
          <a:noFill/>
          <a:ln w="9525">
            <a:noFill/>
            <a:miter lim="800000"/>
            <a:headEnd/>
            <a:tailEnd/>
          </a:ln>
        </p:spPr>
      </p:pic>
      <p:sp>
        <p:nvSpPr>
          <p:cNvPr id="6" name="椭圆 5"/>
          <p:cNvSpPr/>
          <p:nvPr/>
        </p:nvSpPr>
        <p:spPr bwMode="auto">
          <a:xfrm>
            <a:off x="847725" y="238125"/>
            <a:ext cx="669925" cy="669925"/>
          </a:xfrm>
          <a:prstGeom prst="ellipse">
            <a:avLst/>
          </a:prstGeom>
          <a:solidFill>
            <a:schemeClr val="accent2">
              <a:lumMod val="75000"/>
            </a:schemeClr>
          </a:solidFill>
          <a:ln w="9525" cap="flat" cmpd="sng" algn="ctr">
            <a:noFill/>
            <a:prstDash val="solid"/>
            <a:round/>
            <a:headEnd type="none" w="med" len="med"/>
            <a:tailEnd type="none" w="med" len="med"/>
          </a:ln>
        </p:spPr>
        <p:txBody>
          <a:bodyPr/>
          <a:lstStyle/>
          <a:p>
            <a:pPr eaLnBrk="1" hangingPunct="1">
              <a:buFont typeface="Arial" panose="020B0604020202020204" pitchFamily="34" charset="0"/>
              <a:buNone/>
              <a:defRPr/>
            </a:pPr>
            <a:endParaRPr lang="zh-CN" altLang="en-US"/>
          </a:p>
        </p:txBody>
      </p:sp>
      <p:sp>
        <p:nvSpPr>
          <p:cNvPr id="17" name="椭圆 16"/>
          <p:cNvSpPr/>
          <p:nvPr/>
        </p:nvSpPr>
        <p:spPr bwMode="auto">
          <a:xfrm>
            <a:off x="1782763" y="1054100"/>
            <a:ext cx="669925" cy="669925"/>
          </a:xfrm>
          <a:prstGeom prst="ellipse">
            <a:avLst/>
          </a:prstGeom>
          <a:solidFill>
            <a:schemeClr val="accent2">
              <a:lumMod val="75000"/>
            </a:schemeClr>
          </a:solidFill>
          <a:ln w="9525" cap="flat" cmpd="sng" algn="ctr">
            <a:noFill/>
            <a:prstDash val="solid"/>
            <a:round/>
            <a:headEnd type="none" w="med" len="med"/>
            <a:tailEnd type="none" w="med" len="med"/>
          </a:ln>
        </p:spPr>
        <p:txBody>
          <a:bodyPr/>
          <a:lstStyle/>
          <a:p>
            <a:pPr eaLnBrk="1" hangingPunct="1">
              <a:buFont typeface="Arial" panose="020B0604020202020204" pitchFamily="34" charset="0"/>
              <a:buNone/>
              <a:defRPr/>
            </a:pPr>
            <a:endParaRPr lang="zh-CN" altLang="en-US"/>
          </a:p>
        </p:txBody>
      </p:sp>
      <p:sp>
        <p:nvSpPr>
          <p:cNvPr id="18" name="椭圆 17"/>
          <p:cNvSpPr/>
          <p:nvPr/>
        </p:nvSpPr>
        <p:spPr bwMode="auto">
          <a:xfrm>
            <a:off x="2773363" y="1887538"/>
            <a:ext cx="669925" cy="669925"/>
          </a:xfrm>
          <a:prstGeom prst="ellipse">
            <a:avLst/>
          </a:prstGeom>
          <a:solidFill>
            <a:schemeClr val="accent2">
              <a:lumMod val="75000"/>
            </a:schemeClr>
          </a:solidFill>
          <a:ln w="9525" cap="flat" cmpd="sng" algn="ctr">
            <a:noFill/>
            <a:prstDash val="solid"/>
            <a:round/>
            <a:headEnd type="none" w="med" len="med"/>
            <a:tailEnd type="none" w="med" len="med"/>
          </a:ln>
        </p:spPr>
        <p:txBody>
          <a:bodyPr/>
          <a:lstStyle/>
          <a:p>
            <a:pPr eaLnBrk="1" hangingPunct="1">
              <a:buFont typeface="Arial" panose="020B0604020202020204" pitchFamily="34" charset="0"/>
              <a:buNone/>
              <a:defRPr/>
            </a:pPr>
            <a:endParaRPr lang="zh-CN" altLang="en-US"/>
          </a:p>
        </p:txBody>
      </p:sp>
      <p:sp>
        <p:nvSpPr>
          <p:cNvPr id="19468" name="文本框 6"/>
          <p:cNvSpPr txBox="1">
            <a:spLocks noChangeArrowheads="1"/>
          </p:cNvSpPr>
          <p:nvPr/>
        </p:nvSpPr>
        <p:spPr bwMode="auto">
          <a:xfrm>
            <a:off x="973138" y="219075"/>
            <a:ext cx="420687" cy="646113"/>
          </a:xfrm>
          <a:prstGeom prst="rect">
            <a:avLst/>
          </a:prstGeom>
          <a:noFill/>
          <a:ln w="9525">
            <a:noFill/>
            <a:miter lim="800000"/>
          </a:ln>
        </p:spPr>
        <p:txBody>
          <a:bodyPr>
            <a:spAutoFit/>
          </a:bodyPr>
          <a:lstStyle/>
          <a:p>
            <a:pPr algn="ctr"/>
            <a:r>
              <a:rPr lang="en-US" altLang="zh-CN" sz="3600" b="1">
                <a:solidFill>
                  <a:schemeClr val="bg1"/>
                </a:solidFill>
              </a:rPr>
              <a:t>1</a:t>
            </a:r>
            <a:endParaRPr lang="zh-CN" altLang="en-US" sz="3600" b="1">
              <a:solidFill>
                <a:schemeClr val="bg1"/>
              </a:solidFill>
            </a:endParaRPr>
          </a:p>
        </p:txBody>
      </p:sp>
      <p:sp>
        <p:nvSpPr>
          <p:cNvPr id="19469" name="文本框 19"/>
          <p:cNvSpPr txBox="1">
            <a:spLocks noChangeArrowheads="1"/>
          </p:cNvSpPr>
          <p:nvPr/>
        </p:nvSpPr>
        <p:spPr bwMode="auto">
          <a:xfrm>
            <a:off x="1906588" y="1030288"/>
            <a:ext cx="420687" cy="646112"/>
          </a:xfrm>
          <a:prstGeom prst="rect">
            <a:avLst/>
          </a:prstGeom>
          <a:noFill/>
          <a:ln w="9525">
            <a:noFill/>
            <a:miter lim="800000"/>
          </a:ln>
        </p:spPr>
        <p:txBody>
          <a:bodyPr>
            <a:spAutoFit/>
          </a:bodyPr>
          <a:lstStyle/>
          <a:p>
            <a:pPr algn="ctr"/>
            <a:r>
              <a:rPr lang="en-US" altLang="zh-CN" sz="3600" b="1">
                <a:solidFill>
                  <a:schemeClr val="bg1"/>
                </a:solidFill>
              </a:rPr>
              <a:t>2</a:t>
            </a:r>
            <a:endParaRPr lang="zh-CN" altLang="en-US" sz="3600" b="1">
              <a:solidFill>
                <a:schemeClr val="bg1"/>
              </a:solidFill>
            </a:endParaRPr>
          </a:p>
        </p:txBody>
      </p:sp>
      <p:sp>
        <p:nvSpPr>
          <p:cNvPr id="19470" name="文本框 20"/>
          <p:cNvSpPr txBox="1">
            <a:spLocks noChangeArrowheads="1"/>
          </p:cNvSpPr>
          <p:nvPr/>
        </p:nvSpPr>
        <p:spPr bwMode="auto">
          <a:xfrm>
            <a:off x="2898775" y="1863725"/>
            <a:ext cx="420688" cy="646113"/>
          </a:xfrm>
          <a:prstGeom prst="rect">
            <a:avLst/>
          </a:prstGeom>
          <a:noFill/>
          <a:ln w="9525">
            <a:noFill/>
            <a:miter lim="800000"/>
          </a:ln>
        </p:spPr>
        <p:txBody>
          <a:bodyPr>
            <a:spAutoFit/>
          </a:bodyPr>
          <a:lstStyle/>
          <a:p>
            <a:pPr algn="ctr"/>
            <a:r>
              <a:rPr lang="en-US" altLang="zh-CN" sz="3600" b="1">
                <a:solidFill>
                  <a:schemeClr val="bg1"/>
                </a:solidFill>
              </a:rPr>
              <a:t>3</a:t>
            </a:r>
            <a:endParaRPr lang="zh-CN" altLang="en-US" sz="3600" b="1">
              <a:solidFill>
                <a:schemeClr val="bg1"/>
              </a:solidFill>
            </a:endParaRPr>
          </a:p>
        </p:txBody>
      </p:sp>
      <p:sp>
        <p:nvSpPr>
          <p:cNvPr id="19471" name="矩形 21"/>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6" name="矩形 10"/>
          <p:cNvSpPr>
            <a:spLocks noChangeArrowheads="1"/>
          </p:cNvSpPr>
          <p:nvPr/>
        </p:nvSpPr>
        <p:spPr bwMode="auto">
          <a:xfrm>
            <a:off x="4387850" y="2849563"/>
            <a:ext cx="6289675" cy="436562"/>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2800" b="1" dirty="0">
                <a:solidFill>
                  <a:srgbClr val="293A47"/>
                </a:solidFill>
                <a:latin typeface="+mj-ea"/>
                <a:ea typeface="+mj-ea"/>
              </a:rPr>
              <a:t>起重吊装作业管理要点及常见违章行为</a:t>
            </a:r>
            <a:endParaRPr lang="zh-CN" altLang="en-US" sz="2800" b="1" dirty="0">
              <a:solidFill>
                <a:srgbClr val="293A47"/>
              </a:solidFill>
              <a:latin typeface="+mj-ea"/>
              <a:ea typeface="+mj-ea"/>
            </a:endParaRPr>
          </a:p>
        </p:txBody>
      </p:sp>
      <p:sp>
        <p:nvSpPr>
          <p:cNvPr id="19" name="椭圆 18"/>
          <p:cNvSpPr/>
          <p:nvPr/>
        </p:nvSpPr>
        <p:spPr bwMode="auto">
          <a:xfrm>
            <a:off x="3697288" y="2649538"/>
            <a:ext cx="669925" cy="669925"/>
          </a:xfrm>
          <a:prstGeom prst="ellipse">
            <a:avLst/>
          </a:prstGeom>
          <a:solidFill>
            <a:schemeClr val="accent2">
              <a:lumMod val="75000"/>
            </a:schemeClr>
          </a:solidFill>
          <a:ln w="9525" cap="flat" cmpd="sng" algn="ctr">
            <a:noFill/>
            <a:prstDash val="solid"/>
            <a:round/>
            <a:headEnd type="none" w="med" len="med"/>
            <a:tailEnd type="none" w="med" len="med"/>
          </a:ln>
        </p:spPr>
        <p:txBody>
          <a:bodyPr/>
          <a:lstStyle/>
          <a:p>
            <a:pPr eaLnBrk="1" hangingPunct="1">
              <a:buFont typeface="Arial" panose="020B0604020202020204" pitchFamily="34" charset="0"/>
              <a:buNone/>
              <a:defRPr/>
            </a:pPr>
            <a:endParaRPr lang="zh-CN" altLang="en-US"/>
          </a:p>
        </p:txBody>
      </p:sp>
      <p:sp>
        <p:nvSpPr>
          <p:cNvPr id="19474" name="文本框 20"/>
          <p:cNvSpPr txBox="1">
            <a:spLocks noChangeArrowheads="1"/>
          </p:cNvSpPr>
          <p:nvPr/>
        </p:nvSpPr>
        <p:spPr bwMode="auto">
          <a:xfrm>
            <a:off x="3841750" y="2663825"/>
            <a:ext cx="420688" cy="646113"/>
          </a:xfrm>
          <a:prstGeom prst="rect">
            <a:avLst/>
          </a:prstGeom>
          <a:noFill/>
          <a:ln w="9525">
            <a:noFill/>
            <a:miter lim="800000"/>
          </a:ln>
        </p:spPr>
        <p:txBody>
          <a:bodyPr>
            <a:spAutoFit/>
          </a:bodyPr>
          <a:lstStyle/>
          <a:p>
            <a:pPr algn="ctr"/>
            <a:r>
              <a:rPr lang="en-US" altLang="zh-CN" sz="3600" b="1">
                <a:solidFill>
                  <a:schemeClr val="bg1"/>
                </a:solidFill>
              </a:rPr>
              <a:t>4</a:t>
            </a:r>
            <a:endParaRPr lang="zh-CN" altLang="en-US" sz="3600" b="1">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1"/>
          <a:srcRect/>
          <a:stretch>
            <a:fillRect/>
          </a:stretch>
        </p:blipFill>
        <p:spPr bwMode="auto">
          <a:xfrm>
            <a:off x="639763" y="1306513"/>
            <a:ext cx="1506537" cy="1316037"/>
          </a:xfrm>
          <a:prstGeom prst="rect">
            <a:avLst/>
          </a:prstGeom>
          <a:noFill/>
          <a:ln w="9525">
            <a:noFill/>
            <a:miter lim="800000"/>
            <a:headEnd/>
            <a:tailEnd/>
          </a:ln>
        </p:spPr>
      </p:pic>
      <p:sp>
        <p:nvSpPr>
          <p:cNvPr id="37891"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37893"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grpSp>
        <p:nvGrpSpPr>
          <p:cNvPr id="37894" name="组合 18"/>
          <p:cNvGrpSpPr/>
          <p:nvPr/>
        </p:nvGrpSpPr>
        <p:grpSpPr bwMode="auto">
          <a:xfrm>
            <a:off x="500063" y="1143000"/>
            <a:ext cx="1785937" cy="1643063"/>
            <a:chOff x="571471" y="1142984"/>
            <a:chExt cx="1714512" cy="1643074"/>
          </a:xfrm>
        </p:grpSpPr>
        <p:sp>
          <p:nvSpPr>
            <p:cNvPr id="41" name="矩形 10"/>
            <p:cNvSpPr>
              <a:spLocks noChangeArrowheads="1"/>
            </p:cNvSpPr>
            <p:nvPr>
              <p:custDataLst>
                <p:tags r:id="rId4"/>
              </p:custDataLst>
            </p:nvPr>
          </p:nvSpPr>
          <p:spPr bwMode="auto">
            <a:xfrm flipH="1">
              <a:off x="606523" y="1643050"/>
              <a:ext cx="1644408"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panose="020B0806030902050204"/>
                  <a:ea typeface="微软雅黑" panose="020B0503020204020204" pitchFamily="34" charset="-122"/>
                  <a:sym typeface="宋体" panose="02010600030101010101" pitchFamily="2" charset="-122"/>
                </a:rPr>
                <a:t>吊装带</a:t>
              </a:r>
              <a:endParaRPr lang="en-US" altLang="zh-CN" sz="2300" b="1" dirty="0">
                <a:solidFill>
                  <a:srgbClr val="FF0000"/>
                </a:solidFill>
                <a:latin typeface="Impact" panose="020B0806030902050204"/>
                <a:ea typeface="微软雅黑" panose="020B0503020204020204" pitchFamily="34" charset="-122"/>
                <a:sym typeface="宋体" panose="02010600030101010101" pitchFamily="2" charset="-122"/>
              </a:endParaRPr>
            </a:p>
            <a:p>
              <a:pPr algn="ctr">
                <a:lnSpc>
                  <a:spcPct val="90000"/>
                </a:lnSpc>
                <a:defRPr/>
              </a:pPr>
              <a:r>
                <a:rPr lang="zh-CN" altLang="en-US" sz="2300" b="1" dirty="0">
                  <a:solidFill>
                    <a:srgbClr val="FF0000"/>
                  </a:solidFill>
                  <a:latin typeface="Impact" panose="020B0806030902050204"/>
                  <a:ea typeface="微软雅黑" panose="020B0503020204020204" pitchFamily="34" charset="-122"/>
                  <a:sym typeface="宋体" panose="02010600030101010101" pitchFamily="2" charset="-122"/>
                </a:rPr>
                <a:t>（特点）</a:t>
              </a:r>
              <a:endParaRPr lang="zh-CN" altLang="zh-CN" sz="2300" b="1" dirty="0">
                <a:solidFill>
                  <a:srgbClr val="FF0000"/>
                </a:solidFill>
                <a:latin typeface="Impact" panose="020B0806030902050204"/>
                <a:ea typeface="微软雅黑" panose="020B0503020204020204" pitchFamily="34" charset="-122"/>
                <a:sym typeface="宋体" panose="02010600030101010101" pitchFamily="2" charset="-122"/>
              </a:endParaRPr>
            </a:p>
          </p:txBody>
        </p:sp>
        <p:sp>
          <p:nvSpPr>
            <p:cNvPr id="42"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2" name="矩形 1"/>
          <p:cNvSpPr/>
          <p:nvPr/>
        </p:nvSpPr>
        <p:spPr>
          <a:xfrm>
            <a:off x="2540000" y="1031875"/>
            <a:ext cx="9507538" cy="3416300"/>
          </a:xfrm>
          <a:prstGeom prst="rect">
            <a:avLst/>
          </a:prstGeom>
        </p:spPr>
        <p:txBody>
          <a:bodyPr>
            <a:spAutoFit/>
          </a:bodyPr>
          <a:lstStyle/>
          <a:p>
            <a:pPr>
              <a:defRPr/>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）合成纤维吊装带是钢丝绳的换代产品，比较轻便，操作起来安全、简易、快捷，减少了对人体反向伤害的可能性。</a:t>
            </a:r>
            <a:endParaRPr lang="zh-CN" altLang="en-US" sz="2400" dirty="0">
              <a:latin typeface="微软雅黑" panose="020B0503020204020204" pitchFamily="34" charset="-122"/>
              <a:ea typeface="微软雅黑" panose="020B0503020204020204" pitchFamily="34" charset="-122"/>
            </a:endParaRPr>
          </a:p>
          <a:p>
            <a:pPr>
              <a:defRPr/>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a:t>
            </a: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使用过程中有减震、不腐蚀、不导电、易燃易爆环境下无火星</a:t>
            </a:r>
            <a:endParaRPr lang="en-US" altLang="zh-CN"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）对被吊物品表面无损伤、损害。</a:t>
            </a:r>
            <a:endParaRPr lang="en-US" altLang="zh-CN" sz="2400" dirty="0">
              <a:latin typeface="微软雅黑" panose="020B0503020204020204" pitchFamily="34" charset="-122"/>
              <a:ea typeface="微软雅黑" panose="020B0503020204020204" pitchFamily="34" charset="-122"/>
            </a:endParaRPr>
          </a:p>
          <a:p>
            <a:pPr>
              <a:defRPr/>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）由承载芯和耐磨套管组成，外套管不承重，只起保护作用，使吊带使用寿命增长。</a:t>
            </a:r>
            <a:endParaRPr lang="zh-CN" altLang="en-US" sz="2400" dirty="0">
              <a:latin typeface="微软雅黑" panose="020B0503020204020204" pitchFamily="34" charset="-122"/>
              <a:ea typeface="微软雅黑" panose="020B0503020204020204" pitchFamily="34" charset="-122"/>
            </a:endParaRPr>
          </a:p>
          <a:p>
            <a:pPr>
              <a:defRPr/>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5</a:t>
            </a:r>
            <a:r>
              <a:rPr lang="zh-CN" altLang="en-US" sz="2400" dirty="0">
                <a:latin typeface="微软雅黑" panose="020B0503020204020204" pitchFamily="34" charset="-122"/>
                <a:ea typeface="微软雅黑" panose="020B0503020204020204" pitchFamily="34" charset="-122"/>
              </a:rPr>
              <a:t>）在严重超载或长期使用造成承载芯有局部损伤时，其外套首先断裂警示，避免事故发生。</a:t>
            </a:r>
            <a:endParaRPr lang="zh-CN" altLang="en-US" sz="2400" dirty="0">
              <a:latin typeface="微软雅黑" panose="020B0503020204020204" pitchFamily="34" charset="-122"/>
              <a:ea typeface="微软雅黑" panose="020B0503020204020204" pitchFamily="34" charset="-122"/>
            </a:endParaRPr>
          </a:p>
          <a:p>
            <a:pPr>
              <a:defRPr/>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6</a:t>
            </a:r>
            <a:r>
              <a:rPr lang="zh-CN" altLang="en-US" sz="2400" dirty="0">
                <a:latin typeface="微软雅黑" panose="020B0503020204020204" pitchFamily="34" charset="-122"/>
                <a:ea typeface="微软雅黑" panose="020B0503020204020204" pitchFamily="34" charset="-122"/>
              </a:rPr>
              <a:t>）</a:t>
            </a: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只要外套完好，吊带就是完好的，日常安全检查一目了然。</a:t>
            </a:r>
            <a:endPar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3" name="Rectangle 3"/>
          <p:cNvSpPr txBox="1">
            <a:spLocks noChangeArrowheads="1"/>
          </p:cNvSpPr>
          <p:nvPr/>
        </p:nvSpPr>
        <p:spPr>
          <a:xfrm>
            <a:off x="6169025" y="4694238"/>
            <a:ext cx="477838" cy="1649412"/>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zh-CN" altLang="en-US" sz="2400" b="1" dirty="0" smtClean="0">
                <a:solidFill>
                  <a:srgbClr val="FF3300"/>
                </a:solidFill>
                <a:effectLst>
                  <a:outerShdw blurRad="38100" dist="38100" dir="2700000" algn="tl">
                    <a:srgbClr val="000000">
                      <a:alpha val="43137"/>
                    </a:srgbClr>
                  </a:outerShdw>
                </a:effectLst>
              </a:rPr>
              <a:t>扁</a:t>
            </a:r>
            <a:endParaRPr lang="en-US" altLang="zh-CN" sz="2400" b="1" dirty="0" smtClean="0">
              <a:solidFill>
                <a:srgbClr val="FF3300"/>
              </a:solidFill>
              <a:effectLst>
                <a:outerShdw blurRad="38100" dist="38100" dir="2700000" algn="tl">
                  <a:srgbClr val="000000">
                    <a:alpha val="43137"/>
                  </a:srgbClr>
                </a:outerShdw>
              </a:effectLst>
            </a:endParaRPr>
          </a:p>
          <a:p>
            <a:pPr marL="0" indent="0">
              <a:buFontTx/>
              <a:buNone/>
              <a:defRPr/>
            </a:pPr>
            <a:r>
              <a:rPr lang="zh-CN" altLang="en-US" sz="2400" b="1" dirty="0" smtClean="0">
                <a:solidFill>
                  <a:srgbClr val="FF3300"/>
                </a:solidFill>
                <a:effectLst>
                  <a:outerShdw blurRad="38100" dist="38100" dir="2700000" algn="tl">
                    <a:srgbClr val="000000">
                      <a:alpha val="43137"/>
                    </a:srgbClr>
                  </a:outerShdw>
                </a:effectLst>
              </a:rPr>
              <a:t>平</a:t>
            </a:r>
            <a:endParaRPr lang="en-US" altLang="zh-CN" sz="2400" b="1" dirty="0" smtClean="0">
              <a:solidFill>
                <a:srgbClr val="FF3300"/>
              </a:solidFill>
              <a:effectLst>
                <a:outerShdw blurRad="38100" dist="38100" dir="2700000" algn="tl">
                  <a:srgbClr val="000000">
                    <a:alpha val="43137"/>
                  </a:srgbClr>
                </a:outerShdw>
              </a:effectLst>
            </a:endParaRPr>
          </a:p>
          <a:p>
            <a:pPr marL="0" indent="0">
              <a:buFontTx/>
              <a:buNone/>
              <a:defRPr/>
            </a:pPr>
            <a:r>
              <a:rPr lang="zh-CN" altLang="en-US" sz="2400" b="1" dirty="0" smtClean="0">
                <a:solidFill>
                  <a:srgbClr val="FF3300"/>
                </a:solidFill>
                <a:effectLst>
                  <a:outerShdw blurRad="38100" dist="38100" dir="2700000" algn="tl">
                    <a:srgbClr val="000000">
                      <a:alpha val="43137"/>
                    </a:srgbClr>
                  </a:outerShdw>
                </a:effectLst>
              </a:rPr>
              <a:t>吊</a:t>
            </a:r>
            <a:endParaRPr lang="en-US" altLang="zh-CN" sz="2400" b="1" dirty="0" smtClean="0">
              <a:solidFill>
                <a:srgbClr val="FF3300"/>
              </a:solidFill>
              <a:effectLst>
                <a:outerShdw blurRad="38100" dist="38100" dir="2700000" algn="tl">
                  <a:srgbClr val="000000">
                    <a:alpha val="43137"/>
                  </a:srgbClr>
                </a:outerShdw>
              </a:effectLst>
            </a:endParaRPr>
          </a:p>
          <a:p>
            <a:pPr marL="0" indent="0">
              <a:buFontTx/>
              <a:buNone/>
              <a:defRPr/>
            </a:pPr>
            <a:r>
              <a:rPr lang="zh-CN" altLang="en-US" sz="2400" b="1" dirty="0" smtClean="0">
                <a:solidFill>
                  <a:srgbClr val="FF3300"/>
                </a:solidFill>
                <a:effectLst>
                  <a:outerShdw blurRad="38100" dist="38100" dir="2700000" algn="tl">
                    <a:srgbClr val="000000">
                      <a:alpha val="43137"/>
                    </a:srgbClr>
                  </a:outerShdw>
                </a:effectLst>
              </a:rPr>
              <a:t>带</a:t>
            </a:r>
            <a:endParaRPr lang="zh-CN" altLang="en-US" sz="2400" b="1" dirty="0" smtClean="0">
              <a:solidFill>
                <a:srgbClr val="FF3300"/>
              </a:solidFill>
              <a:effectLst>
                <a:outerShdw blurRad="38100" dist="38100" dir="2700000" algn="tl">
                  <a:srgbClr val="000000">
                    <a:alpha val="43137"/>
                  </a:srgbClr>
                </a:outerShdw>
              </a:effectLst>
            </a:endParaRPr>
          </a:p>
          <a:p>
            <a:pPr marL="0" indent="0">
              <a:defRPr/>
            </a:pPr>
            <a:endParaRPr lang="zh-CN" altLang="en-US" sz="2400" b="1" dirty="0">
              <a:solidFill>
                <a:srgbClr val="FF3300"/>
              </a:solidFill>
              <a:effectLst>
                <a:outerShdw blurRad="38100" dist="38100" dir="2700000" algn="tl">
                  <a:srgbClr val="000000">
                    <a:alpha val="43137"/>
                  </a:srgbClr>
                </a:outerShdw>
              </a:effectLst>
            </a:endParaRPr>
          </a:p>
        </p:txBody>
      </p:sp>
      <p:pic>
        <p:nvPicPr>
          <p:cNvPr id="43" name="Picture 4"/>
          <p:cNvPicPr>
            <a:picLocks noChangeAspect="1" noChangeArrowheads="1"/>
          </p:cNvPicPr>
          <p:nvPr/>
        </p:nvPicPr>
        <p:blipFill>
          <a:blip r:embed="rId1"/>
          <a:srcRect/>
          <a:stretch>
            <a:fillRect/>
          </a:stretch>
        </p:blipFill>
        <p:spPr bwMode="auto">
          <a:xfrm>
            <a:off x="7292975" y="4792663"/>
            <a:ext cx="2327275" cy="1552575"/>
          </a:xfrm>
          <a:prstGeom prst="rect">
            <a:avLst/>
          </a:prstGeom>
          <a:noFill/>
          <a:ln w="9525">
            <a:noFill/>
            <a:miter lim="800000"/>
            <a:headEnd/>
            <a:tailEnd/>
          </a:ln>
        </p:spPr>
      </p:pic>
      <p:pic>
        <p:nvPicPr>
          <p:cNvPr id="44" name="Picture 5"/>
          <p:cNvPicPr>
            <a:picLocks noChangeAspect="1" noChangeArrowheads="1"/>
          </p:cNvPicPr>
          <p:nvPr/>
        </p:nvPicPr>
        <p:blipFill>
          <a:blip r:embed="rId6"/>
          <a:srcRect/>
          <a:stretch>
            <a:fillRect/>
          </a:stretch>
        </p:blipFill>
        <p:spPr bwMode="auto">
          <a:xfrm>
            <a:off x="3121025" y="4833938"/>
            <a:ext cx="2325688" cy="1511300"/>
          </a:xfrm>
          <a:prstGeom prst="rect">
            <a:avLst/>
          </a:prstGeom>
          <a:noFill/>
          <a:ln w="9525">
            <a:noFill/>
            <a:miter lim="800000"/>
            <a:headEnd/>
            <a:tailEnd/>
          </a:ln>
        </p:spPr>
      </p:pic>
      <p:sp>
        <p:nvSpPr>
          <p:cNvPr id="45" name="Rectangle 3"/>
          <p:cNvSpPr txBox="1">
            <a:spLocks noChangeArrowheads="1"/>
          </p:cNvSpPr>
          <p:nvPr/>
        </p:nvSpPr>
        <p:spPr>
          <a:xfrm>
            <a:off x="2300288" y="4694238"/>
            <a:ext cx="479425" cy="1649412"/>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zh-CN" altLang="en-US" sz="2400" b="1" dirty="0" smtClean="0">
                <a:solidFill>
                  <a:srgbClr val="FF3300"/>
                </a:solidFill>
                <a:effectLst>
                  <a:outerShdw blurRad="38100" dist="38100" dir="2700000" algn="tl">
                    <a:srgbClr val="000000">
                      <a:alpha val="43137"/>
                    </a:srgbClr>
                  </a:outerShdw>
                </a:effectLst>
              </a:rPr>
              <a:t>柔性吊</a:t>
            </a:r>
            <a:endParaRPr lang="en-US" altLang="zh-CN" sz="2400" b="1" dirty="0" smtClean="0">
              <a:solidFill>
                <a:srgbClr val="FF3300"/>
              </a:solidFill>
              <a:effectLst>
                <a:outerShdw blurRad="38100" dist="38100" dir="2700000" algn="tl">
                  <a:srgbClr val="000000">
                    <a:alpha val="43137"/>
                  </a:srgbClr>
                </a:outerShdw>
              </a:effectLst>
            </a:endParaRPr>
          </a:p>
          <a:p>
            <a:pPr marL="0" indent="0">
              <a:buFontTx/>
              <a:buNone/>
              <a:defRPr/>
            </a:pPr>
            <a:r>
              <a:rPr lang="zh-CN" altLang="en-US" sz="2400" b="1" dirty="0" smtClean="0">
                <a:solidFill>
                  <a:srgbClr val="FF3300"/>
                </a:solidFill>
                <a:effectLst>
                  <a:outerShdw blurRad="38100" dist="38100" dir="2700000" algn="tl">
                    <a:srgbClr val="000000">
                      <a:alpha val="43137"/>
                    </a:srgbClr>
                  </a:outerShdw>
                </a:effectLst>
              </a:rPr>
              <a:t>带</a:t>
            </a:r>
            <a:endParaRPr lang="zh-CN" altLang="en-US" sz="2400" b="1" dirty="0" smtClean="0">
              <a:solidFill>
                <a:srgbClr val="FF3300"/>
              </a:solidFill>
              <a:effectLst>
                <a:outerShdw blurRad="38100" dist="38100" dir="2700000" algn="tl">
                  <a:srgbClr val="000000">
                    <a:alpha val="43137"/>
                  </a:srgbClr>
                </a:outerShdw>
              </a:effectLst>
            </a:endParaRPr>
          </a:p>
          <a:p>
            <a:pPr marL="0" indent="0">
              <a:defRPr/>
            </a:pPr>
            <a:endParaRPr lang="zh-CN" altLang="en-US" sz="2400" b="1" dirty="0">
              <a:solidFill>
                <a:srgbClr val="FF33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 dur="1000" fill="hold"/>
                                        <p:tgtEl>
                                          <p:spTgt spid="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fade">
                                      <p:cBhvr>
                                        <p:cTn id="18" dur="1000"/>
                                        <p:tgtEl>
                                          <p:spTgt spid="23">
                                            <p:txEl>
                                              <p:pRg st="0" end="0"/>
                                            </p:txEl>
                                          </p:spTgt>
                                        </p:tgtEl>
                                      </p:cBhvr>
                                    </p:animEffect>
                                    <p:anim calcmode="lin" valueType="num">
                                      <p:cBhvr>
                                        <p:cTn id="19"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fade">
                                      <p:cBhvr>
                                        <p:cTn id="24" dur="1000"/>
                                        <p:tgtEl>
                                          <p:spTgt spid="23">
                                            <p:txEl>
                                              <p:pRg st="1" end="1"/>
                                            </p:txEl>
                                          </p:spTgt>
                                        </p:tgtEl>
                                      </p:cBhvr>
                                    </p:animEffect>
                                    <p:anim calcmode="lin" valueType="num">
                                      <p:cBhvr>
                                        <p:cTn id="2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3">
                                            <p:txEl>
                                              <p:pRg st="2" end="2"/>
                                            </p:txEl>
                                          </p:spTgt>
                                        </p:tgtEl>
                                        <p:attrNameLst>
                                          <p:attrName>style.visibility</p:attrName>
                                        </p:attrNameLst>
                                      </p:cBhvr>
                                      <p:to>
                                        <p:strVal val="visible"/>
                                      </p:to>
                                    </p:set>
                                    <p:animEffect transition="in" filter="fade">
                                      <p:cBhvr>
                                        <p:cTn id="30" dur="1000"/>
                                        <p:tgtEl>
                                          <p:spTgt spid="23">
                                            <p:txEl>
                                              <p:pRg st="2" end="2"/>
                                            </p:txEl>
                                          </p:spTgt>
                                        </p:tgtEl>
                                      </p:cBhvr>
                                    </p:animEffect>
                                    <p:anim calcmode="lin" valueType="num">
                                      <p:cBhvr>
                                        <p:cTn id="31"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3">
                                            <p:txEl>
                                              <p:pRg st="3" end="3"/>
                                            </p:txEl>
                                          </p:spTgt>
                                        </p:tgtEl>
                                        <p:attrNameLst>
                                          <p:attrName>style.visibility</p:attrName>
                                        </p:attrNameLst>
                                      </p:cBhvr>
                                      <p:to>
                                        <p:strVal val="visible"/>
                                      </p:to>
                                    </p:set>
                                    <p:animEffect transition="in" filter="fade">
                                      <p:cBhvr>
                                        <p:cTn id="36" dur="1000"/>
                                        <p:tgtEl>
                                          <p:spTgt spid="23">
                                            <p:txEl>
                                              <p:pRg st="3" end="3"/>
                                            </p:txEl>
                                          </p:spTgt>
                                        </p:tgtEl>
                                      </p:cBhvr>
                                    </p:animEffect>
                                    <p:anim calcmode="lin" valueType="num">
                                      <p:cBhvr>
                                        <p:cTn id="37"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5" presetClass="entr" presetSubtype="0"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44"/>
                                        </p:tgtEl>
                                        <p:attrNameLst>
                                          <p:attrName>ppt_w</p:attrName>
                                        </p:attrNameLst>
                                      </p:cBhvr>
                                      <p:tavLst>
                                        <p:tav tm="0">
                                          <p:val>
                                            <p:strVal val="#ppt_w*.05"/>
                                          </p:val>
                                        </p:tav>
                                        <p:tav tm="100000">
                                          <p:val>
                                            <p:strVal val="#ppt_w"/>
                                          </p:val>
                                        </p:tav>
                                      </p:tavLst>
                                    </p:anim>
                                    <p:anim calcmode="lin" valueType="num">
                                      <p:cBhvr>
                                        <p:cTn id="45" dur="1000" fill="hold"/>
                                        <p:tgtEl>
                                          <p:spTgt spid="4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4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44"/>
                                        </p:tgtEl>
                                      </p:cBhvr>
                                    </p:animEffect>
                                  </p:childTnLst>
                                </p:cTn>
                              </p:par>
                            </p:childTnLst>
                          </p:cTn>
                        </p:par>
                        <p:par>
                          <p:cTn id="50" fill="hold">
                            <p:stCondLst>
                              <p:cond delay="6000"/>
                            </p:stCondLst>
                            <p:childTnLst>
                              <p:par>
                                <p:cTn id="51" presetID="25" presetClass="entr" presetSubtype="0"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p:cTn id="53"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56" dur="1000" fill="hold"/>
                                        <p:tgtEl>
                                          <p:spTgt spid="43"/>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43"/>
                                        </p:tgtEl>
                                      </p:cBhvr>
                                    </p:animEffect>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45">
                                            <p:txEl>
                                              <p:pRg st="0" end="0"/>
                                            </p:txEl>
                                          </p:spTgt>
                                        </p:tgtEl>
                                        <p:attrNameLst>
                                          <p:attrName>style.visibility</p:attrName>
                                        </p:attrNameLst>
                                      </p:cBhvr>
                                      <p:to>
                                        <p:strVal val="visible"/>
                                      </p:to>
                                    </p:set>
                                    <p:animEffect transition="in" filter="fade">
                                      <p:cBhvr>
                                        <p:cTn id="64" dur="1000"/>
                                        <p:tgtEl>
                                          <p:spTgt spid="45">
                                            <p:txEl>
                                              <p:pRg st="0" end="0"/>
                                            </p:txEl>
                                          </p:spTgt>
                                        </p:tgtEl>
                                      </p:cBhvr>
                                    </p:animEffect>
                                    <p:anim calcmode="lin" valueType="num">
                                      <p:cBhvr>
                                        <p:cTn id="65"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42" presetClass="entr" presetSubtype="0" fill="hold" grpId="0" nodeType="afterEffect">
                                  <p:stCondLst>
                                    <p:cond delay="0"/>
                                  </p:stCondLst>
                                  <p:childTnLst>
                                    <p:set>
                                      <p:cBhvr>
                                        <p:cTn id="69" dur="1" fill="hold">
                                          <p:stCondLst>
                                            <p:cond delay="0"/>
                                          </p:stCondLst>
                                        </p:cTn>
                                        <p:tgtEl>
                                          <p:spTgt spid="45">
                                            <p:txEl>
                                              <p:pRg st="1" end="1"/>
                                            </p:txEl>
                                          </p:spTgt>
                                        </p:tgtEl>
                                        <p:attrNameLst>
                                          <p:attrName>style.visibility</p:attrName>
                                        </p:attrNameLst>
                                      </p:cBhvr>
                                      <p:to>
                                        <p:strVal val="visible"/>
                                      </p:to>
                                    </p:set>
                                    <p:animEffect transition="in" filter="fade">
                                      <p:cBhvr>
                                        <p:cTn id="70" dur="1000"/>
                                        <p:tgtEl>
                                          <p:spTgt spid="45">
                                            <p:txEl>
                                              <p:pRg st="1" end="1"/>
                                            </p:txEl>
                                          </p:spTgt>
                                        </p:tgtEl>
                                      </p:cBhvr>
                                    </p:animEffect>
                                    <p:anim calcmode="lin" valueType="num">
                                      <p:cBhvr>
                                        <p:cTn id="71"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build="p"/>
      <p:bldP spid="45" grpId="0" autoUpdateAnimBg="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1"/>
          <a:srcRect/>
          <a:stretch>
            <a:fillRect/>
          </a:stretch>
        </p:blipFill>
        <p:spPr bwMode="auto">
          <a:xfrm>
            <a:off x="639763" y="1306513"/>
            <a:ext cx="1506537" cy="1316037"/>
          </a:xfrm>
          <a:prstGeom prst="rect">
            <a:avLst/>
          </a:prstGeom>
          <a:noFill/>
          <a:ln w="9525">
            <a:noFill/>
            <a:miter lim="800000"/>
            <a:headEnd/>
            <a:tailEnd/>
          </a:ln>
        </p:spPr>
      </p:pic>
      <p:sp>
        <p:nvSpPr>
          <p:cNvPr id="1030"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1032"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grpSp>
        <p:nvGrpSpPr>
          <p:cNvPr id="1033" name="组合 18"/>
          <p:cNvGrpSpPr/>
          <p:nvPr/>
        </p:nvGrpSpPr>
        <p:grpSpPr bwMode="auto">
          <a:xfrm>
            <a:off x="500063" y="1143000"/>
            <a:ext cx="1785937" cy="1643063"/>
            <a:chOff x="571471" y="1142984"/>
            <a:chExt cx="1714512" cy="1643074"/>
          </a:xfrm>
        </p:grpSpPr>
        <p:sp>
          <p:nvSpPr>
            <p:cNvPr id="41" name="矩形 10"/>
            <p:cNvSpPr>
              <a:spLocks noChangeArrowheads="1"/>
            </p:cNvSpPr>
            <p:nvPr>
              <p:custDataLst>
                <p:tags r:id="rId4"/>
              </p:custDataLst>
            </p:nvPr>
          </p:nvSpPr>
          <p:spPr bwMode="auto">
            <a:xfrm flipH="1">
              <a:off x="606523" y="1643050"/>
              <a:ext cx="1644408"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panose="020B0806030902050204"/>
                  <a:ea typeface="微软雅黑" panose="020B0503020204020204" pitchFamily="34" charset="-122"/>
                  <a:sym typeface="宋体" panose="02010600030101010101" pitchFamily="2" charset="-122"/>
                </a:rPr>
                <a:t>吊装带</a:t>
              </a:r>
              <a:endParaRPr lang="en-US" altLang="zh-CN" sz="2300" b="1" dirty="0">
                <a:solidFill>
                  <a:srgbClr val="FF0000"/>
                </a:solidFill>
                <a:latin typeface="Impact" panose="020B0806030902050204"/>
                <a:ea typeface="微软雅黑" panose="020B0503020204020204" pitchFamily="34" charset="-122"/>
                <a:sym typeface="宋体" panose="02010600030101010101" pitchFamily="2" charset="-122"/>
              </a:endParaRPr>
            </a:p>
            <a:p>
              <a:pPr algn="ctr">
                <a:lnSpc>
                  <a:spcPct val="90000"/>
                </a:lnSpc>
                <a:defRPr/>
              </a:pPr>
              <a:r>
                <a:rPr lang="zh-CN" altLang="en-US" sz="2300" b="1" dirty="0">
                  <a:solidFill>
                    <a:srgbClr val="FF0000"/>
                  </a:solidFill>
                  <a:latin typeface="Impact" panose="020B0806030902050204"/>
                  <a:ea typeface="微软雅黑" panose="020B0503020204020204" pitchFamily="34" charset="-122"/>
                  <a:sym typeface="宋体" panose="02010600030101010101" pitchFamily="2" charset="-122"/>
                </a:rPr>
                <a:t>（分类）</a:t>
              </a:r>
              <a:endParaRPr lang="zh-CN" altLang="zh-CN" sz="2300" b="1" dirty="0">
                <a:solidFill>
                  <a:srgbClr val="FF0000"/>
                </a:solidFill>
                <a:latin typeface="Impact" panose="020B0806030902050204"/>
                <a:ea typeface="微软雅黑" panose="020B0503020204020204" pitchFamily="34" charset="-122"/>
                <a:sym typeface="宋体" panose="02010600030101010101" pitchFamily="2" charset="-122"/>
              </a:endParaRPr>
            </a:p>
          </p:txBody>
        </p:sp>
        <p:sp>
          <p:nvSpPr>
            <p:cNvPr id="42"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2" name="Text Box 5"/>
          <p:cNvSpPr txBox="1">
            <a:spLocks noChangeArrowheads="1"/>
          </p:cNvSpPr>
          <p:nvPr/>
        </p:nvSpPr>
        <p:spPr bwMode="auto">
          <a:xfrm>
            <a:off x="2819400" y="5846763"/>
            <a:ext cx="2089150" cy="366712"/>
          </a:xfrm>
          <a:prstGeom prst="rect">
            <a:avLst/>
          </a:prstGeom>
          <a:noFill/>
          <a:ln w="9525" algn="ctr">
            <a:noFill/>
            <a:miter lim="800000"/>
          </a:ln>
        </p:spPr>
        <p:txBody>
          <a:bodyPr>
            <a:spAutoFit/>
          </a:bodyPr>
          <a:lstStyle/>
          <a:p>
            <a:r>
              <a:rPr lang="en-US" altLang="zh-CN"/>
              <a:t>A</a:t>
            </a:r>
            <a:r>
              <a:rPr lang="zh-CN" altLang="en-US"/>
              <a:t>类环形吊装带</a:t>
            </a:r>
            <a:endParaRPr lang="zh-CN" altLang="en-US"/>
          </a:p>
        </p:txBody>
      </p:sp>
      <p:sp>
        <p:nvSpPr>
          <p:cNvPr id="3" name="Text Box 6"/>
          <p:cNvSpPr txBox="1">
            <a:spLocks noChangeArrowheads="1"/>
          </p:cNvSpPr>
          <p:nvPr/>
        </p:nvSpPr>
        <p:spPr bwMode="auto">
          <a:xfrm>
            <a:off x="5916613" y="5791200"/>
            <a:ext cx="2089150" cy="366713"/>
          </a:xfrm>
          <a:prstGeom prst="rect">
            <a:avLst/>
          </a:prstGeom>
          <a:noFill/>
          <a:ln w="9525" algn="ctr">
            <a:noFill/>
            <a:miter lim="800000"/>
          </a:ln>
        </p:spPr>
        <p:txBody>
          <a:bodyPr>
            <a:spAutoFit/>
          </a:bodyPr>
          <a:lstStyle/>
          <a:p>
            <a:r>
              <a:rPr lang="en-US" altLang="zh-CN"/>
              <a:t>B</a:t>
            </a:r>
            <a:r>
              <a:rPr lang="zh-CN" altLang="en-US"/>
              <a:t>类双眼型吊装带</a:t>
            </a:r>
            <a:endParaRPr lang="zh-CN" altLang="en-US"/>
          </a:p>
        </p:txBody>
      </p:sp>
      <p:sp>
        <p:nvSpPr>
          <p:cNvPr id="4" name="Text Box 7"/>
          <p:cNvSpPr txBox="1">
            <a:spLocks noChangeArrowheads="1"/>
          </p:cNvSpPr>
          <p:nvPr/>
        </p:nvSpPr>
        <p:spPr bwMode="auto">
          <a:xfrm>
            <a:off x="9167813" y="5791200"/>
            <a:ext cx="2089150" cy="366713"/>
          </a:xfrm>
          <a:prstGeom prst="rect">
            <a:avLst/>
          </a:prstGeom>
          <a:noFill/>
          <a:ln w="9525" algn="ctr">
            <a:noFill/>
            <a:miter lim="800000"/>
          </a:ln>
        </p:spPr>
        <p:txBody>
          <a:bodyPr>
            <a:spAutoFit/>
          </a:bodyPr>
          <a:lstStyle/>
          <a:p>
            <a:r>
              <a:rPr lang="en-US" altLang="zh-CN"/>
              <a:t>B</a:t>
            </a:r>
            <a:r>
              <a:rPr lang="zh-CN" altLang="en-US"/>
              <a:t>类环形吊装带</a:t>
            </a:r>
            <a:endParaRPr lang="zh-CN" altLang="en-US"/>
          </a:p>
        </p:txBody>
      </p:sp>
      <p:sp>
        <p:nvSpPr>
          <p:cNvPr id="20" name="AutoShape 8"/>
          <p:cNvSpPr>
            <a:spLocks noChangeArrowheads="1"/>
          </p:cNvSpPr>
          <p:nvPr/>
        </p:nvSpPr>
        <p:spPr bwMode="auto">
          <a:xfrm>
            <a:off x="898525" y="3052763"/>
            <a:ext cx="989013" cy="1809750"/>
          </a:xfrm>
          <a:prstGeom prst="wedgeRoundRectCallout">
            <a:avLst>
              <a:gd name="adj1" fmla="val 190038"/>
              <a:gd name="adj2" fmla="val 23269"/>
              <a:gd name="adj3" fmla="val 16667"/>
            </a:avLst>
          </a:prstGeom>
          <a:solidFill>
            <a:srgbClr val="0070C0"/>
          </a:solidFill>
          <a:ln>
            <a:noFill/>
          </a:ln>
          <a:effectLst/>
        </p:spPr>
        <p:txBody>
          <a:bodyPr/>
          <a:lstStyle/>
          <a:p>
            <a:pPr algn="ctr">
              <a:defRPr/>
            </a:pPr>
            <a:r>
              <a:rPr lang="zh-CN" altLang="en-US" b="1" dirty="0">
                <a:solidFill>
                  <a:srgbClr val="EAEAEA"/>
                </a:solidFill>
                <a:effectLst>
                  <a:outerShdw blurRad="38100" dist="38100" dir="2700000" algn="tl">
                    <a:srgbClr val="000000">
                      <a:alpha val="43137"/>
                    </a:srgbClr>
                  </a:outerShdw>
                </a:effectLst>
                <a:latin typeface="宋体" panose="02010600030101010101" pitchFamily="2" charset="-122"/>
              </a:rPr>
              <a:t>吊带多使用于石油管道等设备吊装</a:t>
            </a:r>
            <a:endParaRPr lang="zh-CN" altLang="en-US" b="1" dirty="0">
              <a:solidFill>
                <a:srgbClr val="EAEAEA"/>
              </a:solidFill>
              <a:effectLst>
                <a:outerShdw blurRad="38100" dist="38100" dir="2700000" algn="tl">
                  <a:srgbClr val="000000">
                    <a:alpha val="43137"/>
                  </a:srgbClr>
                </a:outerShdw>
              </a:effectLst>
              <a:latin typeface="宋体" panose="02010600030101010101" pitchFamily="2" charset="-122"/>
            </a:endParaRPr>
          </a:p>
        </p:txBody>
      </p:sp>
      <p:pic>
        <p:nvPicPr>
          <p:cNvPr id="1025" name="图片 1024"/>
          <p:cNvPicPr>
            <a:picLocks noChangeAspect="1"/>
          </p:cNvPicPr>
          <p:nvPr/>
        </p:nvPicPr>
        <p:blipFill>
          <a:blip r:embed="rId6"/>
          <a:stretch>
            <a:fillRect/>
          </a:stretch>
        </p:blipFill>
        <p:spPr>
          <a:xfrm>
            <a:off x="3225800" y="1143000"/>
            <a:ext cx="1079500" cy="4419600"/>
          </a:xfrm>
          <a:prstGeom prst="rect">
            <a:avLst/>
          </a:prstGeom>
          <a:noFill/>
          <a:ln w="9525">
            <a:noFill/>
          </a:ln>
        </p:spPr>
      </p:pic>
      <p:pic>
        <p:nvPicPr>
          <p:cNvPr id="1029" name="图片 1028"/>
          <p:cNvPicPr>
            <a:picLocks noChangeAspect="1"/>
          </p:cNvPicPr>
          <p:nvPr/>
        </p:nvPicPr>
        <p:blipFill>
          <a:blip r:embed="rId7"/>
          <a:stretch>
            <a:fillRect/>
          </a:stretch>
        </p:blipFill>
        <p:spPr>
          <a:xfrm>
            <a:off x="5994400" y="1143000"/>
            <a:ext cx="1752600" cy="4394200"/>
          </a:xfrm>
          <a:prstGeom prst="rect">
            <a:avLst/>
          </a:prstGeom>
          <a:noFill/>
          <a:ln w="9525">
            <a:noFill/>
          </a:ln>
        </p:spPr>
      </p:pic>
      <p:pic>
        <p:nvPicPr>
          <p:cNvPr id="1031" name="图片 1030"/>
          <p:cNvPicPr>
            <a:picLocks noChangeAspect="1"/>
          </p:cNvPicPr>
          <p:nvPr/>
        </p:nvPicPr>
        <p:blipFill>
          <a:blip r:embed="rId8"/>
          <a:stretch>
            <a:fillRect/>
          </a:stretch>
        </p:blipFill>
        <p:spPr>
          <a:xfrm>
            <a:off x="9017000" y="1295400"/>
            <a:ext cx="1866900" cy="3657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 dur="1000" fill="hold"/>
                                        <p:tgtEl>
                                          <p:spTgt spid="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1"/>
          <a:srcRect/>
          <a:stretch>
            <a:fillRect/>
          </a:stretch>
        </p:blipFill>
        <p:spPr bwMode="auto">
          <a:xfrm>
            <a:off x="639763" y="1306513"/>
            <a:ext cx="1943100" cy="1316037"/>
          </a:xfrm>
          <a:prstGeom prst="rect">
            <a:avLst/>
          </a:prstGeom>
          <a:noFill/>
          <a:ln w="9525">
            <a:noFill/>
            <a:miter lim="800000"/>
            <a:headEnd/>
            <a:tailEnd/>
          </a:ln>
        </p:spPr>
      </p:pic>
      <p:sp>
        <p:nvSpPr>
          <p:cNvPr id="38915"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38917"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grpSp>
        <p:nvGrpSpPr>
          <p:cNvPr id="38918" name="组合 18"/>
          <p:cNvGrpSpPr/>
          <p:nvPr/>
        </p:nvGrpSpPr>
        <p:grpSpPr bwMode="auto">
          <a:xfrm>
            <a:off x="500063" y="1143000"/>
            <a:ext cx="2127250" cy="1643063"/>
            <a:chOff x="571471" y="1142984"/>
            <a:chExt cx="1714512" cy="1643074"/>
          </a:xfrm>
        </p:grpSpPr>
        <p:sp>
          <p:nvSpPr>
            <p:cNvPr id="4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panose="020B0806030902050204"/>
                  <a:ea typeface="微软雅黑" panose="020B0503020204020204" pitchFamily="34" charset="-122"/>
                  <a:sym typeface="宋体" panose="02010600030101010101" pitchFamily="2" charset="-122"/>
                </a:rPr>
                <a:t>吊装带</a:t>
              </a:r>
              <a:endParaRPr lang="en-US" altLang="zh-CN" sz="2300" b="1" dirty="0">
                <a:solidFill>
                  <a:srgbClr val="FF0000"/>
                </a:solidFill>
                <a:latin typeface="Impact" panose="020B0806030902050204"/>
                <a:ea typeface="微软雅黑" panose="020B0503020204020204" pitchFamily="34" charset="-122"/>
                <a:sym typeface="宋体" panose="02010600030101010101" pitchFamily="2" charset="-122"/>
              </a:endParaRPr>
            </a:p>
            <a:p>
              <a:pPr algn="ctr">
                <a:lnSpc>
                  <a:spcPct val="90000"/>
                </a:lnSpc>
                <a:defRPr/>
              </a:pPr>
              <a:r>
                <a:rPr lang="zh-CN" altLang="en-US" sz="2300" b="1" dirty="0">
                  <a:solidFill>
                    <a:srgbClr val="FF0000"/>
                  </a:solidFill>
                  <a:latin typeface="Impact" panose="020B0806030902050204"/>
                  <a:ea typeface="微软雅黑" panose="020B0503020204020204" pitchFamily="34" charset="-122"/>
                  <a:sym typeface="宋体" panose="02010600030101010101" pitchFamily="2" charset="-122"/>
                </a:rPr>
                <a:t>（吨位识别）</a:t>
              </a:r>
              <a:endParaRPr lang="zh-CN" altLang="zh-CN" sz="2300" b="1" dirty="0">
                <a:solidFill>
                  <a:srgbClr val="FF0000"/>
                </a:solidFill>
                <a:latin typeface="Impact" panose="020B0806030902050204"/>
                <a:ea typeface="微软雅黑" panose="020B0503020204020204" pitchFamily="34" charset="-122"/>
                <a:sym typeface="宋体" panose="02010600030101010101" pitchFamily="2" charset="-122"/>
              </a:endParaRPr>
            </a:p>
          </p:txBody>
        </p:sp>
        <p:sp>
          <p:nvSpPr>
            <p:cNvPr id="42"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16" name="TextBox 15"/>
          <p:cNvSpPr txBox="1">
            <a:spLocks noChangeArrowheads="1"/>
          </p:cNvSpPr>
          <p:nvPr/>
        </p:nvSpPr>
        <p:spPr bwMode="auto">
          <a:xfrm>
            <a:off x="3227388" y="1054100"/>
            <a:ext cx="8074025" cy="830263"/>
          </a:xfrm>
          <a:prstGeom prst="rect">
            <a:avLst/>
          </a:prstGeom>
          <a:noFill/>
          <a:ln w="9525">
            <a:noFill/>
            <a:miter lim="800000"/>
          </a:ln>
        </p:spPr>
        <p:txBody>
          <a:bodyPr>
            <a:spAutoFit/>
          </a:bodyPr>
          <a:lstStyle/>
          <a:p>
            <a:pPr eaLnBrk="1" hangingPunct="1"/>
            <a:r>
              <a:rPr lang="zh-CN" altLang="en-US" sz="2400">
                <a:latin typeface="微软雅黑" panose="020B0503020204020204" pitchFamily="34" charset="-122"/>
                <a:ea typeface="微软雅黑" panose="020B0503020204020204" pitchFamily="34" charset="-122"/>
              </a:rPr>
              <a:t>       吊装带使用年限为</a:t>
            </a:r>
            <a:r>
              <a:rPr lang="en-US" altLang="zh-CN" sz="2400">
                <a:latin typeface="微软雅黑" panose="020B0503020204020204" pitchFamily="34" charset="-122"/>
                <a:ea typeface="微软雅黑" panose="020B0503020204020204" pitchFamily="34" charset="-122"/>
              </a:rPr>
              <a:t>2</a:t>
            </a:r>
            <a:r>
              <a:rPr lang="zh-CN" altLang="en-US" sz="2400">
                <a:latin typeface="微软雅黑" panose="020B0503020204020204" pitchFamily="34" charset="-122"/>
                <a:ea typeface="微软雅黑" panose="020B0503020204020204" pitchFamily="34" charset="-122"/>
              </a:rPr>
              <a:t>年，一般采用国际色标来区分吨位，详细见下图：</a:t>
            </a:r>
            <a:endParaRPr lang="zh-CN" altLang="en-US" sz="2400">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4195763" y="2481263"/>
            <a:ext cx="5857875" cy="1587"/>
          </a:xfrm>
          <a:prstGeom prst="line">
            <a:avLst/>
          </a:prstGeom>
          <a:ln w="25400">
            <a:solidFill>
              <a:srgbClr val="8C158C"/>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4265613" y="2019300"/>
            <a:ext cx="1320800" cy="461963"/>
          </a:xfrm>
          <a:prstGeom prst="rect">
            <a:avLst/>
          </a:prstGeom>
          <a:noFill/>
          <a:ln w="9525">
            <a:noFill/>
            <a:miter lim="800000"/>
          </a:ln>
        </p:spPr>
        <p:txBody>
          <a:bodyPr lIns="0" rIns="0">
            <a:spAutoFit/>
          </a:bodyPr>
          <a:lstStyle/>
          <a:p>
            <a:pPr algn="ctr" eaLnBrk="1" hangingPunct="1"/>
            <a:r>
              <a:rPr lang="en-US" altLang="zh-CN" sz="2400">
                <a:solidFill>
                  <a:srgbClr val="8C158C"/>
                </a:solidFill>
                <a:latin typeface="微软雅黑" panose="020B0503020204020204" pitchFamily="34" charset="-122"/>
                <a:ea typeface="微软雅黑" panose="020B0503020204020204" pitchFamily="34" charset="-122"/>
              </a:rPr>
              <a:t>1000kg</a:t>
            </a:r>
            <a:endParaRPr lang="zh-CN" altLang="en-US" sz="2400">
              <a:solidFill>
                <a:srgbClr val="8C158C"/>
              </a:solidFill>
              <a:latin typeface="微软雅黑" panose="020B0503020204020204" pitchFamily="34" charset="-122"/>
              <a:ea typeface="微软雅黑" panose="020B0503020204020204" pitchFamily="34" charset="-122"/>
            </a:endParaRPr>
          </a:p>
        </p:txBody>
      </p:sp>
      <p:sp>
        <p:nvSpPr>
          <p:cNvPr id="27" name="TextBox 26"/>
          <p:cNvSpPr txBox="1">
            <a:spLocks noChangeArrowheads="1"/>
          </p:cNvSpPr>
          <p:nvPr/>
        </p:nvSpPr>
        <p:spPr bwMode="auto">
          <a:xfrm>
            <a:off x="8942388" y="2019300"/>
            <a:ext cx="1143000" cy="461963"/>
          </a:xfrm>
          <a:prstGeom prst="rect">
            <a:avLst/>
          </a:prstGeom>
          <a:noFill/>
          <a:ln w="9525">
            <a:noFill/>
            <a:miter lim="800000"/>
          </a:ln>
        </p:spPr>
        <p:txBody>
          <a:bodyPr lIns="0" rIns="0">
            <a:spAutoFit/>
          </a:bodyPr>
          <a:lstStyle/>
          <a:p>
            <a:pPr algn="ctr" eaLnBrk="1" hangingPunct="1"/>
            <a:r>
              <a:rPr lang="zh-CN" altLang="en-US" sz="2400">
                <a:solidFill>
                  <a:srgbClr val="8C158C"/>
                </a:solidFill>
                <a:latin typeface="微软雅黑" panose="020B0503020204020204" pitchFamily="34" charset="-122"/>
                <a:ea typeface="微软雅黑" panose="020B0503020204020204" pitchFamily="34" charset="-122"/>
              </a:rPr>
              <a:t>紫  色</a:t>
            </a:r>
            <a:endParaRPr lang="zh-CN" altLang="en-US" sz="2400">
              <a:solidFill>
                <a:srgbClr val="8C158C"/>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4195763" y="3052763"/>
            <a:ext cx="5857875" cy="1587"/>
          </a:xfrm>
          <a:prstGeom prst="line">
            <a:avLst/>
          </a:prstGeom>
          <a:ln w="25400">
            <a:solidFill>
              <a:srgbClr val="3C9E32"/>
            </a:solidFill>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4265613" y="2590800"/>
            <a:ext cx="1320800" cy="461963"/>
          </a:xfrm>
          <a:prstGeom prst="rect">
            <a:avLst/>
          </a:prstGeom>
          <a:noFill/>
          <a:ln w="9525">
            <a:noFill/>
            <a:miter lim="800000"/>
          </a:ln>
        </p:spPr>
        <p:txBody>
          <a:bodyPr lIns="0" rIns="0">
            <a:spAutoFit/>
          </a:bodyPr>
          <a:lstStyle/>
          <a:p>
            <a:pPr algn="ctr" eaLnBrk="1" hangingPunct="1"/>
            <a:r>
              <a:rPr lang="en-US" altLang="zh-CN" sz="2400">
                <a:solidFill>
                  <a:srgbClr val="3C9E32"/>
                </a:solidFill>
                <a:latin typeface="微软雅黑" panose="020B0503020204020204" pitchFamily="34" charset="-122"/>
                <a:ea typeface="微软雅黑" panose="020B0503020204020204" pitchFamily="34" charset="-122"/>
              </a:rPr>
              <a:t>2000kg</a:t>
            </a:r>
            <a:endParaRPr lang="zh-CN" altLang="en-US" sz="2400">
              <a:solidFill>
                <a:srgbClr val="3C9E32"/>
              </a:solidFill>
              <a:latin typeface="微软雅黑" panose="020B0503020204020204" pitchFamily="34" charset="-122"/>
              <a:ea typeface="微软雅黑" panose="020B0503020204020204" pitchFamily="34" charset="-122"/>
            </a:endParaRPr>
          </a:p>
        </p:txBody>
      </p:sp>
      <p:sp>
        <p:nvSpPr>
          <p:cNvPr id="30" name="TextBox 29"/>
          <p:cNvSpPr txBox="1">
            <a:spLocks noChangeArrowheads="1"/>
          </p:cNvSpPr>
          <p:nvPr/>
        </p:nvSpPr>
        <p:spPr bwMode="auto">
          <a:xfrm>
            <a:off x="8942388" y="2590800"/>
            <a:ext cx="1143000" cy="461963"/>
          </a:xfrm>
          <a:prstGeom prst="rect">
            <a:avLst/>
          </a:prstGeom>
          <a:noFill/>
          <a:ln w="9525">
            <a:noFill/>
            <a:miter lim="800000"/>
          </a:ln>
        </p:spPr>
        <p:txBody>
          <a:bodyPr lIns="0" rIns="0">
            <a:spAutoFit/>
          </a:bodyPr>
          <a:lstStyle/>
          <a:p>
            <a:pPr algn="ctr" eaLnBrk="1" hangingPunct="1"/>
            <a:r>
              <a:rPr lang="zh-CN" altLang="en-US" sz="2400">
                <a:solidFill>
                  <a:srgbClr val="3C9E32"/>
                </a:solidFill>
                <a:latin typeface="微软雅黑" panose="020B0503020204020204" pitchFamily="34" charset="-122"/>
                <a:ea typeface="微软雅黑" panose="020B0503020204020204" pitchFamily="34" charset="-122"/>
              </a:rPr>
              <a:t>绿  色</a:t>
            </a:r>
            <a:endParaRPr lang="zh-CN" altLang="en-US" sz="2400">
              <a:solidFill>
                <a:srgbClr val="3C9E32"/>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4195763" y="3624263"/>
            <a:ext cx="5857875" cy="158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a:spLocks noChangeArrowheads="1"/>
          </p:cNvSpPr>
          <p:nvPr/>
        </p:nvSpPr>
        <p:spPr bwMode="auto">
          <a:xfrm>
            <a:off x="4265613" y="3162300"/>
            <a:ext cx="1320800" cy="461963"/>
          </a:xfrm>
          <a:prstGeom prst="rect">
            <a:avLst/>
          </a:prstGeom>
          <a:noFill/>
          <a:ln w="9525">
            <a:noFill/>
            <a:miter lim="800000"/>
          </a:ln>
        </p:spPr>
        <p:txBody>
          <a:bodyPr lIns="0" rIns="0">
            <a:spAutoFit/>
          </a:bodyPr>
          <a:lstStyle/>
          <a:p>
            <a:pPr algn="ctr" eaLnBrk="1" hangingPunct="1"/>
            <a:r>
              <a:rPr lang="en-US" altLang="zh-CN" sz="2400">
                <a:solidFill>
                  <a:srgbClr val="FFC000"/>
                </a:solidFill>
                <a:latin typeface="微软雅黑" panose="020B0503020204020204" pitchFamily="34" charset="-122"/>
                <a:ea typeface="微软雅黑" panose="020B0503020204020204" pitchFamily="34" charset="-122"/>
              </a:rPr>
              <a:t>3000kg</a:t>
            </a:r>
            <a:endParaRPr lang="zh-CN" altLang="en-US" sz="2400">
              <a:solidFill>
                <a:srgbClr val="FFC000"/>
              </a:solidFill>
              <a:latin typeface="微软雅黑" panose="020B0503020204020204" pitchFamily="34" charset="-122"/>
              <a:ea typeface="微软雅黑" panose="020B0503020204020204" pitchFamily="34" charset="-122"/>
            </a:endParaRPr>
          </a:p>
        </p:txBody>
      </p:sp>
      <p:sp>
        <p:nvSpPr>
          <p:cNvPr id="33" name="TextBox 32"/>
          <p:cNvSpPr txBox="1">
            <a:spLocks noChangeArrowheads="1"/>
          </p:cNvSpPr>
          <p:nvPr/>
        </p:nvSpPr>
        <p:spPr bwMode="auto">
          <a:xfrm>
            <a:off x="8942388" y="3162300"/>
            <a:ext cx="1143000" cy="461963"/>
          </a:xfrm>
          <a:prstGeom prst="rect">
            <a:avLst/>
          </a:prstGeom>
          <a:noFill/>
          <a:ln w="9525">
            <a:noFill/>
            <a:miter lim="800000"/>
          </a:ln>
        </p:spPr>
        <p:txBody>
          <a:bodyPr lIns="0" rIns="0">
            <a:spAutoFit/>
          </a:bodyPr>
          <a:lstStyle/>
          <a:p>
            <a:pPr algn="ctr" eaLnBrk="1" hangingPunct="1"/>
            <a:r>
              <a:rPr lang="zh-CN" altLang="en-US" sz="2400">
                <a:solidFill>
                  <a:srgbClr val="FFC000"/>
                </a:solidFill>
                <a:latin typeface="微软雅黑" panose="020B0503020204020204" pitchFamily="34" charset="-122"/>
                <a:ea typeface="微软雅黑" panose="020B0503020204020204" pitchFamily="34" charset="-122"/>
              </a:rPr>
              <a:t>黄  色</a:t>
            </a:r>
            <a:endParaRPr lang="zh-CN" altLang="en-US" sz="2400">
              <a:solidFill>
                <a:srgbClr val="FFC000"/>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4195763" y="4767263"/>
            <a:ext cx="5857875" cy="1587"/>
          </a:xfrm>
          <a:prstGeom prst="line">
            <a:avLst/>
          </a:prstGeom>
          <a:ln w="25400">
            <a:solidFill>
              <a:srgbClr val="DC0F14"/>
            </a:solidFill>
          </a:ln>
        </p:spPr>
        <p:style>
          <a:lnRef idx="1">
            <a:schemeClr val="accent1"/>
          </a:lnRef>
          <a:fillRef idx="0">
            <a:schemeClr val="accent1"/>
          </a:fillRef>
          <a:effectRef idx="0">
            <a:schemeClr val="accent1"/>
          </a:effectRef>
          <a:fontRef idx="minor">
            <a:schemeClr val="tx1"/>
          </a:fontRef>
        </p:style>
      </p:cxnSp>
      <p:sp>
        <p:nvSpPr>
          <p:cNvPr id="35" name="TextBox 34"/>
          <p:cNvSpPr txBox="1">
            <a:spLocks noChangeArrowheads="1"/>
          </p:cNvSpPr>
          <p:nvPr/>
        </p:nvSpPr>
        <p:spPr bwMode="auto">
          <a:xfrm>
            <a:off x="4265613" y="4305300"/>
            <a:ext cx="1320800" cy="461963"/>
          </a:xfrm>
          <a:prstGeom prst="rect">
            <a:avLst/>
          </a:prstGeom>
          <a:noFill/>
          <a:ln w="9525">
            <a:noFill/>
            <a:miter lim="800000"/>
          </a:ln>
        </p:spPr>
        <p:txBody>
          <a:bodyPr lIns="0" rIns="0">
            <a:spAutoFit/>
          </a:bodyPr>
          <a:lstStyle/>
          <a:p>
            <a:pPr algn="ctr" eaLnBrk="1" hangingPunct="1"/>
            <a:r>
              <a:rPr lang="en-US" altLang="zh-CN" sz="2400">
                <a:solidFill>
                  <a:srgbClr val="DC0F14"/>
                </a:solidFill>
                <a:latin typeface="微软雅黑" panose="020B0503020204020204" pitchFamily="34" charset="-122"/>
                <a:ea typeface="微软雅黑" panose="020B0503020204020204" pitchFamily="34" charset="-122"/>
              </a:rPr>
              <a:t>5000kg</a:t>
            </a:r>
            <a:endParaRPr lang="zh-CN" altLang="en-US" sz="2400">
              <a:solidFill>
                <a:srgbClr val="DC0F14"/>
              </a:solidFill>
              <a:latin typeface="微软雅黑" panose="020B0503020204020204" pitchFamily="34" charset="-122"/>
              <a:ea typeface="微软雅黑" panose="020B0503020204020204" pitchFamily="34" charset="-122"/>
            </a:endParaRPr>
          </a:p>
        </p:txBody>
      </p:sp>
      <p:sp>
        <p:nvSpPr>
          <p:cNvPr id="36" name="TextBox 35"/>
          <p:cNvSpPr txBox="1">
            <a:spLocks noChangeArrowheads="1"/>
          </p:cNvSpPr>
          <p:nvPr/>
        </p:nvSpPr>
        <p:spPr bwMode="auto">
          <a:xfrm>
            <a:off x="8942388" y="4305300"/>
            <a:ext cx="1143000" cy="461963"/>
          </a:xfrm>
          <a:prstGeom prst="rect">
            <a:avLst/>
          </a:prstGeom>
          <a:noFill/>
          <a:ln w="9525">
            <a:noFill/>
            <a:miter lim="800000"/>
          </a:ln>
        </p:spPr>
        <p:txBody>
          <a:bodyPr lIns="0" rIns="0">
            <a:spAutoFit/>
          </a:bodyPr>
          <a:lstStyle/>
          <a:p>
            <a:pPr algn="ctr" eaLnBrk="1" hangingPunct="1"/>
            <a:r>
              <a:rPr lang="zh-CN" altLang="en-US" sz="2400">
                <a:solidFill>
                  <a:srgbClr val="DC0F14"/>
                </a:solidFill>
                <a:latin typeface="微软雅黑" panose="020B0503020204020204" pitchFamily="34" charset="-122"/>
                <a:ea typeface="微软雅黑" panose="020B0503020204020204" pitchFamily="34" charset="-122"/>
              </a:rPr>
              <a:t>红  色</a:t>
            </a:r>
            <a:endParaRPr lang="zh-CN" altLang="en-US" sz="2400">
              <a:solidFill>
                <a:srgbClr val="DC0F14"/>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4195763" y="5338763"/>
            <a:ext cx="5857875" cy="1587"/>
          </a:xfrm>
          <a:prstGeom prst="line">
            <a:avLst/>
          </a:prstGeom>
          <a:ln w="25400">
            <a:solidFill>
              <a:srgbClr val="821B05"/>
            </a:solidFill>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4265613" y="4876800"/>
            <a:ext cx="1320800" cy="461963"/>
          </a:xfrm>
          <a:prstGeom prst="rect">
            <a:avLst/>
          </a:prstGeom>
          <a:noFill/>
          <a:ln w="9525">
            <a:noFill/>
            <a:miter lim="800000"/>
          </a:ln>
        </p:spPr>
        <p:txBody>
          <a:bodyPr lIns="0" rIns="0">
            <a:spAutoFit/>
          </a:bodyPr>
          <a:lstStyle/>
          <a:p>
            <a:pPr algn="ctr" eaLnBrk="1" hangingPunct="1"/>
            <a:r>
              <a:rPr lang="en-US" altLang="zh-CN" sz="2400">
                <a:solidFill>
                  <a:srgbClr val="821B05"/>
                </a:solidFill>
                <a:latin typeface="微软雅黑" panose="020B0503020204020204" pitchFamily="34" charset="-122"/>
                <a:ea typeface="微软雅黑" panose="020B0503020204020204" pitchFamily="34" charset="-122"/>
              </a:rPr>
              <a:t>6000kg</a:t>
            </a:r>
            <a:endParaRPr lang="zh-CN" altLang="en-US" sz="2400">
              <a:solidFill>
                <a:srgbClr val="821B05"/>
              </a:solidFill>
              <a:latin typeface="微软雅黑" panose="020B0503020204020204" pitchFamily="34" charset="-122"/>
              <a:ea typeface="微软雅黑" panose="020B0503020204020204" pitchFamily="34" charset="-122"/>
            </a:endParaRPr>
          </a:p>
        </p:txBody>
      </p:sp>
      <p:sp>
        <p:nvSpPr>
          <p:cNvPr id="39" name="TextBox 38"/>
          <p:cNvSpPr txBox="1">
            <a:spLocks noChangeArrowheads="1"/>
          </p:cNvSpPr>
          <p:nvPr/>
        </p:nvSpPr>
        <p:spPr bwMode="auto">
          <a:xfrm>
            <a:off x="8942388" y="4876800"/>
            <a:ext cx="1143000" cy="461963"/>
          </a:xfrm>
          <a:prstGeom prst="rect">
            <a:avLst/>
          </a:prstGeom>
          <a:noFill/>
          <a:ln w="9525">
            <a:noFill/>
            <a:miter lim="800000"/>
          </a:ln>
        </p:spPr>
        <p:txBody>
          <a:bodyPr lIns="0" rIns="0">
            <a:spAutoFit/>
          </a:bodyPr>
          <a:lstStyle/>
          <a:p>
            <a:pPr algn="ctr" eaLnBrk="1" hangingPunct="1"/>
            <a:r>
              <a:rPr lang="zh-CN" altLang="en-US" sz="2400">
                <a:solidFill>
                  <a:srgbClr val="821B05"/>
                </a:solidFill>
                <a:latin typeface="微软雅黑" panose="020B0503020204020204" pitchFamily="34" charset="-122"/>
                <a:ea typeface="微软雅黑" panose="020B0503020204020204" pitchFamily="34" charset="-122"/>
              </a:rPr>
              <a:t>褐  色</a:t>
            </a:r>
            <a:endParaRPr lang="zh-CN" altLang="en-US" sz="2400">
              <a:solidFill>
                <a:srgbClr val="821B05"/>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4195763" y="5910263"/>
            <a:ext cx="5857875" cy="1587"/>
          </a:xfrm>
          <a:prstGeom prst="line">
            <a:avLst/>
          </a:prstGeom>
          <a:ln w="25400">
            <a:solidFill>
              <a:srgbClr val="32A0C5"/>
            </a:solidFill>
          </a:ln>
        </p:spPr>
        <p:style>
          <a:lnRef idx="1">
            <a:schemeClr val="accent1"/>
          </a:lnRef>
          <a:fillRef idx="0">
            <a:schemeClr val="accent1"/>
          </a:fillRef>
          <a:effectRef idx="0">
            <a:schemeClr val="accent1"/>
          </a:effectRef>
          <a:fontRef idx="minor">
            <a:schemeClr val="tx1"/>
          </a:fontRef>
        </p:style>
      </p:cxnSp>
      <p:sp>
        <p:nvSpPr>
          <p:cNvPr id="44" name="TextBox 43"/>
          <p:cNvSpPr txBox="1">
            <a:spLocks noChangeArrowheads="1"/>
          </p:cNvSpPr>
          <p:nvPr/>
        </p:nvSpPr>
        <p:spPr bwMode="auto">
          <a:xfrm>
            <a:off x="4265613" y="5448300"/>
            <a:ext cx="1320800" cy="461963"/>
          </a:xfrm>
          <a:prstGeom prst="rect">
            <a:avLst/>
          </a:prstGeom>
          <a:noFill/>
          <a:ln w="9525">
            <a:noFill/>
            <a:miter lim="800000"/>
          </a:ln>
        </p:spPr>
        <p:txBody>
          <a:bodyPr lIns="0" rIns="0">
            <a:spAutoFit/>
          </a:bodyPr>
          <a:lstStyle/>
          <a:p>
            <a:pPr algn="ctr" eaLnBrk="1" hangingPunct="1"/>
            <a:r>
              <a:rPr lang="en-US" altLang="zh-CN" sz="2400">
                <a:solidFill>
                  <a:srgbClr val="32A0C5"/>
                </a:solidFill>
                <a:latin typeface="微软雅黑" panose="020B0503020204020204" pitchFamily="34" charset="-122"/>
                <a:ea typeface="微软雅黑" panose="020B0503020204020204" pitchFamily="34" charset="-122"/>
              </a:rPr>
              <a:t>8000kg</a:t>
            </a:r>
            <a:endParaRPr lang="zh-CN" altLang="en-US" sz="2400">
              <a:solidFill>
                <a:srgbClr val="32A0C5"/>
              </a:solidFill>
              <a:latin typeface="微软雅黑" panose="020B0503020204020204" pitchFamily="34" charset="-122"/>
              <a:ea typeface="微软雅黑" panose="020B0503020204020204" pitchFamily="34" charset="-122"/>
            </a:endParaRPr>
          </a:p>
        </p:txBody>
      </p:sp>
      <p:sp>
        <p:nvSpPr>
          <p:cNvPr id="45" name="TextBox 44"/>
          <p:cNvSpPr txBox="1">
            <a:spLocks noChangeArrowheads="1"/>
          </p:cNvSpPr>
          <p:nvPr/>
        </p:nvSpPr>
        <p:spPr bwMode="auto">
          <a:xfrm>
            <a:off x="8942388" y="5448300"/>
            <a:ext cx="1143000" cy="461963"/>
          </a:xfrm>
          <a:prstGeom prst="rect">
            <a:avLst/>
          </a:prstGeom>
          <a:noFill/>
          <a:ln w="9525">
            <a:noFill/>
            <a:miter lim="800000"/>
          </a:ln>
        </p:spPr>
        <p:txBody>
          <a:bodyPr lIns="0" rIns="0">
            <a:spAutoFit/>
          </a:bodyPr>
          <a:lstStyle/>
          <a:p>
            <a:pPr algn="ctr" eaLnBrk="1" hangingPunct="1"/>
            <a:r>
              <a:rPr lang="zh-CN" altLang="en-US" sz="2400" dirty="0">
                <a:solidFill>
                  <a:srgbClr val="32A0C5"/>
                </a:solidFill>
                <a:latin typeface="微软雅黑" panose="020B0503020204020204" pitchFamily="34" charset="-122"/>
                <a:ea typeface="微软雅黑" panose="020B0503020204020204" pitchFamily="34" charset="-122"/>
              </a:rPr>
              <a:t>蓝</a:t>
            </a:r>
            <a:r>
              <a:rPr lang="zh-CN" altLang="en-US" sz="2400" dirty="0" smtClean="0">
                <a:solidFill>
                  <a:srgbClr val="32A0C5"/>
                </a:solidFill>
                <a:latin typeface="微软雅黑" panose="020B0503020204020204" pitchFamily="34" charset="-122"/>
                <a:ea typeface="微软雅黑" panose="020B0503020204020204" pitchFamily="34" charset="-122"/>
              </a:rPr>
              <a:t>  </a:t>
            </a:r>
            <a:r>
              <a:rPr lang="zh-CN" altLang="en-US" sz="2400" dirty="0">
                <a:solidFill>
                  <a:srgbClr val="32A0C5"/>
                </a:solidFill>
                <a:latin typeface="微软雅黑" panose="020B0503020204020204" pitchFamily="34" charset="-122"/>
                <a:ea typeface="微软雅黑" panose="020B0503020204020204" pitchFamily="34" charset="-122"/>
              </a:rPr>
              <a:t>色</a:t>
            </a:r>
            <a:endParaRPr lang="zh-CN" altLang="en-US" sz="2400" dirty="0">
              <a:solidFill>
                <a:srgbClr val="32A0C5"/>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4195763" y="4195763"/>
            <a:ext cx="5857875" cy="1587"/>
          </a:xfrm>
          <a:prstGeom prst="line">
            <a:avLst/>
          </a:prstGeom>
          <a:ln w="25400">
            <a:solidFill>
              <a:srgbClr val="827882"/>
            </a:solidFill>
          </a:ln>
        </p:spPr>
        <p:style>
          <a:lnRef idx="1">
            <a:schemeClr val="accent1"/>
          </a:lnRef>
          <a:fillRef idx="0">
            <a:schemeClr val="accent1"/>
          </a:fillRef>
          <a:effectRef idx="0">
            <a:schemeClr val="accent1"/>
          </a:effectRef>
          <a:fontRef idx="minor">
            <a:schemeClr val="tx1"/>
          </a:fontRef>
        </p:style>
      </p:cxnSp>
      <p:sp>
        <p:nvSpPr>
          <p:cNvPr id="47" name="TextBox 46"/>
          <p:cNvSpPr txBox="1">
            <a:spLocks noChangeArrowheads="1"/>
          </p:cNvSpPr>
          <p:nvPr/>
        </p:nvSpPr>
        <p:spPr bwMode="auto">
          <a:xfrm>
            <a:off x="4265613" y="3733800"/>
            <a:ext cx="1320800" cy="461963"/>
          </a:xfrm>
          <a:prstGeom prst="rect">
            <a:avLst/>
          </a:prstGeom>
          <a:noFill/>
          <a:ln w="9525">
            <a:noFill/>
            <a:miter lim="800000"/>
          </a:ln>
        </p:spPr>
        <p:txBody>
          <a:bodyPr lIns="0" rIns="0">
            <a:spAutoFit/>
          </a:bodyPr>
          <a:lstStyle/>
          <a:p>
            <a:pPr algn="ctr" eaLnBrk="1" hangingPunct="1"/>
            <a:r>
              <a:rPr lang="en-US" altLang="zh-CN" sz="2400">
                <a:solidFill>
                  <a:srgbClr val="827882"/>
                </a:solidFill>
                <a:latin typeface="微软雅黑" panose="020B0503020204020204" pitchFamily="34" charset="-122"/>
                <a:ea typeface="微软雅黑" panose="020B0503020204020204" pitchFamily="34" charset="-122"/>
              </a:rPr>
              <a:t>4000kg</a:t>
            </a:r>
            <a:endParaRPr lang="zh-CN" altLang="en-US" sz="2400">
              <a:solidFill>
                <a:srgbClr val="827882"/>
              </a:solidFill>
              <a:latin typeface="微软雅黑" panose="020B0503020204020204" pitchFamily="34" charset="-122"/>
              <a:ea typeface="微软雅黑" panose="020B0503020204020204" pitchFamily="34" charset="-122"/>
            </a:endParaRPr>
          </a:p>
        </p:txBody>
      </p:sp>
      <p:sp>
        <p:nvSpPr>
          <p:cNvPr id="48" name="TextBox 47"/>
          <p:cNvSpPr txBox="1">
            <a:spLocks noChangeArrowheads="1"/>
          </p:cNvSpPr>
          <p:nvPr/>
        </p:nvSpPr>
        <p:spPr bwMode="auto">
          <a:xfrm>
            <a:off x="8942388" y="3733800"/>
            <a:ext cx="1143000" cy="461963"/>
          </a:xfrm>
          <a:prstGeom prst="rect">
            <a:avLst/>
          </a:prstGeom>
          <a:noFill/>
          <a:ln w="9525">
            <a:noFill/>
            <a:miter lim="800000"/>
          </a:ln>
        </p:spPr>
        <p:txBody>
          <a:bodyPr lIns="0" rIns="0">
            <a:spAutoFit/>
          </a:bodyPr>
          <a:lstStyle/>
          <a:p>
            <a:pPr algn="ctr" eaLnBrk="1" hangingPunct="1"/>
            <a:r>
              <a:rPr lang="zh-CN" altLang="en-US" sz="2400">
                <a:solidFill>
                  <a:srgbClr val="827882"/>
                </a:solidFill>
                <a:latin typeface="微软雅黑" panose="020B0503020204020204" pitchFamily="34" charset="-122"/>
                <a:ea typeface="微软雅黑" panose="020B0503020204020204" pitchFamily="34" charset="-122"/>
              </a:rPr>
              <a:t>灰  色</a:t>
            </a:r>
            <a:endParaRPr lang="zh-CN" altLang="en-US" sz="2400">
              <a:solidFill>
                <a:srgbClr val="827882"/>
              </a:solidFill>
              <a:latin typeface="微软雅黑" panose="020B0503020204020204" pitchFamily="34" charset="-122"/>
              <a:ea typeface="微软雅黑" panose="020B0503020204020204" pitchFamily="34" charset="-122"/>
            </a:endParaRPr>
          </a:p>
        </p:txBody>
      </p:sp>
      <p:cxnSp>
        <p:nvCxnSpPr>
          <p:cNvPr id="49" name="直接连接符 48"/>
          <p:cNvCxnSpPr/>
          <p:nvPr/>
        </p:nvCxnSpPr>
        <p:spPr>
          <a:xfrm>
            <a:off x="4195763" y="6481763"/>
            <a:ext cx="5857875" cy="1587"/>
          </a:xfrm>
          <a:prstGeom prst="line">
            <a:avLst/>
          </a:prstGeom>
          <a:ln w="25400">
            <a:solidFill>
              <a:srgbClr val="F05622"/>
            </a:solidFill>
          </a:ln>
        </p:spPr>
        <p:style>
          <a:lnRef idx="1">
            <a:schemeClr val="accent1"/>
          </a:lnRef>
          <a:fillRef idx="0">
            <a:schemeClr val="accent1"/>
          </a:fillRef>
          <a:effectRef idx="0">
            <a:schemeClr val="accent1"/>
          </a:effectRef>
          <a:fontRef idx="minor">
            <a:schemeClr val="tx1"/>
          </a:fontRef>
        </p:style>
      </p:cxnSp>
      <p:sp>
        <p:nvSpPr>
          <p:cNvPr id="50" name="TextBox 49"/>
          <p:cNvSpPr txBox="1">
            <a:spLocks noChangeArrowheads="1"/>
          </p:cNvSpPr>
          <p:nvPr/>
        </p:nvSpPr>
        <p:spPr bwMode="auto">
          <a:xfrm>
            <a:off x="4265613" y="6019800"/>
            <a:ext cx="1320800" cy="461963"/>
          </a:xfrm>
          <a:prstGeom prst="rect">
            <a:avLst/>
          </a:prstGeom>
          <a:noFill/>
          <a:ln w="9525">
            <a:noFill/>
            <a:miter lim="800000"/>
          </a:ln>
        </p:spPr>
        <p:txBody>
          <a:bodyPr lIns="0" rIns="0">
            <a:spAutoFit/>
          </a:bodyPr>
          <a:lstStyle/>
          <a:p>
            <a:pPr algn="ctr" eaLnBrk="1" hangingPunct="1"/>
            <a:r>
              <a:rPr lang="en-US" altLang="zh-CN" sz="2400">
                <a:solidFill>
                  <a:srgbClr val="F05622"/>
                </a:solidFill>
                <a:latin typeface="微软雅黑" panose="020B0503020204020204" pitchFamily="34" charset="-122"/>
                <a:ea typeface="微软雅黑" panose="020B0503020204020204" pitchFamily="34" charset="-122"/>
              </a:rPr>
              <a:t>10000kg</a:t>
            </a:r>
            <a:endParaRPr lang="zh-CN" altLang="en-US" sz="2400">
              <a:solidFill>
                <a:srgbClr val="F05622"/>
              </a:solidFill>
              <a:latin typeface="微软雅黑" panose="020B0503020204020204" pitchFamily="34" charset="-122"/>
              <a:ea typeface="微软雅黑" panose="020B0503020204020204" pitchFamily="34" charset="-122"/>
            </a:endParaRPr>
          </a:p>
        </p:txBody>
      </p:sp>
      <p:sp>
        <p:nvSpPr>
          <p:cNvPr id="51" name="TextBox 50"/>
          <p:cNvSpPr txBox="1">
            <a:spLocks noChangeArrowheads="1"/>
          </p:cNvSpPr>
          <p:nvPr/>
        </p:nvSpPr>
        <p:spPr bwMode="auto">
          <a:xfrm>
            <a:off x="8942388" y="6019800"/>
            <a:ext cx="1143000" cy="461963"/>
          </a:xfrm>
          <a:prstGeom prst="rect">
            <a:avLst/>
          </a:prstGeom>
          <a:noFill/>
          <a:ln w="9525">
            <a:noFill/>
            <a:miter lim="800000"/>
          </a:ln>
        </p:spPr>
        <p:txBody>
          <a:bodyPr lIns="0" rIns="0">
            <a:spAutoFit/>
          </a:bodyPr>
          <a:lstStyle/>
          <a:p>
            <a:pPr algn="ctr" eaLnBrk="1" hangingPunct="1"/>
            <a:r>
              <a:rPr lang="zh-CN" altLang="en-US" sz="2400">
                <a:solidFill>
                  <a:srgbClr val="F05622"/>
                </a:solidFill>
                <a:latin typeface="微软雅黑" panose="020B0503020204020204" pitchFamily="34" charset="-122"/>
                <a:ea typeface="微软雅黑" panose="020B0503020204020204" pitchFamily="34" charset="-122"/>
              </a:rPr>
              <a:t>桔红色</a:t>
            </a:r>
            <a:endParaRPr lang="zh-CN" altLang="en-US" sz="2400">
              <a:solidFill>
                <a:srgbClr val="F05622"/>
              </a:solidFill>
              <a:latin typeface="微软雅黑" panose="020B0503020204020204" pitchFamily="34" charset="-122"/>
              <a:ea typeface="微软雅黑" panose="020B0503020204020204" pitchFamily="34" charset="-122"/>
            </a:endParaRPr>
          </a:p>
        </p:txBody>
      </p:sp>
      <p:pic>
        <p:nvPicPr>
          <p:cNvPr id="52" name="Picture 13" descr="C:\Documents and Settings\Administrator\桌面\紫色带_副本.png"/>
          <p:cNvPicPr>
            <a:picLocks noChangeAspect="1" noChangeArrowheads="1"/>
          </p:cNvPicPr>
          <p:nvPr/>
        </p:nvPicPr>
        <p:blipFill>
          <a:blip r:embed="rId6"/>
          <a:srcRect/>
          <a:stretch>
            <a:fillRect/>
          </a:stretch>
        </p:blipFill>
        <p:spPr bwMode="auto">
          <a:xfrm>
            <a:off x="5630863" y="2011363"/>
            <a:ext cx="3190875" cy="400050"/>
          </a:xfrm>
          <a:prstGeom prst="rect">
            <a:avLst/>
          </a:prstGeom>
          <a:noFill/>
          <a:ln w="9525">
            <a:noFill/>
            <a:miter lim="800000"/>
            <a:headEnd/>
            <a:tailEnd/>
          </a:ln>
        </p:spPr>
      </p:pic>
      <p:pic>
        <p:nvPicPr>
          <p:cNvPr id="53" name="Picture 14" descr="C:\Documents and Settings\Administrator\桌面\绿色带_副本.png"/>
          <p:cNvPicPr>
            <a:picLocks noChangeAspect="1" noChangeArrowheads="1"/>
          </p:cNvPicPr>
          <p:nvPr/>
        </p:nvPicPr>
        <p:blipFill>
          <a:blip r:embed="rId7"/>
          <a:srcRect/>
          <a:stretch>
            <a:fillRect/>
          </a:stretch>
        </p:blipFill>
        <p:spPr bwMode="auto">
          <a:xfrm>
            <a:off x="5630863" y="2578100"/>
            <a:ext cx="3190875" cy="400050"/>
          </a:xfrm>
          <a:prstGeom prst="rect">
            <a:avLst/>
          </a:prstGeom>
          <a:noFill/>
          <a:ln w="9525">
            <a:noFill/>
            <a:miter lim="800000"/>
            <a:headEnd/>
            <a:tailEnd/>
          </a:ln>
        </p:spPr>
      </p:pic>
      <p:pic>
        <p:nvPicPr>
          <p:cNvPr id="54" name="Picture 15" descr="C:\Documents and Settings\Administrator\桌面\黄色带_副本.png"/>
          <p:cNvPicPr>
            <a:picLocks noChangeAspect="1" noChangeArrowheads="1"/>
          </p:cNvPicPr>
          <p:nvPr/>
        </p:nvPicPr>
        <p:blipFill>
          <a:blip r:embed="rId8"/>
          <a:srcRect/>
          <a:stretch>
            <a:fillRect/>
          </a:stretch>
        </p:blipFill>
        <p:spPr bwMode="auto">
          <a:xfrm>
            <a:off x="5630863" y="3146425"/>
            <a:ext cx="3190875" cy="400050"/>
          </a:xfrm>
          <a:prstGeom prst="rect">
            <a:avLst/>
          </a:prstGeom>
          <a:noFill/>
          <a:ln w="9525">
            <a:noFill/>
            <a:miter lim="800000"/>
            <a:headEnd/>
            <a:tailEnd/>
          </a:ln>
        </p:spPr>
      </p:pic>
      <p:pic>
        <p:nvPicPr>
          <p:cNvPr id="55" name="Picture 17" descr="C:\Documents and Settings\Administrator\桌面\灰色带_副本.png"/>
          <p:cNvPicPr>
            <a:picLocks noChangeAspect="1" noChangeArrowheads="1"/>
          </p:cNvPicPr>
          <p:nvPr/>
        </p:nvPicPr>
        <p:blipFill>
          <a:blip r:embed="rId9"/>
          <a:srcRect/>
          <a:stretch>
            <a:fillRect/>
          </a:stretch>
        </p:blipFill>
        <p:spPr bwMode="auto">
          <a:xfrm>
            <a:off x="5630863" y="3713163"/>
            <a:ext cx="3190875" cy="400050"/>
          </a:xfrm>
          <a:prstGeom prst="rect">
            <a:avLst/>
          </a:prstGeom>
          <a:noFill/>
          <a:ln w="9525">
            <a:noFill/>
            <a:miter lim="800000"/>
            <a:headEnd/>
            <a:tailEnd/>
          </a:ln>
        </p:spPr>
      </p:pic>
      <p:pic>
        <p:nvPicPr>
          <p:cNvPr id="56" name="Picture 19" descr="C:\Documents and Settings\Administrator\桌面\红色带_副本.png"/>
          <p:cNvPicPr>
            <a:picLocks noChangeAspect="1" noChangeArrowheads="1"/>
          </p:cNvPicPr>
          <p:nvPr/>
        </p:nvPicPr>
        <p:blipFill>
          <a:blip r:embed="rId10"/>
          <a:srcRect/>
          <a:stretch>
            <a:fillRect/>
          </a:stretch>
        </p:blipFill>
        <p:spPr bwMode="auto">
          <a:xfrm>
            <a:off x="5624513" y="4281488"/>
            <a:ext cx="3200400" cy="400050"/>
          </a:xfrm>
          <a:prstGeom prst="rect">
            <a:avLst/>
          </a:prstGeom>
          <a:noFill/>
          <a:ln w="9525">
            <a:noFill/>
            <a:miter lim="800000"/>
            <a:headEnd/>
            <a:tailEnd/>
          </a:ln>
        </p:spPr>
      </p:pic>
      <p:pic>
        <p:nvPicPr>
          <p:cNvPr id="57" name="Picture 20" descr="C:\Documents and Settings\Administrator\桌面\褐色带_副本.png"/>
          <p:cNvPicPr>
            <a:picLocks noChangeAspect="1" noChangeArrowheads="1"/>
          </p:cNvPicPr>
          <p:nvPr/>
        </p:nvPicPr>
        <p:blipFill>
          <a:blip r:embed="rId11"/>
          <a:srcRect/>
          <a:stretch>
            <a:fillRect/>
          </a:stretch>
        </p:blipFill>
        <p:spPr bwMode="auto">
          <a:xfrm>
            <a:off x="5630863" y="4848225"/>
            <a:ext cx="3190875" cy="400050"/>
          </a:xfrm>
          <a:prstGeom prst="rect">
            <a:avLst/>
          </a:prstGeom>
          <a:noFill/>
          <a:ln w="9525">
            <a:noFill/>
            <a:miter lim="800000"/>
            <a:headEnd/>
            <a:tailEnd/>
          </a:ln>
        </p:spPr>
      </p:pic>
      <p:pic>
        <p:nvPicPr>
          <p:cNvPr id="58" name="Picture 21" descr="C:\Documents and Settings\Administrator\桌面\兰色带_副本.png"/>
          <p:cNvPicPr>
            <a:picLocks noChangeAspect="1" noChangeArrowheads="1"/>
          </p:cNvPicPr>
          <p:nvPr/>
        </p:nvPicPr>
        <p:blipFill>
          <a:blip r:embed="rId12"/>
          <a:srcRect/>
          <a:stretch>
            <a:fillRect/>
          </a:stretch>
        </p:blipFill>
        <p:spPr bwMode="auto">
          <a:xfrm>
            <a:off x="5630863" y="5416550"/>
            <a:ext cx="3190875" cy="400050"/>
          </a:xfrm>
          <a:prstGeom prst="rect">
            <a:avLst/>
          </a:prstGeom>
          <a:noFill/>
          <a:ln w="9525">
            <a:noFill/>
            <a:miter lim="800000"/>
            <a:headEnd/>
            <a:tailEnd/>
          </a:ln>
        </p:spPr>
      </p:pic>
      <p:pic>
        <p:nvPicPr>
          <p:cNvPr id="59" name="Picture 22" descr="C:\Documents and Settings\Administrator\桌面\橙色带_副本.png"/>
          <p:cNvPicPr>
            <a:picLocks noChangeAspect="1" noChangeArrowheads="1"/>
          </p:cNvPicPr>
          <p:nvPr/>
        </p:nvPicPr>
        <p:blipFill>
          <a:blip r:embed="rId13"/>
          <a:srcRect/>
          <a:stretch>
            <a:fillRect/>
          </a:stretch>
        </p:blipFill>
        <p:spPr bwMode="auto">
          <a:xfrm>
            <a:off x="5630863" y="5983288"/>
            <a:ext cx="3190875" cy="400050"/>
          </a:xfrm>
          <a:prstGeom prst="rect">
            <a:avLst/>
          </a:prstGeom>
          <a:noFill/>
          <a:ln w="9525">
            <a:noFill/>
            <a:miter lim="800000"/>
            <a:headEnd/>
            <a:tailEnd/>
          </a:ln>
        </p:spPr>
      </p:pic>
      <p:pic>
        <p:nvPicPr>
          <p:cNvPr id="60" name="图片 1"/>
          <p:cNvPicPr>
            <a:picLocks noChangeAspect="1"/>
          </p:cNvPicPr>
          <p:nvPr/>
        </p:nvPicPr>
        <p:blipFill>
          <a:blip r:embed="rId14"/>
          <a:srcRect/>
          <a:stretch>
            <a:fillRect/>
          </a:stretch>
        </p:blipFill>
        <p:spPr bwMode="auto">
          <a:xfrm>
            <a:off x="263525" y="3173413"/>
            <a:ext cx="3395663" cy="2295525"/>
          </a:xfrm>
          <a:prstGeom prst="rect">
            <a:avLst/>
          </a:prstGeom>
          <a:noFill/>
          <a:ln w="9525">
            <a:noFill/>
            <a:miter lim="800000"/>
            <a:headEnd/>
            <a:tailEnd/>
          </a:ln>
        </p:spPr>
      </p:pic>
      <p:sp>
        <p:nvSpPr>
          <p:cNvPr id="61" name="TextBox 60"/>
          <p:cNvSpPr txBox="1">
            <a:spLocks noChangeArrowheads="1"/>
          </p:cNvSpPr>
          <p:nvPr/>
        </p:nvSpPr>
        <p:spPr bwMode="auto">
          <a:xfrm>
            <a:off x="542925" y="5635625"/>
            <a:ext cx="2998788" cy="461963"/>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这种怎么区分吨位？</a:t>
            </a:r>
            <a:endParaRPr lang="zh-CN" altLang="en-US"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 dur="1000" fill="hold"/>
                                        <p:tgtEl>
                                          <p:spTgt spid="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6"/>
                                        </p:tgtEl>
                                        <p:attrNameLst>
                                          <p:attrName>ppt_y</p:attrName>
                                        </p:attrNameLst>
                                      </p:cBhvr>
                                      <p:tavLst>
                                        <p:tav tm="0">
                                          <p:val>
                                            <p:strVal val="#ppt_y"/>
                                          </p:val>
                                        </p:tav>
                                        <p:tav tm="100000">
                                          <p:val>
                                            <p:strVal val="#ppt_y"/>
                                          </p:val>
                                        </p:tav>
                                      </p:tavLst>
                                    </p:anim>
                                    <p:anim calcmode="lin" valueType="num">
                                      <p:cBhvr>
                                        <p:cTn id="21"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slide(fromBottom)">
                                      <p:cBhvr>
                                        <p:cTn id="28" dur="500"/>
                                        <p:tgtEl>
                                          <p:spTgt spid="27"/>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slide(fromBottom)">
                                      <p:cBhvr>
                                        <p:cTn id="31" dur="500"/>
                                        <p:tgtEl>
                                          <p:spTgt spid="30"/>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slide(fromBottom)">
                                      <p:cBhvr>
                                        <p:cTn id="34" dur="500"/>
                                        <p:tgtEl>
                                          <p:spTgt spid="33"/>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slide(fromBottom)">
                                      <p:cBhvr>
                                        <p:cTn id="37" dur="500"/>
                                        <p:tgtEl>
                                          <p:spTgt spid="36"/>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slide(fromBottom)">
                                      <p:cBhvr>
                                        <p:cTn id="40" dur="500"/>
                                        <p:tgtEl>
                                          <p:spTgt spid="39"/>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slide(fromBottom)">
                                      <p:cBhvr>
                                        <p:cTn id="43" dur="500"/>
                                        <p:tgtEl>
                                          <p:spTgt spid="45"/>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slide(fromBottom)">
                                      <p:cBhvr>
                                        <p:cTn id="46" dur="500"/>
                                        <p:tgtEl>
                                          <p:spTgt spid="48"/>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slide(fromBottom)">
                                      <p:cBhvr>
                                        <p:cTn id="49" dur="500"/>
                                        <p:tgtEl>
                                          <p:spTgt spid="5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right)">
                                      <p:cBhvr>
                                        <p:cTn id="54" dur="500"/>
                                        <p:tgtEl>
                                          <p:spTgt spid="22"/>
                                        </p:tgtEl>
                                      </p:cBhvr>
                                    </p:animEffect>
                                  </p:childTnLst>
                                </p:cTn>
                              </p:par>
                              <p:par>
                                <p:cTn id="55" presetID="22" presetClass="entr" presetSubtype="2"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right)">
                                      <p:cBhvr>
                                        <p:cTn id="57" dur="500"/>
                                        <p:tgtEl>
                                          <p:spTgt spid="28"/>
                                        </p:tgtEl>
                                      </p:cBhvr>
                                    </p:animEffect>
                                  </p:childTnLst>
                                </p:cTn>
                              </p:par>
                              <p:par>
                                <p:cTn id="58" presetID="22" presetClass="entr" presetSubtype="2"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500"/>
                                        <p:tgtEl>
                                          <p:spTgt spid="31"/>
                                        </p:tgtEl>
                                      </p:cBhvr>
                                    </p:animEffect>
                                  </p:childTnLst>
                                </p:cTn>
                              </p:par>
                              <p:par>
                                <p:cTn id="61" presetID="22" presetClass="entr" presetSubtype="2"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right)">
                                      <p:cBhvr>
                                        <p:cTn id="63" dur="500"/>
                                        <p:tgtEl>
                                          <p:spTgt spid="46"/>
                                        </p:tgtEl>
                                      </p:cBhvr>
                                    </p:animEffect>
                                  </p:childTnLst>
                                </p:cTn>
                              </p:par>
                              <p:par>
                                <p:cTn id="64" presetID="22" presetClass="entr" presetSubtype="2"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right)">
                                      <p:cBhvr>
                                        <p:cTn id="66" dur="500"/>
                                        <p:tgtEl>
                                          <p:spTgt spid="34"/>
                                        </p:tgtEl>
                                      </p:cBhvr>
                                    </p:animEffect>
                                  </p:childTnLst>
                                </p:cTn>
                              </p:par>
                              <p:par>
                                <p:cTn id="67" presetID="22" presetClass="entr" presetSubtype="2"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right)">
                                      <p:cBhvr>
                                        <p:cTn id="69" dur="500"/>
                                        <p:tgtEl>
                                          <p:spTgt spid="37"/>
                                        </p:tgtEl>
                                      </p:cBhvr>
                                    </p:animEffect>
                                  </p:childTnLst>
                                </p:cTn>
                              </p:par>
                              <p:par>
                                <p:cTn id="70" presetID="22" presetClass="entr" presetSubtype="2" fill="hold"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right)">
                                      <p:cBhvr>
                                        <p:cTn id="72" dur="500"/>
                                        <p:tgtEl>
                                          <p:spTgt spid="43"/>
                                        </p:tgtEl>
                                      </p:cBhvr>
                                    </p:animEffect>
                                  </p:childTnLst>
                                </p:cTn>
                              </p:par>
                              <p:par>
                                <p:cTn id="73" presetID="22" presetClass="entr" presetSubtype="2" fill="hold" nodeType="with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right)">
                                      <p:cBhvr>
                                        <p:cTn id="75" dur="500"/>
                                        <p:tgtEl>
                                          <p:spTgt spid="49"/>
                                        </p:tgtEl>
                                      </p:cBhvr>
                                    </p:animEffect>
                                  </p:childTnLst>
                                </p:cTn>
                              </p:par>
                            </p:childTnLst>
                          </p:cTn>
                        </p:par>
                        <p:par>
                          <p:cTn id="76" fill="hold">
                            <p:stCondLst>
                              <p:cond delay="500"/>
                            </p:stCondLst>
                            <p:childTnLst>
                              <p:par>
                                <p:cTn id="77" presetID="9" presetClass="entr" presetSubtype="0" fill="hold" nodeType="after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dissolve">
                                      <p:cBhvr>
                                        <p:cTn id="79" dur="500"/>
                                        <p:tgtEl>
                                          <p:spTgt spid="52"/>
                                        </p:tgtEl>
                                      </p:cBhvr>
                                    </p:animEffect>
                                  </p:childTnLst>
                                </p:cTn>
                              </p:par>
                              <p:par>
                                <p:cTn id="80" presetID="9" presetClass="entr" presetSubtype="0" fill="hold"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dissolve">
                                      <p:cBhvr>
                                        <p:cTn id="82" dur="500"/>
                                        <p:tgtEl>
                                          <p:spTgt spid="53"/>
                                        </p:tgtEl>
                                      </p:cBhvr>
                                    </p:animEffect>
                                  </p:childTnLst>
                                </p:cTn>
                              </p:par>
                              <p:par>
                                <p:cTn id="83" presetID="9" presetClass="entr" presetSubtype="0" fill="hold"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dissolve">
                                      <p:cBhvr>
                                        <p:cTn id="85" dur="500"/>
                                        <p:tgtEl>
                                          <p:spTgt spid="54"/>
                                        </p:tgtEl>
                                      </p:cBhvr>
                                    </p:animEffect>
                                  </p:childTnLst>
                                </p:cTn>
                              </p:par>
                              <p:par>
                                <p:cTn id="86" presetID="9" presetClass="entr" presetSubtype="0" fill="hold"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dissolve">
                                      <p:cBhvr>
                                        <p:cTn id="88" dur="500"/>
                                        <p:tgtEl>
                                          <p:spTgt spid="55"/>
                                        </p:tgtEl>
                                      </p:cBhvr>
                                    </p:animEffect>
                                  </p:childTnLst>
                                </p:cTn>
                              </p:par>
                              <p:par>
                                <p:cTn id="89" presetID="9" presetClass="entr" presetSubtype="0" fill="hold"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dissolve">
                                      <p:cBhvr>
                                        <p:cTn id="91" dur="500"/>
                                        <p:tgtEl>
                                          <p:spTgt spid="56"/>
                                        </p:tgtEl>
                                      </p:cBhvr>
                                    </p:animEffect>
                                  </p:childTnLst>
                                </p:cTn>
                              </p:par>
                              <p:par>
                                <p:cTn id="92" presetID="9" presetClass="entr" presetSubtype="0" fill="hold"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dissolve">
                                      <p:cBhvr>
                                        <p:cTn id="94" dur="500"/>
                                        <p:tgtEl>
                                          <p:spTgt spid="57"/>
                                        </p:tgtEl>
                                      </p:cBhvr>
                                    </p:animEffect>
                                  </p:childTnLst>
                                </p:cTn>
                              </p:par>
                              <p:par>
                                <p:cTn id="95" presetID="9" presetClass="entr" presetSubtype="0" fill="hold"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dissolve">
                                      <p:cBhvr>
                                        <p:cTn id="97" dur="500"/>
                                        <p:tgtEl>
                                          <p:spTgt spid="58"/>
                                        </p:tgtEl>
                                      </p:cBhvr>
                                    </p:animEffect>
                                  </p:childTnLst>
                                </p:cTn>
                              </p:par>
                              <p:par>
                                <p:cTn id="98" presetID="9" presetClass="entr" presetSubtype="0" fill="hold"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dissolve">
                                      <p:cBhvr>
                                        <p:cTn id="100" dur="500"/>
                                        <p:tgtEl>
                                          <p:spTgt spid="59"/>
                                        </p:tgtEl>
                                      </p:cBhvr>
                                    </p:animEffect>
                                  </p:childTnLst>
                                </p:cTn>
                              </p:par>
                            </p:childTnLst>
                          </p:cTn>
                        </p:par>
                      </p:childTnLst>
                    </p:cTn>
                  </p:par>
                  <p:par>
                    <p:cTn id="101" fill="hold">
                      <p:stCondLst>
                        <p:cond delay="indefinite"/>
                      </p:stCondLst>
                      <p:childTnLst>
                        <p:par>
                          <p:cTn id="102" fill="hold">
                            <p:stCondLst>
                              <p:cond delay="0"/>
                            </p:stCondLst>
                            <p:childTnLst>
                              <p:par>
                                <p:cTn id="103" presetID="12" presetClass="entr" presetSubtype="2"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slide(fromRight)">
                                      <p:cBhvr>
                                        <p:cTn id="105" dur="500"/>
                                        <p:tgtEl>
                                          <p:spTgt spid="23"/>
                                        </p:tgtEl>
                                      </p:cBhvr>
                                    </p:animEffect>
                                  </p:childTnLst>
                                </p:cTn>
                              </p:par>
                              <p:par>
                                <p:cTn id="106" presetID="12" presetClass="entr" presetSubtype="2"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slide(fromRight)">
                                      <p:cBhvr>
                                        <p:cTn id="108" dur="500"/>
                                        <p:tgtEl>
                                          <p:spTgt spid="29"/>
                                        </p:tgtEl>
                                      </p:cBhvr>
                                    </p:animEffect>
                                  </p:childTnLst>
                                </p:cTn>
                              </p:par>
                              <p:par>
                                <p:cTn id="109" presetID="12" presetClass="entr" presetSubtype="2" fill="hold" grpId="0" nodeType="with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slide(fromRight)">
                                      <p:cBhvr>
                                        <p:cTn id="111" dur="500"/>
                                        <p:tgtEl>
                                          <p:spTgt spid="32"/>
                                        </p:tgtEl>
                                      </p:cBhvr>
                                    </p:animEffect>
                                  </p:childTnLst>
                                </p:cTn>
                              </p:par>
                              <p:par>
                                <p:cTn id="112" presetID="12" presetClass="entr" presetSubtype="2" fill="hold" grpId="0" nodeType="with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slide(fromRight)">
                                      <p:cBhvr>
                                        <p:cTn id="114" dur="500"/>
                                        <p:tgtEl>
                                          <p:spTgt spid="47"/>
                                        </p:tgtEl>
                                      </p:cBhvr>
                                    </p:animEffect>
                                  </p:childTnLst>
                                </p:cTn>
                              </p:par>
                              <p:par>
                                <p:cTn id="115" presetID="12" presetClass="entr" presetSubtype="2" fill="hold" grpId="0" nodeType="with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slide(fromRight)">
                                      <p:cBhvr>
                                        <p:cTn id="117" dur="500"/>
                                        <p:tgtEl>
                                          <p:spTgt spid="35"/>
                                        </p:tgtEl>
                                      </p:cBhvr>
                                    </p:animEffect>
                                  </p:childTnLst>
                                </p:cTn>
                              </p:par>
                              <p:par>
                                <p:cTn id="118" presetID="12" presetClass="entr" presetSubtype="2"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slide(fromRight)">
                                      <p:cBhvr>
                                        <p:cTn id="120" dur="500"/>
                                        <p:tgtEl>
                                          <p:spTgt spid="38"/>
                                        </p:tgtEl>
                                      </p:cBhvr>
                                    </p:animEffect>
                                  </p:childTnLst>
                                </p:cTn>
                              </p:par>
                              <p:par>
                                <p:cTn id="121" presetID="12" presetClass="entr" presetSubtype="2"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slide(fromRight)">
                                      <p:cBhvr>
                                        <p:cTn id="123" dur="500"/>
                                        <p:tgtEl>
                                          <p:spTgt spid="44"/>
                                        </p:tgtEl>
                                      </p:cBhvr>
                                    </p:animEffect>
                                  </p:childTnLst>
                                </p:cTn>
                              </p:par>
                              <p:par>
                                <p:cTn id="124" presetID="12" presetClass="entr" presetSubtype="2"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slide(fromRight)">
                                      <p:cBhvr>
                                        <p:cTn id="126" dur="500"/>
                                        <p:tgtEl>
                                          <p:spTgt spid="50"/>
                                        </p:tgtEl>
                                      </p:cBhvr>
                                    </p:animEffect>
                                  </p:childTnLst>
                                </p:cTn>
                              </p:par>
                            </p:childTnLst>
                          </p:cTn>
                        </p:par>
                      </p:childTnLst>
                    </p:cTn>
                  </p:par>
                  <p:par>
                    <p:cTn id="127" fill="hold">
                      <p:stCondLst>
                        <p:cond delay="indefinite"/>
                      </p:stCondLst>
                      <p:childTnLst>
                        <p:par>
                          <p:cTn id="128" fill="hold">
                            <p:stCondLst>
                              <p:cond delay="0"/>
                            </p:stCondLst>
                            <p:childTnLst>
                              <p:par>
                                <p:cTn id="129" presetID="41" presetClass="entr" presetSubtype="0" fill="hold" grpId="0" nodeType="clickEffect">
                                  <p:stCondLst>
                                    <p:cond delay="0"/>
                                  </p:stCondLst>
                                  <p:iterate type="lt">
                                    <p:tmPct val="10000"/>
                                  </p:iterate>
                                  <p:childTnLst>
                                    <p:set>
                                      <p:cBhvr>
                                        <p:cTn id="130" dur="1" fill="hold">
                                          <p:stCondLst>
                                            <p:cond delay="0"/>
                                          </p:stCondLst>
                                        </p:cTn>
                                        <p:tgtEl>
                                          <p:spTgt spid="61"/>
                                        </p:tgtEl>
                                        <p:attrNameLst>
                                          <p:attrName>style.visibility</p:attrName>
                                        </p:attrNameLst>
                                      </p:cBhvr>
                                      <p:to>
                                        <p:strVal val="visible"/>
                                      </p:to>
                                    </p:set>
                                    <p:anim calcmode="lin" valueType="num">
                                      <p:cBhvr>
                                        <p:cTn id="131"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132" dur="500" fill="hold"/>
                                        <p:tgtEl>
                                          <p:spTgt spid="61"/>
                                        </p:tgtEl>
                                        <p:attrNameLst>
                                          <p:attrName>ppt_y</p:attrName>
                                        </p:attrNameLst>
                                      </p:cBhvr>
                                      <p:tavLst>
                                        <p:tav tm="0">
                                          <p:val>
                                            <p:strVal val="#ppt_y"/>
                                          </p:val>
                                        </p:tav>
                                        <p:tav tm="100000">
                                          <p:val>
                                            <p:strVal val="#ppt_y"/>
                                          </p:val>
                                        </p:tav>
                                      </p:tavLst>
                                    </p:anim>
                                    <p:anim calcmode="lin" valueType="num">
                                      <p:cBhvr>
                                        <p:cTn id="133"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134"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500" tmFilter="0,0; .5, 1; 1, 1"/>
                                        <p:tgtEl>
                                          <p:spTgt spid="61"/>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1" nodeType="clickEffect">
                                  <p:stCondLst>
                                    <p:cond delay="0"/>
                                  </p:stCondLst>
                                  <p:iterate type="lt">
                                    <p:tmPct val="0"/>
                                  </p:iterate>
                                  <p:childTnLst>
                                    <p:set>
                                      <p:cBhvr>
                                        <p:cTn id="139" dur="1" fill="hold">
                                          <p:stCondLst>
                                            <p:cond delay="0"/>
                                          </p:stCondLst>
                                        </p:cTn>
                                        <p:tgtEl>
                                          <p:spTgt spid="61"/>
                                        </p:tgtEl>
                                        <p:attrNameLst>
                                          <p:attrName>style.visibility</p:attrName>
                                        </p:attrNameLst>
                                      </p:cBhvr>
                                      <p:to>
                                        <p:strVal val="visible"/>
                                      </p:to>
                                    </p:set>
                                    <p:anim calcmode="lin" valueType="num">
                                      <p:cBhvr>
                                        <p:cTn id="140" dur="500" fill="hold"/>
                                        <p:tgtEl>
                                          <p:spTgt spid="61"/>
                                        </p:tgtEl>
                                        <p:attrNameLst>
                                          <p:attrName>ppt_w</p:attrName>
                                        </p:attrNameLst>
                                      </p:cBhvr>
                                      <p:tavLst>
                                        <p:tav tm="0">
                                          <p:val>
                                            <p:fltVal val="0"/>
                                          </p:val>
                                        </p:tav>
                                        <p:tav tm="100000">
                                          <p:val>
                                            <p:strVal val="#ppt_w"/>
                                          </p:val>
                                        </p:tav>
                                      </p:tavLst>
                                    </p:anim>
                                    <p:anim calcmode="lin" valueType="num">
                                      <p:cBhvr>
                                        <p:cTn id="141" dur="500" fill="hold"/>
                                        <p:tgtEl>
                                          <p:spTgt spid="61"/>
                                        </p:tgtEl>
                                        <p:attrNameLst>
                                          <p:attrName>ppt_h</p:attrName>
                                        </p:attrNameLst>
                                      </p:cBhvr>
                                      <p:tavLst>
                                        <p:tav tm="0">
                                          <p:val>
                                            <p:fltVal val="0"/>
                                          </p:val>
                                        </p:tav>
                                        <p:tav tm="100000">
                                          <p:val>
                                            <p:strVal val="#ppt_h"/>
                                          </p:val>
                                        </p:tav>
                                      </p:tavLst>
                                    </p:anim>
                                    <p:animEffect transition="in" filter="fade">
                                      <p:cBhvr>
                                        <p:cTn id="142" dur="500"/>
                                        <p:tgtEl>
                                          <p:spTgt spid="61"/>
                                        </p:tgtEl>
                                      </p:cBhvr>
                                    </p:animEffect>
                                  </p:childTnLst>
                                </p:cTn>
                              </p:par>
                              <p:par>
                                <p:cTn id="143" presetID="10" presetClass="entr" presetSubtype="0" fill="hold" nodeType="withEffect">
                                  <p:stCondLst>
                                    <p:cond delay="0"/>
                                  </p:stCondLst>
                                  <p:childTnLst>
                                    <p:set>
                                      <p:cBhvr>
                                        <p:cTn id="144" dur="1" fill="hold">
                                          <p:stCondLst>
                                            <p:cond delay="0"/>
                                          </p:stCondLst>
                                        </p:cTn>
                                        <p:tgtEl>
                                          <p:spTgt spid="60"/>
                                        </p:tgtEl>
                                        <p:attrNameLst>
                                          <p:attrName>style.visibility</p:attrName>
                                        </p:attrNameLst>
                                      </p:cBhvr>
                                      <p:to>
                                        <p:strVal val="visible"/>
                                      </p:to>
                                    </p:set>
                                    <p:anim calcmode="lin" valueType="num">
                                      <p:cBhvr>
                                        <p:cTn id="145" dur="500" fill="hold"/>
                                        <p:tgtEl>
                                          <p:spTgt spid="60"/>
                                        </p:tgtEl>
                                        <p:attrNameLst>
                                          <p:attrName>ppt_w</p:attrName>
                                        </p:attrNameLst>
                                      </p:cBhvr>
                                      <p:tavLst>
                                        <p:tav tm="0">
                                          <p:val>
                                            <p:fltVal val="0"/>
                                          </p:val>
                                        </p:tav>
                                        <p:tav tm="100000">
                                          <p:val>
                                            <p:strVal val="#ppt_w"/>
                                          </p:val>
                                        </p:tav>
                                      </p:tavLst>
                                    </p:anim>
                                    <p:anim calcmode="lin" valueType="num">
                                      <p:cBhvr>
                                        <p:cTn id="146" dur="500" fill="hold"/>
                                        <p:tgtEl>
                                          <p:spTgt spid="60"/>
                                        </p:tgtEl>
                                        <p:attrNameLst>
                                          <p:attrName>ppt_h</p:attrName>
                                        </p:attrNameLst>
                                      </p:cBhvr>
                                      <p:tavLst>
                                        <p:tav tm="0">
                                          <p:val>
                                            <p:fltVal val="0"/>
                                          </p:val>
                                        </p:tav>
                                        <p:tav tm="100000">
                                          <p:val>
                                            <p:strVal val="#ppt_h"/>
                                          </p:val>
                                        </p:tav>
                                      </p:tavLst>
                                    </p:anim>
                                    <p:animEffect transition="in" filter="fade">
                                      <p:cBhvr>
                                        <p:cTn id="14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27" grpId="0"/>
      <p:bldP spid="29" grpId="0"/>
      <p:bldP spid="30" grpId="0"/>
      <p:bldP spid="32" grpId="0"/>
      <p:bldP spid="33" grpId="0"/>
      <p:bldP spid="35" grpId="0"/>
      <p:bldP spid="36" grpId="0"/>
      <p:bldP spid="38" grpId="0"/>
      <p:bldP spid="39" grpId="0"/>
      <p:bldP spid="44" grpId="0"/>
      <p:bldP spid="45" grpId="0"/>
      <p:bldP spid="47" grpId="0"/>
      <p:bldP spid="48" grpId="0"/>
      <p:bldP spid="50" grpId="0"/>
      <p:bldP spid="51" grpId="0"/>
      <p:bldP spid="61" grpId="0"/>
      <p:bldP spid="6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9"/>
          <p:cNvPicPr>
            <a:picLocks noChangeAspect="1" noChangeArrowheads="1"/>
          </p:cNvPicPr>
          <p:nvPr/>
        </p:nvPicPr>
        <p:blipFill>
          <a:blip r:embed="rId1"/>
          <a:srcRect/>
          <a:stretch>
            <a:fillRect/>
          </a:stretch>
        </p:blipFill>
        <p:spPr bwMode="auto">
          <a:xfrm>
            <a:off x="730250" y="1250950"/>
            <a:ext cx="1417638" cy="1427163"/>
          </a:xfrm>
          <a:prstGeom prst="rect">
            <a:avLst/>
          </a:prstGeom>
          <a:noFill/>
          <a:ln w="9525">
            <a:noFill/>
            <a:miter lim="800000"/>
            <a:headEnd/>
            <a:tailEnd/>
          </a:ln>
        </p:spPr>
      </p:pic>
      <p:sp>
        <p:nvSpPr>
          <p:cNvPr id="39939"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39941"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grpSp>
        <p:nvGrpSpPr>
          <p:cNvPr id="39942" name="组合 18"/>
          <p:cNvGrpSpPr/>
          <p:nvPr/>
        </p:nvGrpSpPr>
        <p:grpSpPr bwMode="auto">
          <a:xfrm>
            <a:off x="500063" y="1143000"/>
            <a:ext cx="2127250" cy="1643063"/>
            <a:chOff x="571471" y="1142984"/>
            <a:chExt cx="1714512" cy="1643074"/>
          </a:xfrm>
        </p:grpSpPr>
        <p:sp>
          <p:nvSpPr>
            <p:cNvPr id="4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panose="020B0806030902050204"/>
                  <a:ea typeface="微软雅黑" panose="020B0503020204020204" pitchFamily="34" charset="-122"/>
                  <a:sym typeface="宋体" panose="02010600030101010101" pitchFamily="2" charset="-122"/>
                </a:rPr>
                <a:t>卸扣</a:t>
              </a:r>
              <a:endParaRPr lang="zh-CN" altLang="zh-CN" sz="2300" b="1" dirty="0">
                <a:solidFill>
                  <a:srgbClr val="FF0000"/>
                </a:solidFill>
                <a:latin typeface="Impact" panose="020B0806030902050204"/>
                <a:ea typeface="微软雅黑" panose="020B0503020204020204" pitchFamily="34" charset="-122"/>
                <a:sym typeface="宋体" panose="02010600030101010101" pitchFamily="2" charset="-122"/>
              </a:endParaRPr>
            </a:p>
          </p:txBody>
        </p:sp>
        <p:sp>
          <p:nvSpPr>
            <p:cNvPr id="42"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39943" name="Text Box 5"/>
          <p:cNvSpPr txBox="1">
            <a:spLocks noChangeArrowheads="1"/>
          </p:cNvSpPr>
          <p:nvPr/>
        </p:nvSpPr>
        <p:spPr bwMode="auto">
          <a:xfrm>
            <a:off x="3227388" y="1122363"/>
            <a:ext cx="7993062" cy="4908550"/>
          </a:xfrm>
          <a:prstGeom prst="rect">
            <a:avLst/>
          </a:prstGeom>
          <a:noFill/>
          <a:ln w="9525">
            <a:noFill/>
            <a:miter lim="800000"/>
          </a:ln>
        </p:spPr>
        <p:txBody>
          <a:bodyPr>
            <a:spAutoFit/>
          </a:bodyPr>
          <a:lstStyle/>
          <a:p>
            <a:pPr eaLnBrk="1" hangingPunct="1">
              <a:spcBef>
                <a:spcPts val="1800"/>
              </a:spcBef>
              <a:buClr>
                <a:srgbClr val="FF0000"/>
              </a:buClr>
              <a:buFont typeface="Wingdings" panose="05000000000000000000" pitchFamily="2" charset="2"/>
              <a:buChar char="p"/>
            </a:pPr>
            <a:r>
              <a:rPr lang="en-US" altLang="zh-CN" sz="2800" b="1">
                <a:solidFill>
                  <a:srgbClr val="0000FF"/>
                </a:solidFill>
                <a:latin typeface="楷体_GB2312" pitchFamily="49" charset="-122"/>
                <a:ea typeface="楷体_GB2312" pitchFamily="49" charset="-122"/>
                <a:cs typeface="楷体_GB2312" pitchFamily="49" charset="-122"/>
              </a:rPr>
              <a:t> </a:t>
            </a:r>
            <a:r>
              <a:rPr lang="en-US" altLang="zh-CN" sz="2400">
                <a:latin typeface="微软雅黑" panose="020B0503020204020204" pitchFamily="34" charset="-122"/>
                <a:ea typeface="微软雅黑" panose="020B0503020204020204" pitchFamily="34" charset="-122"/>
              </a:rPr>
              <a:t>1.</a:t>
            </a:r>
            <a:r>
              <a:rPr lang="zh-CN" altLang="en-US" sz="2400">
                <a:solidFill>
                  <a:srgbClr val="FF0000"/>
                </a:solidFill>
                <a:latin typeface="微软雅黑" panose="020B0503020204020204" pitchFamily="34" charset="-122"/>
                <a:ea typeface="微软雅黑" panose="020B0503020204020204" pitchFamily="34" charset="-122"/>
              </a:rPr>
              <a:t>卸扣不得超负荷使用。在起重作业中</a:t>
            </a:r>
            <a:r>
              <a:rPr lang="en-US" altLang="zh-CN" sz="2400">
                <a:solidFill>
                  <a:srgbClr val="FF0000"/>
                </a:solidFill>
                <a:latin typeface="微软雅黑" panose="020B0503020204020204" pitchFamily="34" charset="-122"/>
                <a:ea typeface="微软雅黑" panose="020B0503020204020204" pitchFamily="34" charset="-122"/>
              </a:rPr>
              <a:t>,</a:t>
            </a:r>
            <a:r>
              <a:rPr lang="zh-CN" altLang="en-US" sz="2400">
                <a:solidFill>
                  <a:srgbClr val="FF0000"/>
                </a:solidFill>
                <a:latin typeface="微软雅黑" panose="020B0503020204020204" pitchFamily="34" charset="-122"/>
                <a:ea typeface="微软雅黑" panose="020B0503020204020204" pitchFamily="34" charset="-122"/>
              </a:rPr>
              <a:t>可按标准查取卸扣号码及许用负荷直接选用卸扣。</a:t>
            </a:r>
            <a:endParaRPr lang="zh-CN" altLang="en-US" sz="2400">
              <a:solidFill>
                <a:srgbClr val="FF0000"/>
              </a:solidFill>
              <a:latin typeface="微软雅黑" panose="020B0503020204020204" pitchFamily="34" charset="-122"/>
              <a:ea typeface="微软雅黑" panose="020B0503020204020204" pitchFamily="34" charset="-122"/>
            </a:endParaRPr>
          </a:p>
          <a:p>
            <a:pPr eaLnBrk="1" hangingPunct="1">
              <a:spcBef>
                <a:spcPts val="1800"/>
              </a:spcBef>
              <a:buClr>
                <a:srgbClr val="FF0000"/>
              </a:buClr>
              <a:buFont typeface="Wingdings" panose="05000000000000000000" pitchFamily="2" charset="2"/>
              <a:buChar char="p"/>
            </a:pPr>
            <a:r>
              <a:rPr lang="zh-CN" altLang="en-US" sz="2400">
                <a:latin typeface="微软雅黑" panose="020B0503020204020204" pitchFamily="34" charset="-122"/>
                <a:ea typeface="微软雅黑" panose="020B0503020204020204" pitchFamily="34" charset="-122"/>
              </a:rPr>
              <a:t>   </a:t>
            </a:r>
            <a:r>
              <a:rPr lang="en-US" altLang="zh-CN" sz="2400">
                <a:latin typeface="微软雅黑" panose="020B0503020204020204" pitchFamily="34" charset="-122"/>
                <a:ea typeface="微软雅黑" panose="020B0503020204020204" pitchFamily="34" charset="-122"/>
              </a:rPr>
              <a:t>2.</a:t>
            </a:r>
            <a:r>
              <a:rPr lang="zh-CN" altLang="en-US" sz="2400">
                <a:latin typeface="微软雅黑" panose="020B0503020204020204" pitchFamily="34" charset="-122"/>
                <a:ea typeface="微软雅黑" panose="020B0503020204020204" pitchFamily="34" charset="-122"/>
              </a:rPr>
              <a:t>使用卸扣时必须注意其受力方向，要</a:t>
            </a:r>
            <a:r>
              <a:rPr lang="zh-CN" altLang="en-US" sz="2400">
                <a:solidFill>
                  <a:srgbClr val="FF0000"/>
                </a:solidFill>
                <a:latin typeface="微软雅黑" panose="020B0503020204020204" pitchFamily="34" charset="-122"/>
                <a:ea typeface="微软雅黑" panose="020B0503020204020204" pitchFamily="34" charset="-122"/>
              </a:rPr>
              <a:t>采取正确安装方式</a:t>
            </a:r>
            <a:r>
              <a:rPr lang="zh-CN" altLang="en-US" sz="2400">
                <a:latin typeface="微软雅黑" panose="020B0503020204020204" pitchFamily="34" charset="-122"/>
                <a:ea typeface="微软雅黑" panose="020B0503020204020204" pitchFamily="34" charset="-122"/>
              </a:rPr>
              <a:t>使力的作用点在卸扣本身的弯曲部分和横销上</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否则</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作用力使卸扣本体的开口扩大</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横销的螺纹可能会因此损坏。卸扣不得横向受力。</a:t>
            </a:r>
            <a:endParaRPr lang="zh-CN" altLang="en-US" sz="2400">
              <a:latin typeface="微软雅黑" panose="020B0503020204020204" pitchFamily="34" charset="-122"/>
              <a:ea typeface="微软雅黑" panose="020B0503020204020204" pitchFamily="34" charset="-122"/>
            </a:endParaRPr>
          </a:p>
          <a:p>
            <a:pPr eaLnBrk="1" hangingPunct="1">
              <a:spcBef>
                <a:spcPts val="1800"/>
              </a:spcBef>
              <a:buClr>
                <a:srgbClr val="FF0000"/>
              </a:buClr>
              <a:buFont typeface="Wingdings" panose="05000000000000000000" pitchFamily="2" charset="2"/>
              <a:buChar char="p"/>
            </a:pPr>
            <a:r>
              <a:rPr lang="zh-CN" altLang="en-US" sz="2400">
                <a:latin typeface="微软雅黑" panose="020B0503020204020204" pitchFamily="34" charset="-122"/>
                <a:ea typeface="微软雅黑" panose="020B0503020204020204" pitchFamily="34" charset="-122"/>
              </a:rPr>
              <a:t>   </a:t>
            </a:r>
            <a:r>
              <a:rPr lang="en-US" altLang="zh-CN" sz="2400">
                <a:latin typeface="微软雅黑" panose="020B0503020204020204" pitchFamily="34" charset="-122"/>
                <a:ea typeface="微软雅黑" panose="020B0503020204020204" pitchFamily="34" charset="-122"/>
              </a:rPr>
              <a:t>3.</a:t>
            </a:r>
            <a:r>
              <a:rPr lang="zh-CN" altLang="en-US" sz="2400">
                <a:latin typeface="微软雅黑" panose="020B0503020204020204" pitchFamily="34" charset="-122"/>
                <a:ea typeface="微软雅黑" panose="020B0503020204020204" pitchFamily="34" charset="-122"/>
              </a:rPr>
              <a:t>安装卸扣横销时</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应在螺纹旋足后回转半扣螺距</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以防止螺纹旋得过紧而使横销无法退出。</a:t>
            </a:r>
            <a:endParaRPr lang="zh-CN" altLang="en-US" sz="2400">
              <a:latin typeface="微软雅黑" panose="020B0503020204020204" pitchFamily="34" charset="-122"/>
              <a:ea typeface="微软雅黑" panose="020B0503020204020204" pitchFamily="34" charset="-122"/>
            </a:endParaRPr>
          </a:p>
          <a:p>
            <a:pPr eaLnBrk="1" hangingPunct="1">
              <a:spcBef>
                <a:spcPts val="1800"/>
              </a:spcBef>
              <a:buClr>
                <a:srgbClr val="FF0000"/>
              </a:buClr>
              <a:buFont typeface="Wingdings" panose="05000000000000000000" pitchFamily="2" charset="2"/>
              <a:buChar char="p"/>
            </a:pPr>
            <a:r>
              <a:rPr lang="zh-CN" altLang="en-US" sz="2400">
                <a:latin typeface="微软雅黑" panose="020B0503020204020204" pitchFamily="34" charset="-122"/>
                <a:ea typeface="微软雅黑" panose="020B0503020204020204" pitchFamily="34" charset="-122"/>
              </a:rPr>
              <a:t>   </a:t>
            </a:r>
            <a:r>
              <a:rPr lang="en-US" altLang="zh-CN" sz="2400">
                <a:latin typeface="微软雅黑" panose="020B0503020204020204" pitchFamily="34" charset="-122"/>
                <a:ea typeface="微软雅黑" panose="020B0503020204020204" pitchFamily="34" charset="-122"/>
              </a:rPr>
              <a:t>4.</a:t>
            </a:r>
            <a:r>
              <a:rPr lang="zh-CN" altLang="en-US" sz="2400">
                <a:latin typeface="微软雅黑" panose="020B0503020204020204" pitchFamily="34" charset="-122"/>
                <a:ea typeface="微软雅黑" panose="020B0503020204020204" pitchFamily="34" charset="-122"/>
              </a:rPr>
              <a:t>卸扣使用完毕后</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不允许将拆除的卸扣从高空向下抛掷</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以防卸扣变形及内咔产生不易发觉的裂纹和损伤。 不准敲击螺纹部位。</a:t>
            </a:r>
            <a:endParaRPr lang="zh-CN" altLang="en-US" sz="2400">
              <a:latin typeface="微软雅黑" panose="020B0503020204020204" pitchFamily="34" charset="-122"/>
              <a:ea typeface="微软雅黑" panose="020B0503020204020204" pitchFamily="34" charset="-122"/>
            </a:endParaRPr>
          </a:p>
        </p:txBody>
      </p:sp>
      <p:grpSp>
        <p:nvGrpSpPr>
          <p:cNvPr id="39944" name="组合 63"/>
          <p:cNvGrpSpPr/>
          <p:nvPr/>
        </p:nvGrpSpPr>
        <p:grpSpPr bwMode="auto">
          <a:xfrm>
            <a:off x="285750" y="3998913"/>
            <a:ext cx="2363788" cy="2413000"/>
            <a:chOff x="714348" y="1674807"/>
            <a:chExt cx="7573230" cy="3762388"/>
          </a:xfrm>
        </p:grpSpPr>
        <p:pic>
          <p:nvPicPr>
            <p:cNvPr id="39945" name="Picture 2" descr="C:\Documents and Settings\Administrator\桌面\005_副本.png"/>
            <p:cNvPicPr>
              <a:picLocks noChangeAspect="1" noChangeArrowheads="1"/>
            </p:cNvPicPr>
            <p:nvPr/>
          </p:nvPicPr>
          <p:blipFill>
            <a:blip r:embed="rId6">
              <a:clrChange>
                <a:clrFrom>
                  <a:srgbClr val="F6F6F6"/>
                </a:clrFrom>
                <a:clrTo>
                  <a:srgbClr val="F6F6F6">
                    <a:alpha val="0"/>
                  </a:srgbClr>
                </a:clrTo>
              </a:clrChange>
            </a:blip>
            <a:srcRect/>
            <a:stretch>
              <a:fillRect/>
            </a:stretch>
          </p:blipFill>
          <p:spPr bwMode="auto">
            <a:xfrm>
              <a:off x="2928926" y="3714752"/>
              <a:ext cx="1494346" cy="1722443"/>
            </a:xfrm>
            <a:prstGeom prst="rect">
              <a:avLst/>
            </a:prstGeom>
            <a:noFill/>
            <a:ln w="9525">
              <a:noFill/>
              <a:miter lim="800000"/>
              <a:headEnd/>
              <a:tailEnd/>
            </a:ln>
          </p:spPr>
        </p:pic>
        <p:pic>
          <p:nvPicPr>
            <p:cNvPr id="39946" name="Picture 3" descr="C:\Documents and Settings\Administrator\桌面\006_副本.pn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643174" y="1674807"/>
              <a:ext cx="1632591" cy="1754193"/>
            </a:xfrm>
            <a:prstGeom prst="rect">
              <a:avLst/>
            </a:prstGeom>
            <a:noFill/>
            <a:ln w="9525">
              <a:noFill/>
              <a:miter lim="800000"/>
              <a:headEnd/>
              <a:tailEnd/>
            </a:ln>
          </p:spPr>
        </p:pic>
        <p:pic>
          <p:nvPicPr>
            <p:cNvPr id="39947" name="Picture 4" descr="C:\Documents and Settings\Administrator\桌面\001_副本.pn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643702" y="3702689"/>
              <a:ext cx="1643876" cy="1655137"/>
            </a:xfrm>
            <a:prstGeom prst="rect">
              <a:avLst/>
            </a:prstGeom>
            <a:noFill/>
            <a:ln w="9525">
              <a:noFill/>
              <a:miter lim="800000"/>
              <a:headEnd/>
              <a:tailEnd/>
            </a:ln>
          </p:spPr>
        </p:pic>
        <p:pic>
          <p:nvPicPr>
            <p:cNvPr id="39948" name="Picture 5" descr="C:\Documents and Settings\Administrator\桌面\002_副本.png"/>
            <p:cNvPicPr>
              <a:picLocks noChangeAspect="1" noChangeArrowheads="1"/>
            </p:cNvPicPr>
            <p:nvPr/>
          </p:nvPicPr>
          <p:blipFill>
            <a:blip r:embed="rId9"/>
            <a:srcRect/>
            <a:stretch>
              <a:fillRect/>
            </a:stretch>
          </p:blipFill>
          <p:spPr bwMode="auto">
            <a:xfrm>
              <a:off x="6643702" y="1714488"/>
              <a:ext cx="1613362" cy="1714512"/>
            </a:xfrm>
            <a:prstGeom prst="rect">
              <a:avLst/>
            </a:prstGeom>
            <a:noFill/>
            <a:ln w="9525">
              <a:noFill/>
              <a:miter lim="800000"/>
              <a:headEnd/>
              <a:tailEnd/>
            </a:ln>
          </p:spPr>
        </p:pic>
        <p:pic>
          <p:nvPicPr>
            <p:cNvPr id="39949" name="Picture 6" descr="C:\Documents and Settings\Administrator\桌面\003_副本.png"/>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572000" y="1681434"/>
              <a:ext cx="1826719" cy="1747566"/>
            </a:xfrm>
            <a:prstGeom prst="rect">
              <a:avLst/>
            </a:prstGeom>
            <a:noFill/>
            <a:ln w="9525">
              <a:noFill/>
              <a:miter lim="800000"/>
              <a:headEnd/>
              <a:tailEnd/>
            </a:ln>
          </p:spPr>
        </p:pic>
        <p:pic>
          <p:nvPicPr>
            <p:cNvPr id="39950" name="Picture 7" descr="C:\Documents and Settings\Administrator\桌面\004_副本.png"/>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643438" y="3643314"/>
              <a:ext cx="1857388" cy="1785950"/>
            </a:xfrm>
            <a:prstGeom prst="rect">
              <a:avLst/>
            </a:prstGeom>
            <a:noFill/>
            <a:ln w="9525">
              <a:noFill/>
              <a:miter lim="800000"/>
              <a:headEnd/>
              <a:tailEnd/>
            </a:ln>
          </p:spPr>
        </p:pic>
        <p:pic>
          <p:nvPicPr>
            <p:cNvPr id="39951" name="Picture 8" descr="C:\Documents and Settings\Administrator\桌面\08_副本.png"/>
            <p:cNvPicPr>
              <a:picLocks noChangeAspect="1" noChangeArrowheads="1"/>
            </p:cNvPicPr>
            <p:nvPr/>
          </p:nvPicPr>
          <p:blipFill>
            <a:blip r:embed="rId12"/>
            <a:srcRect/>
            <a:stretch>
              <a:fillRect/>
            </a:stretch>
          </p:blipFill>
          <p:spPr bwMode="auto">
            <a:xfrm>
              <a:off x="744148" y="3714752"/>
              <a:ext cx="1968507" cy="1714512"/>
            </a:xfrm>
            <a:prstGeom prst="rect">
              <a:avLst/>
            </a:prstGeom>
            <a:noFill/>
            <a:ln w="9525">
              <a:noFill/>
              <a:miter lim="800000"/>
              <a:headEnd/>
              <a:tailEnd/>
            </a:ln>
          </p:spPr>
        </p:pic>
        <p:pic>
          <p:nvPicPr>
            <p:cNvPr id="39952" name="Picture 9" descr="C:\Documents and Settings\Administrator\桌面\09_副本.png"/>
            <p:cNvPicPr>
              <a:picLocks noChangeAspect="1" noChangeArrowheads="1"/>
            </p:cNvPicPr>
            <p:nvPr/>
          </p:nvPicPr>
          <p:blipFill>
            <a:blip r:embed="rId13"/>
            <a:srcRect/>
            <a:stretch>
              <a:fillRect/>
            </a:stretch>
          </p:blipFill>
          <p:spPr bwMode="auto">
            <a:xfrm>
              <a:off x="714348" y="1714488"/>
              <a:ext cx="1705291" cy="178592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9"/>
          <p:cNvPicPr>
            <a:picLocks noChangeAspect="1" noChangeArrowheads="1"/>
          </p:cNvPicPr>
          <p:nvPr/>
        </p:nvPicPr>
        <p:blipFill>
          <a:blip r:embed="rId1"/>
          <a:srcRect/>
          <a:stretch>
            <a:fillRect/>
          </a:stretch>
        </p:blipFill>
        <p:spPr bwMode="auto">
          <a:xfrm>
            <a:off x="730250" y="1250950"/>
            <a:ext cx="1417638" cy="1427163"/>
          </a:xfrm>
          <a:prstGeom prst="rect">
            <a:avLst/>
          </a:prstGeom>
          <a:noFill/>
          <a:ln w="9525">
            <a:noFill/>
            <a:miter lim="800000"/>
            <a:headEnd/>
            <a:tailEnd/>
          </a:ln>
        </p:spPr>
      </p:pic>
      <p:sp>
        <p:nvSpPr>
          <p:cNvPr id="40963"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40965"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grpSp>
        <p:nvGrpSpPr>
          <p:cNvPr id="40966" name="组合 18"/>
          <p:cNvGrpSpPr/>
          <p:nvPr/>
        </p:nvGrpSpPr>
        <p:grpSpPr bwMode="auto">
          <a:xfrm>
            <a:off x="500063" y="1143000"/>
            <a:ext cx="2127250" cy="1643063"/>
            <a:chOff x="571471" y="1142984"/>
            <a:chExt cx="1714512" cy="1643074"/>
          </a:xfrm>
        </p:grpSpPr>
        <p:sp>
          <p:nvSpPr>
            <p:cNvPr id="4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panose="020B0806030902050204"/>
                  <a:ea typeface="微软雅黑" panose="020B0503020204020204" pitchFamily="34" charset="-122"/>
                  <a:sym typeface="宋体" panose="02010600030101010101" pitchFamily="2" charset="-122"/>
                </a:rPr>
                <a:t>卸扣</a:t>
              </a:r>
              <a:endParaRPr lang="zh-CN" altLang="zh-CN" sz="2300" b="1" dirty="0">
                <a:solidFill>
                  <a:srgbClr val="FF0000"/>
                </a:solidFill>
                <a:latin typeface="Impact" panose="020B0806030902050204"/>
                <a:ea typeface="微软雅黑" panose="020B0503020204020204" pitchFamily="34" charset="-122"/>
                <a:sym typeface="宋体" panose="02010600030101010101" pitchFamily="2" charset="-122"/>
              </a:endParaRPr>
            </a:p>
          </p:txBody>
        </p:sp>
        <p:sp>
          <p:nvSpPr>
            <p:cNvPr id="42"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40967" name="Text Box 5"/>
          <p:cNvSpPr txBox="1">
            <a:spLocks noChangeArrowheads="1"/>
          </p:cNvSpPr>
          <p:nvPr/>
        </p:nvSpPr>
        <p:spPr bwMode="auto">
          <a:xfrm>
            <a:off x="3271838" y="1265238"/>
            <a:ext cx="7993062" cy="3970337"/>
          </a:xfrm>
          <a:prstGeom prst="rect">
            <a:avLst/>
          </a:prstGeom>
          <a:noFill/>
          <a:ln w="9525">
            <a:noFill/>
            <a:miter lim="800000"/>
          </a:ln>
        </p:spPr>
        <p:txBody>
          <a:bodyPr>
            <a:spAutoFit/>
          </a:bodyPr>
          <a:lstStyle/>
          <a:p>
            <a:pPr eaLnBrk="1" hangingPunct="1">
              <a:spcBef>
                <a:spcPts val="2400"/>
              </a:spcBef>
              <a:buClr>
                <a:srgbClr val="FF0000"/>
              </a:buClr>
              <a:buFont typeface="Wingdings" panose="05000000000000000000" pitchFamily="2" charset="2"/>
              <a:buChar char="p"/>
            </a:pPr>
            <a:r>
              <a:rPr lang="en-US" altLang="zh-CN" sz="2400">
                <a:solidFill>
                  <a:srgbClr val="FF0000"/>
                </a:solidFill>
                <a:latin typeface="微软雅黑" panose="020B0503020204020204" pitchFamily="34" charset="-122"/>
                <a:ea typeface="微软雅黑" panose="020B0503020204020204" pitchFamily="34" charset="-122"/>
              </a:rPr>
              <a:t> 5.</a:t>
            </a:r>
            <a:r>
              <a:rPr lang="zh-CN" altLang="en-US" sz="2400">
                <a:solidFill>
                  <a:srgbClr val="FF0000"/>
                </a:solidFill>
                <a:latin typeface="微软雅黑" panose="020B0503020204020204" pitchFamily="34" charset="-122"/>
                <a:ea typeface="微软雅黑" panose="020B0503020204020204" pitchFamily="34" charset="-122"/>
              </a:rPr>
              <a:t>严禁用其它材料的螺栓取代卸扣配套横销。 </a:t>
            </a:r>
            <a:endParaRPr lang="zh-CN" altLang="en-US" sz="2400">
              <a:solidFill>
                <a:srgbClr val="FF0000"/>
              </a:solidFill>
              <a:latin typeface="微软雅黑" panose="020B0503020204020204" pitchFamily="34" charset="-122"/>
              <a:ea typeface="微软雅黑" panose="020B0503020204020204" pitchFamily="34" charset="-122"/>
            </a:endParaRPr>
          </a:p>
          <a:p>
            <a:pPr eaLnBrk="1" hangingPunct="1">
              <a:spcBef>
                <a:spcPts val="2400"/>
              </a:spcBef>
              <a:buClr>
                <a:srgbClr val="FF0000"/>
              </a:buClr>
              <a:buFont typeface="Wingdings" panose="05000000000000000000" pitchFamily="2" charset="2"/>
              <a:buChar char="p"/>
            </a:pPr>
            <a:r>
              <a:rPr lang="zh-CN" altLang="en-US" sz="2400">
                <a:latin typeface="微软雅黑" panose="020B0503020204020204" pitchFamily="34" charset="-122"/>
                <a:ea typeface="微软雅黑" panose="020B0503020204020204" pitchFamily="34" charset="-122"/>
              </a:rPr>
              <a:t> </a:t>
            </a:r>
            <a:r>
              <a:rPr lang="en-US" altLang="zh-CN" sz="2400">
                <a:latin typeface="微软雅黑" panose="020B0503020204020204" pitchFamily="34" charset="-122"/>
                <a:ea typeface="微软雅黑" panose="020B0503020204020204" pitchFamily="34" charset="-122"/>
              </a:rPr>
              <a:t>6.</a:t>
            </a:r>
            <a:r>
              <a:rPr lang="zh-CN" altLang="en-US" sz="2400">
                <a:latin typeface="微软雅黑" panose="020B0503020204020204" pitchFamily="34" charset="-122"/>
                <a:ea typeface="微软雅黑" panose="020B0503020204020204" pitchFamily="34" charset="-122"/>
              </a:rPr>
              <a:t>当卸扣任何部位产生裂纹、塑性变形、螺纹脱扣，横销弯曲，以及销轴和扣体断面磨损达原尺寸的</a:t>
            </a:r>
            <a:r>
              <a:rPr lang="en-US" altLang="zh-CN" sz="2400">
                <a:latin typeface="微软雅黑" panose="020B0503020204020204" pitchFamily="34" charset="-122"/>
                <a:ea typeface="微软雅黑" panose="020B0503020204020204" pitchFamily="34" charset="-122"/>
              </a:rPr>
              <a:t>3%</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5%</a:t>
            </a:r>
            <a:r>
              <a:rPr lang="zh-CN" altLang="en-US" sz="2400">
                <a:latin typeface="微软雅黑" panose="020B0503020204020204" pitchFamily="34" charset="-122"/>
                <a:ea typeface="微软雅黑" panose="020B0503020204020204" pitchFamily="34" charset="-122"/>
              </a:rPr>
              <a:t>时，应报废。 </a:t>
            </a:r>
            <a:endParaRPr lang="zh-CN" altLang="en-US" sz="2400">
              <a:latin typeface="微软雅黑" panose="020B0503020204020204" pitchFamily="34" charset="-122"/>
              <a:ea typeface="微软雅黑" panose="020B0503020204020204" pitchFamily="34" charset="-122"/>
            </a:endParaRPr>
          </a:p>
          <a:p>
            <a:pPr eaLnBrk="1" hangingPunct="1">
              <a:spcBef>
                <a:spcPts val="2400"/>
              </a:spcBef>
              <a:buClr>
                <a:srgbClr val="FF0000"/>
              </a:buClr>
              <a:buFont typeface="Wingdings" panose="05000000000000000000" pitchFamily="2" charset="2"/>
              <a:buChar char="p"/>
            </a:pPr>
            <a:r>
              <a:rPr lang="zh-CN" altLang="en-US" sz="2400">
                <a:latin typeface="微软雅黑" panose="020B0503020204020204" pitchFamily="34" charset="-122"/>
                <a:ea typeface="微软雅黑" panose="020B0503020204020204" pitchFamily="34" charset="-122"/>
              </a:rPr>
              <a:t> </a:t>
            </a:r>
            <a:r>
              <a:rPr lang="en-US" altLang="zh-CN" sz="2400">
                <a:latin typeface="微软雅黑" panose="020B0503020204020204" pitchFamily="34" charset="-122"/>
                <a:ea typeface="微软雅黑" panose="020B0503020204020204" pitchFamily="34" charset="-122"/>
              </a:rPr>
              <a:t>7.</a:t>
            </a:r>
            <a:r>
              <a:rPr lang="zh-CN" altLang="en-US" sz="2400">
                <a:latin typeface="微软雅黑" panose="020B0503020204020204" pitchFamily="34" charset="-122"/>
                <a:ea typeface="微软雅黑" panose="020B0503020204020204" pitchFamily="34" charset="-122"/>
              </a:rPr>
              <a:t>销子不能扣在能活动的索具内，防止旋转松扣。卸扣不得处于吊件的转角处。 </a:t>
            </a:r>
            <a:endParaRPr lang="zh-CN" altLang="en-US" sz="2400">
              <a:latin typeface="微软雅黑" panose="020B0503020204020204" pitchFamily="34" charset="-122"/>
              <a:ea typeface="微软雅黑" panose="020B0503020204020204" pitchFamily="34" charset="-122"/>
            </a:endParaRPr>
          </a:p>
          <a:p>
            <a:pPr eaLnBrk="1" hangingPunct="1">
              <a:spcBef>
                <a:spcPts val="2400"/>
              </a:spcBef>
              <a:buClr>
                <a:srgbClr val="FF0000"/>
              </a:buClr>
              <a:buFont typeface="Wingdings" panose="05000000000000000000" pitchFamily="2" charset="2"/>
              <a:buChar char="p"/>
            </a:pPr>
            <a:r>
              <a:rPr lang="zh-CN" altLang="en-US" sz="2400">
                <a:latin typeface="微软雅黑" panose="020B0503020204020204" pitchFamily="34" charset="-122"/>
                <a:ea typeface="微软雅黑" panose="020B0503020204020204" pitchFamily="34" charset="-122"/>
              </a:rPr>
              <a:t> </a:t>
            </a:r>
            <a:r>
              <a:rPr lang="en-US" altLang="zh-CN" sz="2400">
                <a:latin typeface="微软雅黑" panose="020B0503020204020204" pitchFamily="34" charset="-122"/>
                <a:ea typeface="微软雅黑" panose="020B0503020204020204" pitchFamily="34" charset="-122"/>
              </a:rPr>
              <a:t>8.</a:t>
            </a:r>
            <a:r>
              <a:rPr lang="zh-CN" altLang="en-US" sz="2400">
                <a:latin typeface="微软雅黑" panose="020B0503020204020204" pitchFamily="34" charset="-122"/>
                <a:ea typeface="微软雅黑" panose="020B0503020204020204" pitchFamily="34" charset="-122"/>
              </a:rPr>
              <a:t>不用卸扣时，应在其横销的螺纹部分涂以润滑油，存放在干燥处，以防生锈。</a:t>
            </a:r>
            <a:endParaRPr lang="zh-CN" altLang="en-US" sz="2400">
              <a:latin typeface="微软雅黑" panose="020B0503020204020204" pitchFamily="34" charset="-122"/>
              <a:ea typeface="微软雅黑" panose="020B0503020204020204" pitchFamily="34" charset="-122"/>
            </a:endParaRPr>
          </a:p>
        </p:txBody>
      </p:sp>
      <p:grpSp>
        <p:nvGrpSpPr>
          <p:cNvPr id="40968" name="组合 10"/>
          <p:cNvGrpSpPr/>
          <p:nvPr/>
        </p:nvGrpSpPr>
        <p:grpSpPr bwMode="auto">
          <a:xfrm>
            <a:off x="285750" y="3998913"/>
            <a:ext cx="2363788" cy="2413000"/>
            <a:chOff x="714348" y="1674807"/>
            <a:chExt cx="7573230" cy="3762388"/>
          </a:xfrm>
        </p:grpSpPr>
        <p:pic>
          <p:nvPicPr>
            <p:cNvPr id="40969" name="Picture 2" descr="C:\Documents and Settings\Administrator\桌面\005_副本.png"/>
            <p:cNvPicPr>
              <a:picLocks noChangeAspect="1" noChangeArrowheads="1"/>
            </p:cNvPicPr>
            <p:nvPr/>
          </p:nvPicPr>
          <p:blipFill>
            <a:blip r:embed="rId6">
              <a:clrChange>
                <a:clrFrom>
                  <a:srgbClr val="F6F6F6"/>
                </a:clrFrom>
                <a:clrTo>
                  <a:srgbClr val="F6F6F6">
                    <a:alpha val="0"/>
                  </a:srgbClr>
                </a:clrTo>
              </a:clrChange>
            </a:blip>
            <a:srcRect/>
            <a:stretch>
              <a:fillRect/>
            </a:stretch>
          </p:blipFill>
          <p:spPr bwMode="auto">
            <a:xfrm>
              <a:off x="2928926" y="3714752"/>
              <a:ext cx="1494346" cy="1722443"/>
            </a:xfrm>
            <a:prstGeom prst="rect">
              <a:avLst/>
            </a:prstGeom>
            <a:noFill/>
            <a:ln w="9525">
              <a:noFill/>
              <a:miter lim="800000"/>
              <a:headEnd/>
              <a:tailEnd/>
            </a:ln>
          </p:spPr>
        </p:pic>
        <p:pic>
          <p:nvPicPr>
            <p:cNvPr id="40970" name="Picture 3" descr="C:\Documents and Settings\Administrator\桌面\006_副本.pn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643174" y="1674807"/>
              <a:ext cx="1632591" cy="1754193"/>
            </a:xfrm>
            <a:prstGeom prst="rect">
              <a:avLst/>
            </a:prstGeom>
            <a:noFill/>
            <a:ln w="9525">
              <a:noFill/>
              <a:miter lim="800000"/>
              <a:headEnd/>
              <a:tailEnd/>
            </a:ln>
          </p:spPr>
        </p:pic>
        <p:pic>
          <p:nvPicPr>
            <p:cNvPr id="40971" name="Picture 4" descr="C:\Documents and Settings\Administrator\桌面\001_副本.pn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643702" y="3702689"/>
              <a:ext cx="1643876" cy="1655137"/>
            </a:xfrm>
            <a:prstGeom prst="rect">
              <a:avLst/>
            </a:prstGeom>
            <a:noFill/>
            <a:ln w="9525">
              <a:noFill/>
              <a:miter lim="800000"/>
              <a:headEnd/>
              <a:tailEnd/>
            </a:ln>
          </p:spPr>
        </p:pic>
        <p:pic>
          <p:nvPicPr>
            <p:cNvPr id="40972" name="Picture 5" descr="C:\Documents and Settings\Administrator\桌面\002_副本.png"/>
            <p:cNvPicPr>
              <a:picLocks noChangeAspect="1" noChangeArrowheads="1"/>
            </p:cNvPicPr>
            <p:nvPr/>
          </p:nvPicPr>
          <p:blipFill>
            <a:blip r:embed="rId9"/>
            <a:srcRect/>
            <a:stretch>
              <a:fillRect/>
            </a:stretch>
          </p:blipFill>
          <p:spPr bwMode="auto">
            <a:xfrm>
              <a:off x="6643702" y="1714488"/>
              <a:ext cx="1613362" cy="1714512"/>
            </a:xfrm>
            <a:prstGeom prst="rect">
              <a:avLst/>
            </a:prstGeom>
            <a:noFill/>
            <a:ln w="9525">
              <a:noFill/>
              <a:miter lim="800000"/>
              <a:headEnd/>
              <a:tailEnd/>
            </a:ln>
          </p:spPr>
        </p:pic>
        <p:pic>
          <p:nvPicPr>
            <p:cNvPr id="40973" name="Picture 6" descr="C:\Documents and Settings\Administrator\桌面\003_副本.png"/>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572000" y="1681434"/>
              <a:ext cx="1826719" cy="1747566"/>
            </a:xfrm>
            <a:prstGeom prst="rect">
              <a:avLst/>
            </a:prstGeom>
            <a:noFill/>
            <a:ln w="9525">
              <a:noFill/>
              <a:miter lim="800000"/>
              <a:headEnd/>
              <a:tailEnd/>
            </a:ln>
          </p:spPr>
        </p:pic>
        <p:pic>
          <p:nvPicPr>
            <p:cNvPr id="40974" name="Picture 7" descr="C:\Documents and Settings\Administrator\桌面\004_副本.png"/>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643438" y="3643314"/>
              <a:ext cx="1857388" cy="1785950"/>
            </a:xfrm>
            <a:prstGeom prst="rect">
              <a:avLst/>
            </a:prstGeom>
            <a:noFill/>
            <a:ln w="9525">
              <a:noFill/>
              <a:miter lim="800000"/>
              <a:headEnd/>
              <a:tailEnd/>
            </a:ln>
          </p:spPr>
        </p:pic>
        <p:pic>
          <p:nvPicPr>
            <p:cNvPr id="40975" name="Picture 8" descr="C:\Documents and Settings\Administrator\桌面\08_副本.png"/>
            <p:cNvPicPr>
              <a:picLocks noChangeAspect="1" noChangeArrowheads="1"/>
            </p:cNvPicPr>
            <p:nvPr/>
          </p:nvPicPr>
          <p:blipFill>
            <a:blip r:embed="rId12"/>
            <a:srcRect/>
            <a:stretch>
              <a:fillRect/>
            </a:stretch>
          </p:blipFill>
          <p:spPr bwMode="auto">
            <a:xfrm>
              <a:off x="744148" y="3714752"/>
              <a:ext cx="1968507" cy="1714512"/>
            </a:xfrm>
            <a:prstGeom prst="rect">
              <a:avLst/>
            </a:prstGeom>
            <a:noFill/>
            <a:ln w="9525">
              <a:noFill/>
              <a:miter lim="800000"/>
              <a:headEnd/>
              <a:tailEnd/>
            </a:ln>
          </p:spPr>
        </p:pic>
        <p:pic>
          <p:nvPicPr>
            <p:cNvPr id="40976" name="Picture 9" descr="C:\Documents and Settings\Administrator\桌面\09_副本.png"/>
            <p:cNvPicPr>
              <a:picLocks noChangeAspect="1" noChangeArrowheads="1"/>
            </p:cNvPicPr>
            <p:nvPr/>
          </p:nvPicPr>
          <p:blipFill>
            <a:blip r:embed="rId13"/>
            <a:srcRect/>
            <a:stretch>
              <a:fillRect/>
            </a:stretch>
          </p:blipFill>
          <p:spPr bwMode="auto">
            <a:xfrm>
              <a:off x="714348" y="1714488"/>
              <a:ext cx="1705291" cy="178592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9"/>
          <p:cNvPicPr>
            <a:picLocks noChangeAspect="1" noChangeArrowheads="1"/>
          </p:cNvPicPr>
          <p:nvPr/>
        </p:nvPicPr>
        <p:blipFill>
          <a:blip r:embed="rId1"/>
          <a:srcRect/>
          <a:stretch>
            <a:fillRect/>
          </a:stretch>
        </p:blipFill>
        <p:spPr bwMode="auto">
          <a:xfrm>
            <a:off x="730250" y="1250950"/>
            <a:ext cx="1417638" cy="1427163"/>
          </a:xfrm>
          <a:prstGeom prst="rect">
            <a:avLst/>
          </a:prstGeom>
          <a:noFill/>
          <a:ln w="9525">
            <a:noFill/>
            <a:miter lim="800000"/>
            <a:headEnd/>
            <a:tailEnd/>
          </a:ln>
        </p:spPr>
      </p:pic>
      <p:sp>
        <p:nvSpPr>
          <p:cNvPr id="41987"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41989"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grpSp>
        <p:nvGrpSpPr>
          <p:cNvPr id="41990" name="组合 18"/>
          <p:cNvGrpSpPr/>
          <p:nvPr/>
        </p:nvGrpSpPr>
        <p:grpSpPr bwMode="auto">
          <a:xfrm>
            <a:off x="500063" y="1143000"/>
            <a:ext cx="2127250" cy="1643063"/>
            <a:chOff x="571471" y="1142984"/>
            <a:chExt cx="1714512" cy="1643074"/>
          </a:xfrm>
        </p:grpSpPr>
        <p:sp>
          <p:nvSpPr>
            <p:cNvPr id="4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panose="020B0806030902050204"/>
                  <a:ea typeface="微软雅黑" panose="020B0503020204020204" pitchFamily="34" charset="-122"/>
                  <a:sym typeface="宋体" panose="02010600030101010101" pitchFamily="2" charset="-122"/>
                </a:rPr>
                <a:t>卸扣</a:t>
              </a:r>
              <a:endParaRPr lang="zh-CN" altLang="zh-CN" sz="2300" b="1" dirty="0">
                <a:solidFill>
                  <a:srgbClr val="FF0000"/>
                </a:solidFill>
                <a:latin typeface="Impact" panose="020B0806030902050204"/>
                <a:ea typeface="微软雅黑" panose="020B0503020204020204" pitchFamily="34" charset="-122"/>
                <a:sym typeface="宋体" panose="02010600030101010101" pitchFamily="2" charset="-122"/>
              </a:endParaRPr>
            </a:p>
          </p:txBody>
        </p:sp>
        <p:sp>
          <p:nvSpPr>
            <p:cNvPr id="42"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11" name="矩形 10"/>
          <p:cNvSpPr>
            <a:spLocks noChangeArrowheads="1"/>
          </p:cNvSpPr>
          <p:nvPr>
            <p:custDataLst>
              <p:tags r:id="rId6"/>
            </p:custDataLst>
          </p:nvPr>
        </p:nvSpPr>
        <p:spPr bwMode="auto">
          <a:xfrm flipH="1">
            <a:off x="369888" y="3125788"/>
            <a:ext cx="3055937" cy="2781300"/>
          </a:xfrm>
          <a:prstGeom prst="rect">
            <a:avLst/>
          </a:prstGeom>
          <a:solidFill>
            <a:srgbClr val="FFFEFF">
              <a:alpha val="75294"/>
            </a:srgbClr>
          </a:solidFill>
          <a:ln w="19050">
            <a:solidFill>
              <a:srgbClr val="FFC000"/>
            </a:solidFill>
            <a:miter lim="800000"/>
          </a:ln>
        </p:spPr>
        <p:txBody>
          <a:bodyPr lIns="108000" tIns="64800" rIns="108000" anchor="ctr"/>
          <a:lstStyle/>
          <a:p>
            <a:pPr>
              <a:lnSpc>
                <a:spcPct val="150000"/>
              </a:lnSpc>
              <a:defRPr/>
            </a:pPr>
            <a:r>
              <a:rPr lang="en-US" altLang="zh-CN" sz="2400" b="1" kern="0" dirty="0">
                <a:solidFill>
                  <a:srgbClr val="FF0000"/>
                </a:solidFill>
                <a:latin typeface="微软雅黑" panose="020B0503020204020204" pitchFamily="34" charset="-122"/>
                <a:ea typeface="微软雅黑" panose="020B0503020204020204" pitchFamily="34" charset="-122"/>
              </a:rPr>
              <a:t>1</a:t>
            </a:r>
            <a:r>
              <a:rPr lang="zh-CN" altLang="en-US" sz="2400" b="1" kern="0" dirty="0">
                <a:solidFill>
                  <a:srgbClr val="FF0000"/>
                </a:solidFill>
                <a:latin typeface="微软雅黑" panose="020B0503020204020204" pitchFamily="34" charset="-122"/>
                <a:ea typeface="微软雅黑" panose="020B0503020204020204" pitchFamily="34" charset="-122"/>
              </a:rPr>
              <a:t>、卸扣不得超负荷使用。</a:t>
            </a:r>
            <a:endParaRPr lang="en-US" altLang="zh-CN" sz="2400" b="1" kern="0" dirty="0">
              <a:solidFill>
                <a:srgbClr val="FF0000"/>
              </a:solidFill>
              <a:latin typeface="微软雅黑" panose="020B0503020204020204" pitchFamily="34" charset="-122"/>
              <a:ea typeface="微软雅黑" panose="020B0503020204020204" pitchFamily="34" charset="-122"/>
            </a:endParaRPr>
          </a:p>
          <a:p>
            <a:pPr>
              <a:lnSpc>
                <a:spcPct val="150000"/>
              </a:lnSpc>
              <a:defRPr/>
            </a:pPr>
            <a:r>
              <a:rPr lang="en-US" altLang="zh-CN" sz="2400" b="1" dirty="0">
                <a:solidFill>
                  <a:srgbClr val="FF0000"/>
                </a:solidFill>
                <a:latin typeface="微软雅黑" panose="020B0503020204020204" pitchFamily="34" charset="-122"/>
                <a:ea typeface="微软雅黑" panose="020B0503020204020204" pitchFamily="34" charset="-122"/>
              </a:rPr>
              <a:t>2</a:t>
            </a:r>
            <a:r>
              <a:rPr lang="zh-CN" altLang="en-US" sz="2400" b="1" dirty="0">
                <a:solidFill>
                  <a:srgbClr val="FF0000"/>
                </a:solidFill>
                <a:latin typeface="微软雅黑" panose="020B0503020204020204" pitchFamily="34" charset="-122"/>
                <a:ea typeface="微软雅黑" panose="020B0503020204020204" pitchFamily="34" charset="-122"/>
              </a:rPr>
              <a:t>、有裂纹、变形、螺纹脱扣等禁用</a:t>
            </a:r>
            <a:r>
              <a:rPr lang="zh-CN" altLang="en-US" sz="2400" b="1" kern="0" dirty="0">
                <a:solidFill>
                  <a:srgbClr val="FF0000"/>
                </a:solidFill>
                <a:latin typeface="微软雅黑" panose="020B0503020204020204" pitchFamily="34" charset="-122"/>
                <a:ea typeface="微软雅黑" panose="020B0503020204020204" pitchFamily="34" charset="-122"/>
              </a:rPr>
              <a:t>。</a:t>
            </a:r>
            <a:endParaRPr lang="zh-CN" altLang="zh-CN" sz="2300" b="1" dirty="0">
              <a:solidFill>
                <a:srgbClr val="FF0000"/>
              </a:solidFill>
              <a:latin typeface="Impact" panose="020B0806030902050204"/>
              <a:ea typeface="微软雅黑" panose="020B0503020204020204" pitchFamily="34" charset="-122"/>
              <a:sym typeface="宋体" panose="02010600030101010101" pitchFamily="2" charset="-122"/>
            </a:endParaRPr>
          </a:p>
        </p:txBody>
      </p:sp>
      <p:pic>
        <p:nvPicPr>
          <p:cNvPr id="41992" name="Picture 10" descr="卸扣清晰照片"/>
          <p:cNvPicPr>
            <a:picLocks noChangeAspect="1" noChangeArrowheads="1"/>
          </p:cNvPicPr>
          <p:nvPr/>
        </p:nvPicPr>
        <p:blipFill>
          <a:blip r:embed="rId7"/>
          <a:srcRect/>
          <a:stretch>
            <a:fillRect/>
          </a:stretch>
        </p:blipFill>
        <p:spPr bwMode="auto">
          <a:xfrm>
            <a:off x="5680075" y="1336675"/>
            <a:ext cx="4895850" cy="4113213"/>
          </a:xfrm>
          <a:prstGeom prst="rect">
            <a:avLst/>
          </a:prstGeom>
          <a:noFill/>
          <a:ln w="9525">
            <a:noFill/>
            <a:miter lim="800000"/>
            <a:headEnd/>
            <a:tailEnd/>
          </a:ln>
        </p:spPr>
      </p:pic>
      <p:sp>
        <p:nvSpPr>
          <p:cNvPr id="2" name="TextBox 1"/>
          <p:cNvSpPr txBox="1"/>
          <p:nvPr/>
        </p:nvSpPr>
        <p:spPr>
          <a:xfrm>
            <a:off x="7408863" y="912813"/>
            <a:ext cx="1327150" cy="708025"/>
          </a:xfrm>
          <a:prstGeom prst="rect">
            <a:avLst/>
          </a:prstGeom>
          <a:noFill/>
        </p:spPr>
        <p:txBody>
          <a:bodyPr>
            <a:spAutoFit/>
          </a:bodyPr>
          <a:lstStyle/>
          <a:p>
            <a:pPr>
              <a:defRPr/>
            </a:pPr>
            <a:r>
              <a:rPr lang="en-US" altLang="zh-CN" sz="4000" b="1"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30T</a:t>
            </a:r>
            <a:endParaRPr lang="zh-CN" altLang="en-US" sz="4000" b="1"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41994" name="Text Box 8"/>
          <p:cNvSpPr txBox="1">
            <a:spLocks noChangeArrowheads="1"/>
          </p:cNvSpPr>
          <p:nvPr/>
        </p:nvSpPr>
        <p:spPr bwMode="auto">
          <a:xfrm>
            <a:off x="9596438" y="4460875"/>
            <a:ext cx="984250" cy="519113"/>
          </a:xfrm>
          <a:prstGeom prst="rect">
            <a:avLst/>
          </a:prstGeom>
          <a:noFill/>
          <a:ln w="12700">
            <a:noFill/>
            <a:miter lim="800000"/>
          </a:ln>
        </p:spPr>
        <p:txBody>
          <a:bodyPr wrap="none">
            <a:spAutoFit/>
          </a:bodyPr>
          <a:lstStyle/>
          <a:p>
            <a:r>
              <a:rPr lang="en-US" altLang="zh-CN" sz="2800" b="1">
                <a:solidFill>
                  <a:srgbClr val="808000"/>
                </a:solidFill>
                <a:latin typeface="Times New Roman" panose="02020603050405020304" pitchFamily="18" charset="0"/>
              </a:rPr>
              <a:t>50%</a:t>
            </a:r>
            <a:r>
              <a:rPr lang="en-US" altLang="zh-CN" sz="2800" b="1">
                <a:solidFill>
                  <a:srgbClr val="F87CC3"/>
                </a:solidFill>
                <a:latin typeface="Times New Roman" panose="02020603050405020304" pitchFamily="18" charset="0"/>
              </a:rPr>
              <a:t> </a:t>
            </a:r>
            <a:endParaRPr lang="en-US" altLang="zh-CN" b="1">
              <a:solidFill>
                <a:srgbClr val="F87CC3"/>
              </a:solidFill>
              <a:latin typeface="Times New Roman" panose="02020603050405020304" pitchFamily="18" charset="0"/>
            </a:endParaRPr>
          </a:p>
        </p:txBody>
      </p:sp>
      <p:sp>
        <p:nvSpPr>
          <p:cNvPr id="41995" name="Line 11"/>
          <p:cNvSpPr>
            <a:spLocks noChangeShapeType="1"/>
          </p:cNvSpPr>
          <p:nvPr/>
        </p:nvSpPr>
        <p:spPr bwMode="auto">
          <a:xfrm>
            <a:off x="7843838" y="3851275"/>
            <a:ext cx="0" cy="1828800"/>
          </a:xfrm>
          <a:prstGeom prst="line">
            <a:avLst/>
          </a:prstGeom>
          <a:noFill/>
          <a:ln w="76200">
            <a:solidFill>
              <a:schemeClr val="accent1"/>
            </a:solidFill>
            <a:round/>
            <a:tailEnd type="triangle" w="med" len="med"/>
          </a:ln>
        </p:spPr>
        <p:txBody>
          <a:bodyPr wrap="none" anchor="ctr"/>
          <a:lstStyle/>
          <a:p>
            <a:endParaRPr lang="zh-CN" altLang="en-US"/>
          </a:p>
        </p:txBody>
      </p:sp>
      <p:sp>
        <p:nvSpPr>
          <p:cNvPr id="41996" name="Line 13"/>
          <p:cNvSpPr>
            <a:spLocks noChangeShapeType="1"/>
          </p:cNvSpPr>
          <p:nvPr/>
        </p:nvSpPr>
        <p:spPr bwMode="auto">
          <a:xfrm>
            <a:off x="7920038" y="3851275"/>
            <a:ext cx="0" cy="1828800"/>
          </a:xfrm>
          <a:prstGeom prst="line">
            <a:avLst/>
          </a:prstGeom>
          <a:noFill/>
          <a:ln w="76200">
            <a:solidFill>
              <a:schemeClr val="accent1"/>
            </a:solidFill>
            <a:round/>
            <a:tailEnd type="triangle" w="med" len="med"/>
          </a:ln>
        </p:spPr>
        <p:txBody>
          <a:bodyPr wrap="none" anchor="ctr"/>
          <a:lstStyle/>
          <a:p>
            <a:endParaRPr lang="zh-CN" altLang="en-US"/>
          </a:p>
        </p:txBody>
      </p:sp>
      <p:sp>
        <p:nvSpPr>
          <p:cNvPr id="41997" name="Line 14"/>
          <p:cNvSpPr>
            <a:spLocks noChangeShapeType="1"/>
          </p:cNvSpPr>
          <p:nvPr/>
        </p:nvSpPr>
        <p:spPr bwMode="auto">
          <a:xfrm rot="2780327" flipH="1">
            <a:off x="6917532" y="3480594"/>
            <a:ext cx="1587" cy="2568575"/>
          </a:xfrm>
          <a:prstGeom prst="line">
            <a:avLst/>
          </a:prstGeom>
          <a:noFill/>
          <a:ln w="76200">
            <a:solidFill>
              <a:srgbClr val="FFCC66"/>
            </a:solidFill>
            <a:round/>
            <a:tailEnd type="triangle" w="med" len="med"/>
          </a:ln>
        </p:spPr>
        <p:txBody>
          <a:bodyPr wrap="none" anchor="ctr"/>
          <a:lstStyle/>
          <a:p>
            <a:endParaRPr lang="zh-CN" altLang="en-US"/>
          </a:p>
        </p:txBody>
      </p:sp>
      <p:sp>
        <p:nvSpPr>
          <p:cNvPr id="41998" name="Line 15"/>
          <p:cNvSpPr>
            <a:spLocks noChangeShapeType="1"/>
          </p:cNvSpPr>
          <p:nvPr/>
        </p:nvSpPr>
        <p:spPr bwMode="auto">
          <a:xfrm rot="3760356" flipH="1">
            <a:off x="7004844" y="3371057"/>
            <a:ext cx="1587" cy="1828800"/>
          </a:xfrm>
          <a:prstGeom prst="line">
            <a:avLst/>
          </a:prstGeom>
          <a:noFill/>
          <a:ln w="76200">
            <a:solidFill>
              <a:srgbClr val="E7194F"/>
            </a:solidFill>
            <a:round/>
            <a:tailEnd type="triangle" w="med" len="med"/>
          </a:ln>
        </p:spPr>
        <p:txBody>
          <a:bodyPr wrap="none" anchor="ctr"/>
          <a:lstStyle/>
          <a:p>
            <a:endParaRPr lang="zh-CN" altLang="en-US"/>
          </a:p>
        </p:txBody>
      </p:sp>
      <p:sp>
        <p:nvSpPr>
          <p:cNvPr id="41999" name="Line 16"/>
          <p:cNvSpPr>
            <a:spLocks noChangeShapeType="1"/>
          </p:cNvSpPr>
          <p:nvPr/>
        </p:nvSpPr>
        <p:spPr bwMode="auto">
          <a:xfrm rot="-2780327">
            <a:off x="8793957" y="3453606"/>
            <a:ext cx="1588" cy="2568575"/>
          </a:xfrm>
          <a:prstGeom prst="line">
            <a:avLst/>
          </a:prstGeom>
          <a:noFill/>
          <a:ln w="76200">
            <a:solidFill>
              <a:srgbClr val="FFCC66"/>
            </a:solidFill>
            <a:round/>
            <a:tailEnd type="triangle" w="med" len="med"/>
          </a:ln>
        </p:spPr>
        <p:txBody>
          <a:bodyPr wrap="none" anchor="ctr"/>
          <a:lstStyle/>
          <a:p>
            <a:endParaRPr lang="zh-CN" altLang="en-US"/>
          </a:p>
        </p:txBody>
      </p:sp>
      <p:sp>
        <p:nvSpPr>
          <p:cNvPr id="42000" name="Text Box 18"/>
          <p:cNvSpPr txBox="1">
            <a:spLocks noChangeArrowheads="1"/>
          </p:cNvSpPr>
          <p:nvPr/>
        </p:nvSpPr>
        <p:spPr bwMode="auto">
          <a:xfrm>
            <a:off x="7443788" y="5545138"/>
            <a:ext cx="1162050" cy="519112"/>
          </a:xfrm>
          <a:prstGeom prst="rect">
            <a:avLst/>
          </a:prstGeom>
          <a:noFill/>
          <a:ln w="12700">
            <a:noFill/>
            <a:miter lim="800000"/>
          </a:ln>
        </p:spPr>
        <p:txBody>
          <a:bodyPr wrap="none">
            <a:spAutoFit/>
          </a:bodyPr>
          <a:lstStyle/>
          <a:p>
            <a:r>
              <a:rPr lang="en-US" altLang="zh-CN" sz="2800" b="1">
                <a:solidFill>
                  <a:srgbClr val="808000"/>
                </a:solidFill>
                <a:latin typeface="Times New Roman" panose="02020603050405020304" pitchFamily="18" charset="0"/>
              </a:rPr>
              <a:t>100%</a:t>
            </a:r>
            <a:r>
              <a:rPr lang="en-US" altLang="zh-CN" sz="2800" b="1">
                <a:solidFill>
                  <a:srgbClr val="F87CC3"/>
                </a:solidFill>
                <a:latin typeface="Times New Roman" panose="02020603050405020304" pitchFamily="18" charset="0"/>
              </a:rPr>
              <a:t> </a:t>
            </a:r>
            <a:endParaRPr lang="en-US" altLang="zh-CN" b="1">
              <a:solidFill>
                <a:srgbClr val="F87CC3"/>
              </a:solidFill>
              <a:latin typeface="Times New Roman" panose="02020603050405020304" pitchFamily="18" charset="0"/>
            </a:endParaRPr>
          </a:p>
        </p:txBody>
      </p:sp>
      <p:sp>
        <p:nvSpPr>
          <p:cNvPr id="42001" name="Text Box 19"/>
          <p:cNvSpPr txBox="1">
            <a:spLocks noChangeArrowheads="1"/>
          </p:cNvSpPr>
          <p:nvPr/>
        </p:nvSpPr>
        <p:spPr bwMode="auto">
          <a:xfrm>
            <a:off x="8037513" y="4918075"/>
            <a:ext cx="492125" cy="531813"/>
          </a:xfrm>
          <a:prstGeom prst="rect">
            <a:avLst/>
          </a:prstGeom>
          <a:noFill/>
          <a:ln w="12700">
            <a:solidFill>
              <a:srgbClr val="008080"/>
            </a:solidFill>
            <a:miter lim="800000"/>
          </a:ln>
        </p:spPr>
        <p:txBody>
          <a:bodyPr wrap="none">
            <a:spAutoFit/>
          </a:bodyPr>
          <a:lstStyle/>
          <a:p>
            <a:r>
              <a:rPr lang="en-US" altLang="zh-CN" sz="2800" b="1">
                <a:latin typeface="Times New Roman" panose="02020603050405020304" pitchFamily="18" charset="0"/>
              </a:rPr>
              <a:t>0º</a:t>
            </a:r>
            <a:endParaRPr lang="en-US" altLang="zh-CN" sz="2800" b="1">
              <a:latin typeface="Times New Roman" panose="02020603050405020304" pitchFamily="18" charset="0"/>
            </a:endParaRPr>
          </a:p>
        </p:txBody>
      </p:sp>
      <p:sp>
        <p:nvSpPr>
          <p:cNvPr id="42002" name="Text Box 20"/>
          <p:cNvSpPr txBox="1">
            <a:spLocks noChangeArrowheads="1"/>
          </p:cNvSpPr>
          <p:nvPr/>
        </p:nvSpPr>
        <p:spPr bwMode="auto">
          <a:xfrm>
            <a:off x="5345113" y="5681663"/>
            <a:ext cx="669925" cy="531812"/>
          </a:xfrm>
          <a:prstGeom prst="rect">
            <a:avLst/>
          </a:prstGeom>
          <a:noFill/>
          <a:ln w="12700">
            <a:solidFill>
              <a:srgbClr val="008080"/>
            </a:solidFill>
            <a:miter lim="800000"/>
          </a:ln>
        </p:spPr>
        <p:txBody>
          <a:bodyPr wrap="none">
            <a:spAutoFit/>
          </a:bodyPr>
          <a:lstStyle/>
          <a:p>
            <a:r>
              <a:rPr lang="en-US" altLang="zh-CN" sz="2800" b="1">
                <a:latin typeface="Times New Roman" panose="02020603050405020304" pitchFamily="18" charset="0"/>
              </a:rPr>
              <a:t>45º</a:t>
            </a:r>
            <a:endParaRPr lang="en-US" altLang="zh-CN" sz="2800" b="1">
              <a:latin typeface="Times New Roman" panose="02020603050405020304" pitchFamily="18" charset="0"/>
            </a:endParaRPr>
          </a:p>
        </p:txBody>
      </p:sp>
      <p:sp>
        <p:nvSpPr>
          <p:cNvPr id="42003" name="Text Box 21"/>
          <p:cNvSpPr txBox="1">
            <a:spLocks noChangeArrowheads="1"/>
          </p:cNvSpPr>
          <p:nvPr/>
        </p:nvSpPr>
        <p:spPr bwMode="auto">
          <a:xfrm>
            <a:off x="5634038" y="4537075"/>
            <a:ext cx="669925" cy="531813"/>
          </a:xfrm>
          <a:prstGeom prst="rect">
            <a:avLst/>
          </a:prstGeom>
          <a:noFill/>
          <a:ln w="12700">
            <a:solidFill>
              <a:srgbClr val="008080"/>
            </a:solidFill>
            <a:miter lim="800000"/>
          </a:ln>
        </p:spPr>
        <p:txBody>
          <a:bodyPr wrap="none">
            <a:spAutoFit/>
          </a:bodyPr>
          <a:lstStyle/>
          <a:p>
            <a:r>
              <a:rPr lang="en-US" altLang="zh-CN" sz="2800" b="1">
                <a:latin typeface="Times New Roman" panose="02020603050405020304" pitchFamily="18" charset="0"/>
              </a:rPr>
              <a:t>60º</a:t>
            </a:r>
            <a:endParaRPr lang="en-US" altLang="zh-CN" sz="2800" b="1">
              <a:latin typeface="Times New Roman" panose="02020603050405020304" pitchFamily="18" charset="0"/>
            </a:endParaRPr>
          </a:p>
        </p:txBody>
      </p:sp>
      <p:sp>
        <p:nvSpPr>
          <p:cNvPr id="42004" name="Text Box 22"/>
          <p:cNvSpPr txBox="1">
            <a:spLocks noChangeArrowheads="1"/>
          </p:cNvSpPr>
          <p:nvPr/>
        </p:nvSpPr>
        <p:spPr bwMode="auto">
          <a:xfrm>
            <a:off x="9677400" y="5313363"/>
            <a:ext cx="984250" cy="519112"/>
          </a:xfrm>
          <a:prstGeom prst="rect">
            <a:avLst/>
          </a:prstGeom>
          <a:noFill/>
          <a:ln w="12700">
            <a:noFill/>
            <a:miter lim="800000"/>
          </a:ln>
        </p:spPr>
        <p:txBody>
          <a:bodyPr wrap="none">
            <a:spAutoFit/>
          </a:bodyPr>
          <a:lstStyle/>
          <a:p>
            <a:r>
              <a:rPr lang="en-US" altLang="zh-CN" sz="2800" b="1">
                <a:solidFill>
                  <a:srgbClr val="F87CC3"/>
                </a:solidFill>
                <a:latin typeface="Times New Roman" panose="02020603050405020304" pitchFamily="18" charset="0"/>
              </a:rPr>
              <a:t>70% </a:t>
            </a:r>
            <a:endParaRPr lang="en-US" altLang="zh-CN" b="1">
              <a:solidFill>
                <a:srgbClr val="F87CC3"/>
              </a:solidFill>
              <a:latin typeface="Times New Roman" panose="02020603050405020304" pitchFamily="18" charset="0"/>
            </a:endParaRPr>
          </a:p>
        </p:txBody>
      </p:sp>
      <p:sp>
        <p:nvSpPr>
          <p:cNvPr id="42005" name="Text Box 23"/>
          <p:cNvSpPr txBox="1">
            <a:spLocks noChangeArrowheads="1"/>
          </p:cNvSpPr>
          <p:nvPr/>
        </p:nvSpPr>
        <p:spPr bwMode="auto">
          <a:xfrm>
            <a:off x="9672638" y="5299075"/>
            <a:ext cx="984250" cy="519113"/>
          </a:xfrm>
          <a:prstGeom prst="rect">
            <a:avLst/>
          </a:prstGeom>
          <a:noFill/>
          <a:ln w="12700">
            <a:noFill/>
            <a:miter lim="800000"/>
          </a:ln>
        </p:spPr>
        <p:txBody>
          <a:bodyPr wrap="none">
            <a:spAutoFit/>
          </a:bodyPr>
          <a:lstStyle/>
          <a:p>
            <a:r>
              <a:rPr lang="en-US" altLang="zh-CN" sz="2800" b="1">
                <a:solidFill>
                  <a:srgbClr val="808000"/>
                </a:solidFill>
                <a:latin typeface="Times New Roman" panose="02020603050405020304" pitchFamily="18" charset="0"/>
              </a:rPr>
              <a:t>70%</a:t>
            </a:r>
            <a:r>
              <a:rPr lang="en-US" altLang="zh-CN" sz="2800" b="1">
                <a:solidFill>
                  <a:srgbClr val="F87CC3"/>
                </a:solidFill>
                <a:latin typeface="Times New Roman" panose="02020603050405020304" pitchFamily="18" charset="0"/>
              </a:rPr>
              <a:t> </a:t>
            </a:r>
            <a:endParaRPr lang="en-US" altLang="zh-CN" b="1">
              <a:solidFill>
                <a:srgbClr val="F87CC3"/>
              </a:solidFill>
              <a:latin typeface="Times New Roman" panose="02020603050405020304" pitchFamily="18" charset="0"/>
            </a:endParaRPr>
          </a:p>
        </p:txBody>
      </p:sp>
      <p:sp>
        <p:nvSpPr>
          <p:cNvPr id="42006" name="Line 24"/>
          <p:cNvSpPr>
            <a:spLocks noChangeShapeType="1"/>
          </p:cNvSpPr>
          <p:nvPr/>
        </p:nvSpPr>
        <p:spPr bwMode="auto">
          <a:xfrm rot="-3736906">
            <a:off x="8757444" y="3363119"/>
            <a:ext cx="1588" cy="1828800"/>
          </a:xfrm>
          <a:prstGeom prst="line">
            <a:avLst/>
          </a:prstGeom>
          <a:noFill/>
          <a:ln w="76200">
            <a:solidFill>
              <a:srgbClr val="E7194F"/>
            </a:solidFill>
            <a:round/>
            <a:tailEnd type="triangle" w="med" len="med"/>
          </a:ln>
        </p:spPr>
        <p:txBody>
          <a:bodyPr wrap="none" anchor="ctr"/>
          <a:lstStyle/>
          <a:p>
            <a:endParaRPr lang="zh-CN" altLang="en-US"/>
          </a:p>
        </p:txBody>
      </p:sp>
      <p:sp>
        <p:nvSpPr>
          <p:cNvPr id="42007" name="Text Box 27"/>
          <p:cNvSpPr txBox="1">
            <a:spLocks noChangeArrowheads="1"/>
          </p:cNvSpPr>
          <p:nvPr/>
        </p:nvSpPr>
        <p:spPr bwMode="auto">
          <a:xfrm>
            <a:off x="10510838" y="4460875"/>
            <a:ext cx="909637" cy="531813"/>
          </a:xfrm>
          <a:prstGeom prst="rect">
            <a:avLst/>
          </a:prstGeom>
          <a:noFill/>
          <a:ln w="12700">
            <a:solidFill>
              <a:srgbClr val="008080"/>
            </a:solidFill>
            <a:miter lim="800000"/>
          </a:ln>
        </p:spPr>
        <p:txBody>
          <a:bodyPr wrap="none">
            <a:spAutoFit/>
          </a:bodyPr>
          <a:lstStyle/>
          <a:p>
            <a:r>
              <a:rPr lang="en-US" altLang="zh-CN" sz="2800" b="1">
                <a:latin typeface="Times New Roman" panose="02020603050405020304" pitchFamily="18" charset="0"/>
              </a:rPr>
              <a:t>10</a:t>
            </a:r>
            <a:r>
              <a:rPr lang="zh-CN" altLang="en-US" sz="2800" b="1">
                <a:latin typeface="Times New Roman" panose="02020603050405020304" pitchFamily="18" charset="0"/>
              </a:rPr>
              <a:t>吨</a:t>
            </a:r>
            <a:endParaRPr lang="zh-CN" altLang="en-US" sz="2800" b="1">
              <a:latin typeface="Times New Roman" panose="02020603050405020304" pitchFamily="18" charset="0"/>
            </a:endParaRPr>
          </a:p>
        </p:txBody>
      </p:sp>
      <p:sp>
        <p:nvSpPr>
          <p:cNvPr id="42008" name="Text Box 28"/>
          <p:cNvSpPr txBox="1">
            <a:spLocks noChangeArrowheads="1"/>
          </p:cNvSpPr>
          <p:nvPr/>
        </p:nvSpPr>
        <p:spPr bwMode="auto">
          <a:xfrm>
            <a:off x="10587038" y="5375275"/>
            <a:ext cx="731837" cy="531813"/>
          </a:xfrm>
          <a:prstGeom prst="rect">
            <a:avLst/>
          </a:prstGeom>
          <a:noFill/>
          <a:ln w="12700">
            <a:solidFill>
              <a:srgbClr val="008080"/>
            </a:solidFill>
            <a:miter lim="800000"/>
          </a:ln>
        </p:spPr>
        <p:txBody>
          <a:bodyPr wrap="none">
            <a:spAutoFit/>
          </a:bodyPr>
          <a:lstStyle/>
          <a:p>
            <a:r>
              <a:rPr lang="en-US" altLang="zh-CN" sz="2800" b="1">
                <a:latin typeface="Times New Roman" panose="02020603050405020304" pitchFamily="18" charset="0"/>
              </a:rPr>
              <a:t>7</a:t>
            </a:r>
            <a:r>
              <a:rPr lang="zh-CN" altLang="en-US" sz="2800" b="1">
                <a:latin typeface="Times New Roman" panose="02020603050405020304" pitchFamily="18" charset="0"/>
              </a:rPr>
              <a:t>吨</a:t>
            </a:r>
            <a:endParaRPr lang="zh-CN" altLang="en-US" sz="2800" b="1">
              <a:latin typeface="Times New Roman" panose="02020603050405020304" pitchFamily="18" charset="0"/>
            </a:endParaRPr>
          </a:p>
        </p:txBody>
      </p:sp>
      <p:sp>
        <p:nvSpPr>
          <p:cNvPr id="42009" name="Text Box 30"/>
          <p:cNvSpPr txBox="1">
            <a:spLocks noChangeArrowheads="1"/>
          </p:cNvSpPr>
          <p:nvPr/>
        </p:nvSpPr>
        <p:spPr bwMode="auto">
          <a:xfrm>
            <a:off x="7496175" y="6013450"/>
            <a:ext cx="904875" cy="522288"/>
          </a:xfrm>
          <a:prstGeom prst="rect">
            <a:avLst/>
          </a:prstGeom>
          <a:noFill/>
          <a:ln w="12700">
            <a:solidFill>
              <a:srgbClr val="008080"/>
            </a:solidFill>
            <a:miter lim="800000"/>
          </a:ln>
        </p:spPr>
        <p:txBody>
          <a:bodyPr wrap="none">
            <a:spAutoFit/>
          </a:bodyPr>
          <a:lstStyle/>
          <a:p>
            <a:r>
              <a:rPr lang="en-US" altLang="zh-CN" sz="2800" b="1">
                <a:latin typeface="Times New Roman" panose="02020603050405020304" pitchFamily="18" charset="0"/>
              </a:rPr>
              <a:t>30</a:t>
            </a:r>
            <a:r>
              <a:rPr lang="zh-CN" altLang="en-US" sz="2800" b="1">
                <a:latin typeface="Times New Roman" panose="02020603050405020304" pitchFamily="18" charset="0"/>
              </a:rPr>
              <a:t>吨</a:t>
            </a:r>
            <a:endParaRPr lang="zh-CN" altLang="en-US" sz="2800" b="1">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9"/>
          <p:cNvPicPr>
            <a:picLocks noChangeAspect="1" noChangeArrowheads="1"/>
          </p:cNvPicPr>
          <p:nvPr/>
        </p:nvPicPr>
        <p:blipFill>
          <a:blip r:embed="rId1"/>
          <a:srcRect/>
          <a:stretch>
            <a:fillRect/>
          </a:stretch>
        </p:blipFill>
        <p:spPr bwMode="auto">
          <a:xfrm>
            <a:off x="730250" y="1250950"/>
            <a:ext cx="1417638" cy="1427163"/>
          </a:xfrm>
          <a:prstGeom prst="rect">
            <a:avLst/>
          </a:prstGeom>
          <a:noFill/>
          <a:ln w="9525">
            <a:noFill/>
            <a:miter lim="800000"/>
            <a:headEnd/>
            <a:tailEnd/>
          </a:ln>
        </p:spPr>
      </p:pic>
      <p:sp>
        <p:nvSpPr>
          <p:cNvPr id="43011"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43013"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grpSp>
        <p:nvGrpSpPr>
          <p:cNvPr id="43014" name="组合 18"/>
          <p:cNvGrpSpPr/>
          <p:nvPr/>
        </p:nvGrpSpPr>
        <p:grpSpPr bwMode="auto">
          <a:xfrm>
            <a:off x="500063" y="1143000"/>
            <a:ext cx="2127250" cy="1643063"/>
            <a:chOff x="571471" y="1142984"/>
            <a:chExt cx="1714512" cy="1643074"/>
          </a:xfrm>
        </p:grpSpPr>
        <p:sp>
          <p:nvSpPr>
            <p:cNvPr id="4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panose="020B0806030902050204"/>
                  <a:ea typeface="微软雅黑" panose="020B0503020204020204" pitchFamily="34" charset="-122"/>
                  <a:sym typeface="宋体" panose="02010600030101010101" pitchFamily="2" charset="-122"/>
                </a:rPr>
                <a:t>卸扣</a:t>
              </a:r>
              <a:endParaRPr lang="zh-CN" altLang="zh-CN" sz="2300" b="1" dirty="0">
                <a:solidFill>
                  <a:srgbClr val="FF0000"/>
                </a:solidFill>
                <a:latin typeface="Impact" panose="020B0806030902050204"/>
                <a:ea typeface="微软雅黑" panose="020B0503020204020204" pitchFamily="34" charset="-122"/>
                <a:sym typeface="宋体" panose="02010600030101010101" pitchFamily="2" charset="-122"/>
              </a:endParaRPr>
            </a:p>
          </p:txBody>
        </p:sp>
        <p:sp>
          <p:nvSpPr>
            <p:cNvPr id="42"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11" name="矩形 10"/>
          <p:cNvSpPr>
            <a:spLocks noChangeArrowheads="1"/>
          </p:cNvSpPr>
          <p:nvPr>
            <p:custDataLst>
              <p:tags r:id="rId6"/>
            </p:custDataLst>
          </p:nvPr>
        </p:nvSpPr>
        <p:spPr bwMode="auto">
          <a:xfrm flipH="1">
            <a:off x="369888" y="3125788"/>
            <a:ext cx="3055937" cy="2781300"/>
          </a:xfrm>
          <a:prstGeom prst="rect">
            <a:avLst/>
          </a:prstGeom>
          <a:solidFill>
            <a:srgbClr val="FFFEFF">
              <a:alpha val="75294"/>
            </a:srgbClr>
          </a:solidFill>
          <a:ln w="19050">
            <a:solidFill>
              <a:srgbClr val="FFC000"/>
            </a:solidFill>
            <a:miter lim="800000"/>
          </a:ln>
        </p:spPr>
        <p:txBody>
          <a:bodyPr lIns="108000" tIns="64800" rIns="108000" anchor="ctr"/>
          <a:lstStyle/>
          <a:p>
            <a:pPr>
              <a:lnSpc>
                <a:spcPct val="150000"/>
              </a:lnSpc>
              <a:defRPr/>
            </a:pPr>
            <a:r>
              <a:rPr lang="en-US" altLang="zh-CN" sz="2400" b="1" kern="0" dirty="0">
                <a:solidFill>
                  <a:srgbClr val="FF0000"/>
                </a:solidFill>
                <a:latin typeface="微软雅黑" panose="020B0503020204020204" pitchFamily="34" charset="-122"/>
                <a:ea typeface="微软雅黑" panose="020B0503020204020204" pitchFamily="34" charset="-122"/>
              </a:rPr>
              <a:t>1</a:t>
            </a:r>
            <a:r>
              <a:rPr lang="zh-CN" altLang="en-US" sz="2400" b="1" kern="0" dirty="0">
                <a:solidFill>
                  <a:srgbClr val="FF0000"/>
                </a:solidFill>
                <a:latin typeface="微软雅黑" panose="020B0503020204020204" pitchFamily="34" charset="-122"/>
                <a:ea typeface="微软雅黑" panose="020B0503020204020204" pitchFamily="34" charset="-122"/>
              </a:rPr>
              <a:t>、卸扣不得超负荷使用。</a:t>
            </a:r>
            <a:endParaRPr lang="en-US" altLang="zh-CN" sz="2400" b="1" kern="0" dirty="0">
              <a:solidFill>
                <a:srgbClr val="FF0000"/>
              </a:solidFill>
              <a:latin typeface="微软雅黑" panose="020B0503020204020204" pitchFamily="34" charset="-122"/>
              <a:ea typeface="微软雅黑" panose="020B0503020204020204" pitchFamily="34" charset="-122"/>
            </a:endParaRPr>
          </a:p>
          <a:p>
            <a:pPr>
              <a:lnSpc>
                <a:spcPct val="150000"/>
              </a:lnSpc>
              <a:defRPr/>
            </a:pPr>
            <a:r>
              <a:rPr lang="en-US" altLang="zh-CN" sz="2400" b="1" dirty="0">
                <a:solidFill>
                  <a:srgbClr val="FF0000"/>
                </a:solidFill>
                <a:latin typeface="微软雅黑" panose="020B0503020204020204" pitchFamily="34" charset="-122"/>
                <a:ea typeface="微软雅黑" panose="020B0503020204020204" pitchFamily="34" charset="-122"/>
              </a:rPr>
              <a:t>2</a:t>
            </a:r>
            <a:r>
              <a:rPr lang="zh-CN" altLang="en-US" sz="2400" b="1" dirty="0">
                <a:solidFill>
                  <a:srgbClr val="FF0000"/>
                </a:solidFill>
                <a:latin typeface="微软雅黑" panose="020B0503020204020204" pitchFamily="34" charset="-122"/>
                <a:ea typeface="微软雅黑" panose="020B0503020204020204" pitchFamily="34" charset="-122"/>
              </a:rPr>
              <a:t>、有裂纹、变形、螺纹脱扣等禁用</a:t>
            </a:r>
            <a:r>
              <a:rPr lang="zh-CN" altLang="en-US" sz="2400" b="1" kern="0" dirty="0">
                <a:solidFill>
                  <a:srgbClr val="FF0000"/>
                </a:solidFill>
                <a:latin typeface="微软雅黑" panose="020B0503020204020204" pitchFamily="34" charset="-122"/>
                <a:ea typeface="微软雅黑" panose="020B0503020204020204" pitchFamily="34" charset="-122"/>
              </a:rPr>
              <a:t>。</a:t>
            </a:r>
            <a:endParaRPr lang="zh-CN" altLang="zh-CN" sz="2300" b="1" dirty="0">
              <a:solidFill>
                <a:srgbClr val="FF0000"/>
              </a:solidFill>
              <a:latin typeface="Impact" panose="020B0806030902050204"/>
              <a:ea typeface="微软雅黑" panose="020B0503020204020204" pitchFamily="34" charset="-122"/>
              <a:sym typeface="宋体" panose="02010600030101010101" pitchFamily="2" charset="-122"/>
            </a:endParaRPr>
          </a:p>
        </p:txBody>
      </p:sp>
      <p:pic>
        <p:nvPicPr>
          <p:cNvPr id="46" name="Picture 2" descr="C:\Documents and Settings\Administrator\桌面\卸扣3.2_副本.png"/>
          <p:cNvPicPr>
            <a:picLocks noChangeAspect="1" noChangeArrowheads="1"/>
          </p:cNvPicPr>
          <p:nvPr/>
        </p:nvPicPr>
        <p:blipFill>
          <a:blip r:embed="rId7"/>
          <a:srcRect/>
          <a:stretch>
            <a:fillRect/>
          </a:stretch>
        </p:blipFill>
        <p:spPr bwMode="auto">
          <a:xfrm>
            <a:off x="7429500" y="3363913"/>
            <a:ext cx="1309688" cy="2078037"/>
          </a:xfrm>
          <a:prstGeom prst="rect">
            <a:avLst/>
          </a:prstGeom>
          <a:noFill/>
          <a:ln w="9525">
            <a:noFill/>
            <a:miter lim="800000"/>
            <a:headEnd/>
            <a:tailEnd/>
          </a:ln>
        </p:spPr>
      </p:pic>
      <p:pic>
        <p:nvPicPr>
          <p:cNvPr id="47" name="Picture 3" descr="C:\Documents and Settings\Administrator\桌面\卸扣1.1_副本.png"/>
          <p:cNvPicPr>
            <a:picLocks noChangeAspect="1" noChangeArrowheads="1"/>
          </p:cNvPicPr>
          <p:nvPr/>
        </p:nvPicPr>
        <p:blipFill>
          <a:blip r:embed="rId8"/>
          <a:srcRect/>
          <a:stretch>
            <a:fillRect/>
          </a:stretch>
        </p:blipFill>
        <p:spPr bwMode="auto">
          <a:xfrm>
            <a:off x="5616575" y="1085850"/>
            <a:ext cx="1349375" cy="1982788"/>
          </a:xfrm>
          <a:prstGeom prst="rect">
            <a:avLst/>
          </a:prstGeom>
          <a:noFill/>
          <a:ln w="9525">
            <a:noFill/>
            <a:miter lim="800000"/>
            <a:headEnd/>
            <a:tailEnd/>
          </a:ln>
        </p:spPr>
      </p:pic>
      <p:pic>
        <p:nvPicPr>
          <p:cNvPr id="48" name="Picture 4" descr="C:\Documents and Settings\Administrator\桌面\卸扣1.2_副本.png"/>
          <p:cNvPicPr>
            <a:picLocks noChangeAspect="1" noChangeArrowheads="1"/>
          </p:cNvPicPr>
          <p:nvPr/>
        </p:nvPicPr>
        <p:blipFill>
          <a:blip r:embed="rId9"/>
          <a:srcRect/>
          <a:stretch>
            <a:fillRect/>
          </a:stretch>
        </p:blipFill>
        <p:spPr bwMode="auto">
          <a:xfrm>
            <a:off x="5616575" y="3435350"/>
            <a:ext cx="1474788" cy="2274888"/>
          </a:xfrm>
          <a:prstGeom prst="rect">
            <a:avLst/>
          </a:prstGeom>
          <a:noFill/>
          <a:ln w="9525">
            <a:noFill/>
            <a:miter lim="800000"/>
            <a:headEnd/>
            <a:tailEnd/>
          </a:ln>
        </p:spPr>
      </p:pic>
      <p:pic>
        <p:nvPicPr>
          <p:cNvPr id="49" name="Picture 5" descr="C:\Documents and Settings\Administrator\桌面\卸扣2.1_副本.png"/>
          <p:cNvPicPr>
            <a:picLocks noChangeAspect="1" noChangeArrowheads="1"/>
          </p:cNvPicPr>
          <p:nvPr/>
        </p:nvPicPr>
        <p:blipFill>
          <a:blip r:embed="rId10"/>
          <a:srcRect/>
          <a:stretch>
            <a:fillRect/>
          </a:stretch>
        </p:blipFill>
        <p:spPr bwMode="auto">
          <a:xfrm>
            <a:off x="8929688" y="850900"/>
            <a:ext cx="1868487" cy="2298700"/>
          </a:xfrm>
          <a:prstGeom prst="rect">
            <a:avLst/>
          </a:prstGeom>
          <a:noFill/>
          <a:ln w="9525">
            <a:noFill/>
            <a:miter lim="800000"/>
            <a:headEnd/>
            <a:tailEnd/>
          </a:ln>
        </p:spPr>
      </p:pic>
      <p:pic>
        <p:nvPicPr>
          <p:cNvPr id="50" name="Picture 6" descr="C:\Documents and Settings\Administrator\桌面\卸扣2.2.0_副本.png"/>
          <p:cNvPicPr>
            <a:picLocks noChangeAspect="1" noChangeArrowheads="1"/>
          </p:cNvPicPr>
          <p:nvPr/>
        </p:nvPicPr>
        <p:blipFill>
          <a:blip r:embed="rId11"/>
          <a:srcRect/>
          <a:stretch>
            <a:fillRect/>
          </a:stretch>
        </p:blipFill>
        <p:spPr bwMode="auto">
          <a:xfrm>
            <a:off x="9032875" y="3435350"/>
            <a:ext cx="1403350" cy="2057400"/>
          </a:xfrm>
          <a:prstGeom prst="rect">
            <a:avLst/>
          </a:prstGeom>
          <a:noFill/>
          <a:ln w="9525">
            <a:noFill/>
            <a:miter lim="800000"/>
            <a:headEnd/>
            <a:tailEnd/>
          </a:ln>
        </p:spPr>
      </p:pic>
      <p:pic>
        <p:nvPicPr>
          <p:cNvPr id="51" name="Picture 7" descr="C:\Documents and Settings\Administrator\桌面\卸扣3.1_副本.png"/>
          <p:cNvPicPr>
            <a:picLocks noChangeAspect="1" noChangeArrowheads="1"/>
          </p:cNvPicPr>
          <p:nvPr/>
        </p:nvPicPr>
        <p:blipFill>
          <a:blip r:embed="rId12"/>
          <a:srcRect/>
          <a:stretch>
            <a:fillRect/>
          </a:stretch>
        </p:blipFill>
        <p:spPr bwMode="auto">
          <a:xfrm>
            <a:off x="7440613" y="1065213"/>
            <a:ext cx="1298575" cy="2060575"/>
          </a:xfrm>
          <a:prstGeom prst="rect">
            <a:avLst/>
          </a:prstGeom>
          <a:noFill/>
          <a:ln w="9525">
            <a:noFill/>
            <a:miter lim="800000"/>
            <a:headEnd/>
            <a:tailEnd/>
          </a:ln>
        </p:spPr>
      </p:pic>
      <p:cxnSp>
        <p:nvCxnSpPr>
          <p:cNvPr id="52" name="直接连接符 51"/>
          <p:cNvCxnSpPr/>
          <p:nvPr/>
        </p:nvCxnSpPr>
        <p:spPr>
          <a:xfrm flipV="1">
            <a:off x="5441950" y="1363663"/>
            <a:ext cx="0" cy="1857375"/>
          </a:xfrm>
          <a:prstGeom prst="line">
            <a:avLst/>
          </a:prstGeom>
          <a:ln w="1905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10648950" y="1363663"/>
            <a:ext cx="0" cy="1857375"/>
          </a:xfrm>
          <a:prstGeom prst="line">
            <a:avLst/>
          </a:prstGeom>
          <a:ln w="1905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7178675" y="1363663"/>
            <a:ext cx="0" cy="1857375"/>
          </a:xfrm>
          <a:prstGeom prst="line">
            <a:avLst/>
          </a:prstGeom>
          <a:ln w="1905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8826500" y="1363663"/>
            <a:ext cx="0" cy="1857375"/>
          </a:xfrm>
          <a:prstGeom prst="line">
            <a:avLst/>
          </a:prstGeom>
          <a:ln w="1905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5441950" y="3294063"/>
            <a:ext cx="0" cy="1855787"/>
          </a:xfrm>
          <a:prstGeom prst="line">
            <a:avLst/>
          </a:prstGeom>
          <a:ln w="19050">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flipV="1">
            <a:off x="10658475" y="3294063"/>
            <a:ext cx="0" cy="2105025"/>
          </a:xfrm>
          <a:prstGeom prst="line">
            <a:avLst/>
          </a:prstGeom>
          <a:ln w="19050">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7178675" y="3294063"/>
            <a:ext cx="0" cy="1855787"/>
          </a:xfrm>
          <a:prstGeom prst="line">
            <a:avLst/>
          </a:prstGeom>
          <a:ln w="19050">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8812213" y="3294063"/>
            <a:ext cx="0" cy="1855787"/>
          </a:xfrm>
          <a:prstGeom prst="line">
            <a:avLst/>
          </a:prstGeom>
          <a:ln w="19050">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3571875" y="3292431"/>
            <a:ext cx="7076890" cy="1588"/>
          </a:xfrm>
          <a:prstGeom prst="line">
            <a:avLst/>
          </a:prstGeom>
          <a:ln w="50800">
            <a:solidFill>
              <a:srgbClr val="FF0000"/>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3571875" y="3220986"/>
            <a:ext cx="7076890" cy="7"/>
          </a:xfrm>
          <a:prstGeom prst="line">
            <a:avLst/>
          </a:prstGeom>
          <a:ln w="50800">
            <a:solidFill>
              <a:srgbClr val="3C9E32"/>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
        <p:nvSpPr>
          <p:cNvPr id="63" name="TextBox 62"/>
          <p:cNvSpPr txBox="1">
            <a:spLocks noChangeArrowheads="1"/>
          </p:cNvSpPr>
          <p:nvPr/>
        </p:nvSpPr>
        <p:spPr bwMode="auto">
          <a:xfrm>
            <a:off x="3643313" y="2759075"/>
            <a:ext cx="1714500" cy="461963"/>
          </a:xfrm>
          <a:prstGeom prst="rect">
            <a:avLst/>
          </a:prstGeom>
          <a:noFill/>
          <a:ln w="9525">
            <a:noFill/>
            <a:miter lim="800000"/>
          </a:ln>
        </p:spPr>
        <p:txBody>
          <a:bodyPr>
            <a:spAutoFit/>
          </a:bodyPr>
          <a:lstStyle/>
          <a:p>
            <a:pPr eaLnBrk="1" hangingPunct="1"/>
            <a:r>
              <a:rPr lang="zh-CN" altLang="en-US" sz="2400" b="1">
                <a:solidFill>
                  <a:srgbClr val="3C9E32"/>
                </a:solidFill>
                <a:latin typeface="微软雅黑" panose="020B0503020204020204" pitchFamily="34" charset="-122"/>
                <a:ea typeface="微软雅黑" panose="020B0503020204020204" pitchFamily="34" charset="-122"/>
              </a:rPr>
              <a:t>正确的使用</a:t>
            </a:r>
            <a:endParaRPr lang="zh-CN" altLang="en-US" sz="2400" b="1">
              <a:solidFill>
                <a:srgbClr val="3C9E32"/>
              </a:solidFill>
              <a:latin typeface="微软雅黑" panose="020B0503020204020204" pitchFamily="34" charset="-122"/>
              <a:ea typeface="微软雅黑" panose="020B0503020204020204" pitchFamily="34" charset="-122"/>
            </a:endParaRPr>
          </a:p>
        </p:txBody>
      </p:sp>
      <p:sp>
        <p:nvSpPr>
          <p:cNvPr id="64" name="TextBox 63"/>
          <p:cNvSpPr txBox="1">
            <a:spLocks noChangeArrowheads="1"/>
          </p:cNvSpPr>
          <p:nvPr/>
        </p:nvSpPr>
        <p:spPr bwMode="auto">
          <a:xfrm>
            <a:off x="3643313" y="3330575"/>
            <a:ext cx="1714500" cy="461963"/>
          </a:xfrm>
          <a:prstGeom prst="rect">
            <a:avLst/>
          </a:prstGeom>
          <a:noFill/>
          <a:ln w="9525">
            <a:noFill/>
            <a:miter lim="800000"/>
          </a:ln>
        </p:spPr>
        <p:txBody>
          <a:bodyPr>
            <a:spAutoFit/>
          </a:bodyPr>
          <a:lstStyle/>
          <a:p>
            <a:pPr eaLnBrk="1" hangingPunct="1"/>
            <a:r>
              <a:rPr lang="zh-CN" altLang="en-US" sz="2400" b="1">
                <a:solidFill>
                  <a:srgbClr val="FF0000"/>
                </a:solidFill>
                <a:latin typeface="微软雅黑" panose="020B0503020204020204" pitchFamily="34" charset="-122"/>
                <a:ea typeface="微软雅黑" panose="020B0503020204020204" pitchFamily="34" charset="-122"/>
              </a:rPr>
              <a:t>错误的使用</a:t>
            </a:r>
            <a:endParaRPr lang="zh-CN" altLang="en-US" sz="2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par>
                                <p:cTn id="8" presetID="22" presetClass="entr" presetSubtype="8"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slide(fromBottom)">
                                      <p:cBhvr>
                                        <p:cTn id="13" dur="500"/>
                                        <p:tgtEl>
                                          <p:spTgt spid="63"/>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slide(fromTop)">
                                      <p:cBhvr>
                                        <p:cTn id="16" dur="500"/>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slide(fromBottom)">
                                      <p:cBhvr>
                                        <p:cTn id="21" dur="500"/>
                                        <p:tgtEl>
                                          <p:spTgt spid="53"/>
                                        </p:tgtEl>
                                      </p:cBhvr>
                                    </p:animEffect>
                                  </p:childTnLst>
                                </p:cTn>
                              </p:par>
                              <p:par>
                                <p:cTn id="22" presetID="12" presetClass="entr" presetSubtype="4"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slide(fromBottom)">
                                      <p:cBhvr>
                                        <p:cTn id="24" dur="500"/>
                                        <p:tgtEl>
                                          <p:spTgt spid="55"/>
                                        </p:tgtEl>
                                      </p:cBhvr>
                                    </p:animEffect>
                                  </p:childTnLst>
                                </p:cTn>
                              </p:par>
                              <p:par>
                                <p:cTn id="25" presetID="12" presetClass="entr" presetSubtype="4"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slide(fromBottom)">
                                      <p:cBhvr>
                                        <p:cTn id="27" dur="500"/>
                                        <p:tgtEl>
                                          <p:spTgt spid="54"/>
                                        </p:tgtEl>
                                      </p:cBhvr>
                                    </p:animEffect>
                                  </p:childTnLst>
                                </p:cTn>
                              </p:par>
                              <p:par>
                                <p:cTn id="28" presetID="12" presetClass="entr" presetSubtype="4"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slide(fromBottom)">
                                      <p:cBhvr>
                                        <p:cTn id="30" dur="500"/>
                                        <p:tgtEl>
                                          <p:spTgt spid="52"/>
                                        </p:tgtEl>
                                      </p:cBhvr>
                                    </p:animEffect>
                                  </p:childTnLst>
                                </p:cTn>
                              </p:par>
                              <p:par>
                                <p:cTn id="31" presetID="12" presetClass="entr" presetSubtype="1"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slide(fromTop)">
                                      <p:cBhvr>
                                        <p:cTn id="33" dur="500"/>
                                        <p:tgtEl>
                                          <p:spTgt spid="56"/>
                                        </p:tgtEl>
                                      </p:cBhvr>
                                    </p:animEffect>
                                  </p:childTnLst>
                                </p:cTn>
                              </p:par>
                              <p:par>
                                <p:cTn id="34" presetID="12" presetClass="entr" presetSubtype="1"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slide(fromTop)">
                                      <p:cBhvr>
                                        <p:cTn id="36" dur="500"/>
                                        <p:tgtEl>
                                          <p:spTgt spid="58"/>
                                        </p:tgtEl>
                                      </p:cBhvr>
                                    </p:animEffect>
                                  </p:childTnLst>
                                </p:cTn>
                              </p:par>
                              <p:par>
                                <p:cTn id="37" presetID="12" presetClass="entr" presetSubtype="1"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slide(fromTop)">
                                      <p:cBhvr>
                                        <p:cTn id="39" dur="500"/>
                                        <p:tgtEl>
                                          <p:spTgt spid="59"/>
                                        </p:tgtEl>
                                      </p:cBhvr>
                                    </p:animEffect>
                                  </p:childTnLst>
                                </p:cTn>
                              </p:par>
                              <p:par>
                                <p:cTn id="40" presetID="12" presetClass="entr" presetSubtype="1"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slide(fromTop)">
                                      <p:cBhvr>
                                        <p:cTn id="42" dur="500"/>
                                        <p:tgtEl>
                                          <p:spTgt spid="57"/>
                                        </p:tgtEl>
                                      </p:cBhvr>
                                    </p:animEffect>
                                  </p:childTnLst>
                                </p:cTn>
                              </p:par>
                            </p:childTnLst>
                          </p:cTn>
                        </p:par>
                        <p:par>
                          <p:cTn id="43" fill="hold">
                            <p:stCondLst>
                              <p:cond delay="500"/>
                            </p:stCondLst>
                            <p:childTnLst>
                              <p:par>
                                <p:cTn id="44" presetID="12" presetClass="entr" presetSubtype="4"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slide(fromBottom)">
                                      <p:cBhvr>
                                        <p:cTn id="46" dur="500"/>
                                        <p:tgtEl>
                                          <p:spTgt spid="47"/>
                                        </p:tgtEl>
                                      </p:cBhvr>
                                    </p:animEffect>
                                  </p:childTnLst>
                                </p:cTn>
                              </p:par>
                              <p:par>
                                <p:cTn id="47" presetID="12" presetClass="entr" presetSubtype="4"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slide(fromBottom)">
                                      <p:cBhvr>
                                        <p:cTn id="49" dur="500"/>
                                        <p:tgtEl>
                                          <p:spTgt spid="51"/>
                                        </p:tgtEl>
                                      </p:cBhvr>
                                    </p:animEffect>
                                  </p:childTnLst>
                                </p:cTn>
                              </p:par>
                              <p:par>
                                <p:cTn id="50" presetID="12" presetClass="entr" presetSubtype="4"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slide(fromBottom)">
                                      <p:cBhvr>
                                        <p:cTn id="52" dur="500"/>
                                        <p:tgtEl>
                                          <p:spTgt spid="49"/>
                                        </p:tgtEl>
                                      </p:cBhvr>
                                    </p:animEffect>
                                  </p:childTnLst>
                                </p:cTn>
                              </p:par>
                              <p:par>
                                <p:cTn id="53" presetID="12" presetClass="entr" presetSubtype="1"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slide(fromTop)">
                                      <p:cBhvr>
                                        <p:cTn id="55" dur="500"/>
                                        <p:tgtEl>
                                          <p:spTgt spid="50"/>
                                        </p:tgtEl>
                                      </p:cBhvr>
                                    </p:animEffect>
                                  </p:childTnLst>
                                </p:cTn>
                              </p:par>
                              <p:par>
                                <p:cTn id="56" presetID="12" presetClass="entr" presetSubtype="1"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lide(fromTop)">
                                      <p:cBhvr>
                                        <p:cTn id="58" dur="500"/>
                                        <p:tgtEl>
                                          <p:spTgt spid="46"/>
                                        </p:tgtEl>
                                      </p:cBhvr>
                                    </p:animEffect>
                                  </p:childTnLst>
                                </p:cTn>
                              </p:par>
                              <p:par>
                                <p:cTn id="59" presetID="12" presetClass="entr" presetSubtype="1" fill="hold"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slide(fromTop)">
                                      <p:cBhvr>
                                        <p:cTn id="6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1"/>
          <a:srcRect/>
          <a:stretch>
            <a:fillRect/>
          </a:stretch>
        </p:blipFill>
        <p:spPr bwMode="auto">
          <a:xfrm>
            <a:off x="668338" y="1285875"/>
            <a:ext cx="1830387" cy="1357313"/>
          </a:xfrm>
          <a:prstGeom prst="rect">
            <a:avLst/>
          </a:prstGeom>
          <a:noFill/>
          <a:ln w="9525">
            <a:noFill/>
            <a:miter lim="800000"/>
            <a:headEnd/>
            <a:tailEnd/>
          </a:ln>
        </p:spPr>
      </p:pic>
      <p:sp>
        <p:nvSpPr>
          <p:cNvPr id="44035"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44037"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grpSp>
        <p:nvGrpSpPr>
          <p:cNvPr id="44038" name="组合 18"/>
          <p:cNvGrpSpPr/>
          <p:nvPr/>
        </p:nvGrpSpPr>
        <p:grpSpPr bwMode="auto">
          <a:xfrm>
            <a:off x="500063" y="1143000"/>
            <a:ext cx="2127250" cy="1643063"/>
            <a:chOff x="571471" y="1142984"/>
            <a:chExt cx="1714512" cy="1643074"/>
          </a:xfrm>
        </p:grpSpPr>
        <p:sp>
          <p:nvSpPr>
            <p:cNvPr id="4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panose="020B0806030902050204"/>
                  <a:ea typeface="微软雅黑" panose="020B0503020204020204" pitchFamily="34" charset="-122"/>
                </a:rPr>
                <a:t>钢板起重钳</a:t>
              </a:r>
              <a:endParaRPr lang="zh-CN" altLang="en-US" sz="2300" b="1" dirty="0">
                <a:solidFill>
                  <a:srgbClr val="FF0000"/>
                </a:solidFill>
                <a:latin typeface="Impact" panose="020B0806030902050204"/>
                <a:ea typeface="微软雅黑" panose="020B0503020204020204" pitchFamily="34" charset="-122"/>
              </a:endParaRPr>
            </a:p>
          </p:txBody>
        </p:sp>
        <p:sp>
          <p:nvSpPr>
            <p:cNvPr id="42"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44039" name="矩形 1"/>
          <p:cNvSpPr>
            <a:spLocks noChangeArrowheads="1"/>
          </p:cNvSpPr>
          <p:nvPr/>
        </p:nvSpPr>
        <p:spPr bwMode="auto">
          <a:xfrm>
            <a:off x="3048000" y="1143000"/>
            <a:ext cx="8288338" cy="1717675"/>
          </a:xfrm>
          <a:prstGeom prst="rect">
            <a:avLst/>
          </a:prstGeom>
          <a:noFill/>
          <a:ln w="9525">
            <a:noFill/>
            <a:miter lim="800000"/>
          </a:ln>
        </p:spPr>
        <p:txBody>
          <a:bodyPr>
            <a:spAutoFit/>
          </a:bodyPr>
          <a:lstStyle/>
          <a:p>
            <a:pPr>
              <a:lnSpc>
                <a:spcPct val="110000"/>
              </a:lnSpc>
            </a:pPr>
            <a:r>
              <a:rPr lang="zh-CN" altLang="en-US" sz="2400">
                <a:latin typeface="微软雅黑" panose="020B0503020204020204" pitchFamily="34" charset="-122"/>
                <a:ea typeface="微软雅黑" panose="020B0503020204020204" pitchFamily="34" charset="-122"/>
              </a:rPr>
              <a:t>      钢板有比较锐利的边角，如与吊索的钢丝绳直接接触，会严重的损坏钢丝绳，甚至会割断钢丝绳，即便采取了衬垫保护，工作起来也会很不方便，所以，在钢板吊运场合多采用各种类型的钢板起重钳，来完成吊装作业。</a:t>
            </a:r>
            <a:endParaRPr lang="zh-CN" altLang="en-US" sz="2400">
              <a:latin typeface="微软雅黑" panose="020B0503020204020204" pitchFamily="34" charset="-122"/>
              <a:ea typeface="微软雅黑" panose="020B0503020204020204" pitchFamily="34" charset="-122"/>
            </a:endParaRPr>
          </a:p>
        </p:txBody>
      </p:sp>
      <p:sp>
        <p:nvSpPr>
          <p:cNvPr id="3" name="矩形 2"/>
          <p:cNvSpPr/>
          <p:nvPr/>
        </p:nvSpPr>
        <p:spPr>
          <a:xfrm>
            <a:off x="161925" y="2962275"/>
            <a:ext cx="6789738" cy="3341688"/>
          </a:xfrm>
          <a:prstGeom prst="rect">
            <a:avLst/>
          </a:prstGeom>
          <a:ln cmpd="dbl">
            <a:solidFill>
              <a:srgbClr val="0070C0"/>
            </a:solidFill>
            <a:prstDash val="dash"/>
          </a:ln>
        </p:spPr>
        <p:txBody>
          <a:bodyPr>
            <a:spAutoFit/>
          </a:bodyPr>
          <a:lstStyle/>
          <a:p>
            <a:pPr>
              <a:lnSpc>
                <a:spcPct val="110000"/>
              </a:lnSpc>
              <a:defRPr/>
            </a:pPr>
            <a:r>
              <a:rPr lang="zh-CN" altLang="en-US" dirty="0">
                <a:solidFill>
                  <a:srgbClr val="FFFF00"/>
                </a:solidFill>
                <a:latin typeface="Arial" panose="020B0604020202020204" pitchFamily="34" charset="0"/>
              </a:rPr>
              <a:t>（</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a:t>
            </a:r>
            <a:r>
              <a:rPr lang="zh-CN" altLang="en-US" sz="2400" b="1" u="sng"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横吊钢板起重钳</a:t>
            </a:r>
            <a:r>
              <a:rPr lang="zh-CN" altLang="en-US" sz="2400" dirty="0">
                <a:latin typeface="微软雅黑" panose="020B0503020204020204" pitchFamily="34" charset="-122"/>
                <a:ea typeface="微软雅黑" panose="020B0503020204020204" pitchFamily="34" charset="-122"/>
              </a:rPr>
              <a:t>：用于钢板水平吊运，特点是吊运过程中</a:t>
            </a:r>
            <a:r>
              <a:rPr lang="en-US" altLang="zh-CN" sz="2400" dirty="0">
                <a:latin typeface="微软雅黑" panose="020B0503020204020204" pitchFamily="34" charset="-122"/>
                <a:ea typeface="微软雅黑" panose="020B0503020204020204" pitchFamily="34" charset="-122"/>
              </a:rPr>
              <a:t>U</a:t>
            </a:r>
            <a:r>
              <a:rPr lang="zh-CN" altLang="en-US" sz="2400" dirty="0">
                <a:latin typeface="微软雅黑" panose="020B0503020204020204" pitchFamily="34" charset="-122"/>
                <a:ea typeface="微软雅黑" panose="020B0503020204020204" pitchFamily="34" charset="-122"/>
              </a:rPr>
              <a:t>型钳口和钳舌始终对钢板有夹持力，防止柔软的钢板在吊运中滑脱。成对使用。</a:t>
            </a:r>
            <a:endParaRPr lang="zh-CN" altLang="en-US" sz="2400" dirty="0">
              <a:latin typeface="微软雅黑" panose="020B0503020204020204" pitchFamily="34" charset="-122"/>
              <a:ea typeface="微软雅黑" panose="020B0503020204020204" pitchFamily="34" charset="-122"/>
            </a:endParaRPr>
          </a:p>
          <a:p>
            <a:pPr>
              <a:lnSpc>
                <a:spcPct val="110000"/>
              </a:lnSpc>
              <a:defRPr/>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a:t>
            </a:r>
            <a:r>
              <a:rPr lang="zh-CN" altLang="en-US" sz="2400" b="1" u="sng"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竖吊钢板起重钳：</a:t>
            </a:r>
            <a:r>
              <a:rPr lang="zh-CN" altLang="en-US" sz="2400" dirty="0">
                <a:latin typeface="微软雅黑" panose="020B0503020204020204" pitchFamily="34" charset="-122"/>
                <a:ea typeface="微软雅黑" panose="020B0503020204020204" pitchFamily="34" charset="-122"/>
              </a:rPr>
              <a:t>专门用于钢板垂直吊运。上有锁紧手柄，结构较复杂。可单只使用。</a:t>
            </a:r>
            <a:endParaRPr lang="zh-CN" altLang="en-US" sz="2400" dirty="0">
              <a:latin typeface="微软雅黑" panose="020B0503020204020204" pitchFamily="34" charset="-122"/>
              <a:ea typeface="微软雅黑" panose="020B0503020204020204" pitchFamily="34" charset="-122"/>
            </a:endParaRPr>
          </a:p>
          <a:p>
            <a:pPr>
              <a:lnSpc>
                <a:spcPct val="110000"/>
              </a:lnSpc>
              <a:defRPr/>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a:t>
            </a:r>
            <a:r>
              <a:rPr lang="zh-CN" altLang="en-US" sz="2400" b="1" u="sng"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层叠钢板起重钳：</a:t>
            </a:r>
            <a:r>
              <a:rPr lang="zh-CN" altLang="en-US" sz="2400" dirty="0">
                <a:latin typeface="微软雅黑" panose="020B0503020204020204" pitchFamily="34" charset="-122"/>
                <a:ea typeface="微软雅黑" panose="020B0503020204020204" pitchFamily="34" charset="-122"/>
              </a:rPr>
              <a:t>主要用于多层钢板和厚钢板吊运。因未设钳舌，对钢板无夹持力，因此要求必须与平衡梁配套使用，每套</a:t>
            </a:r>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只钢板钳。</a:t>
            </a:r>
            <a:endParaRPr lang="en-US" altLang="zh-CN" sz="2400" dirty="0">
              <a:latin typeface="微软雅黑" panose="020B0503020204020204" pitchFamily="34" charset="-122"/>
              <a:ea typeface="微软雅黑" panose="020B0503020204020204" pitchFamily="34" charset="-122"/>
            </a:endParaRPr>
          </a:p>
        </p:txBody>
      </p:sp>
      <p:sp>
        <p:nvSpPr>
          <p:cNvPr id="4" name="矩形 3"/>
          <p:cNvSpPr/>
          <p:nvPr/>
        </p:nvSpPr>
        <p:spPr>
          <a:xfrm>
            <a:off x="7489825" y="2967038"/>
            <a:ext cx="4252913" cy="3416300"/>
          </a:xfrm>
          <a:prstGeom prst="rect">
            <a:avLst/>
          </a:prstGeom>
          <a:ln>
            <a:solidFill>
              <a:srgbClr val="002060"/>
            </a:solidFill>
            <a:prstDash val="dash"/>
          </a:ln>
        </p:spPr>
        <p:txBody>
          <a:bodyPr>
            <a:spAutoFit/>
          </a:bodyPr>
          <a:lstStyle/>
          <a:p>
            <a:pPr>
              <a:defRPr/>
            </a:pP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使用注意事项：</a:t>
            </a:r>
            <a:endPar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）吊运过程不得与其他物体碰撞。</a:t>
            </a:r>
            <a:endPar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）除竖吊钢板起重钳外，不得单边起吊钢板。</a:t>
            </a:r>
            <a:endPar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）竖吊钢板起重钳，一次只能夹持</a:t>
            </a:r>
            <a:r>
              <a:rPr lang="en-US" altLang="zh-CN" sz="24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4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块钢板</a:t>
            </a: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）必须按说明、规程装夹到位。</a:t>
            </a:r>
            <a:endPar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1"/>
          <a:srcRect/>
          <a:stretch>
            <a:fillRect/>
          </a:stretch>
        </p:blipFill>
        <p:spPr bwMode="auto">
          <a:xfrm>
            <a:off x="668338" y="1285875"/>
            <a:ext cx="1830387" cy="1357313"/>
          </a:xfrm>
          <a:prstGeom prst="rect">
            <a:avLst/>
          </a:prstGeom>
          <a:noFill/>
          <a:ln w="9525">
            <a:noFill/>
            <a:miter lim="800000"/>
            <a:headEnd/>
            <a:tailEnd/>
          </a:ln>
        </p:spPr>
      </p:pic>
      <p:sp>
        <p:nvSpPr>
          <p:cNvPr id="45059"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45061"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grpSp>
        <p:nvGrpSpPr>
          <p:cNvPr id="45062" name="组合 18"/>
          <p:cNvGrpSpPr/>
          <p:nvPr/>
        </p:nvGrpSpPr>
        <p:grpSpPr bwMode="auto">
          <a:xfrm>
            <a:off x="500063" y="1143000"/>
            <a:ext cx="2127250" cy="1643063"/>
            <a:chOff x="571471" y="1142984"/>
            <a:chExt cx="1714512" cy="1643074"/>
          </a:xfrm>
        </p:grpSpPr>
        <p:sp>
          <p:nvSpPr>
            <p:cNvPr id="4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panose="020B0806030902050204"/>
                  <a:ea typeface="微软雅黑" panose="020B0503020204020204" pitchFamily="34" charset="-122"/>
                </a:rPr>
                <a:t>钢板起重钳</a:t>
              </a:r>
              <a:endParaRPr lang="zh-CN" altLang="en-US" sz="2300" b="1" dirty="0">
                <a:solidFill>
                  <a:srgbClr val="FF0000"/>
                </a:solidFill>
                <a:latin typeface="Impact" panose="020B0806030902050204"/>
                <a:ea typeface="微软雅黑" panose="020B0503020204020204" pitchFamily="34" charset="-122"/>
              </a:endParaRPr>
            </a:p>
          </p:txBody>
        </p:sp>
        <p:sp>
          <p:nvSpPr>
            <p:cNvPr id="42"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pic>
        <p:nvPicPr>
          <p:cNvPr id="45063" name="Picture 2" descr="http://www.jsrongxin.com/upload/2008614155833.jpg"/>
          <p:cNvPicPr>
            <a:picLocks noChangeAspect="1" noChangeArrowheads="1"/>
          </p:cNvPicPr>
          <p:nvPr/>
        </p:nvPicPr>
        <p:blipFill>
          <a:blip r:embed="rId6"/>
          <a:srcRect r="4811" b="26022"/>
          <a:stretch>
            <a:fillRect/>
          </a:stretch>
        </p:blipFill>
        <p:spPr bwMode="auto">
          <a:xfrm>
            <a:off x="3076575" y="892175"/>
            <a:ext cx="8666163" cy="5621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1"/>
          <a:srcRect/>
          <a:stretch>
            <a:fillRect/>
          </a:stretch>
        </p:blipFill>
        <p:spPr bwMode="auto">
          <a:xfrm>
            <a:off x="4449763" y="1127125"/>
            <a:ext cx="4572000" cy="4803775"/>
          </a:xfrm>
          <a:prstGeom prst="rect">
            <a:avLst/>
          </a:prstGeom>
          <a:noFill/>
          <a:ln w="9525">
            <a:noFill/>
            <a:miter lim="800000"/>
            <a:headEnd/>
            <a:tailEnd/>
          </a:ln>
        </p:spPr>
      </p:pic>
      <p:pic>
        <p:nvPicPr>
          <p:cNvPr id="46083" name="Picture 4" descr="http://imgt5.bdstatic.com/it/u=3612993119,38929236&amp;fm=21&amp;gp=0.jpg"/>
          <p:cNvPicPr>
            <a:picLocks noChangeAspect="1" noChangeArrowheads="1"/>
          </p:cNvPicPr>
          <p:nvPr/>
        </p:nvPicPr>
        <p:blipFill>
          <a:blip r:embed="rId2"/>
          <a:srcRect/>
          <a:stretch>
            <a:fillRect/>
          </a:stretch>
        </p:blipFill>
        <p:spPr bwMode="auto">
          <a:xfrm>
            <a:off x="814388" y="1470025"/>
            <a:ext cx="1498600" cy="1047750"/>
          </a:xfrm>
          <a:prstGeom prst="rect">
            <a:avLst/>
          </a:prstGeom>
          <a:noFill/>
          <a:ln w="9525">
            <a:noFill/>
            <a:miter lim="800000"/>
            <a:headEnd/>
            <a:tailEnd/>
          </a:ln>
        </p:spPr>
      </p:pic>
      <p:sp>
        <p:nvSpPr>
          <p:cNvPr id="46084" name="矩形 6"/>
          <p:cNvSpPr>
            <a:spLocks noChangeArrowheads="1"/>
          </p:cNvSpPr>
          <p:nvPr>
            <p:custDataLst>
              <p:tags r:id="rId3"/>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46086" name="矩形 6"/>
          <p:cNvSpPr>
            <a:spLocks noChangeArrowheads="1"/>
          </p:cNvSpPr>
          <p:nvPr>
            <p:custDataLst>
              <p:tags r:id="rId4"/>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grpSp>
        <p:nvGrpSpPr>
          <p:cNvPr id="46087" name="组合 18"/>
          <p:cNvGrpSpPr/>
          <p:nvPr/>
        </p:nvGrpSpPr>
        <p:grpSpPr bwMode="auto">
          <a:xfrm>
            <a:off x="500063" y="1143000"/>
            <a:ext cx="2127250" cy="1643063"/>
            <a:chOff x="571471" y="1142984"/>
            <a:chExt cx="1714512" cy="1643074"/>
          </a:xfrm>
        </p:grpSpPr>
        <p:sp>
          <p:nvSpPr>
            <p:cNvPr id="11" name="矩形 10"/>
            <p:cNvSpPr>
              <a:spLocks noChangeArrowheads="1"/>
            </p:cNvSpPr>
            <p:nvPr>
              <p:custDataLst>
                <p:tags r:id="rId5"/>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panose="020B0806030902050204"/>
                  <a:ea typeface="微软雅黑" panose="020B0503020204020204" pitchFamily="34" charset="-122"/>
                </a:rPr>
                <a:t>吊车介绍</a:t>
              </a:r>
              <a:endParaRPr lang="zh-CN" altLang="en-US" sz="2300" b="1" dirty="0">
                <a:solidFill>
                  <a:srgbClr val="FF0000"/>
                </a:solidFill>
                <a:latin typeface="Impact" panose="020B0806030902050204"/>
                <a:ea typeface="微软雅黑" panose="020B0503020204020204" pitchFamily="34" charset="-122"/>
              </a:endParaRPr>
            </a:p>
          </p:txBody>
        </p:sp>
        <p:sp>
          <p:nvSpPr>
            <p:cNvPr id="13" name="KSO_Shape"/>
            <p:cNvSpPr/>
            <p:nvPr/>
          </p:nvSpPr>
          <p:spPr>
            <a:xfrm>
              <a:off x="571471" y="1142984"/>
              <a:ext cx="1714512" cy="1643074"/>
            </a:xfrm>
            <a:prstGeom prst="frame">
              <a:avLst>
                <a:gd name="adj1" fmla="val 6464"/>
              </a:avLst>
            </a:prstGeom>
            <a:blipFill>
              <a:blip r:embed="rId6"/>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15" name="右箭头 14"/>
          <p:cNvSpPr/>
          <p:nvPr/>
        </p:nvSpPr>
        <p:spPr>
          <a:xfrm>
            <a:off x="7820025" y="4468813"/>
            <a:ext cx="1728788" cy="53975"/>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089" name="TextBox 15"/>
          <p:cNvSpPr txBox="1">
            <a:spLocks noChangeArrowheads="1"/>
          </p:cNvSpPr>
          <p:nvPr/>
        </p:nvSpPr>
        <p:spPr bwMode="auto">
          <a:xfrm>
            <a:off x="9569450" y="4311650"/>
            <a:ext cx="1152525" cy="368300"/>
          </a:xfrm>
          <a:prstGeom prst="rect">
            <a:avLst/>
          </a:prstGeom>
          <a:noFill/>
          <a:ln w="9525">
            <a:noFill/>
            <a:miter lim="800000"/>
          </a:ln>
        </p:spPr>
        <p:txBody>
          <a:bodyPr>
            <a:spAutoFit/>
          </a:bodyPr>
          <a:lstStyle/>
          <a:p>
            <a:r>
              <a:rPr lang="zh-CN" altLang="en-US"/>
              <a:t>操作室</a:t>
            </a:r>
            <a:endParaRPr lang="zh-CN" altLang="en-US"/>
          </a:p>
        </p:txBody>
      </p:sp>
      <p:sp>
        <p:nvSpPr>
          <p:cNvPr id="17" name="右箭头 16"/>
          <p:cNvSpPr/>
          <p:nvPr/>
        </p:nvSpPr>
        <p:spPr>
          <a:xfrm>
            <a:off x="8685213" y="5465763"/>
            <a:ext cx="922337" cy="4445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46091" name="TextBox 17"/>
          <p:cNvSpPr txBox="1">
            <a:spLocks noChangeArrowheads="1"/>
          </p:cNvSpPr>
          <p:nvPr/>
        </p:nvSpPr>
        <p:spPr bwMode="auto">
          <a:xfrm>
            <a:off x="9607550" y="5267325"/>
            <a:ext cx="792163" cy="369888"/>
          </a:xfrm>
          <a:prstGeom prst="rect">
            <a:avLst/>
          </a:prstGeom>
          <a:noFill/>
          <a:ln w="9525">
            <a:noFill/>
            <a:miter lim="800000"/>
          </a:ln>
        </p:spPr>
        <p:txBody>
          <a:bodyPr>
            <a:spAutoFit/>
          </a:bodyPr>
          <a:lstStyle/>
          <a:p>
            <a:r>
              <a:rPr lang="zh-CN" altLang="en-US"/>
              <a:t>支腿</a:t>
            </a:r>
            <a:endParaRPr lang="zh-CN" altLang="en-US"/>
          </a:p>
        </p:txBody>
      </p:sp>
      <p:sp>
        <p:nvSpPr>
          <p:cNvPr id="19" name="左箭头 18"/>
          <p:cNvSpPr/>
          <p:nvPr/>
        </p:nvSpPr>
        <p:spPr>
          <a:xfrm>
            <a:off x="3962400" y="3063875"/>
            <a:ext cx="2449513" cy="34925"/>
          </a:xfrm>
          <a:prstGeom prst="lef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093" name="TextBox 19"/>
          <p:cNvSpPr txBox="1">
            <a:spLocks noChangeArrowheads="1"/>
          </p:cNvSpPr>
          <p:nvPr/>
        </p:nvSpPr>
        <p:spPr bwMode="auto">
          <a:xfrm>
            <a:off x="3248025" y="2921000"/>
            <a:ext cx="649288" cy="369888"/>
          </a:xfrm>
          <a:prstGeom prst="rect">
            <a:avLst/>
          </a:prstGeom>
          <a:noFill/>
          <a:ln w="9525">
            <a:noFill/>
            <a:miter lim="800000"/>
          </a:ln>
        </p:spPr>
        <p:txBody>
          <a:bodyPr>
            <a:spAutoFit/>
          </a:bodyPr>
          <a:lstStyle/>
          <a:p>
            <a:r>
              <a:rPr lang="zh-CN" altLang="en-US"/>
              <a:t>吊钩</a:t>
            </a:r>
            <a:endParaRPr lang="zh-CN" altLang="en-US"/>
          </a:p>
        </p:txBody>
      </p:sp>
      <p:sp>
        <p:nvSpPr>
          <p:cNvPr id="21" name="右箭头 20"/>
          <p:cNvSpPr/>
          <p:nvPr/>
        </p:nvSpPr>
        <p:spPr>
          <a:xfrm>
            <a:off x="7181850" y="2776538"/>
            <a:ext cx="2519363" cy="53975"/>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095" name="TextBox 21"/>
          <p:cNvSpPr txBox="1">
            <a:spLocks noChangeArrowheads="1"/>
          </p:cNvSpPr>
          <p:nvPr/>
        </p:nvSpPr>
        <p:spPr bwMode="auto">
          <a:xfrm>
            <a:off x="9748838" y="2635250"/>
            <a:ext cx="792162" cy="369888"/>
          </a:xfrm>
          <a:prstGeom prst="rect">
            <a:avLst/>
          </a:prstGeom>
          <a:noFill/>
          <a:ln w="9525">
            <a:noFill/>
            <a:miter lim="800000"/>
          </a:ln>
        </p:spPr>
        <p:txBody>
          <a:bodyPr>
            <a:spAutoFit/>
          </a:bodyPr>
          <a:lstStyle/>
          <a:p>
            <a:r>
              <a:rPr lang="zh-CN" altLang="en-US"/>
              <a:t>吊臂</a:t>
            </a:r>
            <a:endParaRPr lang="zh-CN" altLang="en-US"/>
          </a:p>
        </p:txBody>
      </p:sp>
      <p:sp>
        <p:nvSpPr>
          <p:cNvPr id="23" name="左箭头 22"/>
          <p:cNvSpPr/>
          <p:nvPr/>
        </p:nvSpPr>
        <p:spPr>
          <a:xfrm>
            <a:off x="3962400" y="2135188"/>
            <a:ext cx="2305050" cy="53975"/>
          </a:xfrm>
          <a:prstGeom prst="lef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FF0000"/>
              </a:solidFill>
            </a:endParaRPr>
          </a:p>
        </p:txBody>
      </p:sp>
      <p:sp>
        <p:nvSpPr>
          <p:cNvPr id="46097" name="TextBox 26"/>
          <p:cNvSpPr txBox="1">
            <a:spLocks noChangeArrowheads="1"/>
          </p:cNvSpPr>
          <p:nvPr/>
        </p:nvSpPr>
        <p:spPr bwMode="auto">
          <a:xfrm>
            <a:off x="3221038" y="1966913"/>
            <a:ext cx="647700" cy="368300"/>
          </a:xfrm>
          <a:prstGeom prst="rect">
            <a:avLst/>
          </a:prstGeom>
          <a:noFill/>
          <a:ln w="9525">
            <a:noFill/>
            <a:miter lim="800000"/>
          </a:ln>
        </p:spPr>
        <p:txBody>
          <a:bodyPr>
            <a:spAutoFit/>
          </a:bodyPr>
          <a:lstStyle/>
          <a:p>
            <a:r>
              <a:rPr lang="zh-CN" altLang="en-US"/>
              <a:t>副臂</a:t>
            </a:r>
            <a:endParaRPr lang="zh-CN" altLang="en-US"/>
          </a:p>
        </p:txBody>
      </p:sp>
      <p:sp>
        <p:nvSpPr>
          <p:cNvPr id="28" name="右箭头 27"/>
          <p:cNvSpPr/>
          <p:nvPr/>
        </p:nvSpPr>
        <p:spPr>
          <a:xfrm>
            <a:off x="6677025" y="1920875"/>
            <a:ext cx="3097213" cy="53975"/>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099" name="TextBox 28"/>
          <p:cNvSpPr txBox="1">
            <a:spLocks noChangeArrowheads="1"/>
          </p:cNvSpPr>
          <p:nvPr/>
        </p:nvSpPr>
        <p:spPr bwMode="auto">
          <a:xfrm>
            <a:off x="9748838" y="1778000"/>
            <a:ext cx="936625" cy="369888"/>
          </a:xfrm>
          <a:prstGeom prst="rect">
            <a:avLst/>
          </a:prstGeom>
          <a:noFill/>
          <a:ln w="9525">
            <a:noFill/>
            <a:miter lim="800000"/>
          </a:ln>
        </p:spPr>
        <p:txBody>
          <a:bodyPr>
            <a:spAutoFit/>
          </a:bodyPr>
          <a:lstStyle/>
          <a:p>
            <a:r>
              <a:rPr lang="zh-CN" altLang="en-US"/>
              <a:t>限位器</a:t>
            </a:r>
            <a:endParaRPr lang="zh-CN" altLang="en-US"/>
          </a:p>
        </p:txBody>
      </p:sp>
      <p:sp>
        <p:nvSpPr>
          <p:cNvPr id="30" name="左箭头 29"/>
          <p:cNvSpPr/>
          <p:nvPr/>
        </p:nvSpPr>
        <p:spPr>
          <a:xfrm>
            <a:off x="4176713" y="4481513"/>
            <a:ext cx="1008062" cy="46037"/>
          </a:xfrm>
          <a:prstGeom prst="lef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101" name="TextBox 30"/>
          <p:cNvSpPr txBox="1">
            <a:spLocks noChangeArrowheads="1"/>
          </p:cNvSpPr>
          <p:nvPr/>
        </p:nvSpPr>
        <p:spPr bwMode="auto">
          <a:xfrm>
            <a:off x="3248025" y="4349750"/>
            <a:ext cx="928688" cy="369888"/>
          </a:xfrm>
          <a:prstGeom prst="rect">
            <a:avLst/>
          </a:prstGeom>
          <a:noFill/>
          <a:ln w="9525">
            <a:noFill/>
            <a:miter lim="800000"/>
          </a:ln>
        </p:spPr>
        <p:txBody>
          <a:bodyPr>
            <a:spAutoFit/>
          </a:bodyPr>
          <a:lstStyle/>
          <a:p>
            <a:r>
              <a:rPr lang="zh-CN" altLang="en-US"/>
              <a:t>驾驶室</a:t>
            </a: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矩形 8"/>
          <p:cNvSpPr>
            <a:spLocks noChangeArrowheads="1"/>
          </p:cNvSpPr>
          <p:nvPr/>
        </p:nvSpPr>
        <p:spPr bwMode="auto">
          <a:xfrm>
            <a:off x="4859338" y="2324100"/>
            <a:ext cx="7332662" cy="2092325"/>
          </a:xfrm>
          <a:prstGeom prst="rect">
            <a:avLst/>
          </a:prstGeom>
          <a:noFill/>
          <a:ln w="9525">
            <a:noFill/>
            <a:miter lim="800000"/>
          </a:ln>
        </p:spPr>
        <p:txBody>
          <a:bodyPr>
            <a:spAutoFit/>
          </a:bodyPr>
          <a:lstStyle/>
          <a:p>
            <a:pPr algn="ctr" eaLnBrk="1" hangingPunct="1">
              <a:lnSpc>
                <a:spcPct val="130000"/>
              </a:lnSpc>
              <a:buFont typeface="Arial" panose="020B0604020202020204" pitchFamily="34" charset="0"/>
              <a:buNone/>
            </a:pPr>
            <a:r>
              <a:rPr lang="zh-CN" altLang="en-US" sz="5000" b="1">
                <a:solidFill>
                  <a:srgbClr val="595959"/>
                </a:solidFill>
                <a:ea typeface="微软雅黑" panose="020B0503020204020204" pitchFamily="34" charset="-122"/>
              </a:rPr>
              <a:t>起重</a:t>
            </a:r>
            <a:r>
              <a:rPr lang="zh-CN" altLang="en-US" sz="5000" b="1">
                <a:solidFill>
                  <a:srgbClr val="595959"/>
                </a:solidFill>
                <a:ea typeface="微软雅黑" panose="020B0503020204020204" pitchFamily="34" charset="-122"/>
                <a:sym typeface="Arial" panose="020B0604020202020204" pitchFamily="34" charset="0"/>
              </a:rPr>
              <a:t>吊装作业的基本知识</a:t>
            </a:r>
            <a:r>
              <a:rPr lang="zh-CN" altLang="en-US" sz="5000" b="1">
                <a:solidFill>
                  <a:srgbClr val="595959"/>
                </a:solidFill>
                <a:ea typeface="微软雅黑" panose="020B0503020204020204" pitchFamily="34" charset="-122"/>
              </a:rPr>
              <a:t>起重设备、吊锁具介绍</a:t>
            </a:r>
            <a:endParaRPr lang="zh-CN" altLang="en-US" sz="5000" b="1">
              <a:solidFill>
                <a:srgbClr val="595959"/>
              </a:solidFill>
              <a:ea typeface="微软雅黑" panose="020B0503020204020204" pitchFamily="34" charset="-122"/>
              <a:sym typeface="Arial" panose="020B0604020202020204" pitchFamily="34" charset="0"/>
            </a:endParaRPr>
          </a:p>
        </p:txBody>
      </p:sp>
      <p:grpSp>
        <p:nvGrpSpPr>
          <p:cNvPr id="20483" name="组合 6"/>
          <p:cNvGrpSpPr/>
          <p:nvPr/>
        </p:nvGrpSpPr>
        <p:grpSpPr bwMode="auto">
          <a:xfrm>
            <a:off x="160338" y="454025"/>
            <a:ext cx="4468812" cy="4786313"/>
            <a:chOff x="755650" y="1498600"/>
            <a:chExt cx="4468219" cy="4786313"/>
          </a:xfrm>
        </p:grpSpPr>
        <p:sp>
          <p:nvSpPr>
            <p:cNvPr id="20487" name="Freeform 43"/>
            <p:cNvSpPr/>
            <p:nvPr/>
          </p:nvSpPr>
          <p:spPr bwMode="auto">
            <a:xfrm>
              <a:off x="4229747" y="2381006"/>
              <a:ext cx="702640" cy="489173"/>
            </a:xfrm>
            <a:custGeom>
              <a:avLst/>
              <a:gdLst>
                <a:gd name="T0" fmla="*/ 2147483647 w 593"/>
                <a:gd name="T1" fmla="*/ 2147483647 h 413"/>
                <a:gd name="T2" fmla="*/ 0 w 593"/>
                <a:gd name="T3" fmla="*/ 2147483647 h 413"/>
                <a:gd name="T4" fmla="*/ 2147483647 w 593"/>
                <a:gd name="T5" fmla="*/ 0 h 413"/>
                <a:gd name="T6" fmla="*/ 2147483647 w 593"/>
                <a:gd name="T7" fmla="*/ 2147483647 h 413"/>
                <a:gd name="T8" fmla="*/ 2147483647 w 593"/>
                <a:gd name="T9" fmla="*/ 0 h 413"/>
                <a:gd name="T10" fmla="*/ 2147483647 w 593"/>
                <a:gd name="T11" fmla="*/ 2147483647 h 413"/>
                <a:gd name="T12" fmla="*/ 2147483647 w 593"/>
                <a:gd name="T13" fmla="*/ 2147483647 h 413"/>
                <a:gd name="T14" fmla="*/ 0 60000 65536"/>
                <a:gd name="T15" fmla="*/ 0 60000 65536"/>
                <a:gd name="T16" fmla="*/ 0 60000 65536"/>
                <a:gd name="T17" fmla="*/ 0 60000 65536"/>
                <a:gd name="T18" fmla="*/ 0 60000 65536"/>
                <a:gd name="T19" fmla="*/ 0 60000 65536"/>
                <a:gd name="T20" fmla="*/ 0 60000 65536"/>
                <a:gd name="T21" fmla="*/ 0 w 593"/>
                <a:gd name="T22" fmla="*/ 0 h 413"/>
                <a:gd name="T23" fmla="*/ 593 w 593"/>
                <a:gd name="T24" fmla="*/ 413 h 4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3" h="413">
                  <a:moveTo>
                    <a:pt x="303" y="413"/>
                  </a:moveTo>
                  <a:lnTo>
                    <a:pt x="0" y="7"/>
                  </a:lnTo>
                  <a:lnTo>
                    <a:pt x="19" y="0"/>
                  </a:lnTo>
                  <a:lnTo>
                    <a:pt x="303" y="371"/>
                  </a:lnTo>
                  <a:lnTo>
                    <a:pt x="572" y="0"/>
                  </a:lnTo>
                  <a:lnTo>
                    <a:pt x="593" y="7"/>
                  </a:lnTo>
                  <a:lnTo>
                    <a:pt x="303" y="413"/>
                  </a:lnTo>
                  <a:close/>
                </a:path>
              </a:pathLst>
            </a:custGeom>
            <a:solidFill>
              <a:srgbClr val="555D60"/>
            </a:solidFill>
            <a:ln w="9525">
              <a:noFill/>
              <a:round/>
            </a:ln>
          </p:spPr>
          <p:txBody>
            <a:bodyPr/>
            <a:lstStyle/>
            <a:p>
              <a:endParaRPr lang="zh-CN" altLang="en-US"/>
            </a:p>
          </p:txBody>
        </p:sp>
        <p:sp>
          <p:nvSpPr>
            <p:cNvPr id="20488" name="Rectangle 44"/>
            <p:cNvSpPr>
              <a:spLocks noChangeArrowheads="1"/>
            </p:cNvSpPr>
            <p:nvPr/>
          </p:nvSpPr>
          <p:spPr bwMode="auto">
            <a:xfrm>
              <a:off x="4228562" y="2363240"/>
              <a:ext cx="703824" cy="93571"/>
            </a:xfrm>
            <a:prstGeom prst="rect">
              <a:avLst/>
            </a:prstGeom>
            <a:solidFill>
              <a:srgbClr val="555D60"/>
            </a:solidFill>
            <a:ln w="9525">
              <a:noFill/>
              <a:miter lim="800000"/>
            </a:ln>
          </p:spPr>
          <p:txBody>
            <a:bodyPr/>
            <a:lstStyle/>
            <a:p>
              <a:pPr eaLnBrk="1" hangingPunct="1">
                <a:buFont typeface="Arial" panose="020B0604020202020204" pitchFamily="34" charset="0"/>
                <a:buNone/>
              </a:pPr>
              <a:endParaRPr lang="zh-CN" altLang="en-US"/>
            </a:p>
          </p:txBody>
        </p:sp>
        <p:sp>
          <p:nvSpPr>
            <p:cNvPr id="20489" name="Freeform 45"/>
            <p:cNvSpPr/>
            <p:nvPr/>
          </p:nvSpPr>
          <p:spPr bwMode="auto">
            <a:xfrm>
              <a:off x="1036469" y="1557822"/>
              <a:ext cx="4006112" cy="450086"/>
            </a:xfrm>
            <a:custGeom>
              <a:avLst/>
              <a:gdLst>
                <a:gd name="T0" fmla="*/ 2147483647 w 1430"/>
                <a:gd name="T1" fmla="*/ 2147483647 h 161"/>
                <a:gd name="T2" fmla="*/ 2147483647 w 1430"/>
                <a:gd name="T3" fmla="*/ 2147483647 h 161"/>
                <a:gd name="T4" fmla="*/ 2147483647 w 1430"/>
                <a:gd name="T5" fmla="*/ 2147483647 h 161"/>
                <a:gd name="T6" fmla="*/ 2147483647 w 1430"/>
                <a:gd name="T7" fmla="*/ 0 h 161"/>
                <a:gd name="T8" fmla="*/ 2147483647 w 1430"/>
                <a:gd name="T9" fmla="*/ 0 h 161"/>
                <a:gd name="T10" fmla="*/ 2147483647 w 1430"/>
                <a:gd name="T11" fmla="*/ 2147483647 h 161"/>
                <a:gd name="T12" fmla="*/ 2147483647 w 1430"/>
                <a:gd name="T13" fmla="*/ 2147483647 h 161"/>
                <a:gd name="T14" fmla="*/ 2147483647 w 1430"/>
                <a:gd name="T15" fmla="*/ 2147483647 h 161"/>
                <a:gd name="T16" fmla="*/ 2147483647 w 1430"/>
                <a:gd name="T17" fmla="*/ 2147483647 h 161"/>
                <a:gd name="T18" fmla="*/ 2147483647 w 1430"/>
                <a:gd name="T19" fmla="*/ 2147483647 h 161"/>
                <a:gd name="T20" fmla="*/ 2147483647 w 1430"/>
                <a:gd name="T21" fmla="*/ 2147483647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0"/>
                <a:gd name="T34" fmla="*/ 0 h 161"/>
                <a:gd name="T35" fmla="*/ 1430 w 1430"/>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0" h="161">
                  <a:moveTo>
                    <a:pt x="5" y="161"/>
                  </a:moveTo>
                  <a:cubicBezTo>
                    <a:pt x="3" y="161"/>
                    <a:pt x="1" y="160"/>
                    <a:pt x="1" y="158"/>
                  </a:cubicBezTo>
                  <a:cubicBezTo>
                    <a:pt x="0" y="156"/>
                    <a:pt x="1" y="153"/>
                    <a:pt x="3" y="153"/>
                  </a:cubicBezTo>
                  <a:cubicBezTo>
                    <a:pt x="484" y="0"/>
                    <a:pt x="484" y="0"/>
                    <a:pt x="484" y="0"/>
                  </a:cubicBezTo>
                  <a:cubicBezTo>
                    <a:pt x="485" y="0"/>
                    <a:pt x="485" y="0"/>
                    <a:pt x="485" y="0"/>
                  </a:cubicBezTo>
                  <a:cubicBezTo>
                    <a:pt x="1427" y="148"/>
                    <a:pt x="1427" y="148"/>
                    <a:pt x="1427" y="148"/>
                  </a:cubicBezTo>
                  <a:cubicBezTo>
                    <a:pt x="1429" y="149"/>
                    <a:pt x="1430" y="151"/>
                    <a:pt x="1430" y="153"/>
                  </a:cubicBezTo>
                  <a:cubicBezTo>
                    <a:pt x="1430" y="155"/>
                    <a:pt x="1428" y="157"/>
                    <a:pt x="1425" y="157"/>
                  </a:cubicBezTo>
                  <a:cubicBezTo>
                    <a:pt x="485" y="9"/>
                    <a:pt x="485" y="9"/>
                    <a:pt x="485" y="9"/>
                  </a:cubicBezTo>
                  <a:cubicBezTo>
                    <a:pt x="6" y="161"/>
                    <a:pt x="6" y="161"/>
                    <a:pt x="6" y="161"/>
                  </a:cubicBezTo>
                  <a:cubicBezTo>
                    <a:pt x="6" y="161"/>
                    <a:pt x="5" y="161"/>
                    <a:pt x="5" y="161"/>
                  </a:cubicBezTo>
                  <a:close/>
                </a:path>
              </a:pathLst>
            </a:custGeom>
            <a:solidFill>
              <a:srgbClr val="555D60"/>
            </a:solidFill>
            <a:ln w="9525">
              <a:noFill/>
              <a:round/>
            </a:ln>
          </p:spPr>
          <p:txBody>
            <a:bodyPr/>
            <a:lstStyle/>
            <a:p>
              <a:endParaRPr lang="zh-CN" altLang="en-US"/>
            </a:p>
          </p:txBody>
        </p:sp>
        <p:sp>
          <p:nvSpPr>
            <p:cNvPr id="20490" name="Freeform 46"/>
            <p:cNvSpPr/>
            <p:nvPr/>
          </p:nvSpPr>
          <p:spPr bwMode="auto">
            <a:xfrm>
              <a:off x="4490422" y="2982701"/>
              <a:ext cx="190767" cy="291372"/>
            </a:xfrm>
            <a:custGeom>
              <a:avLst/>
              <a:gdLst>
                <a:gd name="T0" fmla="*/ 2147483647 w 68"/>
                <a:gd name="T1" fmla="*/ 2147483647 h 104"/>
                <a:gd name="T2" fmla="*/ 2147483647 w 68"/>
                <a:gd name="T3" fmla="*/ 2147483647 h 104"/>
                <a:gd name="T4" fmla="*/ 2147483647 w 68"/>
                <a:gd name="T5" fmla="*/ 2147483647 h 104"/>
                <a:gd name="T6" fmla="*/ 2147483647 w 68"/>
                <a:gd name="T7" fmla="*/ 2147483647 h 104"/>
                <a:gd name="T8" fmla="*/ 2147483647 w 68"/>
                <a:gd name="T9" fmla="*/ 0 h 104"/>
                <a:gd name="T10" fmla="*/ 2147483647 w 68"/>
                <a:gd name="T11" fmla="*/ 2147483647 h 104"/>
                <a:gd name="T12" fmla="*/ 2147483647 w 68"/>
                <a:gd name="T13" fmla="*/ 2147483647 h 104"/>
                <a:gd name="T14" fmla="*/ 2147483647 w 68"/>
                <a:gd name="T15" fmla="*/ 2147483647 h 104"/>
                <a:gd name="T16" fmla="*/ 2147483647 w 68"/>
                <a:gd name="T17" fmla="*/ 2147483647 h 104"/>
                <a:gd name="T18" fmla="*/ 2147483647 w 68"/>
                <a:gd name="T19" fmla="*/ 2147483647 h 104"/>
                <a:gd name="T20" fmla="*/ 2147483647 w 68"/>
                <a:gd name="T21" fmla="*/ 2147483647 h 104"/>
                <a:gd name="T22" fmla="*/ 2147483647 w 68"/>
                <a:gd name="T23" fmla="*/ 2147483647 h 104"/>
                <a:gd name="T24" fmla="*/ 2147483647 w 68"/>
                <a:gd name="T25" fmla="*/ 2147483647 h 104"/>
                <a:gd name="T26" fmla="*/ 2147483647 w 68"/>
                <a:gd name="T27" fmla="*/ 2147483647 h 104"/>
                <a:gd name="T28" fmla="*/ 0 w 68"/>
                <a:gd name="T29" fmla="*/ 2147483647 h 104"/>
                <a:gd name="T30" fmla="*/ 2147483647 w 68"/>
                <a:gd name="T31" fmla="*/ 2147483647 h 104"/>
                <a:gd name="T32" fmla="*/ 2147483647 w 68"/>
                <a:gd name="T33" fmla="*/ 2147483647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04"/>
                <a:gd name="T53" fmla="*/ 68 w 68"/>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04">
                  <a:moveTo>
                    <a:pt x="34" y="104"/>
                  </a:moveTo>
                  <a:cubicBezTo>
                    <a:pt x="53" y="104"/>
                    <a:pt x="68" y="90"/>
                    <a:pt x="68" y="72"/>
                  </a:cubicBezTo>
                  <a:cubicBezTo>
                    <a:pt x="68" y="56"/>
                    <a:pt x="54" y="42"/>
                    <a:pt x="36" y="41"/>
                  </a:cubicBezTo>
                  <a:cubicBezTo>
                    <a:pt x="36" y="6"/>
                    <a:pt x="36" y="6"/>
                    <a:pt x="36" y="6"/>
                  </a:cubicBezTo>
                  <a:cubicBezTo>
                    <a:pt x="36" y="2"/>
                    <a:pt x="33" y="0"/>
                    <a:pt x="30" y="0"/>
                  </a:cubicBezTo>
                  <a:cubicBezTo>
                    <a:pt x="27" y="0"/>
                    <a:pt x="24" y="2"/>
                    <a:pt x="24" y="6"/>
                  </a:cubicBezTo>
                  <a:cubicBezTo>
                    <a:pt x="24" y="47"/>
                    <a:pt x="24" y="47"/>
                    <a:pt x="24" y="47"/>
                  </a:cubicBezTo>
                  <a:cubicBezTo>
                    <a:pt x="24" y="50"/>
                    <a:pt x="27" y="52"/>
                    <a:pt x="30" y="52"/>
                  </a:cubicBezTo>
                  <a:cubicBezTo>
                    <a:pt x="34" y="52"/>
                    <a:pt x="34" y="52"/>
                    <a:pt x="34" y="52"/>
                  </a:cubicBezTo>
                  <a:cubicBezTo>
                    <a:pt x="46" y="52"/>
                    <a:pt x="56" y="61"/>
                    <a:pt x="56" y="72"/>
                  </a:cubicBezTo>
                  <a:cubicBezTo>
                    <a:pt x="56" y="83"/>
                    <a:pt x="46" y="92"/>
                    <a:pt x="34" y="92"/>
                  </a:cubicBezTo>
                  <a:cubicBezTo>
                    <a:pt x="28" y="92"/>
                    <a:pt x="22" y="90"/>
                    <a:pt x="18" y="85"/>
                  </a:cubicBezTo>
                  <a:cubicBezTo>
                    <a:pt x="14" y="82"/>
                    <a:pt x="13" y="77"/>
                    <a:pt x="13" y="72"/>
                  </a:cubicBezTo>
                  <a:cubicBezTo>
                    <a:pt x="13" y="69"/>
                    <a:pt x="10" y="67"/>
                    <a:pt x="6" y="67"/>
                  </a:cubicBezTo>
                  <a:cubicBezTo>
                    <a:pt x="3" y="67"/>
                    <a:pt x="0" y="69"/>
                    <a:pt x="0" y="72"/>
                  </a:cubicBezTo>
                  <a:cubicBezTo>
                    <a:pt x="0" y="80"/>
                    <a:pt x="3" y="87"/>
                    <a:pt x="8" y="93"/>
                  </a:cubicBezTo>
                  <a:cubicBezTo>
                    <a:pt x="15" y="100"/>
                    <a:pt x="24" y="104"/>
                    <a:pt x="34" y="104"/>
                  </a:cubicBezTo>
                  <a:close/>
                </a:path>
              </a:pathLst>
            </a:custGeom>
            <a:solidFill>
              <a:srgbClr val="37393A"/>
            </a:solidFill>
            <a:ln w="9525">
              <a:noFill/>
              <a:round/>
            </a:ln>
          </p:spPr>
          <p:txBody>
            <a:bodyPr/>
            <a:lstStyle/>
            <a:p>
              <a:endParaRPr lang="zh-CN" altLang="en-US"/>
            </a:p>
          </p:txBody>
        </p:sp>
        <p:sp>
          <p:nvSpPr>
            <p:cNvPr id="20491" name="Freeform 47"/>
            <p:cNvSpPr/>
            <p:nvPr/>
          </p:nvSpPr>
          <p:spPr bwMode="auto">
            <a:xfrm>
              <a:off x="4447766" y="2800297"/>
              <a:ext cx="266600" cy="280712"/>
            </a:xfrm>
            <a:custGeom>
              <a:avLst/>
              <a:gdLst>
                <a:gd name="T0" fmla="*/ 2147483647 w 95"/>
                <a:gd name="T1" fmla="*/ 2147483647 h 100"/>
                <a:gd name="T2" fmla="*/ 2147483647 w 95"/>
                <a:gd name="T3" fmla="*/ 2147483647 h 100"/>
                <a:gd name="T4" fmla="*/ 2147483647 w 95"/>
                <a:gd name="T5" fmla="*/ 2147483647 h 100"/>
                <a:gd name="T6" fmla="*/ 2147483647 w 95"/>
                <a:gd name="T7" fmla="*/ 2147483647 h 100"/>
                <a:gd name="T8" fmla="*/ 2147483647 w 95"/>
                <a:gd name="T9" fmla="*/ 2147483647 h 100"/>
                <a:gd name="T10" fmla="*/ 2147483647 w 95"/>
                <a:gd name="T11" fmla="*/ 2147483647 h 100"/>
                <a:gd name="T12" fmla="*/ 2147483647 w 95"/>
                <a:gd name="T13" fmla="*/ 2147483647 h 100"/>
                <a:gd name="T14" fmla="*/ 2147483647 w 95"/>
                <a:gd name="T15" fmla="*/ 2147483647 h 100"/>
                <a:gd name="T16" fmla="*/ 0 w 95"/>
                <a:gd name="T17" fmla="*/ 2147483647 h 100"/>
                <a:gd name="T18" fmla="*/ 2147483647 w 95"/>
                <a:gd name="T19" fmla="*/ 0 h 100"/>
                <a:gd name="T20" fmla="*/ 2147483647 w 95"/>
                <a:gd name="T21" fmla="*/ 2147483647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00"/>
                <a:gd name="T35" fmla="*/ 95 w 95"/>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00">
                  <a:moveTo>
                    <a:pt x="95" y="26"/>
                  </a:moveTo>
                  <a:cubicBezTo>
                    <a:pt x="88" y="69"/>
                    <a:pt x="88" y="69"/>
                    <a:pt x="88" y="69"/>
                  </a:cubicBezTo>
                  <a:cubicBezTo>
                    <a:pt x="86" y="80"/>
                    <a:pt x="86" y="80"/>
                    <a:pt x="86" y="80"/>
                  </a:cubicBezTo>
                  <a:cubicBezTo>
                    <a:pt x="86" y="91"/>
                    <a:pt x="77" y="100"/>
                    <a:pt x="67" y="100"/>
                  </a:cubicBezTo>
                  <a:cubicBezTo>
                    <a:pt x="47" y="100"/>
                    <a:pt x="47" y="100"/>
                    <a:pt x="47" y="100"/>
                  </a:cubicBezTo>
                  <a:cubicBezTo>
                    <a:pt x="28" y="100"/>
                    <a:pt x="28" y="100"/>
                    <a:pt x="28" y="100"/>
                  </a:cubicBezTo>
                  <a:cubicBezTo>
                    <a:pt x="17" y="100"/>
                    <a:pt x="9" y="91"/>
                    <a:pt x="9" y="80"/>
                  </a:cubicBezTo>
                  <a:cubicBezTo>
                    <a:pt x="7" y="69"/>
                    <a:pt x="7" y="69"/>
                    <a:pt x="7" y="69"/>
                  </a:cubicBezTo>
                  <a:cubicBezTo>
                    <a:pt x="0" y="26"/>
                    <a:pt x="0" y="26"/>
                    <a:pt x="0" y="26"/>
                  </a:cubicBezTo>
                  <a:cubicBezTo>
                    <a:pt x="6" y="8"/>
                    <a:pt x="25" y="0"/>
                    <a:pt x="47" y="0"/>
                  </a:cubicBezTo>
                  <a:cubicBezTo>
                    <a:pt x="70" y="0"/>
                    <a:pt x="89" y="8"/>
                    <a:pt x="95" y="26"/>
                  </a:cubicBezTo>
                  <a:close/>
                </a:path>
              </a:pathLst>
            </a:custGeom>
            <a:solidFill>
              <a:srgbClr val="F39C12"/>
            </a:solidFill>
            <a:ln w="9525">
              <a:noFill/>
              <a:round/>
            </a:ln>
          </p:spPr>
          <p:txBody>
            <a:bodyPr/>
            <a:lstStyle/>
            <a:p>
              <a:endParaRPr lang="zh-CN" altLang="en-US"/>
            </a:p>
          </p:txBody>
        </p:sp>
        <p:sp>
          <p:nvSpPr>
            <p:cNvPr id="20492" name="Freeform 48"/>
            <p:cNvSpPr/>
            <p:nvPr/>
          </p:nvSpPr>
          <p:spPr bwMode="auto">
            <a:xfrm>
              <a:off x="4579289" y="2800297"/>
              <a:ext cx="135077" cy="280712"/>
            </a:xfrm>
            <a:custGeom>
              <a:avLst/>
              <a:gdLst>
                <a:gd name="T0" fmla="*/ 0 w 48"/>
                <a:gd name="T1" fmla="*/ 0 h 100"/>
                <a:gd name="T2" fmla="*/ 2147483647 w 48"/>
                <a:gd name="T3" fmla="*/ 2147483647 h 100"/>
                <a:gd name="T4" fmla="*/ 2147483647 w 48"/>
                <a:gd name="T5" fmla="*/ 2147483647 h 100"/>
                <a:gd name="T6" fmla="*/ 2147483647 w 48"/>
                <a:gd name="T7" fmla="*/ 2147483647 h 100"/>
                <a:gd name="T8" fmla="*/ 2147483647 w 48"/>
                <a:gd name="T9" fmla="*/ 2147483647 h 100"/>
                <a:gd name="T10" fmla="*/ 0 w 48"/>
                <a:gd name="T11" fmla="*/ 2147483647 h 100"/>
                <a:gd name="T12" fmla="*/ 0 w 48"/>
                <a:gd name="T13" fmla="*/ 0 h 100"/>
                <a:gd name="T14" fmla="*/ 0 60000 65536"/>
                <a:gd name="T15" fmla="*/ 0 60000 65536"/>
                <a:gd name="T16" fmla="*/ 0 60000 65536"/>
                <a:gd name="T17" fmla="*/ 0 60000 65536"/>
                <a:gd name="T18" fmla="*/ 0 60000 65536"/>
                <a:gd name="T19" fmla="*/ 0 60000 65536"/>
                <a:gd name="T20" fmla="*/ 0 60000 65536"/>
                <a:gd name="T21" fmla="*/ 0 w 48"/>
                <a:gd name="T22" fmla="*/ 0 h 100"/>
                <a:gd name="T23" fmla="*/ 48 w 48"/>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100">
                  <a:moveTo>
                    <a:pt x="0" y="0"/>
                  </a:moveTo>
                  <a:cubicBezTo>
                    <a:pt x="23" y="0"/>
                    <a:pt x="42" y="8"/>
                    <a:pt x="48" y="26"/>
                  </a:cubicBezTo>
                  <a:cubicBezTo>
                    <a:pt x="41" y="69"/>
                    <a:pt x="41" y="69"/>
                    <a:pt x="41" y="69"/>
                  </a:cubicBezTo>
                  <a:cubicBezTo>
                    <a:pt x="39" y="80"/>
                    <a:pt x="39" y="80"/>
                    <a:pt x="39" y="80"/>
                  </a:cubicBezTo>
                  <a:cubicBezTo>
                    <a:pt x="39" y="91"/>
                    <a:pt x="30" y="100"/>
                    <a:pt x="20" y="100"/>
                  </a:cubicBezTo>
                  <a:cubicBezTo>
                    <a:pt x="0" y="100"/>
                    <a:pt x="0" y="100"/>
                    <a:pt x="0" y="100"/>
                  </a:cubicBezTo>
                  <a:lnTo>
                    <a:pt x="0" y="0"/>
                  </a:lnTo>
                  <a:close/>
                </a:path>
              </a:pathLst>
            </a:custGeom>
            <a:solidFill>
              <a:srgbClr val="E5921A"/>
            </a:solidFill>
            <a:ln w="9525">
              <a:noFill/>
              <a:round/>
            </a:ln>
          </p:spPr>
          <p:txBody>
            <a:bodyPr/>
            <a:lstStyle/>
            <a:p>
              <a:endParaRPr lang="zh-CN" altLang="en-US"/>
            </a:p>
          </p:txBody>
        </p:sp>
        <p:sp>
          <p:nvSpPr>
            <p:cNvPr id="20493" name="Oval 49"/>
            <p:cNvSpPr>
              <a:spLocks noChangeArrowheads="1"/>
            </p:cNvSpPr>
            <p:nvPr/>
          </p:nvSpPr>
          <p:spPr bwMode="auto">
            <a:xfrm>
              <a:off x="4536633" y="2895052"/>
              <a:ext cx="87682" cy="87648"/>
            </a:xfrm>
            <a:prstGeom prst="ellipse">
              <a:avLst/>
            </a:prstGeom>
            <a:solidFill>
              <a:srgbClr val="2C3E50"/>
            </a:solidFill>
            <a:ln w="9525">
              <a:noFill/>
              <a:round/>
            </a:ln>
          </p:spPr>
          <p:txBody>
            <a:bodyPr/>
            <a:lstStyle/>
            <a:p>
              <a:pPr eaLnBrk="1" hangingPunct="1">
                <a:buFont typeface="Arial" panose="020B0604020202020204" pitchFamily="34" charset="0"/>
                <a:buNone/>
              </a:pPr>
              <a:endParaRPr lang="zh-CN" altLang="en-US"/>
            </a:p>
          </p:txBody>
        </p:sp>
        <p:sp>
          <p:nvSpPr>
            <p:cNvPr id="20494" name="Freeform 50"/>
            <p:cNvSpPr/>
            <p:nvPr/>
          </p:nvSpPr>
          <p:spPr bwMode="auto">
            <a:xfrm>
              <a:off x="983149" y="1980666"/>
              <a:ext cx="4134080" cy="371913"/>
            </a:xfrm>
            <a:custGeom>
              <a:avLst/>
              <a:gdLst>
                <a:gd name="T0" fmla="*/ 2147483647 w 3489"/>
                <a:gd name="T1" fmla="*/ 2147483647 h 314"/>
                <a:gd name="T2" fmla="*/ 2147483647 w 3489"/>
                <a:gd name="T3" fmla="*/ 2147483647 h 314"/>
                <a:gd name="T4" fmla="*/ 2147483647 w 3489"/>
                <a:gd name="T5" fmla="*/ 2147483647 h 314"/>
                <a:gd name="T6" fmla="*/ 2147483647 w 3489"/>
                <a:gd name="T7" fmla="*/ 2147483647 h 314"/>
                <a:gd name="T8" fmla="*/ 2147483647 w 3489"/>
                <a:gd name="T9" fmla="*/ 2147483647 h 314"/>
                <a:gd name="T10" fmla="*/ 2147483647 w 3489"/>
                <a:gd name="T11" fmla="*/ 2147483647 h 314"/>
                <a:gd name="T12" fmla="*/ 2147483647 w 3489"/>
                <a:gd name="T13" fmla="*/ 2147483647 h 314"/>
                <a:gd name="T14" fmla="*/ 2147483647 w 3489"/>
                <a:gd name="T15" fmla="*/ 2147483647 h 314"/>
                <a:gd name="T16" fmla="*/ 2147483647 w 3489"/>
                <a:gd name="T17" fmla="*/ 2147483647 h 314"/>
                <a:gd name="T18" fmla="*/ 2147483647 w 3489"/>
                <a:gd name="T19" fmla="*/ 2147483647 h 314"/>
                <a:gd name="T20" fmla="*/ 2147483647 w 3489"/>
                <a:gd name="T21" fmla="*/ 2147483647 h 314"/>
                <a:gd name="T22" fmla="*/ 2147483647 w 3489"/>
                <a:gd name="T23" fmla="*/ 2147483647 h 314"/>
                <a:gd name="T24" fmla="*/ 2147483647 w 3489"/>
                <a:gd name="T25" fmla="*/ 2147483647 h 314"/>
                <a:gd name="T26" fmla="*/ 2147483647 w 3489"/>
                <a:gd name="T27" fmla="*/ 2147483647 h 314"/>
                <a:gd name="T28" fmla="*/ 2147483647 w 3489"/>
                <a:gd name="T29" fmla="*/ 2147483647 h 314"/>
                <a:gd name="T30" fmla="*/ 2147483647 w 3489"/>
                <a:gd name="T31" fmla="*/ 2147483647 h 314"/>
                <a:gd name="T32" fmla="*/ 2147483647 w 3489"/>
                <a:gd name="T33" fmla="*/ 2147483647 h 314"/>
                <a:gd name="T34" fmla="*/ 0 w 3489"/>
                <a:gd name="T35" fmla="*/ 2147483647 h 314"/>
                <a:gd name="T36" fmla="*/ 2147483647 w 3489"/>
                <a:gd name="T37" fmla="*/ 2147483647 h 314"/>
                <a:gd name="T38" fmla="*/ 2147483647 w 3489"/>
                <a:gd name="T39" fmla="*/ 2147483647 h 314"/>
                <a:gd name="T40" fmla="*/ 2147483647 w 3489"/>
                <a:gd name="T41" fmla="*/ 2147483647 h 314"/>
                <a:gd name="T42" fmla="*/ 2147483647 w 3489"/>
                <a:gd name="T43" fmla="*/ 2147483647 h 314"/>
                <a:gd name="T44" fmla="*/ 2147483647 w 3489"/>
                <a:gd name="T45" fmla="*/ 2147483647 h 314"/>
                <a:gd name="T46" fmla="*/ 2147483647 w 3489"/>
                <a:gd name="T47" fmla="*/ 2147483647 h 314"/>
                <a:gd name="T48" fmla="*/ 2147483647 w 3489"/>
                <a:gd name="T49" fmla="*/ 2147483647 h 314"/>
                <a:gd name="T50" fmla="*/ 2147483647 w 3489"/>
                <a:gd name="T51" fmla="*/ 2147483647 h 314"/>
                <a:gd name="T52" fmla="*/ 2147483647 w 3489"/>
                <a:gd name="T53" fmla="*/ 2147483647 h 314"/>
                <a:gd name="T54" fmla="*/ 2147483647 w 3489"/>
                <a:gd name="T55" fmla="*/ 2147483647 h 314"/>
                <a:gd name="T56" fmla="*/ 2147483647 w 3489"/>
                <a:gd name="T57" fmla="*/ 2147483647 h 314"/>
                <a:gd name="T58" fmla="*/ 2147483647 w 3489"/>
                <a:gd name="T59" fmla="*/ 2147483647 h 314"/>
                <a:gd name="T60" fmla="*/ 2147483647 w 3489"/>
                <a:gd name="T61" fmla="*/ 2147483647 h 314"/>
                <a:gd name="T62" fmla="*/ 2147483647 w 3489"/>
                <a:gd name="T63" fmla="*/ 2147483647 h 314"/>
                <a:gd name="T64" fmla="*/ 2147483647 w 3489"/>
                <a:gd name="T65" fmla="*/ 2147483647 h 314"/>
                <a:gd name="T66" fmla="*/ 2147483647 w 3489"/>
                <a:gd name="T67" fmla="*/ 2147483647 h 314"/>
                <a:gd name="T68" fmla="*/ 2147483647 w 3489"/>
                <a:gd name="T69" fmla="*/ 2147483647 h 3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89"/>
                <a:gd name="T106" fmla="*/ 0 h 314"/>
                <a:gd name="T107" fmla="*/ 3489 w 3489"/>
                <a:gd name="T108" fmla="*/ 314 h 3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89" h="314">
                  <a:moveTo>
                    <a:pt x="3452" y="104"/>
                  </a:moveTo>
                  <a:lnTo>
                    <a:pt x="3411" y="196"/>
                  </a:lnTo>
                  <a:lnTo>
                    <a:pt x="3295" y="14"/>
                  </a:lnTo>
                  <a:lnTo>
                    <a:pt x="3180" y="198"/>
                  </a:lnTo>
                  <a:lnTo>
                    <a:pt x="3059" y="9"/>
                  </a:lnTo>
                  <a:lnTo>
                    <a:pt x="2953" y="201"/>
                  </a:lnTo>
                  <a:lnTo>
                    <a:pt x="2834" y="11"/>
                  </a:lnTo>
                  <a:lnTo>
                    <a:pt x="2728" y="196"/>
                  </a:lnTo>
                  <a:lnTo>
                    <a:pt x="2610" y="9"/>
                  </a:lnTo>
                  <a:lnTo>
                    <a:pt x="2506" y="196"/>
                  </a:lnTo>
                  <a:lnTo>
                    <a:pt x="2385" y="4"/>
                  </a:lnTo>
                  <a:lnTo>
                    <a:pt x="2300" y="196"/>
                  </a:lnTo>
                  <a:lnTo>
                    <a:pt x="2215" y="61"/>
                  </a:lnTo>
                  <a:lnTo>
                    <a:pt x="2213" y="63"/>
                  </a:lnTo>
                  <a:lnTo>
                    <a:pt x="2180" y="11"/>
                  </a:lnTo>
                  <a:lnTo>
                    <a:pt x="2083" y="196"/>
                  </a:lnTo>
                  <a:lnTo>
                    <a:pt x="1962" y="7"/>
                  </a:lnTo>
                  <a:lnTo>
                    <a:pt x="1860" y="198"/>
                  </a:lnTo>
                  <a:lnTo>
                    <a:pt x="1742" y="9"/>
                  </a:lnTo>
                  <a:lnTo>
                    <a:pt x="1636" y="198"/>
                  </a:lnTo>
                  <a:lnTo>
                    <a:pt x="1510" y="0"/>
                  </a:lnTo>
                  <a:lnTo>
                    <a:pt x="1442" y="191"/>
                  </a:lnTo>
                  <a:lnTo>
                    <a:pt x="1324" y="4"/>
                  </a:lnTo>
                  <a:lnTo>
                    <a:pt x="1239" y="196"/>
                  </a:lnTo>
                  <a:lnTo>
                    <a:pt x="1123" y="14"/>
                  </a:lnTo>
                  <a:lnTo>
                    <a:pt x="1009" y="198"/>
                  </a:lnTo>
                  <a:lnTo>
                    <a:pt x="889" y="9"/>
                  </a:lnTo>
                  <a:lnTo>
                    <a:pt x="782" y="201"/>
                  </a:lnTo>
                  <a:lnTo>
                    <a:pt x="662" y="11"/>
                  </a:lnTo>
                  <a:lnTo>
                    <a:pt x="558" y="196"/>
                  </a:lnTo>
                  <a:lnTo>
                    <a:pt x="439" y="9"/>
                  </a:lnTo>
                  <a:lnTo>
                    <a:pt x="335" y="196"/>
                  </a:lnTo>
                  <a:lnTo>
                    <a:pt x="215" y="4"/>
                  </a:lnTo>
                  <a:lnTo>
                    <a:pt x="130" y="196"/>
                  </a:lnTo>
                  <a:lnTo>
                    <a:pt x="45" y="61"/>
                  </a:lnTo>
                  <a:lnTo>
                    <a:pt x="0" y="90"/>
                  </a:lnTo>
                  <a:lnTo>
                    <a:pt x="139" y="312"/>
                  </a:lnTo>
                  <a:lnTo>
                    <a:pt x="222" y="118"/>
                  </a:lnTo>
                  <a:lnTo>
                    <a:pt x="338" y="298"/>
                  </a:lnTo>
                  <a:lnTo>
                    <a:pt x="442" y="113"/>
                  </a:lnTo>
                  <a:lnTo>
                    <a:pt x="560" y="300"/>
                  </a:lnTo>
                  <a:lnTo>
                    <a:pt x="664" y="116"/>
                  </a:lnTo>
                  <a:lnTo>
                    <a:pt x="785" y="307"/>
                  </a:lnTo>
                  <a:lnTo>
                    <a:pt x="891" y="113"/>
                  </a:lnTo>
                  <a:lnTo>
                    <a:pt x="1009" y="298"/>
                  </a:lnTo>
                  <a:lnTo>
                    <a:pt x="1125" y="113"/>
                  </a:lnTo>
                  <a:lnTo>
                    <a:pt x="1248" y="309"/>
                  </a:lnTo>
                  <a:lnTo>
                    <a:pt x="1333" y="118"/>
                  </a:lnTo>
                  <a:lnTo>
                    <a:pt x="1456" y="314"/>
                  </a:lnTo>
                  <a:lnTo>
                    <a:pt x="1522" y="123"/>
                  </a:lnTo>
                  <a:lnTo>
                    <a:pt x="1638" y="302"/>
                  </a:lnTo>
                  <a:lnTo>
                    <a:pt x="1745" y="113"/>
                  </a:lnTo>
                  <a:lnTo>
                    <a:pt x="1863" y="302"/>
                  </a:lnTo>
                  <a:lnTo>
                    <a:pt x="1967" y="113"/>
                  </a:lnTo>
                  <a:lnTo>
                    <a:pt x="2085" y="302"/>
                  </a:lnTo>
                  <a:lnTo>
                    <a:pt x="2184" y="118"/>
                  </a:lnTo>
                  <a:lnTo>
                    <a:pt x="2265" y="248"/>
                  </a:lnTo>
                  <a:lnTo>
                    <a:pt x="2269" y="246"/>
                  </a:lnTo>
                  <a:lnTo>
                    <a:pt x="2310" y="312"/>
                  </a:lnTo>
                  <a:lnTo>
                    <a:pt x="2395" y="118"/>
                  </a:lnTo>
                  <a:lnTo>
                    <a:pt x="2508" y="298"/>
                  </a:lnTo>
                  <a:lnTo>
                    <a:pt x="2612" y="113"/>
                  </a:lnTo>
                  <a:lnTo>
                    <a:pt x="2730" y="300"/>
                  </a:lnTo>
                  <a:lnTo>
                    <a:pt x="2837" y="116"/>
                  </a:lnTo>
                  <a:lnTo>
                    <a:pt x="2957" y="307"/>
                  </a:lnTo>
                  <a:lnTo>
                    <a:pt x="3064" y="113"/>
                  </a:lnTo>
                  <a:lnTo>
                    <a:pt x="3180" y="298"/>
                  </a:lnTo>
                  <a:lnTo>
                    <a:pt x="3295" y="113"/>
                  </a:lnTo>
                  <a:lnTo>
                    <a:pt x="3418" y="309"/>
                  </a:lnTo>
                  <a:lnTo>
                    <a:pt x="3489" y="153"/>
                  </a:lnTo>
                  <a:lnTo>
                    <a:pt x="3452" y="104"/>
                  </a:lnTo>
                  <a:close/>
                </a:path>
              </a:pathLst>
            </a:custGeom>
            <a:solidFill>
              <a:srgbClr val="F2CD14"/>
            </a:solidFill>
            <a:ln w="9525">
              <a:noFill/>
              <a:round/>
            </a:ln>
          </p:spPr>
          <p:txBody>
            <a:bodyPr/>
            <a:lstStyle/>
            <a:p>
              <a:endParaRPr lang="zh-CN" altLang="en-US"/>
            </a:p>
          </p:txBody>
        </p:sp>
        <p:sp>
          <p:nvSpPr>
            <p:cNvPr id="20495" name="Freeform 51"/>
            <p:cNvSpPr>
              <a:spLocks noEditPoints="1"/>
            </p:cNvSpPr>
            <p:nvPr/>
          </p:nvSpPr>
          <p:spPr bwMode="auto">
            <a:xfrm>
              <a:off x="851626" y="1954609"/>
              <a:ext cx="4372243" cy="412184"/>
            </a:xfrm>
            <a:custGeom>
              <a:avLst/>
              <a:gdLst>
                <a:gd name="T0" fmla="*/ 2147483647 w 3690"/>
                <a:gd name="T1" fmla="*/ 2147483647 h 348"/>
                <a:gd name="T2" fmla="*/ 2147483647 w 3690"/>
                <a:gd name="T3" fmla="*/ 2147483647 h 348"/>
                <a:gd name="T4" fmla="*/ 2147483647 w 3690"/>
                <a:gd name="T5" fmla="*/ 2147483647 h 348"/>
                <a:gd name="T6" fmla="*/ 2147483647 w 3690"/>
                <a:gd name="T7" fmla="*/ 2147483647 h 348"/>
                <a:gd name="T8" fmla="*/ 2147483647 w 3690"/>
                <a:gd name="T9" fmla="*/ 2147483647 h 348"/>
                <a:gd name="T10" fmla="*/ 2147483647 w 3690"/>
                <a:gd name="T11" fmla="*/ 0 h 348"/>
                <a:gd name="T12" fmla="*/ 2147483647 w 3690"/>
                <a:gd name="T13" fmla="*/ 0 h 348"/>
                <a:gd name="T14" fmla="*/ 0 w 3690"/>
                <a:gd name="T15" fmla="*/ 2147483647 h 348"/>
                <a:gd name="T16" fmla="*/ 2147483647 w 3690"/>
                <a:gd name="T17" fmla="*/ 2147483647 h 348"/>
                <a:gd name="T18" fmla="*/ 2147483647 w 3690"/>
                <a:gd name="T19" fmla="*/ 0 h 348"/>
                <a:gd name="T20" fmla="*/ 2147483647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90"/>
                <a:gd name="T34" fmla="*/ 0 h 348"/>
                <a:gd name="T35" fmla="*/ 3690 w 3690"/>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90" h="348">
                  <a:moveTo>
                    <a:pt x="3520" y="45"/>
                  </a:moveTo>
                  <a:lnTo>
                    <a:pt x="3622" y="303"/>
                  </a:lnTo>
                  <a:lnTo>
                    <a:pt x="68" y="303"/>
                  </a:lnTo>
                  <a:lnTo>
                    <a:pt x="170" y="45"/>
                  </a:lnTo>
                  <a:lnTo>
                    <a:pt x="3520" y="45"/>
                  </a:lnTo>
                  <a:close/>
                  <a:moveTo>
                    <a:pt x="3553" y="0"/>
                  </a:moveTo>
                  <a:lnTo>
                    <a:pt x="139" y="0"/>
                  </a:lnTo>
                  <a:lnTo>
                    <a:pt x="0" y="348"/>
                  </a:lnTo>
                  <a:lnTo>
                    <a:pt x="3690" y="348"/>
                  </a:lnTo>
                  <a:lnTo>
                    <a:pt x="3553" y="0"/>
                  </a:lnTo>
                  <a:close/>
                </a:path>
              </a:pathLst>
            </a:custGeom>
            <a:solidFill>
              <a:srgbClr val="F39C12"/>
            </a:solidFill>
            <a:ln w="9525">
              <a:noFill/>
              <a:round/>
            </a:ln>
          </p:spPr>
          <p:txBody>
            <a:bodyPr/>
            <a:lstStyle/>
            <a:p>
              <a:endParaRPr lang="zh-CN" altLang="en-US"/>
            </a:p>
          </p:txBody>
        </p:sp>
        <p:sp>
          <p:nvSpPr>
            <p:cNvPr id="20496" name="Freeform 52"/>
            <p:cNvSpPr>
              <a:spLocks noEditPoints="1"/>
            </p:cNvSpPr>
            <p:nvPr/>
          </p:nvSpPr>
          <p:spPr bwMode="auto">
            <a:xfrm>
              <a:off x="851626" y="1954609"/>
              <a:ext cx="4372243" cy="412184"/>
            </a:xfrm>
            <a:custGeom>
              <a:avLst/>
              <a:gdLst>
                <a:gd name="T0" fmla="*/ 2147483647 w 3690"/>
                <a:gd name="T1" fmla="*/ 2147483647 h 348"/>
                <a:gd name="T2" fmla="*/ 2147483647 w 3690"/>
                <a:gd name="T3" fmla="*/ 2147483647 h 348"/>
                <a:gd name="T4" fmla="*/ 2147483647 w 3690"/>
                <a:gd name="T5" fmla="*/ 2147483647 h 348"/>
                <a:gd name="T6" fmla="*/ 2147483647 w 3690"/>
                <a:gd name="T7" fmla="*/ 2147483647 h 348"/>
                <a:gd name="T8" fmla="*/ 2147483647 w 3690"/>
                <a:gd name="T9" fmla="*/ 2147483647 h 348"/>
                <a:gd name="T10" fmla="*/ 2147483647 w 3690"/>
                <a:gd name="T11" fmla="*/ 0 h 348"/>
                <a:gd name="T12" fmla="*/ 2147483647 w 3690"/>
                <a:gd name="T13" fmla="*/ 0 h 348"/>
                <a:gd name="T14" fmla="*/ 0 w 3690"/>
                <a:gd name="T15" fmla="*/ 2147483647 h 348"/>
                <a:gd name="T16" fmla="*/ 2147483647 w 3690"/>
                <a:gd name="T17" fmla="*/ 2147483647 h 348"/>
                <a:gd name="T18" fmla="*/ 2147483647 w 3690"/>
                <a:gd name="T19" fmla="*/ 0 h 348"/>
                <a:gd name="T20" fmla="*/ 2147483647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90"/>
                <a:gd name="T34" fmla="*/ 0 h 348"/>
                <a:gd name="T35" fmla="*/ 3690 w 3690"/>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90" h="348">
                  <a:moveTo>
                    <a:pt x="3520" y="45"/>
                  </a:moveTo>
                  <a:lnTo>
                    <a:pt x="3622" y="303"/>
                  </a:lnTo>
                  <a:lnTo>
                    <a:pt x="68" y="303"/>
                  </a:lnTo>
                  <a:lnTo>
                    <a:pt x="170" y="45"/>
                  </a:lnTo>
                  <a:lnTo>
                    <a:pt x="3520" y="45"/>
                  </a:lnTo>
                  <a:moveTo>
                    <a:pt x="3553" y="0"/>
                  </a:moveTo>
                  <a:lnTo>
                    <a:pt x="139" y="0"/>
                  </a:lnTo>
                  <a:lnTo>
                    <a:pt x="0" y="348"/>
                  </a:lnTo>
                  <a:lnTo>
                    <a:pt x="3690" y="348"/>
                  </a:lnTo>
                  <a:lnTo>
                    <a:pt x="3553" y="0"/>
                  </a:lnTo>
                </a:path>
              </a:pathLst>
            </a:custGeom>
            <a:noFill/>
            <a:ln w="9525">
              <a:noFill/>
              <a:round/>
            </a:ln>
          </p:spPr>
          <p:txBody>
            <a:bodyPr/>
            <a:lstStyle/>
            <a:p>
              <a:endParaRPr lang="zh-CN" altLang="en-US"/>
            </a:p>
          </p:txBody>
        </p:sp>
        <p:sp>
          <p:nvSpPr>
            <p:cNvPr id="20497" name="Freeform 53"/>
            <p:cNvSpPr/>
            <p:nvPr/>
          </p:nvSpPr>
          <p:spPr bwMode="auto">
            <a:xfrm>
              <a:off x="2213064" y="2385744"/>
              <a:ext cx="369686" cy="3761774"/>
            </a:xfrm>
            <a:custGeom>
              <a:avLst/>
              <a:gdLst>
                <a:gd name="T0" fmla="*/ 2147483647 w 132"/>
                <a:gd name="T1" fmla="*/ 2147483647 h 1343"/>
                <a:gd name="T2" fmla="*/ 2147483647 w 132"/>
                <a:gd name="T3" fmla="*/ 2147483647 h 1343"/>
                <a:gd name="T4" fmla="*/ 2147483647 w 132"/>
                <a:gd name="T5" fmla="*/ 2147483647 h 1343"/>
                <a:gd name="T6" fmla="*/ 2147483647 w 132"/>
                <a:gd name="T7" fmla="*/ 2147483647 h 1343"/>
                <a:gd name="T8" fmla="*/ 2147483647 w 132"/>
                <a:gd name="T9" fmla="*/ 2147483647 h 1343"/>
                <a:gd name="T10" fmla="*/ 2147483647 w 132"/>
                <a:gd name="T11" fmla="*/ 2147483647 h 1343"/>
                <a:gd name="T12" fmla="*/ 2147483647 w 132"/>
                <a:gd name="T13" fmla="*/ 2147483647 h 1343"/>
                <a:gd name="T14" fmla="*/ 2147483647 w 132"/>
                <a:gd name="T15" fmla="*/ 2147483647 h 1343"/>
                <a:gd name="T16" fmla="*/ 2147483647 w 132"/>
                <a:gd name="T17" fmla="*/ 2147483647 h 1343"/>
                <a:gd name="T18" fmla="*/ 2147483647 w 132"/>
                <a:gd name="T19" fmla="*/ 2147483647 h 1343"/>
                <a:gd name="T20" fmla="*/ 2147483647 w 132"/>
                <a:gd name="T21" fmla="*/ 2147483647 h 1343"/>
                <a:gd name="T22" fmla="*/ 2147483647 w 132"/>
                <a:gd name="T23" fmla="*/ 2147483647 h 1343"/>
                <a:gd name="T24" fmla="*/ 2147483647 w 132"/>
                <a:gd name="T25" fmla="*/ 2147483647 h 1343"/>
                <a:gd name="T26" fmla="*/ 2147483647 w 132"/>
                <a:gd name="T27" fmla="*/ 2147483647 h 1343"/>
                <a:gd name="T28" fmla="*/ 2147483647 w 132"/>
                <a:gd name="T29" fmla="*/ 2147483647 h 1343"/>
                <a:gd name="T30" fmla="*/ 2147483647 w 132"/>
                <a:gd name="T31" fmla="*/ 2147483647 h 1343"/>
                <a:gd name="T32" fmla="*/ 2147483647 w 132"/>
                <a:gd name="T33" fmla="*/ 2147483647 h 1343"/>
                <a:gd name="T34" fmla="*/ 2147483647 w 132"/>
                <a:gd name="T35" fmla="*/ 2147483647 h 1343"/>
                <a:gd name="T36" fmla="*/ 2147483647 w 132"/>
                <a:gd name="T37" fmla="*/ 2147483647 h 1343"/>
                <a:gd name="T38" fmla="*/ 2147483647 w 132"/>
                <a:gd name="T39" fmla="*/ 2147483647 h 1343"/>
                <a:gd name="T40" fmla="*/ 0 w 132"/>
                <a:gd name="T41" fmla="*/ 2147483647 h 1343"/>
                <a:gd name="T42" fmla="*/ 2147483647 w 132"/>
                <a:gd name="T43" fmla="*/ 2147483647 h 1343"/>
                <a:gd name="T44" fmla="*/ 2147483647 w 132"/>
                <a:gd name="T45" fmla="*/ 2147483647 h 1343"/>
                <a:gd name="T46" fmla="*/ 2147483647 w 132"/>
                <a:gd name="T47" fmla="*/ 2147483647 h 1343"/>
                <a:gd name="T48" fmla="*/ 2147483647 w 132"/>
                <a:gd name="T49" fmla="*/ 2147483647 h 1343"/>
                <a:gd name="T50" fmla="*/ 2147483647 w 132"/>
                <a:gd name="T51" fmla="*/ 2147483647 h 1343"/>
                <a:gd name="T52" fmla="*/ 2147483647 w 132"/>
                <a:gd name="T53" fmla="*/ 2147483647 h 1343"/>
                <a:gd name="T54" fmla="*/ 2147483647 w 132"/>
                <a:gd name="T55" fmla="*/ 2147483647 h 1343"/>
                <a:gd name="T56" fmla="*/ 2147483647 w 132"/>
                <a:gd name="T57" fmla="*/ 2147483647 h 1343"/>
                <a:gd name="T58" fmla="*/ 2147483647 w 132"/>
                <a:gd name="T59" fmla="*/ 2147483647 h 1343"/>
                <a:gd name="T60" fmla="*/ 2147483647 w 132"/>
                <a:gd name="T61" fmla="*/ 2147483647 h 1343"/>
                <a:gd name="T62" fmla="*/ 2147483647 w 132"/>
                <a:gd name="T63" fmla="*/ 2147483647 h 1343"/>
                <a:gd name="T64" fmla="*/ 2147483647 w 132"/>
                <a:gd name="T65" fmla="*/ 2147483647 h 1343"/>
                <a:gd name="T66" fmla="*/ 2147483647 w 132"/>
                <a:gd name="T67" fmla="*/ 2147483647 h 1343"/>
                <a:gd name="T68" fmla="*/ 2147483647 w 132"/>
                <a:gd name="T69" fmla="*/ 2147483647 h 1343"/>
                <a:gd name="T70" fmla="*/ 2147483647 w 132"/>
                <a:gd name="T71" fmla="*/ 2147483647 h 1343"/>
                <a:gd name="T72" fmla="*/ 2147483647 w 132"/>
                <a:gd name="T73" fmla="*/ 2147483647 h 1343"/>
                <a:gd name="T74" fmla="*/ 2147483647 w 132"/>
                <a:gd name="T75" fmla="*/ 2147483647 h 13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343"/>
                <a:gd name="T116" fmla="*/ 132 w 132"/>
                <a:gd name="T117" fmla="*/ 1343 h 13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343">
                  <a:moveTo>
                    <a:pt x="50" y="1027"/>
                  </a:moveTo>
                  <a:cubicBezTo>
                    <a:pt x="126" y="979"/>
                    <a:pt x="126" y="979"/>
                    <a:pt x="126" y="979"/>
                  </a:cubicBezTo>
                  <a:cubicBezTo>
                    <a:pt x="48" y="934"/>
                    <a:pt x="48" y="934"/>
                    <a:pt x="48" y="934"/>
                  </a:cubicBezTo>
                  <a:cubicBezTo>
                    <a:pt x="66" y="923"/>
                    <a:pt x="66" y="923"/>
                    <a:pt x="66" y="923"/>
                  </a:cubicBezTo>
                  <a:cubicBezTo>
                    <a:pt x="66" y="923"/>
                    <a:pt x="66" y="923"/>
                    <a:pt x="66" y="923"/>
                  </a:cubicBezTo>
                  <a:cubicBezTo>
                    <a:pt x="127" y="884"/>
                    <a:pt x="127" y="884"/>
                    <a:pt x="127" y="884"/>
                  </a:cubicBezTo>
                  <a:cubicBezTo>
                    <a:pt x="49" y="840"/>
                    <a:pt x="49" y="840"/>
                    <a:pt x="49" y="840"/>
                  </a:cubicBezTo>
                  <a:cubicBezTo>
                    <a:pt x="129" y="789"/>
                    <a:pt x="129" y="789"/>
                    <a:pt x="129" y="789"/>
                  </a:cubicBezTo>
                  <a:cubicBezTo>
                    <a:pt x="48" y="744"/>
                    <a:pt x="48" y="744"/>
                    <a:pt x="48" y="744"/>
                  </a:cubicBezTo>
                  <a:cubicBezTo>
                    <a:pt x="126" y="695"/>
                    <a:pt x="126" y="695"/>
                    <a:pt x="126" y="695"/>
                  </a:cubicBezTo>
                  <a:cubicBezTo>
                    <a:pt x="48" y="646"/>
                    <a:pt x="48" y="646"/>
                    <a:pt x="48" y="646"/>
                  </a:cubicBezTo>
                  <a:cubicBezTo>
                    <a:pt x="131" y="593"/>
                    <a:pt x="131" y="593"/>
                    <a:pt x="131" y="593"/>
                  </a:cubicBezTo>
                  <a:cubicBezTo>
                    <a:pt x="50" y="558"/>
                    <a:pt x="50" y="558"/>
                    <a:pt x="50" y="558"/>
                  </a:cubicBezTo>
                  <a:cubicBezTo>
                    <a:pt x="132" y="506"/>
                    <a:pt x="132" y="506"/>
                    <a:pt x="132" y="506"/>
                  </a:cubicBezTo>
                  <a:cubicBezTo>
                    <a:pt x="51" y="477"/>
                    <a:pt x="51" y="477"/>
                    <a:pt x="51" y="477"/>
                  </a:cubicBezTo>
                  <a:cubicBezTo>
                    <a:pt x="128" y="429"/>
                    <a:pt x="128" y="429"/>
                    <a:pt x="128" y="429"/>
                  </a:cubicBezTo>
                  <a:cubicBezTo>
                    <a:pt x="48" y="384"/>
                    <a:pt x="48" y="384"/>
                    <a:pt x="48" y="384"/>
                  </a:cubicBezTo>
                  <a:cubicBezTo>
                    <a:pt x="128" y="333"/>
                    <a:pt x="128" y="333"/>
                    <a:pt x="128" y="333"/>
                  </a:cubicBezTo>
                  <a:cubicBezTo>
                    <a:pt x="48" y="289"/>
                    <a:pt x="48" y="289"/>
                    <a:pt x="48" y="289"/>
                  </a:cubicBezTo>
                  <a:cubicBezTo>
                    <a:pt x="128" y="239"/>
                    <a:pt x="128" y="239"/>
                    <a:pt x="128" y="239"/>
                  </a:cubicBezTo>
                  <a:cubicBezTo>
                    <a:pt x="50" y="197"/>
                    <a:pt x="50" y="197"/>
                    <a:pt x="50" y="197"/>
                  </a:cubicBezTo>
                  <a:cubicBezTo>
                    <a:pt x="104" y="163"/>
                    <a:pt x="104" y="163"/>
                    <a:pt x="104" y="163"/>
                  </a:cubicBezTo>
                  <a:cubicBezTo>
                    <a:pt x="104" y="163"/>
                    <a:pt x="104" y="163"/>
                    <a:pt x="104" y="163"/>
                  </a:cubicBezTo>
                  <a:cubicBezTo>
                    <a:pt x="131" y="145"/>
                    <a:pt x="131" y="145"/>
                    <a:pt x="131" y="145"/>
                  </a:cubicBezTo>
                  <a:cubicBezTo>
                    <a:pt x="50" y="110"/>
                    <a:pt x="50" y="110"/>
                    <a:pt x="50" y="110"/>
                  </a:cubicBezTo>
                  <a:cubicBezTo>
                    <a:pt x="126" y="62"/>
                    <a:pt x="126" y="62"/>
                    <a:pt x="126" y="62"/>
                  </a:cubicBezTo>
                  <a:cubicBezTo>
                    <a:pt x="48" y="17"/>
                    <a:pt x="48" y="17"/>
                    <a:pt x="48" y="17"/>
                  </a:cubicBezTo>
                  <a:cubicBezTo>
                    <a:pt x="66" y="6"/>
                    <a:pt x="66" y="6"/>
                    <a:pt x="66" y="6"/>
                  </a:cubicBezTo>
                  <a:cubicBezTo>
                    <a:pt x="55" y="4"/>
                    <a:pt x="44" y="2"/>
                    <a:pt x="33" y="0"/>
                  </a:cubicBezTo>
                  <a:cubicBezTo>
                    <a:pt x="4" y="18"/>
                    <a:pt x="4" y="18"/>
                    <a:pt x="4" y="18"/>
                  </a:cubicBezTo>
                  <a:cubicBezTo>
                    <a:pt x="82" y="63"/>
                    <a:pt x="82" y="63"/>
                    <a:pt x="82" y="63"/>
                  </a:cubicBezTo>
                  <a:cubicBezTo>
                    <a:pt x="2" y="114"/>
                    <a:pt x="2" y="114"/>
                    <a:pt x="2" y="114"/>
                  </a:cubicBezTo>
                  <a:cubicBezTo>
                    <a:pt x="83" y="149"/>
                    <a:pt x="83" y="149"/>
                    <a:pt x="83" y="149"/>
                  </a:cubicBezTo>
                  <a:cubicBezTo>
                    <a:pt x="26" y="185"/>
                    <a:pt x="26" y="185"/>
                    <a:pt x="26" y="185"/>
                  </a:cubicBezTo>
                  <a:cubicBezTo>
                    <a:pt x="26" y="186"/>
                    <a:pt x="26" y="186"/>
                    <a:pt x="26" y="186"/>
                  </a:cubicBezTo>
                  <a:cubicBezTo>
                    <a:pt x="5" y="199"/>
                    <a:pt x="5" y="199"/>
                    <a:pt x="5" y="199"/>
                  </a:cubicBezTo>
                  <a:cubicBezTo>
                    <a:pt x="83" y="241"/>
                    <a:pt x="83" y="241"/>
                    <a:pt x="83" y="241"/>
                  </a:cubicBezTo>
                  <a:cubicBezTo>
                    <a:pt x="3" y="291"/>
                    <a:pt x="3" y="291"/>
                    <a:pt x="3" y="291"/>
                  </a:cubicBezTo>
                  <a:cubicBezTo>
                    <a:pt x="84" y="334"/>
                    <a:pt x="84" y="334"/>
                    <a:pt x="84" y="334"/>
                  </a:cubicBezTo>
                  <a:cubicBezTo>
                    <a:pt x="4" y="385"/>
                    <a:pt x="4" y="385"/>
                    <a:pt x="4" y="385"/>
                  </a:cubicBezTo>
                  <a:cubicBezTo>
                    <a:pt x="84" y="430"/>
                    <a:pt x="84" y="430"/>
                    <a:pt x="84" y="430"/>
                  </a:cubicBezTo>
                  <a:cubicBezTo>
                    <a:pt x="0" y="483"/>
                    <a:pt x="0" y="483"/>
                    <a:pt x="0" y="483"/>
                  </a:cubicBezTo>
                  <a:cubicBezTo>
                    <a:pt x="81" y="511"/>
                    <a:pt x="81" y="511"/>
                    <a:pt x="81" y="511"/>
                  </a:cubicBezTo>
                  <a:cubicBezTo>
                    <a:pt x="2" y="561"/>
                    <a:pt x="2" y="561"/>
                    <a:pt x="2" y="561"/>
                  </a:cubicBezTo>
                  <a:cubicBezTo>
                    <a:pt x="83" y="597"/>
                    <a:pt x="83" y="597"/>
                    <a:pt x="83" y="597"/>
                  </a:cubicBezTo>
                  <a:cubicBezTo>
                    <a:pt x="5" y="646"/>
                    <a:pt x="5" y="646"/>
                    <a:pt x="5" y="646"/>
                  </a:cubicBezTo>
                  <a:cubicBezTo>
                    <a:pt x="84" y="695"/>
                    <a:pt x="84" y="695"/>
                    <a:pt x="84" y="695"/>
                  </a:cubicBezTo>
                  <a:cubicBezTo>
                    <a:pt x="4" y="745"/>
                    <a:pt x="4" y="745"/>
                    <a:pt x="4" y="745"/>
                  </a:cubicBezTo>
                  <a:cubicBezTo>
                    <a:pt x="85" y="790"/>
                    <a:pt x="85" y="790"/>
                    <a:pt x="85" y="790"/>
                  </a:cubicBezTo>
                  <a:cubicBezTo>
                    <a:pt x="5" y="841"/>
                    <a:pt x="5" y="841"/>
                    <a:pt x="5" y="841"/>
                  </a:cubicBezTo>
                  <a:cubicBezTo>
                    <a:pt x="83" y="885"/>
                    <a:pt x="83" y="885"/>
                    <a:pt x="83" y="885"/>
                  </a:cubicBezTo>
                  <a:cubicBezTo>
                    <a:pt x="4" y="935"/>
                    <a:pt x="4" y="935"/>
                    <a:pt x="4" y="935"/>
                  </a:cubicBezTo>
                  <a:cubicBezTo>
                    <a:pt x="4" y="935"/>
                    <a:pt x="4" y="935"/>
                    <a:pt x="4" y="935"/>
                  </a:cubicBezTo>
                  <a:cubicBezTo>
                    <a:pt x="4" y="935"/>
                    <a:pt x="4" y="935"/>
                    <a:pt x="4" y="935"/>
                  </a:cubicBezTo>
                  <a:cubicBezTo>
                    <a:pt x="82" y="980"/>
                    <a:pt x="82" y="980"/>
                    <a:pt x="82" y="980"/>
                  </a:cubicBezTo>
                  <a:cubicBezTo>
                    <a:pt x="2" y="1031"/>
                    <a:pt x="2" y="1031"/>
                    <a:pt x="2" y="1031"/>
                  </a:cubicBezTo>
                  <a:cubicBezTo>
                    <a:pt x="83" y="1066"/>
                    <a:pt x="83" y="1066"/>
                    <a:pt x="83" y="1066"/>
                  </a:cubicBezTo>
                  <a:cubicBezTo>
                    <a:pt x="26" y="1102"/>
                    <a:pt x="26" y="1102"/>
                    <a:pt x="26" y="1102"/>
                  </a:cubicBezTo>
                  <a:cubicBezTo>
                    <a:pt x="26" y="1102"/>
                    <a:pt x="26" y="1102"/>
                    <a:pt x="26" y="1102"/>
                  </a:cubicBezTo>
                  <a:cubicBezTo>
                    <a:pt x="26" y="1102"/>
                    <a:pt x="26" y="1102"/>
                    <a:pt x="26" y="1102"/>
                  </a:cubicBezTo>
                  <a:cubicBezTo>
                    <a:pt x="26" y="1103"/>
                    <a:pt x="26" y="1103"/>
                    <a:pt x="26" y="1103"/>
                  </a:cubicBezTo>
                  <a:cubicBezTo>
                    <a:pt x="5" y="1116"/>
                    <a:pt x="5" y="1116"/>
                    <a:pt x="5" y="1116"/>
                  </a:cubicBezTo>
                  <a:cubicBezTo>
                    <a:pt x="83" y="1158"/>
                    <a:pt x="83" y="1158"/>
                    <a:pt x="83" y="1158"/>
                  </a:cubicBezTo>
                  <a:cubicBezTo>
                    <a:pt x="3" y="1208"/>
                    <a:pt x="3" y="1208"/>
                    <a:pt x="3" y="1208"/>
                  </a:cubicBezTo>
                  <a:cubicBezTo>
                    <a:pt x="84" y="1251"/>
                    <a:pt x="84" y="1251"/>
                    <a:pt x="84" y="1251"/>
                  </a:cubicBezTo>
                  <a:cubicBezTo>
                    <a:pt x="4" y="1302"/>
                    <a:pt x="4" y="1302"/>
                    <a:pt x="4" y="1302"/>
                  </a:cubicBezTo>
                  <a:cubicBezTo>
                    <a:pt x="77" y="1343"/>
                    <a:pt x="77" y="1343"/>
                    <a:pt x="77" y="1343"/>
                  </a:cubicBezTo>
                  <a:cubicBezTo>
                    <a:pt x="92" y="1343"/>
                    <a:pt x="107" y="1343"/>
                    <a:pt x="122" y="1342"/>
                  </a:cubicBezTo>
                  <a:cubicBezTo>
                    <a:pt x="48" y="1300"/>
                    <a:pt x="48" y="1300"/>
                    <a:pt x="48" y="1300"/>
                  </a:cubicBezTo>
                  <a:cubicBezTo>
                    <a:pt x="128" y="1250"/>
                    <a:pt x="128" y="1250"/>
                    <a:pt x="128" y="1250"/>
                  </a:cubicBezTo>
                  <a:cubicBezTo>
                    <a:pt x="48" y="1206"/>
                    <a:pt x="48" y="1206"/>
                    <a:pt x="48" y="1206"/>
                  </a:cubicBezTo>
                  <a:cubicBezTo>
                    <a:pt x="128" y="1156"/>
                    <a:pt x="128" y="1156"/>
                    <a:pt x="128" y="1156"/>
                  </a:cubicBezTo>
                  <a:cubicBezTo>
                    <a:pt x="50" y="1114"/>
                    <a:pt x="50" y="1114"/>
                    <a:pt x="50" y="1114"/>
                  </a:cubicBezTo>
                  <a:cubicBezTo>
                    <a:pt x="104" y="1080"/>
                    <a:pt x="104" y="1080"/>
                    <a:pt x="104" y="1080"/>
                  </a:cubicBezTo>
                  <a:cubicBezTo>
                    <a:pt x="104" y="1079"/>
                    <a:pt x="104" y="1079"/>
                    <a:pt x="104" y="1079"/>
                  </a:cubicBezTo>
                  <a:cubicBezTo>
                    <a:pt x="131" y="1062"/>
                    <a:pt x="131" y="1062"/>
                    <a:pt x="131" y="1062"/>
                  </a:cubicBezTo>
                  <a:lnTo>
                    <a:pt x="50" y="1027"/>
                  </a:lnTo>
                  <a:close/>
                </a:path>
              </a:pathLst>
            </a:custGeom>
            <a:solidFill>
              <a:srgbClr val="F2CD14"/>
            </a:solidFill>
            <a:ln w="9525">
              <a:noFill/>
              <a:round/>
            </a:ln>
          </p:spPr>
          <p:txBody>
            <a:bodyPr/>
            <a:lstStyle/>
            <a:p>
              <a:endParaRPr lang="zh-CN" altLang="en-US"/>
            </a:p>
          </p:txBody>
        </p:sp>
        <p:sp>
          <p:nvSpPr>
            <p:cNvPr id="20498" name="Freeform 54"/>
            <p:cNvSpPr>
              <a:spLocks noEditPoints="1"/>
            </p:cNvSpPr>
            <p:nvPr/>
          </p:nvSpPr>
          <p:spPr bwMode="auto">
            <a:xfrm>
              <a:off x="2184627" y="2369162"/>
              <a:ext cx="414711" cy="3758221"/>
            </a:xfrm>
            <a:custGeom>
              <a:avLst/>
              <a:gdLst>
                <a:gd name="T0" fmla="*/ 2147483647 w 350"/>
                <a:gd name="T1" fmla="*/ 2147483647 h 3173"/>
                <a:gd name="T2" fmla="*/ 2147483647 w 350"/>
                <a:gd name="T3" fmla="*/ 2147483647 h 3173"/>
                <a:gd name="T4" fmla="*/ 2147483647 w 350"/>
                <a:gd name="T5" fmla="*/ 2147483647 h 3173"/>
                <a:gd name="T6" fmla="*/ 2147483647 w 350"/>
                <a:gd name="T7" fmla="*/ 2147483647 h 3173"/>
                <a:gd name="T8" fmla="*/ 2147483647 w 350"/>
                <a:gd name="T9" fmla="*/ 2147483647 h 3173"/>
                <a:gd name="T10" fmla="*/ 2147483647 w 350"/>
                <a:gd name="T11" fmla="*/ 0 h 3173"/>
                <a:gd name="T12" fmla="*/ 0 w 350"/>
                <a:gd name="T13" fmla="*/ 0 h 3173"/>
                <a:gd name="T14" fmla="*/ 0 w 350"/>
                <a:gd name="T15" fmla="*/ 2147483647 h 3173"/>
                <a:gd name="T16" fmla="*/ 2147483647 w 350"/>
                <a:gd name="T17" fmla="*/ 2147483647 h 3173"/>
                <a:gd name="T18" fmla="*/ 2147483647 w 350"/>
                <a:gd name="T19" fmla="*/ 0 h 3173"/>
                <a:gd name="T20" fmla="*/ 2147483647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
                <a:gd name="T34" fmla="*/ 0 h 3173"/>
                <a:gd name="T35" fmla="*/ 350 w 350"/>
                <a:gd name="T36" fmla="*/ 3173 h 31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 h="3173">
                  <a:moveTo>
                    <a:pt x="305" y="48"/>
                  </a:moveTo>
                  <a:lnTo>
                    <a:pt x="305" y="3128"/>
                  </a:lnTo>
                  <a:lnTo>
                    <a:pt x="47" y="3128"/>
                  </a:lnTo>
                  <a:lnTo>
                    <a:pt x="47" y="48"/>
                  </a:lnTo>
                  <a:lnTo>
                    <a:pt x="305" y="48"/>
                  </a:lnTo>
                  <a:close/>
                  <a:moveTo>
                    <a:pt x="350" y="0"/>
                  </a:moveTo>
                  <a:lnTo>
                    <a:pt x="0" y="0"/>
                  </a:lnTo>
                  <a:lnTo>
                    <a:pt x="0" y="3173"/>
                  </a:lnTo>
                  <a:lnTo>
                    <a:pt x="350" y="3173"/>
                  </a:lnTo>
                  <a:lnTo>
                    <a:pt x="350" y="0"/>
                  </a:lnTo>
                  <a:close/>
                </a:path>
              </a:pathLst>
            </a:custGeom>
            <a:solidFill>
              <a:srgbClr val="F39C12"/>
            </a:solidFill>
            <a:ln w="9525">
              <a:noFill/>
              <a:round/>
            </a:ln>
          </p:spPr>
          <p:txBody>
            <a:bodyPr/>
            <a:lstStyle/>
            <a:p>
              <a:endParaRPr lang="zh-CN" altLang="en-US"/>
            </a:p>
          </p:txBody>
        </p:sp>
        <p:sp>
          <p:nvSpPr>
            <p:cNvPr id="20499" name="Freeform 55"/>
            <p:cNvSpPr>
              <a:spLocks noEditPoints="1"/>
            </p:cNvSpPr>
            <p:nvPr/>
          </p:nvSpPr>
          <p:spPr bwMode="auto">
            <a:xfrm>
              <a:off x="2184627" y="2369162"/>
              <a:ext cx="414711" cy="3758221"/>
            </a:xfrm>
            <a:custGeom>
              <a:avLst/>
              <a:gdLst>
                <a:gd name="T0" fmla="*/ 2147483647 w 350"/>
                <a:gd name="T1" fmla="*/ 2147483647 h 3173"/>
                <a:gd name="T2" fmla="*/ 2147483647 w 350"/>
                <a:gd name="T3" fmla="*/ 2147483647 h 3173"/>
                <a:gd name="T4" fmla="*/ 2147483647 w 350"/>
                <a:gd name="T5" fmla="*/ 2147483647 h 3173"/>
                <a:gd name="T6" fmla="*/ 2147483647 w 350"/>
                <a:gd name="T7" fmla="*/ 2147483647 h 3173"/>
                <a:gd name="T8" fmla="*/ 2147483647 w 350"/>
                <a:gd name="T9" fmla="*/ 2147483647 h 3173"/>
                <a:gd name="T10" fmla="*/ 2147483647 w 350"/>
                <a:gd name="T11" fmla="*/ 0 h 3173"/>
                <a:gd name="T12" fmla="*/ 0 w 350"/>
                <a:gd name="T13" fmla="*/ 0 h 3173"/>
                <a:gd name="T14" fmla="*/ 0 w 350"/>
                <a:gd name="T15" fmla="*/ 2147483647 h 3173"/>
                <a:gd name="T16" fmla="*/ 2147483647 w 350"/>
                <a:gd name="T17" fmla="*/ 2147483647 h 3173"/>
                <a:gd name="T18" fmla="*/ 2147483647 w 350"/>
                <a:gd name="T19" fmla="*/ 0 h 3173"/>
                <a:gd name="T20" fmla="*/ 2147483647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
                <a:gd name="T34" fmla="*/ 0 h 3173"/>
                <a:gd name="T35" fmla="*/ 350 w 350"/>
                <a:gd name="T36" fmla="*/ 3173 h 31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 h="3173">
                  <a:moveTo>
                    <a:pt x="305" y="48"/>
                  </a:moveTo>
                  <a:lnTo>
                    <a:pt x="305" y="3128"/>
                  </a:lnTo>
                  <a:lnTo>
                    <a:pt x="47" y="3128"/>
                  </a:lnTo>
                  <a:lnTo>
                    <a:pt x="47" y="48"/>
                  </a:lnTo>
                  <a:lnTo>
                    <a:pt x="305" y="48"/>
                  </a:lnTo>
                  <a:moveTo>
                    <a:pt x="350" y="0"/>
                  </a:moveTo>
                  <a:lnTo>
                    <a:pt x="0" y="0"/>
                  </a:lnTo>
                  <a:lnTo>
                    <a:pt x="0" y="3173"/>
                  </a:lnTo>
                  <a:lnTo>
                    <a:pt x="350" y="3173"/>
                  </a:lnTo>
                  <a:lnTo>
                    <a:pt x="350" y="0"/>
                  </a:lnTo>
                </a:path>
              </a:pathLst>
            </a:custGeom>
            <a:noFill/>
            <a:ln w="9525">
              <a:noFill/>
              <a:round/>
            </a:ln>
          </p:spPr>
          <p:txBody>
            <a:bodyPr/>
            <a:lstStyle/>
            <a:p>
              <a:endParaRPr lang="zh-CN" altLang="en-US"/>
            </a:p>
          </p:txBody>
        </p:sp>
        <p:sp>
          <p:nvSpPr>
            <p:cNvPr id="20500" name="Rectangle 56"/>
            <p:cNvSpPr>
              <a:spLocks noChangeArrowheads="1"/>
            </p:cNvSpPr>
            <p:nvPr/>
          </p:nvSpPr>
          <p:spPr bwMode="auto">
            <a:xfrm>
              <a:off x="2147895" y="2363240"/>
              <a:ext cx="490544" cy="107784"/>
            </a:xfrm>
            <a:prstGeom prst="rect">
              <a:avLst/>
            </a:prstGeom>
            <a:solidFill>
              <a:srgbClr val="2C3E50"/>
            </a:solidFill>
            <a:ln w="9525">
              <a:noFill/>
              <a:miter lim="800000"/>
            </a:ln>
          </p:spPr>
          <p:txBody>
            <a:bodyPr/>
            <a:lstStyle/>
            <a:p>
              <a:pPr eaLnBrk="1" hangingPunct="1">
                <a:buFont typeface="Arial" panose="020B0604020202020204" pitchFamily="34" charset="0"/>
                <a:buNone/>
              </a:pPr>
              <a:endParaRPr lang="zh-CN" altLang="en-US"/>
            </a:p>
          </p:txBody>
        </p:sp>
        <p:sp>
          <p:nvSpPr>
            <p:cNvPr id="20501" name="Rectangle 57"/>
            <p:cNvSpPr>
              <a:spLocks noChangeArrowheads="1"/>
            </p:cNvSpPr>
            <p:nvPr/>
          </p:nvSpPr>
          <p:spPr bwMode="auto">
            <a:xfrm>
              <a:off x="755650" y="1862222"/>
              <a:ext cx="616143" cy="596957"/>
            </a:xfrm>
            <a:prstGeom prst="rect">
              <a:avLst/>
            </a:prstGeom>
            <a:solidFill>
              <a:srgbClr val="778187"/>
            </a:solidFill>
            <a:ln w="9525">
              <a:noFill/>
              <a:miter lim="800000"/>
            </a:ln>
          </p:spPr>
          <p:txBody>
            <a:bodyPr/>
            <a:lstStyle/>
            <a:p>
              <a:pPr eaLnBrk="1" hangingPunct="1">
                <a:buFont typeface="Arial" panose="020B0604020202020204" pitchFamily="34" charset="0"/>
                <a:buNone/>
              </a:pPr>
              <a:endParaRPr lang="zh-CN" altLang="en-US"/>
            </a:p>
          </p:txBody>
        </p:sp>
        <p:sp>
          <p:nvSpPr>
            <p:cNvPr id="20502" name="Rectangle 58"/>
            <p:cNvSpPr>
              <a:spLocks noChangeArrowheads="1"/>
            </p:cNvSpPr>
            <p:nvPr/>
          </p:nvSpPr>
          <p:spPr bwMode="auto">
            <a:xfrm>
              <a:off x="1049503" y="1862222"/>
              <a:ext cx="322290" cy="596957"/>
            </a:xfrm>
            <a:prstGeom prst="rect">
              <a:avLst/>
            </a:prstGeom>
            <a:solidFill>
              <a:srgbClr val="656E72"/>
            </a:solidFill>
            <a:ln w="9525">
              <a:noFill/>
              <a:miter lim="800000"/>
            </a:ln>
          </p:spPr>
          <p:txBody>
            <a:bodyPr/>
            <a:lstStyle/>
            <a:p>
              <a:pPr eaLnBrk="1" hangingPunct="1">
                <a:buFont typeface="Arial" panose="020B0604020202020204" pitchFamily="34" charset="0"/>
                <a:buNone/>
              </a:pPr>
              <a:endParaRPr lang="zh-CN" altLang="en-US"/>
            </a:p>
          </p:txBody>
        </p:sp>
        <p:sp>
          <p:nvSpPr>
            <p:cNvPr id="20503" name="Rectangle 59"/>
            <p:cNvSpPr>
              <a:spLocks noChangeArrowheads="1"/>
            </p:cNvSpPr>
            <p:nvPr/>
          </p:nvSpPr>
          <p:spPr bwMode="auto">
            <a:xfrm>
              <a:off x="2093390" y="5911815"/>
              <a:ext cx="598369" cy="373098"/>
            </a:xfrm>
            <a:prstGeom prst="rect">
              <a:avLst/>
            </a:prstGeom>
            <a:solidFill>
              <a:srgbClr val="293A47"/>
            </a:solidFill>
            <a:ln w="9525">
              <a:noFill/>
              <a:miter lim="800000"/>
            </a:ln>
          </p:spPr>
          <p:txBody>
            <a:bodyPr/>
            <a:lstStyle/>
            <a:p>
              <a:pPr eaLnBrk="1" hangingPunct="1">
                <a:buFont typeface="Arial" panose="020B0604020202020204" pitchFamily="34" charset="0"/>
                <a:buNone/>
              </a:pPr>
              <a:endParaRPr lang="zh-CN" altLang="en-US"/>
            </a:p>
          </p:txBody>
        </p:sp>
        <p:sp>
          <p:nvSpPr>
            <p:cNvPr id="20504" name="Freeform 60"/>
            <p:cNvSpPr/>
            <p:nvPr/>
          </p:nvSpPr>
          <p:spPr bwMode="auto">
            <a:xfrm>
              <a:off x="2186997" y="1518735"/>
              <a:ext cx="408787" cy="470222"/>
            </a:xfrm>
            <a:custGeom>
              <a:avLst/>
              <a:gdLst>
                <a:gd name="T0" fmla="*/ 2147483647 w 146"/>
                <a:gd name="T1" fmla="*/ 2147483647 h 168"/>
                <a:gd name="T2" fmla="*/ 2147483647 w 146"/>
                <a:gd name="T3" fmla="*/ 2147483647 h 168"/>
                <a:gd name="T4" fmla="*/ 2147483647 w 146"/>
                <a:gd name="T5" fmla="*/ 2147483647 h 168"/>
                <a:gd name="T6" fmla="*/ 0 w 146"/>
                <a:gd name="T7" fmla="*/ 2147483647 h 168"/>
                <a:gd name="T8" fmla="*/ 2147483647 w 146"/>
                <a:gd name="T9" fmla="*/ 2147483647 h 168"/>
                <a:gd name="T10" fmla="*/ 2147483647 w 146"/>
                <a:gd name="T11" fmla="*/ 0 h 168"/>
                <a:gd name="T12" fmla="*/ 2147483647 w 146"/>
                <a:gd name="T13" fmla="*/ 2147483647 h 168"/>
                <a:gd name="T14" fmla="*/ 2147483647 w 146"/>
                <a:gd name="T15" fmla="*/ 2147483647 h 168"/>
                <a:gd name="T16" fmla="*/ 2147483647 w 146"/>
                <a:gd name="T17" fmla="*/ 2147483647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168"/>
                <a:gd name="T29" fmla="*/ 146 w 146"/>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168">
                  <a:moveTo>
                    <a:pt x="126" y="168"/>
                  </a:moveTo>
                  <a:cubicBezTo>
                    <a:pt x="73" y="41"/>
                    <a:pt x="73" y="41"/>
                    <a:pt x="73" y="41"/>
                  </a:cubicBezTo>
                  <a:cubicBezTo>
                    <a:pt x="21" y="168"/>
                    <a:pt x="21" y="168"/>
                    <a:pt x="21" y="168"/>
                  </a:cubicBezTo>
                  <a:cubicBezTo>
                    <a:pt x="0" y="159"/>
                    <a:pt x="0" y="159"/>
                    <a:pt x="0" y="159"/>
                  </a:cubicBezTo>
                  <a:cubicBezTo>
                    <a:pt x="63" y="7"/>
                    <a:pt x="63" y="7"/>
                    <a:pt x="63" y="7"/>
                  </a:cubicBezTo>
                  <a:cubicBezTo>
                    <a:pt x="65" y="3"/>
                    <a:pt x="69" y="0"/>
                    <a:pt x="73" y="0"/>
                  </a:cubicBezTo>
                  <a:cubicBezTo>
                    <a:pt x="78" y="0"/>
                    <a:pt x="82" y="3"/>
                    <a:pt x="84" y="7"/>
                  </a:cubicBezTo>
                  <a:cubicBezTo>
                    <a:pt x="146" y="159"/>
                    <a:pt x="146" y="159"/>
                    <a:pt x="146" y="159"/>
                  </a:cubicBezTo>
                  <a:lnTo>
                    <a:pt x="126" y="168"/>
                  </a:lnTo>
                  <a:close/>
                </a:path>
              </a:pathLst>
            </a:custGeom>
            <a:solidFill>
              <a:srgbClr val="F39C12"/>
            </a:solidFill>
            <a:ln w="9525">
              <a:noFill/>
              <a:round/>
            </a:ln>
          </p:spPr>
          <p:txBody>
            <a:bodyPr/>
            <a:lstStyle/>
            <a:p>
              <a:endParaRPr lang="zh-CN" altLang="en-US"/>
            </a:p>
          </p:txBody>
        </p:sp>
        <p:sp>
          <p:nvSpPr>
            <p:cNvPr id="20505" name="Oval 61"/>
            <p:cNvSpPr>
              <a:spLocks noChangeArrowheads="1"/>
            </p:cNvSpPr>
            <p:nvPr/>
          </p:nvSpPr>
          <p:spPr bwMode="auto">
            <a:xfrm>
              <a:off x="2322074" y="1498600"/>
              <a:ext cx="141002" cy="143317"/>
            </a:xfrm>
            <a:prstGeom prst="ellipse">
              <a:avLst/>
            </a:prstGeom>
            <a:solidFill>
              <a:srgbClr val="34495E"/>
            </a:solidFill>
            <a:ln w="9525">
              <a:noFill/>
              <a:round/>
            </a:ln>
          </p:spPr>
          <p:txBody>
            <a:bodyPr/>
            <a:lstStyle/>
            <a:p>
              <a:pPr eaLnBrk="1" hangingPunct="1">
                <a:buFont typeface="Arial" panose="020B0604020202020204" pitchFamily="34" charset="0"/>
                <a:buNone/>
              </a:pPr>
              <a:endParaRPr lang="zh-CN" altLang="en-US"/>
            </a:p>
          </p:txBody>
        </p:sp>
      </p:grpSp>
      <p:sp>
        <p:nvSpPr>
          <p:cNvPr id="27" name="图文框 26"/>
          <p:cNvSpPr/>
          <p:nvPr/>
        </p:nvSpPr>
        <p:spPr bwMode="auto">
          <a:xfrm>
            <a:off x="3228975" y="2246313"/>
            <a:ext cx="1714500" cy="1714500"/>
          </a:xfrm>
          <a:prstGeom prst="frame">
            <a:avLst/>
          </a:prstGeom>
          <a:solidFill>
            <a:srgbClr val="293A47"/>
          </a:solidFill>
          <a:ln w="9525" cap="flat" cmpd="sng" algn="ctr">
            <a:noFill/>
            <a:prstDash val="solid"/>
            <a:round/>
            <a:headEnd type="none" w="med" len="med"/>
            <a:tailEnd type="none" w="med" len="med"/>
          </a:ln>
        </p:spPr>
        <p:txBody>
          <a:bodyPr/>
          <a:lstStyle/>
          <a:p>
            <a:pPr eaLnBrk="1" hangingPunct="1">
              <a:buFont typeface="Arial" panose="020B0604020202020204" pitchFamily="34" charset="0"/>
              <a:buNone/>
              <a:defRPr/>
            </a:pPr>
            <a:endParaRPr lang="zh-CN" altLang="en-US"/>
          </a:p>
        </p:txBody>
      </p:sp>
      <p:sp>
        <p:nvSpPr>
          <p:cNvPr id="20485" name="文本框 27"/>
          <p:cNvSpPr txBox="1">
            <a:spLocks noChangeArrowheads="1"/>
          </p:cNvSpPr>
          <p:nvPr/>
        </p:nvSpPr>
        <p:spPr bwMode="auto">
          <a:xfrm>
            <a:off x="3125788" y="2212975"/>
            <a:ext cx="1733550" cy="1862138"/>
          </a:xfrm>
          <a:prstGeom prst="rect">
            <a:avLst/>
          </a:prstGeom>
          <a:noFill/>
          <a:ln w="9525">
            <a:noFill/>
            <a:miter lim="800000"/>
          </a:ln>
        </p:spPr>
        <p:txBody>
          <a:bodyPr>
            <a:spAutoFit/>
          </a:bodyPr>
          <a:lstStyle/>
          <a:p>
            <a:pPr algn="ctr"/>
            <a:r>
              <a:rPr lang="en-US" altLang="zh-CN" sz="11500">
                <a:solidFill>
                  <a:srgbClr val="293A47"/>
                </a:solidFill>
                <a:latin typeface="Arial Black" panose="020B0A04020102020204" pitchFamily="34" charset="0"/>
              </a:rPr>
              <a:t>1</a:t>
            </a:r>
            <a:endParaRPr lang="zh-CN" altLang="en-US" sz="11500">
              <a:solidFill>
                <a:srgbClr val="293A47"/>
              </a:solidFill>
              <a:latin typeface="Arial Black" panose="020B0A04020102020204" pitchFamily="34" charset="0"/>
            </a:endParaRPr>
          </a:p>
        </p:txBody>
      </p:sp>
      <p:sp>
        <p:nvSpPr>
          <p:cNvPr id="20486" name="矩形 28"/>
          <p:cNvSpPr>
            <a:spLocks noChangeArrowheads="1"/>
          </p:cNvSpPr>
          <p:nvPr>
            <p:custDataLst>
              <p:tags r:id="rId1"/>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G_6604"/>
          <p:cNvPicPr>
            <a:picLocks noChangeAspect="1" noChangeArrowheads="1"/>
          </p:cNvPicPr>
          <p:nvPr/>
        </p:nvPicPr>
        <p:blipFill>
          <a:blip r:embed="rId1">
            <a:lum bright="6000" contrast="18000"/>
          </a:blip>
          <a:srcRect t="6819" r="443" b="13939"/>
          <a:stretch>
            <a:fillRect/>
          </a:stretch>
        </p:blipFill>
        <p:spPr bwMode="auto">
          <a:xfrm>
            <a:off x="1104900" y="1422400"/>
            <a:ext cx="10001250" cy="5176838"/>
          </a:xfrm>
          <a:prstGeom prst="rect">
            <a:avLst/>
          </a:prstGeom>
          <a:noFill/>
          <a:ln w="9525">
            <a:noFill/>
            <a:miter lim="800000"/>
            <a:headEnd/>
            <a:tailEnd/>
          </a:ln>
        </p:spPr>
      </p:pic>
      <p:sp>
        <p:nvSpPr>
          <p:cNvPr id="5" name="Rectangle 4"/>
          <p:cNvSpPr>
            <a:spLocks noChangeArrowheads="1"/>
          </p:cNvSpPr>
          <p:nvPr/>
        </p:nvSpPr>
        <p:spPr bwMode="auto">
          <a:xfrm>
            <a:off x="765175" y="5829300"/>
            <a:ext cx="6073775" cy="598488"/>
          </a:xfrm>
          <a:prstGeom prst="rect">
            <a:avLst/>
          </a:prstGeom>
          <a:noFill/>
          <a:ln w="9525" algn="ctr">
            <a:noFill/>
            <a:miter lim="800000"/>
          </a:ln>
        </p:spPr>
        <p:txBody>
          <a:bodyPr>
            <a:spAutoFit/>
          </a:bodyPr>
          <a:lstStyle/>
          <a:p>
            <a:pPr>
              <a:lnSpc>
                <a:spcPct val="130000"/>
              </a:lnSpc>
              <a:spcBef>
                <a:spcPct val="60000"/>
              </a:spcBef>
              <a:defRPr/>
            </a:pPr>
            <a:r>
              <a:rPr lang="zh-CN" altLang="en-US" sz="2800" b="1" dirty="0">
                <a:solidFill>
                  <a:srgbClr val="FF0000"/>
                </a:solidFill>
                <a:effectLst>
                  <a:outerShdw blurRad="38100" dist="38100" dir="2700000" algn="tl">
                    <a:srgbClr val="000000">
                      <a:alpha val="43137"/>
                    </a:srgbClr>
                  </a:outerShdw>
                </a:effectLst>
                <a:latin typeface="+mn-ea"/>
                <a:ea typeface="+mn-ea"/>
              </a:rPr>
              <a:t>吊车警示标识为黄黑相间警示色。</a:t>
            </a:r>
            <a:endParaRPr lang="zh-CN" altLang="en-US" sz="2800" b="1" dirty="0">
              <a:solidFill>
                <a:srgbClr val="FF0000"/>
              </a:solidFill>
              <a:effectLst>
                <a:outerShdw blurRad="38100" dist="38100" dir="2700000" algn="tl">
                  <a:srgbClr val="000000">
                    <a:alpha val="43137"/>
                  </a:srgbClr>
                </a:outerShdw>
              </a:effectLst>
              <a:latin typeface="+mn-ea"/>
              <a:ea typeface="+mn-ea"/>
            </a:endParaRPr>
          </a:p>
        </p:txBody>
      </p:sp>
      <p:sp>
        <p:nvSpPr>
          <p:cNvPr id="47108" name="Oval 5"/>
          <p:cNvSpPr>
            <a:spLocks noChangeArrowheads="1"/>
          </p:cNvSpPr>
          <p:nvPr/>
        </p:nvSpPr>
        <p:spPr bwMode="auto">
          <a:xfrm>
            <a:off x="1546225" y="3065463"/>
            <a:ext cx="1198563" cy="803275"/>
          </a:xfrm>
          <a:prstGeom prst="ellipse">
            <a:avLst/>
          </a:prstGeom>
          <a:noFill/>
          <a:ln w="38100" algn="ctr">
            <a:solidFill>
              <a:srgbClr val="FF0000"/>
            </a:solidFill>
            <a:round/>
          </a:ln>
        </p:spPr>
        <p:txBody>
          <a:bodyPr anchor="ctr">
            <a:spAutoFit/>
          </a:bodyPr>
          <a:lstStyle/>
          <a:p>
            <a:pPr indent="633730" algn="ctr">
              <a:lnSpc>
                <a:spcPct val="130000"/>
              </a:lnSpc>
              <a:spcBef>
                <a:spcPct val="60000"/>
              </a:spcBef>
            </a:pPr>
            <a:endParaRPr lang="zh-CN" altLang="en-US" sz="2400"/>
          </a:p>
        </p:txBody>
      </p:sp>
      <p:sp>
        <p:nvSpPr>
          <p:cNvPr id="47109" name="AutoShape 6"/>
          <p:cNvSpPr>
            <a:spLocks noChangeArrowheads="1"/>
          </p:cNvSpPr>
          <p:nvPr/>
        </p:nvSpPr>
        <p:spPr bwMode="auto">
          <a:xfrm>
            <a:off x="3740150" y="3036888"/>
            <a:ext cx="457200" cy="457200"/>
          </a:xfrm>
          <a:prstGeom prst="flowChartConnector">
            <a:avLst/>
          </a:prstGeom>
          <a:solidFill>
            <a:schemeClr val="bg1">
              <a:alpha val="50195"/>
            </a:schemeClr>
          </a:solidFill>
          <a:ln w="9525" algn="ctr">
            <a:noFill/>
            <a:round/>
          </a:ln>
        </p:spPr>
        <p:txBody>
          <a:bodyPr wrap="none" anchor="ctr">
            <a:spAutoFit/>
          </a:bodyPr>
          <a:lstStyle/>
          <a:p>
            <a:endParaRPr lang="zh-CN" altLang="en-US">
              <a:ea typeface="楷体_GB2312" pitchFamily="49" charset="-122"/>
              <a:cs typeface="楷体_GB2312" pitchFamily="49" charset="-122"/>
            </a:endParaRPr>
          </a:p>
        </p:txBody>
      </p:sp>
      <p:sp>
        <p:nvSpPr>
          <p:cNvPr id="47110" name="AutoShape 7"/>
          <p:cNvSpPr>
            <a:spLocks noChangeArrowheads="1"/>
          </p:cNvSpPr>
          <p:nvPr/>
        </p:nvSpPr>
        <p:spPr bwMode="auto">
          <a:xfrm flipV="1">
            <a:off x="3652838" y="3014663"/>
            <a:ext cx="849312" cy="355600"/>
          </a:xfrm>
          <a:prstGeom prst="flowChartConnector">
            <a:avLst/>
          </a:prstGeom>
          <a:solidFill>
            <a:schemeClr val="bg1">
              <a:alpha val="50195"/>
            </a:schemeClr>
          </a:solidFill>
          <a:ln w="9525" algn="ctr">
            <a:noFill/>
            <a:round/>
          </a:ln>
        </p:spPr>
        <p:txBody>
          <a:bodyPr anchor="ctr">
            <a:spAutoFit/>
          </a:bodyPr>
          <a:lstStyle/>
          <a:p>
            <a:endParaRPr lang="zh-CN" altLang="en-US">
              <a:ea typeface="楷体_GB2312" pitchFamily="49" charset="-122"/>
              <a:cs typeface="楷体_GB2312" pitchFamily="49" charset="-122"/>
            </a:endParaRPr>
          </a:p>
        </p:txBody>
      </p:sp>
      <p:sp>
        <p:nvSpPr>
          <p:cNvPr id="47111" name="Oval 8"/>
          <p:cNvSpPr>
            <a:spLocks noChangeArrowheads="1"/>
          </p:cNvSpPr>
          <p:nvPr/>
        </p:nvSpPr>
        <p:spPr bwMode="auto">
          <a:xfrm>
            <a:off x="10179050" y="4600575"/>
            <a:ext cx="566738" cy="465138"/>
          </a:xfrm>
          <a:prstGeom prst="ellipse">
            <a:avLst/>
          </a:prstGeom>
          <a:solidFill>
            <a:schemeClr val="bg1">
              <a:alpha val="0"/>
            </a:schemeClr>
          </a:solidFill>
          <a:ln w="38100" algn="ctr">
            <a:solidFill>
              <a:srgbClr val="FF0000"/>
            </a:solidFill>
            <a:round/>
          </a:ln>
        </p:spPr>
        <p:txBody>
          <a:bodyPr anchor="ctr">
            <a:spAutoFit/>
          </a:bodyPr>
          <a:lstStyle/>
          <a:p>
            <a:endParaRPr lang="zh-CN" altLang="en-US">
              <a:ea typeface="楷体_GB2312" pitchFamily="49" charset="-122"/>
              <a:cs typeface="楷体_GB2312" pitchFamily="49" charset="-122"/>
            </a:endParaRPr>
          </a:p>
        </p:txBody>
      </p:sp>
      <p:sp>
        <p:nvSpPr>
          <p:cNvPr id="47112" name="AutoShape 9"/>
          <p:cNvSpPr>
            <a:spLocks noChangeArrowheads="1"/>
          </p:cNvSpPr>
          <p:nvPr/>
        </p:nvSpPr>
        <p:spPr bwMode="auto">
          <a:xfrm>
            <a:off x="4110038" y="3052763"/>
            <a:ext cx="784225" cy="635000"/>
          </a:xfrm>
          <a:prstGeom prst="flowChartConnector">
            <a:avLst/>
          </a:prstGeom>
          <a:solidFill>
            <a:schemeClr val="bg1">
              <a:alpha val="0"/>
            </a:schemeClr>
          </a:solidFill>
          <a:ln w="38100" algn="ctr">
            <a:solidFill>
              <a:srgbClr val="FF0000"/>
            </a:solidFill>
            <a:round/>
          </a:ln>
        </p:spPr>
        <p:txBody>
          <a:bodyPr anchor="ctr">
            <a:spAutoFit/>
          </a:bodyPr>
          <a:lstStyle/>
          <a:p>
            <a:endParaRPr lang="zh-CN" altLang="en-US">
              <a:ea typeface="楷体_GB2312" pitchFamily="49" charset="-122"/>
              <a:cs typeface="楷体_GB2312" pitchFamily="49" charset="-122"/>
            </a:endParaRPr>
          </a:p>
        </p:txBody>
      </p:sp>
      <p:sp>
        <p:nvSpPr>
          <p:cNvPr id="47113" name="Oval 10"/>
          <p:cNvSpPr>
            <a:spLocks noChangeArrowheads="1"/>
          </p:cNvSpPr>
          <p:nvPr/>
        </p:nvSpPr>
        <p:spPr bwMode="auto">
          <a:xfrm>
            <a:off x="6192838" y="4900613"/>
            <a:ext cx="711200" cy="450850"/>
          </a:xfrm>
          <a:prstGeom prst="ellipse">
            <a:avLst/>
          </a:prstGeom>
          <a:solidFill>
            <a:schemeClr val="bg1">
              <a:alpha val="0"/>
            </a:schemeClr>
          </a:solidFill>
          <a:ln w="38100" algn="ctr">
            <a:solidFill>
              <a:srgbClr val="FF0000"/>
            </a:solidFill>
            <a:round/>
          </a:ln>
        </p:spPr>
        <p:txBody>
          <a:bodyPr wrap="none" anchor="ctr">
            <a:spAutoFit/>
          </a:bodyPr>
          <a:lstStyle/>
          <a:p>
            <a:endParaRPr lang="zh-CN" altLang="en-US">
              <a:ea typeface="楷体_GB2312" pitchFamily="49" charset="-122"/>
              <a:cs typeface="楷体_GB2312" pitchFamily="49" charset="-122"/>
            </a:endParaRPr>
          </a:p>
        </p:txBody>
      </p:sp>
      <p:sp>
        <p:nvSpPr>
          <p:cNvPr id="47114" name="Oval 11"/>
          <p:cNvSpPr>
            <a:spLocks noChangeArrowheads="1"/>
          </p:cNvSpPr>
          <p:nvPr/>
        </p:nvSpPr>
        <p:spPr bwMode="auto">
          <a:xfrm>
            <a:off x="6259513" y="3278188"/>
            <a:ext cx="579437" cy="377825"/>
          </a:xfrm>
          <a:prstGeom prst="ellipse">
            <a:avLst/>
          </a:prstGeom>
          <a:solidFill>
            <a:schemeClr val="bg1">
              <a:alpha val="0"/>
            </a:schemeClr>
          </a:solidFill>
          <a:ln w="38100" algn="ctr">
            <a:solidFill>
              <a:srgbClr val="FF0000"/>
            </a:solidFill>
            <a:round/>
          </a:ln>
        </p:spPr>
        <p:txBody>
          <a:bodyPr wrap="none" anchor="ctr">
            <a:spAutoFit/>
          </a:bodyPr>
          <a:lstStyle/>
          <a:p>
            <a:endParaRPr lang="zh-CN" altLang="en-US">
              <a:ea typeface="楷体_GB2312" pitchFamily="49" charset="-122"/>
              <a:cs typeface="楷体_GB2312" pitchFamily="49" charset="-122"/>
            </a:endParaRPr>
          </a:p>
        </p:txBody>
      </p:sp>
      <p:sp>
        <p:nvSpPr>
          <p:cNvPr id="47115" name="Oval 12"/>
          <p:cNvSpPr>
            <a:spLocks noChangeArrowheads="1"/>
          </p:cNvSpPr>
          <p:nvPr/>
        </p:nvSpPr>
        <p:spPr bwMode="auto">
          <a:xfrm>
            <a:off x="9110663" y="4010025"/>
            <a:ext cx="390525" cy="477838"/>
          </a:xfrm>
          <a:prstGeom prst="ellipse">
            <a:avLst/>
          </a:prstGeom>
          <a:solidFill>
            <a:schemeClr val="bg1">
              <a:alpha val="0"/>
            </a:schemeClr>
          </a:solidFill>
          <a:ln w="38100" algn="ctr">
            <a:solidFill>
              <a:srgbClr val="FF0000"/>
            </a:solidFill>
            <a:round/>
          </a:ln>
        </p:spPr>
        <p:txBody>
          <a:bodyPr wrap="none" anchor="ctr">
            <a:spAutoFit/>
          </a:bodyPr>
          <a:lstStyle/>
          <a:p>
            <a:endParaRPr lang="zh-CN" altLang="en-US">
              <a:ea typeface="楷体_GB2312" pitchFamily="49" charset="-122"/>
              <a:cs typeface="楷体_GB2312" pitchFamily="49" charset="-122"/>
            </a:endParaRPr>
          </a:p>
        </p:txBody>
      </p:sp>
      <p:sp>
        <p:nvSpPr>
          <p:cNvPr id="47116" name="Oval 13"/>
          <p:cNvSpPr>
            <a:spLocks noChangeArrowheads="1"/>
          </p:cNvSpPr>
          <p:nvPr/>
        </p:nvSpPr>
        <p:spPr bwMode="auto">
          <a:xfrm>
            <a:off x="10461625" y="3806825"/>
            <a:ext cx="449263" cy="407988"/>
          </a:xfrm>
          <a:prstGeom prst="ellipse">
            <a:avLst/>
          </a:prstGeom>
          <a:solidFill>
            <a:schemeClr val="bg1">
              <a:alpha val="0"/>
            </a:schemeClr>
          </a:solidFill>
          <a:ln w="38100" algn="ctr">
            <a:solidFill>
              <a:srgbClr val="FF0000"/>
            </a:solidFill>
            <a:round/>
          </a:ln>
        </p:spPr>
        <p:txBody>
          <a:bodyPr anchor="ctr">
            <a:spAutoFit/>
          </a:bodyPr>
          <a:lstStyle/>
          <a:p>
            <a:endParaRPr lang="zh-CN" altLang="en-US">
              <a:ea typeface="楷体_GB2312" pitchFamily="49" charset="-122"/>
              <a:cs typeface="楷体_GB2312" pitchFamily="49" charset="-122"/>
            </a:endParaRPr>
          </a:p>
        </p:txBody>
      </p:sp>
      <p:sp>
        <p:nvSpPr>
          <p:cNvPr id="47117" name="Oval 14"/>
          <p:cNvSpPr>
            <a:spLocks noChangeArrowheads="1"/>
          </p:cNvSpPr>
          <p:nvPr/>
        </p:nvSpPr>
        <p:spPr bwMode="auto">
          <a:xfrm>
            <a:off x="5973763" y="4167188"/>
            <a:ext cx="438150" cy="436562"/>
          </a:xfrm>
          <a:prstGeom prst="ellipse">
            <a:avLst/>
          </a:prstGeom>
          <a:solidFill>
            <a:schemeClr val="bg1">
              <a:alpha val="0"/>
            </a:schemeClr>
          </a:solidFill>
          <a:ln w="38100" algn="ctr">
            <a:solidFill>
              <a:srgbClr val="FF0000"/>
            </a:solidFill>
            <a:round/>
          </a:ln>
        </p:spPr>
        <p:txBody>
          <a:bodyPr wrap="none" anchor="ctr">
            <a:spAutoFit/>
          </a:bodyPr>
          <a:lstStyle/>
          <a:p>
            <a:endParaRPr lang="zh-CN" altLang="en-US">
              <a:ea typeface="楷体_GB2312" pitchFamily="49" charset="-122"/>
              <a:cs typeface="楷体_GB2312" pitchFamily="49" charset="-122"/>
            </a:endParaRPr>
          </a:p>
        </p:txBody>
      </p:sp>
      <p:sp>
        <p:nvSpPr>
          <p:cNvPr id="16" name="AutoShape 15"/>
          <p:cNvSpPr>
            <a:spLocks noChangeArrowheads="1"/>
          </p:cNvSpPr>
          <p:nvPr/>
        </p:nvSpPr>
        <p:spPr bwMode="auto">
          <a:xfrm>
            <a:off x="8108950" y="6097588"/>
            <a:ext cx="1654175" cy="609600"/>
          </a:xfrm>
          <a:prstGeom prst="wedgeEllipseCallout">
            <a:avLst>
              <a:gd name="adj1" fmla="val 21111"/>
              <a:gd name="adj2" fmla="val -360940"/>
            </a:avLst>
          </a:prstGeom>
          <a:solidFill>
            <a:srgbClr val="FFFF00">
              <a:alpha val="50195"/>
            </a:srgbClr>
          </a:solidFill>
          <a:ln w="9525" algn="ctr">
            <a:solidFill>
              <a:srgbClr val="FF0000"/>
            </a:solidFill>
            <a:miter lim="800000"/>
          </a:ln>
        </p:spPr>
        <p:txBody>
          <a:bodyPr anchor="ctr"/>
          <a:lstStyle/>
          <a:p>
            <a:pPr algn="ctr">
              <a:lnSpc>
                <a:spcPct val="130000"/>
              </a:lnSpc>
              <a:spcBef>
                <a:spcPct val="60000"/>
              </a:spcBef>
              <a:defRPr/>
            </a:pPr>
            <a:r>
              <a:rPr lang="zh-CN" altLang="en-US" dirty="0">
                <a:solidFill>
                  <a:schemeClr val="hlink"/>
                </a:solidFill>
                <a:latin typeface="+mn-ea"/>
                <a:ea typeface="+mn-ea"/>
              </a:rPr>
              <a:t>超载钥匙</a:t>
            </a:r>
            <a:endParaRPr lang="zh-CN" altLang="en-US" dirty="0">
              <a:solidFill>
                <a:schemeClr val="hlink"/>
              </a:solidFill>
              <a:latin typeface="+mn-ea"/>
              <a:ea typeface="+mn-ea"/>
            </a:endParaRPr>
          </a:p>
        </p:txBody>
      </p:sp>
      <p:sp>
        <p:nvSpPr>
          <p:cNvPr id="47119"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8"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19" name="Rectangle 3"/>
          <p:cNvSpPr>
            <a:spLocks noChangeArrowheads="1"/>
          </p:cNvSpPr>
          <p:nvPr/>
        </p:nvSpPr>
        <p:spPr bwMode="auto">
          <a:xfrm>
            <a:off x="9261475" y="892175"/>
            <a:ext cx="2400300" cy="641350"/>
          </a:xfrm>
          <a:prstGeom prst="rect">
            <a:avLst/>
          </a:prstGeom>
          <a:noFill/>
          <a:ln>
            <a:noFill/>
          </a:ln>
        </p:spPr>
        <p:txBody>
          <a:bodyPr anchor="ctr">
            <a:spAutoFit/>
          </a:bodyPr>
          <a:lstStyle/>
          <a:p>
            <a:pPr defTabSz="0">
              <a:tabLst>
                <a:tab pos="266700" algn="l"/>
              </a:tabLst>
              <a:defRPr/>
            </a:pPr>
            <a:r>
              <a:rPr lang="zh-CN" altLang="en-US" sz="3600" b="1" i="1" dirty="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rPr>
              <a:t>安全可靠</a:t>
            </a:r>
            <a:endParaRPr lang="zh-CN" altLang="en-US" sz="3600" b="1" i="1" dirty="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8"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2" name="矩形 1"/>
          <p:cNvSpPr/>
          <p:nvPr/>
        </p:nvSpPr>
        <p:spPr>
          <a:xfrm>
            <a:off x="636588" y="1851025"/>
            <a:ext cx="1062037" cy="2862263"/>
          </a:xfrm>
          <a:prstGeom prst="rect">
            <a:avLst/>
          </a:prstGeom>
        </p:spPr>
        <p:txBody>
          <a:bodyPr>
            <a:spAutoFit/>
          </a:bodyPr>
          <a:lstStyle/>
          <a:p>
            <a:pPr>
              <a:defRPr/>
            </a:pPr>
            <a:r>
              <a:rPr lang="zh-CN" altLang="en-US" sz="3600" b="1" i="1" dirty="0">
                <a:solidFill>
                  <a:srgbClr val="FF0000"/>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rPr>
              <a:t>安</a:t>
            </a:r>
            <a:endParaRPr lang="en-US" altLang="zh-CN" sz="3600" b="1" i="1" dirty="0">
              <a:solidFill>
                <a:srgbClr val="FF0000"/>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endParaRPr>
          </a:p>
          <a:p>
            <a:pPr>
              <a:defRPr/>
            </a:pPr>
            <a:r>
              <a:rPr lang="zh-CN" altLang="en-US" sz="3600" b="1" i="1" dirty="0">
                <a:solidFill>
                  <a:srgbClr val="FF0000"/>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rPr>
              <a:t>全</a:t>
            </a:r>
            <a:endParaRPr lang="en-US" altLang="zh-CN" sz="3600" b="1" i="1" dirty="0">
              <a:solidFill>
                <a:srgbClr val="FF0000"/>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endParaRPr>
          </a:p>
          <a:p>
            <a:pPr>
              <a:defRPr/>
            </a:pPr>
            <a:r>
              <a:rPr lang="zh-CN" altLang="en-US" sz="3600" b="1" i="1" dirty="0">
                <a:solidFill>
                  <a:srgbClr val="FF0000"/>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rPr>
              <a:t>目</a:t>
            </a:r>
            <a:endParaRPr lang="en-US" altLang="zh-CN" sz="3600" b="1" i="1" dirty="0">
              <a:solidFill>
                <a:srgbClr val="FF0000"/>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endParaRPr>
          </a:p>
          <a:p>
            <a:pPr>
              <a:defRPr/>
            </a:pPr>
            <a:r>
              <a:rPr lang="zh-CN" altLang="en-US" sz="3600" b="1" i="1" dirty="0">
                <a:solidFill>
                  <a:srgbClr val="FF0000"/>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rPr>
              <a:t>视</a:t>
            </a:r>
            <a:endParaRPr lang="en-US" altLang="zh-CN" sz="3600" b="1" i="1" dirty="0">
              <a:solidFill>
                <a:srgbClr val="FF0000"/>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endParaRPr>
          </a:p>
          <a:p>
            <a:pPr>
              <a:defRPr/>
            </a:pPr>
            <a:r>
              <a:rPr lang="zh-CN" altLang="en-US" sz="3600" b="1" i="1" dirty="0">
                <a:solidFill>
                  <a:srgbClr val="FF0000"/>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rPr>
              <a:t>化</a:t>
            </a:r>
            <a:endParaRPr lang="zh-CN" altLang="en-US" sz="3600" b="1" i="1" dirty="0">
              <a:solidFill>
                <a:srgbClr val="FF0000"/>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endParaRPr>
          </a:p>
        </p:txBody>
      </p:sp>
      <p:pic>
        <p:nvPicPr>
          <p:cNvPr id="48133" name="Picture 4" descr="IMG_3775"/>
          <p:cNvPicPr>
            <a:picLocks noChangeAspect="1" noChangeArrowheads="1"/>
          </p:cNvPicPr>
          <p:nvPr/>
        </p:nvPicPr>
        <p:blipFill>
          <a:blip r:embed="rId2"/>
          <a:srcRect/>
          <a:stretch>
            <a:fillRect/>
          </a:stretch>
        </p:blipFill>
        <p:spPr bwMode="auto">
          <a:xfrm>
            <a:off x="3014663" y="969963"/>
            <a:ext cx="8524875" cy="5010150"/>
          </a:xfrm>
          <a:prstGeom prst="rect">
            <a:avLst/>
          </a:prstGeom>
          <a:noFill/>
          <a:ln w="9525">
            <a:noFill/>
            <a:miter lim="800000"/>
            <a:headEnd/>
            <a:tailEnd/>
          </a:ln>
        </p:spPr>
      </p:pic>
      <p:sp>
        <p:nvSpPr>
          <p:cNvPr id="48134" name="Line 6"/>
          <p:cNvSpPr>
            <a:spLocks noChangeShapeType="1"/>
          </p:cNvSpPr>
          <p:nvPr/>
        </p:nvSpPr>
        <p:spPr bwMode="auto">
          <a:xfrm flipV="1">
            <a:off x="4760913" y="3421063"/>
            <a:ext cx="2147887" cy="53975"/>
          </a:xfrm>
          <a:prstGeom prst="line">
            <a:avLst/>
          </a:prstGeom>
          <a:noFill/>
          <a:ln w="38100">
            <a:solidFill>
              <a:srgbClr val="FF0000"/>
            </a:solidFill>
            <a:round/>
            <a:headEnd type="triangle" w="med" len="med"/>
            <a:tailEnd type="triangle" w="med" len="med"/>
          </a:ln>
        </p:spPr>
        <p:txBody>
          <a:bodyPr anchor="ctr">
            <a:spAutoFit/>
          </a:bodyPr>
          <a:lstStyle/>
          <a:p>
            <a:endParaRPr lang="zh-CN" altLang="en-US"/>
          </a:p>
        </p:txBody>
      </p:sp>
      <p:sp>
        <p:nvSpPr>
          <p:cNvPr id="48135" name="Line 5"/>
          <p:cNvSpPr>
            <a:spLocks noChangeShapeType="1"/>
          </p:cNvSpPr>
          <p:nvPr/>
        </p:nvSpPr>
        <p:spPr bwMode="auto">
          <a:xfrm>
            <a:off x="3925888" y="4149725"/>
            <a:ext cx="5203825" cy="217488"/>
          </a:xfrm>
          <a:prstGeom prst="line">
            <a:avLst/>
          </a:prstGeom>
          <a:noFill/>
          <a:ln w="38100">
            <a:solidFill>
              <a:srgbClr val="FF0000"/>
            </a:solidFill>
            <a:round/>
            <a:headEnd type="triangle" w="med" len="med"/>
            <a:tailEnd type="triangle" w="med" len="med"/>
          </a:ln>
        </p:spPr>
        <p:txBody>
          <a:bodyPr anchor="ctr">
            <a:spAutoFit/>
          </a:bodyPr>
          <a:lstStyle/>
          <a:p>
            <a:endParaRPr lang="zh-CN" altLang="en-US"/>
          </a:p>
        </p:txBody>
      </p:sp>
      <p:sp>
        <p:nvSpPr>
          <p:cNvPr id="23" name="Rectangle 4"/>
          <p:cNvSpPr>
            <a:spLocks noChangeArrowheads="1"/>
          </p:cNvSpPr>
          <p:nvPr/>
        </p:nvSpPr>
        <p:spPr bwMode="auto">
          <a:xfrm>
            <a:off x="6527800" y="6170613"/>
            <a:ext cx="4924425" cy="527050"/>
          </a:xfrm>
          <a:prstGeom prst="rect">
            <a:avLst/>
          </a:prstGeom>
          <a:noFill/>
          <a:ln w="9525" algn="ctr">
            <a:noFill/>
            <a:miter lim="800000"/>
          </a:ln>
        </p:spPr>
        <p:txBody>
          <a:bodyPr>
            <a:spAutoFit/>
          </a:bodyPr>
          <a:lstStyle/>
          <a:p>
            <a:pPr>
              <a:lnSpc>
                <a:spcPct val="130000"/>
              </a:lnSpc>
              <a:spcBef>
                <a:spcPct val="60000"/>
              </a:spcBef>
              <a:defRPr/>
            </a:pPr>
            <a:r>
              <a:rPr lang="zh-CN" altLang="en-US" sz="2400" b="1" dirty="0">
                <a:solidFill>
                  <a:schemeClr val="tx2"/>
                </a:solidFill>
                <a:latin typeface="+mn-ea"/>
                <a:ea typeface="+mn-ea"/>
              </a:rPr>
              <a:t>吊车警示标识为黄黑相间警示色。</a:t>
            </a:r>
            <a:endParaRPr lang="zh-CN" altLang="en-US" sz="2400" b="1" dirty="0">
              <a:solidFill>
                <a:schemeClr val="tx2"/>
              </a:solidFill>
              <a:latin typeface="+mn-ea"/>
              <a:ea typeface="+mn-e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日期占位符 2"/>
          <p:cNvSpPr>
            <a:spLocks noGrp="1"/>
          </p:cNvSpPr>
          <p:nvPr>
            <p:ph type="dt" sz="quarter" idx="10"/>
          </p:nvPr>
        </p:nvSpPr>
        <p:spPr bwMode="auto">
          <a:noFill/>
          <a:ln>
            <a:miter lim="800000"/>
          </a:ln>
        </p:spPr>
        <p:txBody>
          <a:bodyPr vert="horz" wrap="square" lIns="91440" tIns="45720" rIns="91440" bIns="45720" numCol="1" anchor="t" anchorCtr="0" compatLnSpc="1"/>
          <a:lstStyle/>
          <a:p>
            <a:fld id="{F95FEF77-3314-465A-8A8A-DFDA6D388445}" type="datetime1">
              <a:rPr lang="zh-CN" altLang="en-US" smtClean="0"/>
            </a:fld>
            <a:endParaRPr lang="zh-CN" altLang="en-US" smtClean="0"/>
          </a:p>
        </p:txBody>
      </p:sp>
      <p:pic>
        <p:nvPicPr>
          <p:cNvPr id="49155" name="Picture 3" descr="E:\照片\基地作业过程\P1000257.JPG"/>
          <p:cNvPicPr>
            <a:picLocks noChangeAspect="1" noChangeArrowheads="1"/>
          </p:cNvPicPr>
          <p:nvPr/>
        </p:nvPicPr>
        <p:blipFill>
          <a:blip r:embed="rId1"/>
          <a:srcRect/>
          <a:stretch>
            <a:fillRect/>
          </a:stretch>
        </p:blipFill>
        <p:spPr bwMode="auto">
          <a:xfrm>
            <a:off x="0" y="0"/>
            <a:ext cx="12192000" cy="6858000"/>
          </a:xfrm>
          <a:prstGeom prst="rect">
            <a:avLst/>
          </a:prstGeom>
          <a:noFill/>
          <a:ln w="9525">
            <a:noFill/>
            <a:miter lim="800000"/>
            <a:headEnd/>
            <a:tailEnd/>
          </a:ln>
        </p:spPr>
      </p:pic>
      <p:sp>
        <p:nvSpPr>
          <p:cNvPr id="49156" name="Line 3"/>
          <p:cNvSpPr>
            <a:spLocks noChangeShapeType="1"/>
          </p:cNvSpPr>
          <p:nvPr/>
        </p:nvSpPr>
        <p:spPr bwMode="auto">
          <a:xfrm>
            <a:off x="1800225" y="1627188"/>
            <a:ext cx="0" cy="3130550"/>
          </a:xfrm>
          <a:prstGeom prst="line">
            <a:avLst/>
          </a:prstGeom>
          <a:noFill/>
          <a:ln w="57150">
            <a:solidFill>
              <a:srgbClr val="FF0000"/>
            </a:solidFill>
            <a:round/>
          </a:ln>
        </p:spPr>
        <p:txBody>
          <a:bodyPr/>
          <a:lstStyle/>
          <a:p>
            <a:endParaRPr lang="zh-CN" altLang="en-US"/>
          </a:p>
        </p:txBody>
      </p:sp>
      <p:sp>
        <p:nvSpPr>
          <p:cNvPr id="49157" name="Line 4"/>
          <p:cNvSpPr>
            <a:spLocks noChangeShapeType="1"/>
          </p:cNvSpPr>
          <p:nvPr/>
        </p:nvSpPr>
        <p:spPr bwMode="auto">
          <a:xfrm>
            <a:off x="6677025" y="1447800"/>
            <a:ext cx="0" cy="3130550"/>
          </a:xfrm>
          <a:prstGeom prst="line">
            <a:avLst/>
          </a:prstGeom>
          <a:noFill/>
          <a:ln w="57150">
            <a:solidFill>
              <a:srgbClr val="FF0000"/>
            </a:solidFill>
            <a:round/>
          </a:ln>
        </p:spPr>
        <p:txBody>
          <a:bodyPr/>
          <a:lstStyle/>
          <a:p>
            <a:endParaRPr lang="zh-CN" altLang="en-US"/>
          </a:p>
        </p:txBody>
      </p:sp>
      <p:sp>
        <p:nvSpPr>
          <p:cNvPr id="49158" name="Line 5"/>
          <p:cNvSpPr>
            <a:spLocks noChangeShapeType="1"/>
          </p:cNvSpPr>
          <p:nvPr/>
        </p:nvSpPr>
        <p:spPr bwMode="auto">
          <a:xfrm flipV="1">
            <a:off x="1800225" y="3352800"/>
            <a:ext cx="4876800" cy="76200"/>
          </a:xfrm>
          <a:prstGeom prst="line">
            <a:avLst/>
          </a:prstGeom>
          <a:noFill/>
          <a:ln w="53975">
            <a:solidFill>
              <a:srgbClr val="008000"/>
            </a:solidFill>
            <a:round/>
          </a:ln>
        </p:spPr>
        <p:txBody>
          <a:bodyPr/>
          <a:lstStyle/>
          <a:p>
            <a:endParaRPr lang="zh-CN" altLang="en-US"/>
          </a:p>
        </p:txBody>
      </p:sp>
      <p:sp>
        <p:nvSpPr>
          <p:cNvPr id="49159" name="Text Box 6"/>
          <p:cNvSpPr txBox="1">
            <a:spLocks noChangeArrowheads="1"/>
          </p:cNvSpPr>
          <p:nvPr/>
        </p:nvSpPr>
        <p:spPr bwMode="auto">
          <a:xfrm>
            <a:off x="4086225" y="2895600"/>
            <a:ext cx="1638300" cy="314325"/>
          </a:xfrm>
          <a:prstGeom prst="rect">
            <a:avLst/>
          </a:prstGeom>
          <a:solidFill>
            <a:srgbClr val="EDF858"/>
          </a:solidFill>
          <a:ln w="9525" algn="ctr">
            <a:noFill/>
            <a:miter lim="800000"/>
          </a:ln>
        </p:spPr>
        <p:txBody>
          <a:bodyPr>
            <a:spAutoFit/>
          </a:bodyPr>
          <a:lstStyle/>
          <a:p>
            <a:pPr algn="ctr">
              <a:lnSpc>
                <a:spcPct val="70000"/>
              </a:lnSpc>
              <a:spcBef>
                <a:spcPct val="50000"/>
              </a:spcBef>
            </a:pPr>
            <a:r>
              <a:rPr lang="zh-CN" altLang="en-US" sz="2000" b="1">
                <a:latin typeface="华文中宋" panose="02010600040101010101" pitchFamily="2" charset="-122"/>
                <a:ea typeface="华文中宋" panose="02010600040101010101" pitchFamily="2" charset="-122"/>
              </a:rPr>
              <a:t>吊装半径</a:t>
            </a:r>
            <a:endParaRPr lang="zh-CN" altLang="en-US" sz="2000" b="1">
              <a:latin typeface="华文中宋" panose="02010600040101010101" pitchFamily="2" charset="-122"/>
              <a:ea typeface="华文中宋" panose="02010600040101010101" pitchFamily="2" charset="-122"/>
            </a:endParaRPr>
          </a:p>
        </p:txBody>
      </p:sp>
      <p:sp>
        <p:nvSpPr>
          <p:cNvPr id="49160" name="Text Box 7"/>
          <p:cNvSpPr txBox="1">
            <a:spLocks noChangeArrowheads="1"/>
          </p:cNvSpPr>
          <p:nvPr/>
        </p:nvSpPr>
        <p:spPr bwMode="auto">
          <a:xfrm>
            <a:off x="7439025" y="1143000"/>
            <a:ext cx="2232025" cy="400050"/>
          </a:xfrm>
          <a:prstGeom prst="rect">
            <a:avLst/>
          </a:prstGeom>
          <a:noFill/>
          <a:ln w="12700">
            <a:noFill/>
            <a:miter lim="800000"/>
          </a:ln>
        </p:spPr>
        <p:txBody>
          <a:bodyPr anchor="ctr">
            <a:spAutoFit/>
          </a:bodyPr>
          <a:lstStyle/>
          <a:p>
            <a:pPr algn="ctr"/>
            <a:r>
              <a:rPr lang="zh-CN" altLang="en-US" sz="2000">
                <a:latin typeface="华文中宋" panose="02010600040101010101" pitchFamily="2" charset="-122"/>
                <a:ea typeface="华文中宋" panose="02010600040101010101" pitchFamily="2" charset="-122"/>
              </a:rPr>
              <a:t>悬吊物体的重心</a:t>
            </a:r>
            <a:endParaRPr lang="zh-CN" altLang="en-US" sz="2000">
              <a:latin typeface="华文中宋" panose="02010600040101010101" pitchFamily="2" charset="-122"/>
              <a:ea typeface="华文中宋" panose="02010600040101010101" pitchFamily="2" charset="-122"/>
            </a:endParaRPr>
          </a:p>
        </p:txBody>
      </p:sp>
      <p:sp>
        <p:nvSpPr>
          <p:cNvPr id="49161" name="Line 8"/>
          <p:cNvSpPr>
            <a:spLocks noChangeShapeType="1"/>
          </p:cNvSpPr>
          <p:nvPr/>
        </p:nvSpPr>
        <p:spPr bwMode="auto">
          <a:xfrm flipH="1">
            <a:off x="7134225" y="1752600"/>
            <a:ext cx="865188" cy="1439863"/>
          </a:xfrm>
          <a:prstGeom prst="line">
            <a:avLst/>
          </a:prstGeom>
          <a:noFill/>
          <a:ln w="38100">
            <a:solidFill>
              <a:schemeClr val="bg1"/>
            </a:solidFill>
            <a:round/>
          </a:ln>
        </p:spPr>
        <p:txBody>
          <a:bodyPr anchor="ctr">
            <a:spAutoFit/>
          </a:bodyPr>
          <a:lstStyle/>
          <a:p>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http://imgt5.bdstatic.com/it/u=3612993119,38929236&amp;fm=21&amp;gp=0.jpg"/>
          <p:cNvPicPr>
            <a:picLocks noChangeAspect="1" noChangeArrowheads="1"/>
          </p:cNvPicPr>
          <p:nvPr/>
        </p:nvPicPr>
        <p:blipFill>
          <a:blip r:embed="rId1"/>
          <a:srcRect/>
          <a:stretch>
            <a:fillRect/>
          </a:stretch>
        </p:blipFill>
        <p:spPr bwMode="auto">
          <a:xfrm>
            <a:off x="814388" y="1470025"/>
            <a:ext cx="1498600" cy="1047750"/>
          </a:xfrm>
          <a:prstGeom prst="rect">
            <a:avLst/>
          </a:prstGeom>
          <a:noFill/>
          <a:ln w="9525">
            <a:noFill/>
            <a:miter lim="800000"/>
            <a:headEnd/>
            <a:tailEnd/>
          </a:ln>
        </p:spPr>
      </p:pic>
      <p:sp>
        <p:nvSpPr>
          <p:cNvPr id="50179"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50181"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grpSp>
        <p:nvGrpSpPr>
          <p:cNvPr id="50182" name="组合 18"/>
          <p:cNvGrpSpPr/>
          <p:nvPr/>
        </p:nvGrpSpPr>
        <p:grpSpPr bwMode="auto">
          <a:xfrm>
            <a:off x="500063" y="1143000"/>
            <a:ext cx="2127250" cy="1643063"/>
            <a:chOff x="571471" y="1142984"/>
            <a:chExt cx="1714512" cy="1643074"/>
          </a:xfrm>
        </p:grpSpPr>
        <p:sp>
          <p:nvSpPr>
            <p:cNvPr id="1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panose="020B0806030902050204"/>
                  <a:ea typeface="微软雅黑" panose="020B0503020204020204" pitchFamily="34" charset="-122"/>
                </a:rPr>
                <a:t>吊车介绍</a:t>
              </a:r>
              <a:endParaRPr lang="zh-CN" altLang="en-US" sz="2300" b="1" dirty="0">
                <a:solidFill>
                  <a:srgbClr val="FF0000"/>
                </a:solidFill>
                <a:latin typeface="Impact" panose="020B0806030902050204"/>
                <a:ea typeface="微软雅黑" panose="020B0503020204020204" pitchFamily="34" charset="-122"/>
              </a:endParaRPr>
            </a:p>
          </p:txBody>
        </p:sp>
        <p:sp>
          <p:nvSpPr>
            <p:cNvPr id="13"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2" name="矩形 1"/>
          <p:cNvSpPr/>
          <p:nvPr/>
        </p:nvSpPr>
        <p:spPr>
          <a:xfrm>
            <a:off x="4152900" y="1143000"/>
            <a:ext cx="5262563" cy="646113"/>
          </a:xfrm>
          <a:prstGeom prst="rect">
            <a:avLst/>
          </a:prstGeom>
        </p:spPr>
        <p:txBody>
          <a:bodyPr wrap="none">
            <a:spAutoFit/>
          </a:bodyPr>
          <a:lstStyle/>
          <a:p>
            <a:pPr>
              <a:defRPr/>
            </a:pPr>
            <a:r>
              <a:rPr lang="zh-CN" altLang="en-US" sz="3600" b="1" dirty="0">
                <a:solidFill>
                  <a:schemeClr val="tx1">
                    <a:lumMod val="65000"/>
                    <a:lumOff val="35000"/>
                  </a:schemeClr>
                </a:solidFill>
                <a:latin typeface="+mn-ea"/>
                <a:ea typeface="+mn-ea"/>
              </a:rPr>
              <a:t>技术参数、起升高度曲线</a:t>
            </a:r>
            <a:endParaRPr lang="zh-CN" altLang="en-US" sz="3600" b="1" dirty="0">
              <a:solidFill>
                <a:schemeClr val="tx1">
                  <a:lumMod val="65000"/>
                  <a:lumOff val="35000"/>
                </a:schemeClr>
              </a:solidFill>
              <a:latin typeface="+mn-ea"/>
              <a:ea typeface="+mn-ea"/>
            </a:endParaRPr>
          </a:p>
        </p:txBody>
      </p:sp>
      <p:pic>
        <p:nvPicPr>
          <p:cNvPr id="50184" name="Picture 2"/>
          <p:cNvPicPr>
            <a:picLocks noChangeAspect="1" noChangeArrowheads="1"/>
          </p:cNvPicPr>
          <p:nvPr/>
        </p:nvPicPr>
        <p:blipFill>
          <a:blip r:embed="rId6"/>
          <a:srcRect/>
          <a:stretch>
            <a:fillRect/>
          </a:stretch>
        </p:blipFill>
        <p:spPr bwMode="auto">
          <a:xfrm>
            <a:off x="2820988" y="1868488"/>
            <a:ext cx="9034462" cy="4335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http://imgt5.bdstatic.com/it/u=3612993119,38929236&amp;fm=21&amp;gp=0.jpg"/>
          <p:cNvPicPr>
            <a:picLocks noChangeAspect="1" noChangeArrowheads="1"/>
          </p:cNvPicPr>
          <p:nvPr/>
        </p:nvPicPr>
        <p:blipFill>
          <a:blip r:embed="rId1"/>
          <a:srcRect/>
          <a:stretch>
            <a:fillRect/>
          </a:stretch>
        </p:blipFill>
        <p:spPr bwMode="auto">
          <a:xfrm>
            <a:off x="814388" y="1470025"/>
            <a:ext cx="1498600" cy="1047750"/>
          </a:xfrm>
          <a:prstGeom prst="rect">
            <a:avLst/>
          </a:prstGeom>
          <a:noFill/>
          <a:ln w="9525">
            <a:noFill/>
            <a:miter lim="800000"/>
            <a:headEnd/>
            <a:tailEnd/>
          </a:ln>
        </p:spPr>
      </p:pic>
      <p:sp>
        <p:nvSpPr>
          <p:cNvPr id="51203"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51205"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grpSp>
        <p:nvGrpSpPr>
          <p:cNvPr id="51206" name="组合 18"/>
          <p:cNvGrpSpPr/>
          <p:nvPr/>
        </p:nvGrpSpPr>
        <p:grpSpPr bwMode="auto">
          <a:xfrm>
            <a:off x="500063" y="1143000"/>
            <a:ext cx="2127250" cy="1643063"/>
            <a:chOff x="571471" y="1142984"/>
            <a:chExt cx="1714512" cy="1643074"/>
          </a:xfrm>
        </p:grpSpPr>
        <p:sp>
          <p:nvSpPr>
            <p:cNvPr id="1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panose="020B0806030902050204"/>
                  <a:ea typeface="微软雅黑" panose="020B0503020204020204" pitchFamily="34" charset="-122"/>
                </a:rPr>
                <a:t>吊车介绍</a:t>
              </a:r>
              <a:endParaRPr lang="zh-CN" altLang="en-US" sz="2300" b="1" dirty="0">
                <a:solidFill>
                  <a:srgbClr val="FF0000"/>
                </a:solidFill>
                <a:latin typeface="Impact" panose="020B0806030902050204"/>
                <a:ea typeface="微软雅黑" panose="020B0503020204020204" pitchFamily="34" charset="-122"/>
              </a:endParaRPr>
            </a:p>
          </p:txBody>
        </p:sp>
        <p:sp>
          <p:nvSpPr>
            <p:cNvPr id="13"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3" name="矩形 2"/>
          <p:cNvSpPr/>
          <p:nvPr/>
        </p:nvSpPr>
        <p:spPr>
          <a:xfrm>
            <a:off x="5538788" y="996950"/>
            <a:ext cx="2492375" cy="646113"/>
          </a:xfrm>
          <a:prstGeom prst="rect">
            <a:avLst/>
          </a:prstGeom>
        </p:spPr>
        <p:txBody>
          <a:bodyPr wrap="none">
            <a:spAutoFit/>
          </a:bodyPr>
          <a:lstStyle/>
          <a:p>
            <a:pPr>
              <a:defRPr/>
            </a:pPr>
            <a:r>
              <a:rPr lang="zh-CN" altLang="en-US" sz="3600" b="1" dirty="0">
                <a:solidFill>
                  <a:schemeClr val="tx1">
                    <a:lumMod val="65000"/>
                    <a:lumOff val="35000"/>
                  </a:schemeClr>
                </a:solidFill>
                <a:latin typeface="+mn-ea"/>
                <a:ea typeface="+mn-ea"/>
              </a:rPr>
              <a:t>额定起重量</a:t>
            </a:r>
            <a:endParaRPr lang="zh-CN" altLang="en-US" sz="3600" b="1" dirty="0">
              <a:solidFill>
                <a:schemeClr val="tx1">
                  <a:lumMod val="65000"/>
                  <a:lumOff val="35000"/>
                </a:schemeClr>
              </a:solidFill>
              <a:latin typeface="+mn-ea"/>
              <a:ea typeface="+mn-ea"/>
            </a:endParaRPr>
          </a:p>
        </p:txBody>
      </p:sp>
      <p:pic>
        <p:nvPicPr>
          <p:cNvPr id="51208" name="Picture 2"/>
          <p:cNvPicPr>
            <a:picLocks noChangeAspect="1" noChangeArrowheads="1"/>
          </p:cNvPicPr>
          <p:nvPr/>
        </p:nvPicPr>
        <p:blipFill>
          <a:blip r:embed="rId6"/>
          <a:srcRect/>
          <a:stretch>
            <a:fillRect/>
          </a:stretch>
        </p:blipFill>
        <p:spPr bwMode="auto">
          <a:xfrm>
            <a:off x="2946400" y="1668463"/>
            <a:ext cx="8940800" cy="4532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descr="http://imgt5.bdstatic.com/it/u=3612993119,38929236&amp;fm=21&amp;gp=0.jpg"/>
          <p:cNvPicPr>
            <a:picLocks noChangeAspect="1" noChangeArrowheads="1"/>
          </p:cNvPicPr>
          <p:nvPr/>
        </p:nvPicPr>
        <p:blipFill>
          <a:blip r:embed="rId1"/>
          <a:srcRect/>
          <a:stretch>
            <a:fillRect/>
          </a:stretch>
        </p:blipFill>
        <p:spPr bwMode="auto">
          <a:xfrm>
            <a:off x="814388" y="1470025"/>
            <a:ext cx="1498600" cy="1047750"/>
          </a:xfrm>
          <a:prstGeom prst="rect">
            <a:avLst/>
          </a:prstGeom>
          <a:noFill/>
          <a:ln w="9525">
            <a:noFill/>
            <a:miter lim="800000"/>
            <a:headEnd/>
            <a:tailEnd/>
          </a:ln>
        </p:spPr>
      </p:pic>
      <p:sp>
        <p:nvSpPr>
          <p:cNvPr id="2052"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2054"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grpSp>
        <p:nvGrpSpPr>
          <p:cNvPr id="2055" name="组合 18"/>
          <p:cNvGrpSpPr/>
          <p:nvPr/>
        </p:nvGrpSpPr>
        <p:grpSpPr bwMode="auto">
          <a:xfrm>
            <a:off x="500063" y="1143000"/>
            <a:ext cx="2127250" cy="1643063"/>
            <a:chOff x="571471" y="1142984"/>
            <a:chExt cx="1714512" cy="1643074"/>
          </a:xfrm>
        </p:grpSpPr>
        <p:sp>
          <p:nvSpPr>
            <p:cNvPr id="1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panose="020B0806030902050204"/>
                  <a:ea typeface="微软雅黑" panose="020B0503020204020204" pitchFamily="34" charset="-122"/>
                </a:rPr>
                <a:t>吊车介绍</a:t>
              </a:r>
              <a:endParaRPr lang="zh-CN" altLang="en-US" sz="2300" b="1" dirty="0">
                <a:solidFill>
                  <a:srgbClr val="FF0000"/>
                </a:solidFill>
                <a:latin typeface="Impact" panose="020B0806030902050204"/>
                <a:ea typeface="微软雅黑" panose="020B0503020204020204" pitchFamily="34" charset="-122"/>
              </a:endParaRPr>
            </a:p>
          </p:txBody>
        </p:sp>
        <p:sp>
          <p:nvSpPr>
            <p:cNvPr id="13"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15" name="标题 1"/>
          <p:cNvSpPr>
            <a:spLocks noGrp="1"/>
          </p:cNvSpPr>
          <p:nvPr>
            <p:ph type="title"/>
          </p:nvPr>
        </p:nvSpPr>
        <p:spPr>
          <a:xfrm>
            <a:off x="3984625" y="1185863"/>
            <a:ext cx="6218238" cy="857250"/>
          </a:xfrm>
        </p:spPr>
        <p:txBody>
          <a:bodyPr>
            <a:normAutofit/>
          </a:bodyPr>
          <a:lstStyle/>
          <a:p>
            <a:pPr>
              <a:defRPr/>
            </a:pPr>
            <a:r>
              <a:rPr lang="zh-CN" altLang="en-US" sz="3600" b="1" kern="1200" dirty="0">
                <a:solidFill>
                  <a:schemeClr val="tx1">
                    <a:lumMod val="65000"/>
                    <a:lumOff val="35000"/>
                  </a:schemeClr>
                </a:solidFill>
                <a:latin typeface="+mn-ea"/>
                <a:ea typeface="+mn-ea"/>
                <a:cs typeface="+mn-cs"/>
              </a:rPr>
              <a:t>吊车合格证</a:t>
            </a:r>
            <a:r>
              <a:rPr lang="zh-CN" altLang="en-US" sz="3600" b="1" kern="1200" dirty="0" smtClean="0">
                <a:solidFill>
                  <a:schemeClr val="tx1">
                    <a:lumMod val="65000"/>
                    <a:lumOff val="35000"/>
                  </a:schemeClr>
                </a:solidFill>
                <a:latin typeface="+mn-ea"/>
                <a:ea typeface="+mn-ea"/>
                <a:cs typeface="+mn-cs"/>
              </a:rPr>
              <a:t>、     年检</a:t>
            </a:r>
            <a:r>
              <a:rPr lang="zh-CN" altLang="en-US" sz="3600" b="1" kern="1200" dirty="0">
                <a:solidFill>
                  <a:schemeClr val="tx1">
                    <a:lumMod val="65000"/>
                    <a:lumOff val="35000"/>
                  </a:schemeClr>
                </a:solidFill>
                <a:latin typeface="+mn-ea"/>
                <a:ea typeface="+mn-ea"/>
                <a:cs typeface="+mn-cs"/>
              </a:rPr>
              <a:t>报告</a:t>
            </a:r>
            <a:endParaRPr lang="zh-CN" altLang="en-US" sz="3600" b="1" kern="1200" dirty="0">
              <a:solidFill>
                <a:schemeClr val="tx1">
                  <a:lumMod val="65000"/>
                  <a:lumOff val="35000"/>
                </a:schemeClr>
              </a:solidFill>
              <a:latin typeface="+mn-ea"/>
              <a:ea typeface="+mn-ea"/>
              <a:cs typeface="+mn-cs"/>
            </a:endParaRPr>
          </a:p>
        </p:txBody>
      </p:sp>
      <p:pic>
        <p:nvPicPr>
          <p:cNvPr id="2057" name="图片 15" descr="50吨检验报告1.jpg"/>
          <p:cNvPicPr>
            <a:picLocks noChangeAspect="1"/>
          </p:cNvPicPr>
          <p:nvPr/>
        </p:nvPicPr>
        <p:blipFill>
          <a:blip r:embed="rId6"/>
          <a:srcRect/>
          <a:stretch>
            <a:fillRect/>
          </a:stretch>
        </p:blipFill>
        <p:spPr bwMode="auto">
          <a:xfrm>
            <a:off x="6902450" y="1963738"/>
            <a:ext cx="3571875" cy="4233862"/>
          </a:xfrm>
          <a:prstGeom prst="rect">
            <a:avLst/>
          </a:prstGeom>
          <a:noFill/>
          <a:ln w="9525">
            <a:noFill/>
            <a:miter lim="800000"/>
            <a:headEnd/>
            <a:tailEnd/>
          </a:ln>
        </p:spPr>
      </p:pic>
      <p:pic>
        <p:nvPicPr>
          <p:cNvPr id="2049" name="图片 2048"/>
          <p:cNvPicPr>
            <a:picLocks noChangeAspect="1"/>
          </p:cNvPicPr>
          <p:nvPr/>
        </p:nvPicPr>
        <p:blipFill>
          <a:blip r:embed="rId7"/>
          <a:stretch>
            <a:fillRect/>
          </a:stretch>
        </p:blipFill>
        <p:spPr>
          <a:xfrm>
            <a:off x="3086100" y="2120900"/>
            <a:ext cx="3568700" cy="4254500"/>
          </a:xfrm>
          <a:prstGeom prst="rect">
            <a:avLst/>
          </a:prstGeom>
          <a:noFill/>
          <a:ln w="9525">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http://imgt5.bdstatic.com/it/u=3612993119,38929236&amp;fm=21&amp;gp=0.jpg"/>
          <p:cNvPicPr>
            <a:picLocks noChangeAspect="1" noChangeArrowheads="1"/>
          </p:cNvPicPr>
          <p:nvPr/>
        </p:nvPicPr>
        <p:blipFill>
          <a:blip r:embed="rId1"/>
          <a:srcRect/>
          <a:stretch>
            <a:fillRect/>
          </a:stretch>
        </p:blipFill>
        <p:spPr bwMode="auto">
          <a:xfrm>
            <a:off x="814388" y="1470025"/>
            <a:ext cx="1498600" cy="1047750"/>
          </a:xfrm>
          <a:prstGeom prst="rect">
            <a:avLst/>
          </a:prstGeom>
          <a:noFill/>
          <a:ln w="9525">
            <a:noFill/>
            <a:miter lim="800000"/>
            <a:headEnd/>
            <a:tailEnd/>
          </a:ln>
        </p:spPr>
      </p:pic>
      <p:sp>
        <p:nvSpPr>
          <p:cNvPr id="52227"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52229"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grpSp>
        <p:nvGrpSpPr>
          <p:cNvPr id="52230" name="组合 18"/>
          <p:cNvGrpSpPr/>
          <p:nvPr/>
        </p:nvGrpSpPr>
        <p:grpSpPr bwMode="auto">
          <a:xfrm>
            <a:off x="500063" y="1143000"/>
            <a:ext cx="2127250" cy="1643063"/>
            <a:chOff x="571471" y="1142984"/>
            <a:chExt cx="1714512" cy="1643074"/>
          </a:xfrm>
        </p:grpSpPr>
        <p:sp>
          <p:nvSpPr>
            <p:cNvPr id="11" name="矩形 10"/>
            <p:cNvSpPr>
              <a:spLocks noChangeArrowheads="1"/>
            </p:cNvSpPr>
            <p:nvPr>
              <p:custDataLst>
                <p:tags r:id="rId4"/>
              </p:custDataLst>
            </p:nvPr>
          </p:nvSpPr>
          <p:spPr bwMode="auto">
            <a:xfrm flipH="1">
              <a:off x="606017" y="1643050"/>
              <a:ext cx="1645420" cy="642941"/>
            </a:xfrm>
            <a:prstGeom prst="rect">
              <a:avLst/>
            </a:prstGeom>
            <a:solidFill>
              <a:schemeClr val="bg1">
                <a:lumMod val="95000"/>
                <a:alpha val="76000"/>
              </a:schemeClr>
            </a:solidFill>
            <a:ln w="19050">
              <a:solidFill>
                <a:srgbClr val="FFC000"/>
              </a:solidFill>
              <a:miter lim="800000"/>
            </a:ln>
          </p:spPr>
          <p:txBody>
            <a:bodyPr lIns="18000" tIns="64800" rIns="18000" anchor="ctr"/>
            <a:lstStyle/>
            <a:p>
              <a:pPr algn="ctr">
                <a:lnSpc>
                  <a:spcPct val="90000"/>
                </a:lnSpc>
                <a:defRPr/>
              </a:pPr>
              <a:r>
                <a:rPr lang="zh-CN" altLang="en-US" sz="2300" b="1" dirty="0">
                  <a:solidFill>
                    <a:srgbClr val="FF0000"/>
                  </a:solidFill>
                  <a:latin typeface="Impact" panose="020B0806030902050204"/>
                  <a:ea typeface="微软雅黑" panose="020B0503020204020204" pitchFamily="34" charset="-122"/>
                </a:rPr>
                <a:t>吊车介绍</a:t>
              </a:r>
              <a:endParaRPr lang="zh-CN" altLang="en-US" sz="2300" b="1" dirty="0">
                <a:solidFill>
                  <a:srgbClr val="FF0000"/>
                </a:solidFill>
                <a:latin typeface="Impact" panose="020B0806030902050204"/>
                <a:ea typeface="微软雅黑" panose="020B0503020204020204" pitchFamily="34" charset="-122"/>
              </a:endParaRPr>
            </a:p>
          </p:txBody>
        </p:sp>
        <p:sp>
          <p:nvSpPr>
            <p:cNvPr id="13" name="KSO_Shape"/>
            <p:cNvSpPr/>
            <p:nvPr/>
          </p:nvSpPr>
          <p:spPr>
            <a:xfrm>
              <a:off x="571471" y="1142984"/>
              <a:ext cx="1714512" cy="1643074"/>
            </a:xfrm>
            <a:prstGeom prst="frame">
              <a:avLst>
                <a:gd name="adj1" fmla="val 6464"/>
              </a:avLst>
            </a:prstGeom>
            <a:blipFill>
              <a:blip r:embed="rId5"/>
              <a:stretch>
                <a:fillRect/>
              </a:stretch>
            </a:blipFill>
            <a:ln>
              <a:noFill/>
            </a:ln>
            <a:scene3d>
              <a:camera prst="orthographicFront"/>
              <a:lightRig rig="morning" dir="t"/>
            </a:scene3d>
            <a:sp3d contourW="12700" prstMaterial="dkEdge">
              <a:bevelT/>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sp3d>
                <a:contourClr>
                  <a:srgbClr val="FFFFFF"/>
                </a:contourClr>
              </a:sp3d>
            </a:bodyPr>
            <a:lstStyle/>
            <a:p>
              <a:pPr algn="ctr" fontAlgn="auto">
                <a:spcBef>
                  <a:spcPts val="0"/>
                </a:spcBef>
                <a:spcAft>
                  <a:spcPts val="0"/>
                </a:spcAft>
                <a:defRPr/>
              </a:pPr>
              <a:endParaRPr lang="zh-CN" altLang="en-US" dirty="0">
                <a:solidFill>
                  <a:schemeClr val="tx1"/>
                </a:solidFill>
              </a:endParaRPr>
            </a:p>
          </p:txBody>
        </p:sp>
      </p:grpSp>
      <p:sp>
        <p:nvSpPr>
          <p:cNvPr id="12" name="TextBox 11"/>
          <p:cNvSpPr txBox="1"/>
          <p:nvPr/>
        </p:nvSpPr>
        <p:spPr>
          <a:xfrm>
            <a:off x="5951538" y="1120775"/>
            <a:ext cx="2147887" cy="646113"/>
          </a:xfrm>
          <a:prstGeom prst="rect">
            <a:avLst/>
          </a:prstGeom>
          <a:noFill/>
        </p:spPr>
        <p:txBody>
          <a:bodyPr>
            <a:spAutoFit/>
          </a:bodyPr>
          <a:lstStyle/>
          <a:p>
            <a:pPr>
              <a:defRPr/>
            </a:pPr>
            <a:r>
              <a:rPr lang="zh-CN" altLang="en-US" sz="3600" b="1" dirty="0">
                <a:solidFill>
                  <a:schemeClr val="tx1">
                    <a:lumMod val="65000"/>
                    <a:lumOff val="35000"/>
                  </a:schemeClr>
                </a:solidFill>
                <a:latin typeface="+mn-ea"/>
                <a:ea typeface="+mn-ea"/>
                <a:sym typeface="MS PGothic" panose="020B0600070205080204" pitchFamily="34" charset="-128"/>
              </a:rPr>
              <a:t>人员证件</a:t>
            </a:r>
            <a:endParaRPr lang="zh-CN" altLang="en-US" sz="3600" b="1" dirty="0">
              <a:solidFill>
                <a:schemeClr val="tx1">
                  <a:lumMod val="65000"/>
                  <a:lumOff val="35000"/>
                </a:schemeClr>
              </a:solidFill>
              <a:latin typeface="+mn-ea"/>
              <a:ea typeface="+mn-ea"/>
              <a:sym typeface="MS PGothic" panose="020B0600070205080204" pitchFamily="34" charset="-128"/>
            </a:endParaRPr>
          </a:p>
        </p:txBody>
      </p:sp>
      <p:pic>
        <p:nvPicPr>
          <p:cNvPr id="52232" name="内容占位符 3" descr="冯敬波（特种设备作业人员证---检验日期、考试合格项目）.jpg"/>
          <p:cNvPicPr>
            <a:picLocks noChangeAspect="1"/>
          </p:cNvPicPr>
          <p:nvPr/>
        </p:nvPicPr>
        <p:blipFill>
          <a:blip r:embed="rId6"/>
          <a:srcRect/>
          <a:stretch>
            <a:fillRect/>
          </a:stretch>
        </p:blipFill>
        <p:spPr bwMode="auto">
          <a:xfrm>
            <a:off x="847725" y="2873375"/>
            <a:ext cx="5345113" cy="3432175"/>
          </a:xfrm>
          <a:prstGeom prst="rect">
            <a:avLst/>
          </a:prstGeom>
          <a:noFill/>
          <a:ln w="9525">
            <a:noFill/>
            <a:miter lim="800000"/>
            <a:headEnd/>
            <a:tailEnd/>
          </a:ln>
        </p:spPr>
      </p:pic>
      <p:pic>
        <p:nvPicPr>
          <p:cNvPr id="52233" name="图片 17" descr="特种作业正背面2.jpg"/>
          <p:cNvPicPr>
            <a:picLocks noChangeAspect="1"/>
          </p:cNvPicPr>
          <p:nvPr/>
        </p:nvPicPr>
        <p:blipFill>
          <a:blip r:embed="rId7"/>
          <a:srcRect/>
          <a:stretch>
            <a:fillRect/>
          </a:stretch>
        </p:blipFill>
        <p:spPr bwMode="auto">
          <a:xfrm>
            <a:off x="7180263" y="1993900"/>
            <a:ext cx="3643312" cy="2016125"/>
          </a:xfrm>
          <a:prstGeom prst="rect">
            <a:avLst/>
          </a:prstGeom>
          <a:noFill/>
          <a:ln w="9525">
            <a:noFill/>
            <a:miter lim="800000"/>
            <a:headEnd/>
            <a:tailEnd/>
          </a:ln>
        </p:spPr>
      </p:pic>
      <p:pic>
        <p:nvPicPr>
          <p:cNvPr id="52234" name="图片 18" descr="杨太久.jpg"/>
          <p:cNvPicPr>
            <a:picLocks noChangeAspect="1"/>
          </p:cNvPicPr>
          <p:nvPr/>
        </p:nvPicPr>
        <p:blipFill>
          <a:blip r:embed="rId8"/>
          <a:srcRect/>
          <a:stretch>
            <a:fillRect/>
          </a:stretch>
        </p:blipFill>
        <p:spPr bwMode="auto">
          <a:xfrm>
            <a:off x="7180263" y="4268788"/>
            <a:ext cx="3648075" cy="2036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8"/>
          <p:cNvSpPr>
            <a:spLocks noChangeArrowheads="1"/>
          </p:cNvSpPr>
          <p:nvPr/>
        </p:nvSpPr>
        <p:spPr bwMode="auto">
          <a:xfrm>
            <a:off x="5268913" y="2324100"/>
            <a:ext cx="6661150" cy="860425"/>
          </a:xfrm>
          <a:prstGeom prst="rect">
            <a:avLst/>
          </a:prstGeom>
          <a:noFill/>
          <a:ln w="9525">
            <a:noFill/>
            <a:miter lim="800000"/>
          </a:ln>
        </p:spPr>
        <p:txBody>
          <a:bodyPr>
            <a:spAutoFit/>
          </a:bodyPr>
          <a:lstStyle/>
          <a:p>
            <a:pPr algn="ctr"/>
            <a:r>
              <a:rPr lang="zh-CN" altLang="en-US" sz="5000" b="1">
                <a:solidFill>
                  <a:srgbClr val="595959"/>
                </a:solidFill>
                <a:ea typeface="微软雅黑" panose="020B0503020204020204" pitchFamily="34" charset="-122"/>
              </a:rPr>
              <a:t>起重吊装作业分级类别</a:t>
            </a:r>
            <a:endParaRPr lang="zh-CN" altLang="en-US" sz="5000" b="1">
              <a:solidFill>
                <a:srgbClr val="595959"/>
              </a:solidFill>
              <a:ea typeface="微软雅黑" panose="020B0503020204020204" pitchFamily="34" charset="-122"/>
            </a:endParaRPr>
          </a:p>
        </p:txBody>
      </p:sp>
      <p:grpSp>
        <p:nvGrpSpPr>
          <p:cNvPr id="53251" name="组合 6"/>
          <p:cNvGrpSpPr/>
          <p:nvPr/>
        </p:nvGrpSpPr>
        <p:grpSpPr bwMode="auto">
          <a:xfrm>
            <a:off x="290513" y="454025"/>
            <a:ext cx="4468812" cy="4786313"/>
            <a:chOff x="755650" y="1498600"/>
            <a:chExt cx="4468219" cy="4786313"/>
          </a:xfrm>
        </p:grpSpPr>
        <p:sp>
          <p:nvSpPr>
            <p:cNvPr id="53255" name="Freeform 43"/>
            <p:cNvSpPr/>
            <p:nvPr/>
          </p:nvSpPr>
          <p:spPr bwMode="auto">
            <a:xfrm>
              <a:off x="4229747" y="2381006"/>
              <a:ext cx="702640" cy="489173"/>
            </a:xfrm>
            <a:custGeom>
              <a:avLst/>
              <a:gdLst>
                <a:gd name="T0" fmla="*/ 2147483647 w 593"/>
                <a:gd name="T1" fmla="*/ 2147483647 h 413"/>
                <a:gd name="T2" fmla="*/ 0 w 593"/>
                <a:gd name="T3" fmla="*/ 2147483647 h 413"/>
                <a:gd name="T4" fmla="*/ 2147483647 w 593"/>
                <a:gd name="T5" fmla="*/ 0 h 413"/>
                <a:gd name="T6" fmla="*/ 2147483647 w 593"/>
                <a:gd name="T7" fmla="*/ 2147483647 h 413"/>
                <a:gd name="T8" fmla="*/ 2147483647 w 593"/>
                <a:gd name="T9" fmla="*/ 0 h 413"/>
                <a:gd name="T10" fmla="*/ 2147483647 w 593"/>
                <a:gd name="T11" fmla="*/ 2147483647 h 413"/>
                <a:gd name="T12" fmla="*/ 2147483647 w 593"/>
                <a:gd name="T13" fmla="*/ 2147483647 h 413"/>
                <a:gd name="T14" fmla="*/ 0 60000 65536"/>
                <a:gd name="T15" fmla="*/ 0 60000 65536"/>
                <a:gd name="T16" fmla="*/ 0 60000 65536"/>
                <a:gd name="T17" fmla="*/ 0 60000 65536"/>
                <a:gd name="T18" fmla="*/ 0 60000 65536"/>
                <a:gd name="T19" fmla="*/ 0 60000 65536"/>
                <a:gd name="T20" fmla="*/ 0 60000 65536"/>
                <a:gd name="T21" fmla="*/ 0 w 593"/>
                <a:gd name="T22" fmla="*/ 0 h 413"/>
                <a:gd name="T23" fmla="*/ 593 w 593"/>
                <a:gd name="T24" fmla="*/ 413 h 4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3" h="413">
                  <a:moveTo>
                    <a:pt x="303" y="413"/>
                  </a:moveTo>
                  <a:lnTo>
                    <a:pt x="0" y="7"/>
                  </a:lnTo>
                  <a:lnTo>
                    <a:pt x="19" y="0"/>
                  </a:lnTo>
                  <a:lnTo>
                    <a:pt x="303" y="371"/>
                  </a:lnTo>
                  <a:lnTo>
                    <a:pt x="572" y="0"/>
                  </a:lnTo>
                  <a:lnTo>
                    <a:pt x="593" y="7"/>
                  </a:lnTo>
                  <a:lnTo>
                    <a:pt x="303" y="413"/>
                  </a:lnTo>
                  <a:close/>
                </a:path>
              </a:pathLst>
            </a:custGeom>
            <a:solidFill>
              <a:srgbClr val="555D60"/>
            </a:solidFill>
            <a:ln w="9525">
              <a:noFill/>
              <a:round/>
            </a:ln>
          </p:spPr>
          <p:txBody>
            <a:bodyPr/>
            <a:lstStyle/>
            <a:p>
              <a:endParaRPr lang="zh-CN" altLang="en-US"/>
            </a:p>
          </p:txBody>
        </p:sp>
        <p:sp>
          <p:nvSpPr>
            <p:cNvPr id="53256" name="Rectangle 44"/>
            <p:cNvSpPr>
              <a:spLocks noChangeArrowheads="1"/>
            </p:cNvSpPr>
            <p:nvPr/>
          </p:nvSpPr>
          <p:spPr bwMode="auto">
            <a:xfrm>
              <a:off x="4228562" y="2363240"/>
              <a:ext cx="703824" cy="93571"/>
            </a:xfrm>
            <a:prstGeom prst="rect">
              <a:avLst/>
            </a:prstGeom>
            <a:solidFill>
              <a:srgbClr val="555D60"/>
            </a:solidFill>
            <a:ln w="9525">
              <a:noFill/>
              <a:miter lim="800000"/>
            </a:ln>
          </p:spPr>
          <p:txBody>
            <a:bodyPr/>
            <a:lstStyle/>
            <a:p>
              <a:pPr eaLnBrk="1" hangingPunct="1">
                <a:buFont typeface="Arial" panose="020B0604020202020204" pitchFamily="34" charset="0"/>
                <a:buNone/>
              </a:pPr>
              <a:endParaRPr lang="zh-CN" altLang="en-US"/>
            </a:p>
          </p:txBody>
        </p:sp>
        <p:sp>
          <p:nvSpPr>
            <p:cNvPr id="53257" name="Freeform 45"/>
            <p:cNvSpPr/>
            <p:nvPr/>
          </p:nvSpPr>
          <p:spPr bwMode="auto">
            <a:xfrm>
              <a:off x="1036469" y="1557822"/>
              <a:ext cx="4006112" cy="450086"/>
            </a:xfrm>
            <a:custGeom>
              <a:avLst/>
              <a:gdLst>
                <a:gd name="T0" fmla="*/ 2147483647 w 1430"/>
                <a:gd name="T1" fmla="*/ 2147483647 h 161"/>
                <a:gd name="T2" fmla="*/ 2147483647 w 1430"/>
                <a:gd name="T3" fmla="*/ 2147483647 h 161"/>
                <a:gd name="T4" fmla="*/ 2147483647 w 1430"/>
                <a:gd name="T5" fmla="*/ 2147483647 h 161"/>
                <a:gd name="T6" fmla="*/ 2147483647 w 1430"/>
                <a:gd name="T7" fmla="*/ 0 h 161"/>
                <a:gd name="T8" fmla="*/ 2147483647 w 1430"/>
                <a:gd name="T9" fmla="*/ 0 h 161"/>
                <a:gd name="T10" fmla="*/ 2147483647 w 1430"/>
                <a:gd name="T11" fmla="*/ 2147483647 h 161"/>
                <a:gd name="T12" fmla="*/ 2147483647 w 1430"/>
                <a:gd name="T13" fmla="*/ 2147483647 h 161"/>
                <a:gd name="T14" fmla="*/ 2147483647 w 1430"/>
                <a:gd name="T15" fmla="*/ 2147483647 h 161"/>
                <a:gd name="T16" fmla="*/ 2147483647 w 1430"/>
                <a:gd name="T17" fmla="*/ 2147483647 h 161"/>
                <a:gd name="T18" fmla="*/ 2147483647 w 1430"/>
                <a:gd name="T19" fmla="*/ 2147483647 h 161"/>
                <a:gd name="T20" fmla="*/ 2147483647 w 1430"/>
                <a:gd name="T21" fmla="*/ 2147483647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0"/>
                <a:gd name="T34" fmla="*/ 0 h 161"/>
                <a:gd name="T35" fmla="*/ 1430 w 1430"/>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0" h="161">
                  <a:moveTo>
                    <a:pt x="5" y="161"/>
                  </a:moveTo>
                  <a:cubicBezTo>
                    <a:pt x="3" y="161"/>
                    <a:pt x="1" y="160"/>
                    <a:pt x="1" y="158"/>
                  </a:cubicBezTo>
                  <a:cubicBezTo>
                    <a:pt x="0" y="156"/>
                    <a:pt x="1" y="153"/>
                    <a:pt x="3" y="153"/>
                  </a:cubicBezTo>
                  <a:cubicBezTo>
                    <a:pt x="484" y="0"/>
                    <a:pt x="484" y="0"/>
                    <a:pt x="484" y="0"/>
                  </a:cubicBezTo>
                  <a:cubicBezTo>
                    <a:pt x="485" y="0"/>
                    <a:pt x="485" y="0"/>
                    <a:pt x="485" y="0"/>
                  </a:cubicBezTo>
                  <a:cubicBezTo>
                    <a:pt x="1427" y="148"/>
                    <a:pt x="1427" y="148"/>
                    <a:pt x="1427" y="148"/>
                  </a:cubicBezTo>
                  <a:cubicBezTo>
                    <a:pt x="1429" y="149"/>
                    <a:pt x="1430" y="151"/>
                    <a:pt x="1430" y="153"/>
                  </a:cubicBezTo>
                  <a:cubicBezTo>
                    <a:pt x="1430" y="155"/>
                    <a:pt x="1428" y="157"/>
                    <a:pt x="1425" y="157"/>
                  </a:cubicBezTo>
                  <a:cubicBezTo>
                    <a:pt x="485" y="9"/>
                    <a:pt x="485" y="9"/>
                    <a:pt x="485" y="9"/>
                  </a:cubicBezTo>
                  <a:cubicBezTo>
                    <a:pt x="6" y="161"/>
                    <a:pt x="6" y="161"/>
                    <a:pt x="6" y="161"/>
                  </a:cubicBezTo>
                  <a:cubicBezTo>
                    <a:pt x="6" y="161"/>
                    <a:pt x="5" y="161"/>
                    <a:pt x="5" y="161"/>
                  </a:cubicBezTo>
                  <a:close/>
                </a:path>
              </a:pathLst>
            </a:custGeom>
            <a:solidFill>
              <a:srgbClr val="555D60"/>
            </a:solidFill>
            <a:ln w="9525">
              <a:noFill/>
              <a:round/>
            </a:ln>
          </p:spPr>
          <p:txBody>
            <a:bodyPr/>
            <a:lstStyle/>
            <a:p>
              <a:endParaRPr lang="zh-CN" altLang="en-US"/>
            </a:p>
          </p:txBody>
        </p:sp>
        <p:sp>
          <p:nvSpPr>
            <p:cNvPr id="53258" name="Freeform 46"/>
            <p:cNvSpPr/>
            <p:nvPr/>
          </p:nvSpPr>
          <p:spPr bwMode="auto">
            <a:xfrm>
              <a:off x="4490422" y="2982701"/>
              <a:ext cx="190767" cy="291372"/>
            </a:xfrm>
            <a:custGeom>
              <a:avLst/>
              <a:gdLst>
                <a:gd name="T0" fmla="*/ 2147483647 w 68"/>
                <a:gd name="T1" fmla="*/ 2147483647 h 104"/>
                <a:gd name="T2" fmla="*/ 2147483647 w 68"/>
                <a:gd name="T3" fmla="*/ 2147483647 h 104"/>
                <a:gd name="T4" fmla="*/ 2147483647 w 68"/>
                <a:gd name="T5" fmla="*/ 2147483647 h 104"/>
                <a:gd name="T6" fmla="*/ 2147483647 w 68"/>
                <a:gd name="T7" fmla="*/ 2147483647 h 104"/>
                <a:gd name="T8" fmla="*/ 2147483647 w 68"/>
                <a:gd name="T9" fmla="*/ 0 h 104"/>
                <a:gd name="T10" fmla="*/ 2147483647 w 68"/>
                <a:gd name="T11" fmla="*/ 2147483647 h 104"/>
                <a:gd name="T12" fmla="*/ 2147483647 w 68"/>
                <a:gd name="T13" fmla="*/ 2147483647 h 104"/>
                <a:gd name="T14" fmla="*/ 2147483647 w 68"/>
                <a:gd name="T15" fmla="*/ 2147483647 h 104"/>
                <a:gd name="T16" fmla="*/ 2147483647 w 68"/>
                <a:gd name="T17" fmla="*/ 2147483647 h 104"/>
                <a:gd name="T18" fmla="*/ 2147483647 w 68"/>
                <a:gd name="T19" fmla="*/ 2147483647 h 104"/>
                <a:gd name="T20" fmla="*/ 2147483647 w 68"/>
                <a:gd name="T21" fmla="*/ 2147483647 h 104"/>
                <a:gd name="T22" fmla="*/ 2147483647 w 68"/>
                <a:gd name="T23" fmla="*/ 2147483647 h 104"/>
                <a:gd name="T24" fmla="*/ 2147483647 w 68"/>
                <a:gd name="T25" fmla="*/ 2147483647 h 104"/>
                <a:gd name="T26" fmla="*/ 2147483647 w 68"/>
                <a:gd name="T27" fmla="*/ 2147483647 h 104"/>
                <a:gd name="T28" fmla="*/ 0 w 68"/>
                <a:gd name="T29" fmla="*/ 2147483647 h 104"/>
                <a:gd name="T30" fmla="*/ 2147483647 w 68"/>
                <a:gd name="T31" fmla="*/ 2147483647 h 104"/>
                <a:gd name="T32" fmla="*/ 2147483647 w 68"/>
                <a:gd name="T33" fmla="*/ 2147483647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04"/>
                <a:gd name="T53" fmla="*/ 68 w 68"/>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04">
                  <a:moveTo>
                    <a:pt x="34" y="104"/>
                  </a:moveTo>
                  <a:cubicBezTo>
                    <a:pt x="53" y="104"/>
                    <a:pt x="68" y="90"/>
                    <a:pt x="68" y="72"/>
                  </a:cubicBezTo>
                  <a:cubicBezTo>
                    <a:pt x="68" y="56"/>
                    <a:pt x="54" y="42"/>
                    <a:pt x="36" y="41"/>
                  </a:cubicBezTo>
                  <a:cubicBezTo>
                    <a:pt x="36" y="6"/>
                    <a:pt x="36" y="6"/>
                    <a:pt x="36" y="6"/>
                  </a:cubicBezTo>
                  <a:cubicBezTo>
                    <a:pt x="36" y="2"/>
                    <a:pt x="33" y="0"/>
                    <a:pt x="30" y="0"/>
                  </a:cubicBezTo>
                  <a:cubicBezTo>
                    <a:pt x="27" y="0"/>
                    <a:pt x="24" y="2"/>
                    <a:pt x="24" y="6"/>
                  </a:cubicBezTo>
                  <a:cubicBezTo>
                    <a:pt x="24" y="47"/>
                    <a:pt x="24" y="47"/>
                    <a:pt x="24" y="47"/>
                  </a:cubicBezTo>
                  <a:cubicBezTo>
                    <a:pt x="24" y="50"/>
                    <a:pt x="27" y="52"/>
                    <a:pt x="30" y="52"/>
                  </a:cubicBezTo>
                  <a:cubicBezTo>
                    <a:pt x="34" y="52"/>
                    <a:pt x="34" y="52"/>
                    <a:pt x="34" y="52"/>
                  </a:cubicBezTo>
                  <a:cubicBezTo>
                    <a:pt x="46" y="52"/>
                    <a:pt x="56" y="61"/>
                    <a:pt x="56" y="72"/>
                  </a:cubicBezTo>
                  <a:cubicBezTo>
                    <a:pt x="56" y="83"/>
                    <a:pt x="46" y="92"/>
                    <a:pt x="34" y="92"/>
                  </a:cubicBezTo>
                  <a:cubicBezTo>
                    <a:pt x="28" y="92"/>
                    <a:pt x="22" y="90"/>
                    <a:pt x="18" y="85"/>
                  </a:cubicBezTo>
                  <a:cubicBezTo>
                    <a:pt x="14" y="82"/>
                    <a:pt x="13" y="77"/>
                    <a:pt x="13" y="72"/>
                  </a:cubicBezTo>
                  <a:cubicBezTo>
                    <a:pt x="13" y="69"/>
                    <a:pt x="10" y="67"/>
                    <a:pt x="6" y="67"/>
                  </a:cubicBezTo>
                  <a:cubicBezTo>
                    <a:pt x="3" y="67"/>
                    <a:pt x="0" y="69"/>
                    <a:pt x="0" y="72"/>
                  </a:cubicBezTo>
                  <a:cubicBezTo>
                    <a:pt x="0" y="80"/>
                    <a:pt x="3" y="87"/>
                    <a:pt x="8" y="93"/>
                  </a:cubicBezTo>
                  <a:cubicBezTo>
                    <a:pt x="15" y="100"/>
                    <a:pt x="24" y="104"/>
                    <a:pt x="34" y="104"/>
                  </a:cubicBezTo>
                  <a:close/>
                </a:path>
              </a:pathLst>
            </a:custGeom>
            <a:solidFill>
              <a:srgbClr val="37393A"/>
            </a:solidFill>
            <a:ln w="9525">
              <a:noFill/>
              <a:round/>
            </a:ln>
          </p:spPr>
          <p:txBody>
            <a:bodyPr/>
            <a:lstStyle/>
            <a:p>
              <a:endParaRPr lang="zh-CN" altLang="en-US"/>
            </a:p>
          </p:txBody>
        </p:sp>
        <p:sp>
          <p:nvSpPr>
            <p:cNvPr id="53259" name="Freeform 47"/>
            <p:cNvSpPr/>
            <p:nvPr/>
          </p:nvSpPr>
          <p:spPr bwMode="auto">
            <a:xfrm>
              <a:off x="4447766" y="2800297"/>
              <a:ext cx="266600" cy="280712"/>
            </a:xfrm>
            <a:custGeom>
              <a:avLst/>
              <a:gdLst>
                <a:gd name="T0" fmla="*/ 2147483647 w 95"/>
                <a:gd name="T1" fmla="*/ 2147483647 h 100"/>
                <a:gd name="T2" fmla="*/ 2147483647 w 95"/>
                <a:gd name="T3" fmla="*/ 2147483647 h 100"/>
                <a:gd name="T4" fmla="*/ 2147483647 w 95"/>
                <a:gd name="T5" fmla="*/ 2147483647 h 100"/>
                <a:gd name="T6" fmla="*/ 2147483647 w 95"/>
                <a:gd name="T7" fmla="*/ 2147483647 h 100"/>
                <a:gd name="T8" fmla="*/ 2147483647 w 95"/>
                <a:gd name="T9" fmla="*/ 2147483647 h 100"/>
                <a:gd name="T10" fmla="*/ 2147483647 w 95"/>
                <a:gd name="T11" fmla="*/ 2147483647 h 100"/>
                <a:gd name="T12" fmla="*/ 2147483647 w 95"/>
                <a:gd name="T13" fmla="*/ 2147483647 h 100"/>
                <a:gd name="T14" fmla="*/ 2147483647 w 95"/>
                <a:gd name="T15" fmla="*/ 2147483647 h 100"/>
                <a:gd name="T16" fmla="*/ 0 w 95"/>
                <a:gd name="T17" fmla="*/ 2147483647 h 100"/>
                <a:gd name="T18" fmla="*/ 2147483647 w 95"/>
                <a:gd name="T19" fmla="*/ 0 h 100"/>
                <a:gd name="T20" fmla="*/ 2147483647 w 95"/>
                <a:gd name="T21" fmla="*/ 2147483647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00"/>
                <a:gd name="T35" fmla="*/ 95 w 95"/>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00">
                  <a:moveTo>
                    <a:pt x="95" y="26"/>
                  </a:moveTo>
                  <a:cubicBezTo>
                    <a:pt x="88" y="69"/>
                    <a:pt x="88" y="69"/>
                    <a:pt x="88" y="69"/>
                  </a:cubicBezTo>
                  <a:cubicBezTo>
                    <a:pt x="86" y="80"/>
                    <a:pt x="86" y="80"/>
                    <a:pt x="86" y="80"/>
                  </a:cubicBezTo>
                  <a:cubicBezTo>
                    <a:pt x="86" y="91"/>
                    <a:pt x="77" y="100"/>
                    <a:pt x="67" y="100"/>
                  </a:cubicBezTo>
                  <a:cubicBezTo>
                    <a:pt x="47" y="100"/>
                    <a:pt x="47" y="100"/>
                    <a:pt x="47" y="100"/>
                  </a:cubicBezTo>
                  <a:cubicBezTo>
                    <a:pt x="28" y="100"/>
                    <a:pt x="28" y="100"/>
                    <a:pt x="28" y="100"/>
                  </a:cubicBezTo>
                  <a:cubicBezTo>
                    <a:pt x="17" y="100"/>
                    <a:pt x="9" y="91"/>
                    <a:pt x="9" y="80"/>
                  </a:cubicBezTo>
                  <a:cubicBezTo>
                    <a:pt x="7" y="69"/>
                    <a:pt x="7" y="69"/>
                    <a:pt x="7" y="69"/>
                  </a:cubicBezTo>
                  <a:cubicBezTo>
                    <a:pt x="0" y="26"/>
                    <a:pt x="0" y="26"/>
                    <a:pt x="0" y="26"/>
                  </a:cubicBezTo>
                  <a:cubicBezTo>
                    <a:pt x="6" y="8"/>
                    <a:pt x="25" y="0"/>
                    <a:pt x="47" y="0"/>
                  </a:cubicBezTo>
                  <a:cubicBezTo>
                    <a:pt x="70" y="0"/>
                    <a:pt x="89" y="8"/>
                    <a:pt x="95" y="26"/>
                  </a:cubicBezTo>
                  <a:close/>
                </a:path>
              </a:pathLst>
            </a:custGeom>
            <a:solidFill>
              <a:srgbClr val="F39C12"/>
            </a:solidFill>
            <a:ln w="9525">
              <a:noFill/>
              <a:round/>
            </a:ln>
          </p:spPr>
          <p:txBody>
            <a:bodyPr/>
            <a:lstStyle/>
            <a:p>
              <a:endParaRPr lang="zh-CN" altLang="en-US"/>
            </a:p>
          </p:txBody>
        </p:sp>
        <p:sp>
          <p:nvSpPr>
            <p:cNvPr id="53260" name="Freeform 48"/>
            <p:cNvSpPr/>
            <p:nvPr/>
          </p:nvSpPr>
          <p:spPr bwMode="auto">
            <a:xfrm>
              <a:off x="4579289" y="2800297"/>
              <a:ext cx="135077" cy="280712"/>
            </a:xfrm>
            <a:custGeom>
              <a:avLst/>
              <a:gdLst>
                <a:gd name="T0" fmla="*/ 0 w 48"/>
                <a:gd name="T1" fmla="*/ 0 h 100"/>
                <a:gd name="T2" fmla="*/ 2147483647 w 48"/>
                <a:gd name="T3" fmla="*/ 2147483647 h 100"/>
                <a:gd name="T4" fmla="*/ 2147483647 w 48"/>
                <a:gd name="T5" fmla="*/ 2147483647 h 100"/>
                <a:gd name="T6" fmla="*/ 2147483647 w 48"/>
                <a:gd name="T7" fmla="*/ 2147483647 h 100"/>
                <a:gd name="T8" fmla="*/ 2147483647 w 48"/>
                <a:gd name="T9" fmla="*/ 2147483647 h 100"/>
                <a:gd name="T10" fmla="*/ 0 w 48"/>
                <a:gd name="T11" fmla="*/ 2147483647 h 100"/>
                <a:gd name="T12" fmla="*/ 0 w 48"/>
                <a:gd name="T13" fmla="*/ 0 h 100"/>
                <a:gd name="T14" fmla="*/ 0 60000 65536"/>
                <a:gd name="T15" fmla="*/ 0 60000 65536"/>
                <a:gd name="T16" fmla="*/ 0 60000 65536"/>
                <a:gd name="T17" fmla="*/ 0 60000 65536"/>
                <a:gd name="T18" fmla="*/ 0 60000 65536"/>
                <a:gd name="T19" fmla="*/ 0 60000 65536"/>
                <a:gd name="T20" fmla="*/ 0 60000 65536"/>
                <a:gd name="T21" fmla="*/ 0 w 48"/>
                <a:gd name="T22" fmla="*/ 0 h 100"/>
                <a:gd name="T23" fmla="*/ 48 w 48"/>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100">
                  <a:moveTo>
                    <a:pt x="0" y="0"/>
                  </a:moveTo>
                  <a:cubicBezTo>
                    <a:pt x="23" y="0"/>
                    <a:pt x="42" y="8"/>
                    <a:pt x="48" y="26"/>
                  </a:cubicBezTo>
                  <a:cubicBezTo>
                    <a:pt x="41" y="69"/>
                    <a:pt x="41" y="69"/>
                    <a:pt x="41" y="69"/>
                  </a:cubicBezTo>
                  <a:cubicBezTo>
                    <a:pt x="39" y="80"/>
                    <a:pt x="39" y="80"/>
                    <a:pt x="39" y="80"/>
                  </a:cubicBezTo>
                  <a:cubicBezTo>
                    <a:pt x="39" y="91"/>
                    <a:pt x="30" y="100"/>
                    <a:pt x="20" y="100"/>
                  </a:cubicBezTo>
                  <a:cubicBezTo>
                    <a:pt x="0" y="100"/>
                    <a:pt x="0" y="100"/>
                    <a:pt x="0" y="100"/>
                  </a:cubicBezTo>
                  <a:lnTo>
                    <a:pt x="0" y="0"/>
                  </a:lnTo>
                  <a:close/>
                </a:path>
              </a:pathLst>
            </a:custGeom>
            <a:solidFill>
              <a:srgbClr val="E5921A"/>
            </a:solidFill>
            <a:ln w="9525">
              <a:noFill/>
              <a:round/>
            </a:ln>
          </p:spPr>
          <p:txBody>
            <a:bodyPr/>
            <a:lstStyle/>
            <a:p>
              <a:endParaRPr lang="zh-CN" altLang="en-US"/>
            </a:p>
          </p:txBody>
        </p:sp>
        <p:sp>
          <p:nvSpPr>
            <p:cNvPr id="53261" name="Oval 49"/>
            <p:cNvSpPr>
              <a:spLocks noChangeArrowheads="1"/>
            </p:cNvSpPr>
            <p:nvPr/>
          </p:nvSpPr>
          <p:spPr bwMode="auto">
            <a:xfrm>
              <a:off x="4536633" y="2895052"/>
              <a:ext cx="87682" cy="87648"/>
            </a:xfrm>
            <a:prstGeom prst="ellipse">
              <a:avLst/>
            </a:prstGeom>
            <a:solidFill>
              <a:srgbClr val="2C3E50"/>
            </a:solidFill>
            <a:ln w="9525">
              <a:noFill/>
              <a:round/>
            </a:ln>
          </p:spPr>
          <p:txBody>
            <a:bodyPr/>
            <a:lstStyle/>
            <a:p>
              <a:pPr eaLnBrk="1" hangingPunct="1">
                <a:buFont typeface="Arial" panose="020B0604020202020204" pitchFamily="34" charset="0"/>
                <a:buNone/>
              </a:pPr>
              <a:endParaRPr lang="zh-CN" altLang="en-US"/>
            </a:p>
          </p:txBody>
        </p:sp>
        <p:sp>
          <p:nvSpPr>
            <p:cNvPr id="53262" name="Freeform 50"/>
            <p:cNvSpPr/>
            <p:nvPr/>
          </p:nvSpPr>
          <p:spPr bwMode="auto">
            <a:xfrm>
              <a:off x="983149" y="1980666"/>
              <a:ext cx="4134080" cy="371913"/>
            </a:xfrm>
            <a:custGeom>
              <a:avLst/>
              <a:gdLst>
                <a:gd name="T0" fmla="*/ 2147483647 w 3489"/>
                <a:gd name="T1" fmla="*/ 2147483647 h 314"/>
                <a:gd name="T2" fmla="*/ 2147483647 w 3489"/>
                <a:gd name="T3" fmla="*/ 2147483647 h 314"/>
                <a:gd name="T4" fmla="*/ 2147483647 w 3489"/>
                <a:gd name="T5" fmla="*/ 2147483647 h 314"/>
                <a:gd name="T6" fmla="*/ 2147483647 w 3489"/>
                <a:gd name="T7" fmla="*/ 2147483647 h 314"/>
                <a:gd name="T8" fmla="*/ 2147483647 w 3489"/>
                <a:gd name="T9" fmla="*/ 2147483647 h 314"/>
                <a:gd name="T10" fmla="*/ 2147483647 w 3489"/>
                <a:gd name="T11" fmla="*/ 2147483647 h 314"/>
                <a:gd name="T12" fmla="*/ 2147483647 w 3489"/>
                <a:gd name="T13" fmla="*/ 2147483647 h 314"/>
                <a:gd name="T14" fmla="*/ 2147483647 w 3489"/>
                <a:gd name="T15" fmla="*/ 2147483647 h 314"/>
                <a:gd name="T16" fmla="*/ 2147483647 w 3489"/>
                <a:gd name="T17" fmla="*/ 2147483647 h 314"/>
                <a:gd name="T18" fmla="*/ 2147483647 w 3489"/>
                <a:gd name="T19" fmla="*/ 2147483647 h 314"/>
                <a:gd name="T20" fmla="*/ 2147483647 w 3489"/>
                <a:gd name="T21" fmla="*/ 2147483647 h 314"/>
                <a:gd name="T22" fmla="*/ 2147483647 w 3489"/>
                <a:gd name="T23" fmla="*/ 2147483647 h 314"/>
                <a:gd name="T24" fmla="*/ 2147483647 w 3489"/>
                <a:gd name="T25" fmla="*/ 2147483647 h 314"/>
                <a:gd name="T26" fmla="*/ 2147483647 w 3489"/>
                <a:gd name="T27" fmla="*/ 2147483647 h 314"/>
                <a:gd name="T28" fmla="*/ 2147483647 w 3489"/>
                <a:gd name="T29" fmla="*/ 2147483647 h 314"/>
                <a:gd name="T30" fmla="*/ 2147483647 w 3489"/>
                <a:gd name="T31" fmla="*/ 2147483647 h 314"/>
                <a:gd name="T32" fmla="*/ 2147483647 w 3489"/>
                <a:gd name="T33" fmla="*/ 2147483647 h 314"/>
                <a:gd name="T34" fmla="*/ 0 w 3489"/>
                <a:gd name="T35" fmla="*/ 2147483647 h 314"/>
                <a:gd name="T36" fmla="*/ 2147483647 w 3489"/>
                <a:gd name="T37" fmla="*/ 2147483647 h 314"/>
                <a:gd name="T38" fmla="*/ 2147483647 w 3489"/>
                <a:gd name="T39" fmla="*/ 2147483647 h 314"/>
                <a:gd name="T40" fmla="*/ 2147483647 w 3489"/>
                <a:gd name="T41" fmla="*/ 2147483647 h 314"/>
                <a:gd name="T42" fmla="*/ 2147483647 w 3489"/>
                <a:gd name="T43" fmla="*/ 2147483647 h 314"/>
                <a:gd name="T44" fmla="*/ 2147483647 w 3489"/>
                <a:gd name="T45" fmla="*/ 2147483647 h 314"/>
                <a:gd name="T46" fmla="*/ 2147483647 w 3489"/>
                <a:gd name="T47" fmla="*/ 2147483647 h 314"/>
                <a:gd name="T48" fmla="*/ 2147483647 w 3489"/>
                <a:gd name="T49" fmla="*/ 2147483647 h 314"/>
                <a:gd name="T50" fmla="*/ 2147483647 w 3489"/>
                <a:gd name="T51" fmla="*/ 2147483647 h 314"/>
                <a:gd name="T52" fmla="*/ 2147483647 w 3489"/>
                <a:gd name="T53" fmla="*/ 2147483647 h 314"/>
                <a:gd name="T54" fmla="*/ 2147483647 w 3489"/>
                <a:gd name="T55" fmla="*/ 2147483647 h 314"/>
                <a:gd name="T56" fmla="*/ 2147483647 w 3489"/>
                <a:gd name="T57" fmla="*/ 2147483647 h 314"/>
                <a:gd name="T58" fmla="*/ 2147483647 w 3489"/>
                <a:gd name="T59" fmla="*/ 2147483647 h 314"/>
                <a:gd name="T60" fmla="*/ 2147483647 w 3489"/>
                <a:gd name="T61" fmla="*/ 2147483647 h 314"/>
                <a:gd name="T62" fmla="*/ 2147483647 w 3489"/>
                <a:gd name="T63" fmla="*/ 2147483647 h 314"/>
                <a:gd name="T64" fmla="*/ 2147483647 w 3489"/>
                <a:gd name="T65" fmla="*/ 2147483647 h 314"/>
                <a:gd name="T66" fmla="*/ 2147483647 w 3489"/>
                <a:gd name="T67" fmla="*/ 2147483647 h 314"/>
                <a:gd name="T68" fmla="*/ 2147483647 w 3489"/>
                <a:gd name="T69" fmla="*/ 2147483647 h 3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89"/>
                <a:gd name="T106" fmla="*/ 0 h 314"/>
                <a:gd name="T107" fmla="*/ 3489 w 3489"/>
                <a:gd name="T108" fmla="*/ 314 h 3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89" h="314">
                  <a:moveTo>
                    <a:pt x="3452" y="104"/>
                  </a:moveTo>
                  <a:lnTo>
                    <a:pt x="3411" y="196"/>
                  </a:lnTo>
                  <a:lnTo>
                    <a:pt x="3295" y="14"/>
                  </a:lnTo>
                  <a:lnTo>
                    <a:pt x="3180" y="198"/>
                  </a:lnTo>
                  <a:lnTo>
                    <a:pt x="3059" y="9"/>
                  </a:lnTo>
                  <a:lnTo>
                    <a:pt x="2953" y="201"/>
                  </a:lnTo>
                  <a:lnTo>
                    <a:pt x="2834" y="11"/>
                  </a:lnTo>
                  <a:lnTo>
                    <a:pt x="2728" y="196"/>
                  </a:lnTo>
                  <a:lnTo>
                    <a:pt x="2610" y="9"/>
                  </a:lnTo>
                  <a:lnTo>
                    <a:pt x="2506" y="196"/>
                  </a:lnTo>
                  <a:lnTo>
                    <a:pt x="2385" y="4"/>
                  </a:lnTo>
                  <a:lnTo>
                    <a:pt x="2300" y="196"/>
                  </a:lnTo>
                  <a:lnTo>
                    <a:pt x="2215" y="61"/>
                  </a:lnTo>
                  <a:lnTo>
                    <a:pt x="2213" y="63"/>
                  </a:lnTo>
                  <a:lnTo>
                    <a:pt x="2180" y="11"/>
                  </a:lnTo>
                  <a:lnTo>
                    <a:pt x="2083" y="196"/>
                  </a:lnTo>
                  <a:lnTo>
                    <a:pt x="1962" y="7"/>
                  </a:lnTo>
                  <a:lnTo>
                    <a:pt x="1860" y="198"/>
                  </a:lnTo>
                  <a:lnTo>
                    <a:pt x="1742" y="9"/>
                  </a:lnTo>
                  <a:lnTo>
                    <a:pt x="1636" y="198"/>
                  </a:lnTo>
                  <a:lnTo>
                    <a:pt x="1510" y="0"/>
                  </a:lnTo>
                  <a:lnTo>
                    <a:pt x="1442" y="191"/>
                  </a:lnTo>
                  <a:lnTo>
                    <a:pt x="1324" y="4"/>
                  </a:lnTo>
                  <a:lnTo>
                    <a:pt x="1239" y="196"/>
                  </a:lnTo>
                  <a:lnTo>
                    <a:pt x="1123" y="14"/>
                  </a:lnTo>
                  <a:lnTo>
                    <a:pt x="1009" y="198"/>
                  </a:lnTo>
                  <a:lnTo>
                    <a:pt x="889" y="9"/>
                  </a:lnTo>
                  <a:lnTo>
                    <a:pt x="782" y="201"/>
                  </a:lnTo>
                  <a:lnTo>
                    <a:pt x="662" y="11"/>
                  </a:lnTo>
                  <a:lnTo>
                    <a:pt x="558" y="196"/>
                  </a:lnTo>
                  <a:lnTo>
                    <a:pt x="439" y="9"/>
                  </a:lnTo>
                  <a:lnTo>
                    <a:pt x="335" y="196"/>
                  </a:lnTo>
                  <a:lnTo>
                    <a:pt x="215" y="4"/>
                  </a:lnTo>
                  <a:lnTo>
                    <a:pt x="130" y="196"/>
                  </a:lnTo>
                  <a:lnTo>
                    <a:pt x="45" y="61"/>
                  </a:lnTo>
                  <a:lnTo>
                    <a:pt x="0" y="90"/>
                  </a:lnTo>
                  <a:lnTo>
                    <a:pt x="139" y="312"/>
                  </a:lnTo>
                  <a:lnTo>
                    <a:pt x="222" y="118"/>
                  </a:lnTo>
                  <a:lnTo>
                    <a:pt x="338" y="298"/>
                  </a:lnTo>
                  <a:lnTo>
                    <a:pt x="442" y="113"/>
                  </a:lnTo>
                  <a:lnTo>
                    <a:pt x="560" y="300"/>
                  </a:lnTo>
                  <a:lnTo>
                    <a:pt x="664" y="116"/>
                  </a:lnTo>
                  <a:lnTo>
                    <a:pt x="785" y="307"/>
                  </a:lnTo>
                  <a:lnTo>
                    <a:pt x="891" y="113"/>
                  </a:lnTo>
                  <a:lnTo>
                    <a:pt x="1009" y="298"/>
                  </a:lnTo>
                  <a:lnTo>
                    <a:pt x="1125" y="113"/>
                  </a:lnTo>
                  <a:lnTo>
                    <a:pt x="1248" y="309"/>
                  </a:lnTo>
                  <a:lnTo>
                    <a:pt x="1333" y="118"/>
                  </a:lnTo>
                  <a:lnTo>
                    <a:pt x="1456" y="314"/>
                  </a:lnTo>
                  <a:lnTo>
                    <a:pt x="1522" y="123"/>
                  </a:lnTo>
                  <a:lnTo>
                    <a:pt x="1638" y="302"/>
                  </a:lnTo>
                  <a:lnTo>
                    <a:pt x="1745" y="113"/>
                  </a:lnTo>
                  <a:lnTo>
                    <a:pt x="1863" y="302"/>
                  </a:lnTo>
                  <a:lnTo>
                    <a:pt x="1967" y="113"/>
                  </a:lnTo>
                  <a:lnTo>
                    <a:pt x="2085" y="302"/>
                  </a:lnTo>
                  <a:lnTo>
                    <a:pt x="2184" y="118"/>
                  </a:lnTo>
                  <a:lnTo>
                    <a:pt x="2265" y="248"/>
                  </a:lnTo>
                  <a:lnTo>
                    <a:pt x="2269" y="246"/>
                  </a:lnTo>
                  <a:lnTo>
                    <a:pt x="2310" y="312"/>
                  </a:lnTo>
                  <a:lnTo>
                    <a:pt x="2395" y="118"/>
                  </a:lnTo>
                  <a:lnTo>
                    <a:pt x="2508" y="298"/>
                  </a:lnTo>
                  <a:lnTo>
                    <a:pt x="2612" y="113"/>
                  </a:lnTo>
                  <a:lnTo>
                    <a:pt x="2730" y="300"/>
                  </a:lnTo>
                  <a:lnTo>
                    <a:pt x="2837" y="116"/>
                  </a:lnTo>
                  <a:lnTo>
                    <a:pt x="2957" y="307"/>
                  </a:lnTo>
                  <a:lnTo>
                    <a:pt x="3064" y="113"/>
                  </a:lnTo>
                  <a:lnTo>
                    <a:pt x="3180" y="298"/>
                  </a:lnTo>
                  <a:lnTo>
                    <a:pt x="3295" y="113"/>
                  </a:lnTo>
                  <a:lnTo>
                    <a:pt x="3418" y="309"/>
                  </a:lnTo>
                  <a:lnTo>
                    <a:pt x="3489" y="153"/>
                  </a:lnTo>
                  <a:lnTo>
                    <a:pt x="3452" y="104"/>
                  </a:lnTo>
                  <a:close/>
                </a:path>
              </a:pathLst>
            </a:custGeom>
            <a:solidFill>
              <a:srgbClr val="F2CD14"/>
            </a:solidFill>
            <a:ln w="9525">
              <a:noFill/>
              <a:round/>
            </a:ln>
          </p:spPr>
          <p:txBody>
            <a:bodyPr/>
            <a:lstStyle/>
            <a:p>
              <a:endParaRPr lang="zh-CN" altLang="en-US"/>
            </a:p>
          </p:txBody>
        </p:sp>
        <p:sp>
          <p:nvSpPr>
            <p:cNvPr id="53263" name="Freeform 51"/>
            <p:cNvSpPr>
              <a:spLocks noEditPoints="1"/>
            </p:cNvSpPr>
            <p:nvPr/>
          </p:nvSpPr>
          <p:spPr bwMode="auto">
            <a:xfrm>
              <a:off x="851626" y="1954609"/>
              <a:ext cx="4372243" cy="412184"/>
            </a:xfrm>
            <a:custGeom>
              <a:avLst/>
              <a:gdLst>
                <a:gd name="T0" fmla="*/ 2147483647 w 3690"/>
                <a:gd name="T1" fmla="*/ 2147483647 h 348"/>
                <a:gd name="T2" fmla="*/ 2147483647 w 3690"/>
                <a:gd name="T3" fmla="*/ 2147483647 h 348"/>
                <a:gd name="T4" fmla="*/ 2147483647 w 3690"/>
                <a:gd name="T5" fmla="*/ 2147483647 h 348"/>
                <a:gd name="T6" fmla="*/ 2147483647 w 3690"/>
                <a:gd name="T7" fmla="*/ 2147483647 h 348"/>
                <a:gd name="T8" fmla="*/ 2147483647 w 3690"/>
                <a:gd name="T9" fmla="*/ 2147483647 h 348"/>
                <a:gd name="T10" fmla="*/ 2147483647 w 3690"/>
                <a:gd name="T11" fmla="*/ 0 h 348"/>
                <a:gd name="T12" fmla="*/ 2147483647 w 3690"/>
                <a:gd name="T13" fmla="*/ 0 h 348"/>
                <a:gd name="T14" fmla="*/ 0 w 3690"/>
                <a:gd name="T15" fmla="*/ 2147483647 h 348"/>
                <a:gd name="T16" fmla="*/ 2147483647 w 3690"/>
                <a:gd name="T17" fmla="*/ 2147483647 h 348"/>
                <a:gd name="T18" fmla="*/ 2147483647 w 3690"/>
                <a:gd name="T19" fmla="*/ 0 h 348"/>
                <a:gd name="T20" fmla="*/ 2147483647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90"/>
                <a:gd name="T34" fmla="*/ 0 h 348"/>
                <a:gd name="T35" fmla="*/ 3690 w 3690"/>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90" h="348">
                  <a:moveTo>
                    <a:pt x="3520" y="45"/>
                  </a:moveTo>
                  <a:lnTo>
                    <a:pt x="3622" y="303"/>
                  </a:lnTo>
                  <a:lnTo>
                    <a:pt x="68" y="303"/>
                  </a:lnTo>
                  <a:lnTo>
                    <a:pt x="170" y="45"/>
                  </a:lnTo>
                  <a:lnTo>
                    <a:pt x="3520" y="45"/>
                  </a:lnTo>
                  <a:close/>
                  <a:moveTo>
                    <a:pt x="3553" y="0"/>
                  </a:moveTo>
                  <a:lnTo>
                    <a:pt x="139" y="0"/>
                  </a:lnTo>
                  <a:lnTo>
                    <a:pt x="0" y="348"/>
                  </a:lnTo>
                  <a:lnTo>
                    <a:pt x="3690" y="348"/>
                  </a:lnTo>
                  <a:lnTo>
                    <a:pt x="3553" y="0"/>
                  </a:lnTo>
                  <a:close/>
                </a:path>
              </a:pathLst>
            </a:custGeom>
            <a:solidFill>
              <a:srgbClr val="F39C12"/>
            </a:solidFill>
            <a:ln w="9525">
              <a:noFill/>
              <a:round/>
            </a:ln>
          </p:spPr>
          <p:txBody>
            <a:bodyPr/>
            <a:lstStyle/>
            <a:p>
              <a:endParaRPr lang="zh-CN" altLang="en-US"/>
            </a:p>
          </p:txBody>
        </p:sp>
        <p:sp>
          <p:nvSpPr>
            <p:cNvPr id="53264" name="Freeform 52"/>
            <p:cNvSpPr>
              <a:spLocks noEditPoints="1"/>
            </p:cNvSpPr>
            <p:nvPr/>
          </p:nvSpPr>
          <p:spPr bwMode="auto">
            <a:xfrm>
              <a:off x="851626" y="1954609"/>
              <a:ext cx="4372243" cy="412184"/>
            </a:xfrm>
            <a:custGeom>
              <a:avLst/>
              <a:gdLst>
                <a:gd name="T0" fmla="*/ 2147483647 w 3690"/>
                <a:gd name="T1" fmla="*/ 2147483647 h 348"/>
                <a:gd name="T2" fmla="*/ 2147483647 w 3690"/>
                <a:gd name="T3" fmla="*/ 2147483647 h 348"/>
                <a:gd name="T4" fmla="*/ 2147483647 w 3690"/>
                <a:gd name="T5" fmla="*/ 2147483647 h 348"/>
                <a:gd name="T6" fmla="*/ 2147483647 w 3690"/>
                <a:gd name="T7" fmla="*/ 2147483647 h 348"/>
                <a:gd name="T8" fmla="*/ 2147483647 w 3690"/>
                <a:gd name="T9" fmla="*/ 2147483647 h 348"/>
                <a:gd name="T10" fmla="*/ 2147483647 w 3690"/>
                <a:gd name="T11" fmla="*/ 0 h 348"/>
                <a:gd name="T12" fmla="*/ 2147483647 w 3690"/>
                <a:gd name="T13" fmla="*/ 0 h 348"/>
                <a:gd name="T14" fmla="*/ 0 w 3690"/>
                <a:gd name="T15" fmla="*/ 2147483647 h 348"/>
                <a:gd name="T16" fmla="*/ 2147483647 w 3690"/>
                <a:gd name="T17" fmla="*/ 2147483647 h 348"/>
                <a:gd name="T18" fmla="*/ 2147483647 w 3690"/>
                <a:gd name="T19" fmla="*/ 0 h 348"/>
                <a:gd name="T20" fmla="*/ 2147483647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90"/>
                <a:gd name="T34" fmla="*/ 0 h 348"/>
                <a:gd name="T35" fmla="*/ 3690 w 3690"/>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90" h="348">
                  <a:moveTo>
                    <a:pt x="3520" y="45"/>
                  </a:moveTo>
                  <a:lnTo>
                    <a:pt x="3622" y="303"/>
                  </a:lnTo>
                  <a:lnTo>
                    <a:pt x="68" y="303"/>
                  </a:lnTo>
                  <a:lnTo>
                    <a:pt x="170" y="45"/>
                  </a:lnTo>
                  <a:lnTo>
                    <a:pt x="3520" y="45"/>
                  </a:lnTo>
                  <a:moveTo>
                    <a:pt x="3553" y="0"/>
                  </a:moveTo>
                  <a:lnTo>
                    <a:pt x="139" y="0"/>
                  </a:lnTo>
                  <a:lnTo>
                    <a:pt x="0" y="348"/>
                  </a:lnTo>
                  <a:lnTo>
                    <a:pt x="3690" y="348"/>
                  </a:lnTo>
                  <a:lnTo>
                    <a:pt x="3553" y="0"/>
                  </a:lnTo>
                </a:path>
              </a:pathLst>
            </a:custGeom>
            <a:noFill/>
            <a:ln w="9525">
              <a:noFill/>
              <a:round/>
            </a:ln>
          </p:spPr>
          <p:txBody>
            <a:bodyPr/>
            <a:lstStyle/>
            <a:p>
              <a:endParaRPr lang="zh-CN" altLang="en-US"/>
            </a:p>
          </p:txBody>
        </p:sp>
        <p:sp>
          <p:nvSpPr>
            <p:cNvPr id="53265" name="Freeform 53"/>
            <p:cNvSpPr/>
            <p:nvPr/>
          </p:nvSpPr>
          <p:spPr bwMode="auto">
            <a:xfrm>
              <a:off x="2213064" y="2385744"/>
              <a:ext cx="369686" cy="3761774"/>
            </a:xfrm>
            <a:custGeom>
              <a:avLst/>
              <a:gdLst>
                <a:gd name="T0" fmla="*/ 2147483647 w 132"/>
                <a:gd name="T1" fmla="*/ 2147483647 h 1343"/>
                <a:gd name="T2" fmla="*/ 2147483647 w 132"/>
                <a:gd name="T3" fmla="*/ 2147483647 h 1343"/>
                <a:gd name="T4" fmla="*/ 2147483647 w 132"/>
                <a:gd name="T5" fmla="*/ 2147483647 h 1343"/>
                <a:gd name="T6" fmla="*/ 2147483647 w 132"/>
                <a:gd name="T7" fmla="*/ 2147483647 h 1343"/>
                <a:gd name="T8" fmla="*/ 2147483647 w 132"/>
                <a:gd name="T9" fmla="*/ 2147483647 h 1343"/>
                <a:gd name="T10" fmla="*/ 2147483647 w 132"/>
                <a:gd name="T11" fmla="*/ 2147483647 h 1343"/>
                <a:gd name="T12" fmla="*/ 2147483647 w 132"/>
                <a:gd name="T13" fmla="*/ 2147483647 h 1343"/>
                <a:gd name="T14" fmla="*/ 2147483647 w 132"/>
                <a:gd name="T15" fmla="*/ 2147483647 h 1343"/>
                <a:gd name="T16" fmla="*/ 2147483647 w 132"/>
                <a:gd name="T17" fmla="*/ 2147483647 h 1343"/>
                <a:gd name="T18" fmla="*/ 2147483647 w 132"/>
                <a:gd name="T19" fmla="*/ 2147483647 h 1343"/>
                <a:gd name="T20" fmla="*/ 2147483647 w 132"/>
                <a:gd name="T21" fmla="*/ 2147483647 h 1343"/>
                <a:gd name="T22" fmla="*/ 2147483647 w 132"/>
                <a:gd name="T23" fmla="*/ 2147483647 h 1343"/>
                <a:gd name="T24" fmla="*/ 2147483647 w 132"/>
                <a:gd name="T25" fmla="*/ 2147483647 h 1343"/>
                <a:gd name="T26" fmla="*/ 2147483647 w 132"/>
                <a:gd name="T27" fmla="*/ 2147483647 h 1343"/>
                <a:gd name="T28" fmla="*/ 2147483647 w 132"/>
                <a:gd name="T29" fmla="*/ 2147483647 h 1343"/>
                <a:gd name="T30" fmla="*/ 2147483647 w 132"/>
                <a:gd name="T31" fmla="*/ 2147483647 h 1343"/>
                <a:gd name="T32" fmla="*/ 2147483647 w 132"/>
                <a:gd name="T33" fmla="*/ 2147483647 h 1343"/>
                <a:gd name="T34" fmla="*/ 2147483647 w 132"/>
                <a:gd name="T35" fmla="*/ 2147483647 h 1343"/>
                <a:gd name="T36" fmla="*/ 2147483647 w 132"/>
                <a:gd name="T37" fmla="*/ 2147483647 h 1343"/>
                <a:gd name="T38" fmla="*/ 2147483647 w 132"/>
                <a:gd name="T39" fmla="*/ 2147483647 h 1343"/>
                <a:gd name="T40" fmla="*/ 0 w 132"/>
                <a:gd name="T41" fmla="*/ 2147483647 h 1343"/>
                <a:gd name="T42" fmla="*/ 2147483647 w 132"/>
                <a:gd name="T43" fmla="*/ 2147483647 h 1343"/>
                <a:gd name="T44" fmla="*/ 2147483647 w 132"/>
                <a:gd name="T45" fmla="*/ 2147483647 h 1343"/>
                <a:gd name="T46" fmla="*/ 2147483647 w 132"/>
                <a:gd name="T47" fmla="*/ 2147483647 h 1343"/>
                <a:gd name="T48" fmla="*/ 2147483647 w 132"/>
                <a:gd name="T49" fmla="*/ 2147483647 h 1343"/>
                <a:gd name="T50" fmla="*/ 2147483647 w 132"/>
                <a:gd name="T51" fmla="*/ 2147483647 h 1343"/>
                <a:gd name="T52" fmla="*/ 2147483647 w 132"/>
                <a:gd name="T53" fmla="*/ 2147483647 h 1343"/>
                <a:gd name="T54" fmla="*/ 2147483647 w 132"/>
                <a:gd name="T55" fmla="*/ 2147483647 h 1343"/>
                <a:gd name="T56" fmla="*/ 2147483647 w 132"/>
                <a:gd name="T57" fmla="*/ 2147483647 h 1343"/>
                <a:gd name="T58" fmla="*/ 2147483647 w 132"/>
                <a:gd name="T59" fmla="*/ 2147483647 h 1343"/>
                <a:gd name="T60" fmla="*/ 2147483647 w 132"/>
                <a:gd name="T61" fmla="*/ 2147483647 h 1343"/>
                <a:gd name="T62" fmla="*/ 2147483647 w 132"/>
                <a:gd name="T63" fmla="*/ 2147483647 h 1343"/>
                <a:gd name="T64" fmla="*/ 2147483647 w 132"/>
                <a:gd name="T65" fmla="*/ 2147483647 h 1343"/>
                <a:gd name="T66" fmla="*/ 2147483647 w 132"/>
                <a:gd name="T67" fmla="*/ 2147483647 h 1343"/>
                <a:gd name="T68" fmla="*/ 2147483647 w 132"/>
                <a:gd name="T69" fmla="*/ 2147483647 h 1343"/>
                <a:gd name="T70" fmla="*/ 2147483647 w 132"/>
                <a:gd name="T71" fmla="*/ 2147483647 h 1343"/>
                <a:gd name="T72" fmla="*/ 2147483647 w 132"/>
                <a:gd name="T73" fmla="*/ 2147483647 h 1343"/>
                <a:gd name="T74" fmla="*/ 2147483647 w 132"/>
                <a:gd name="T75" fmla="*/ 2147483647 h 13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343"/>
                <a:gd name="T116" fmla="*/ 132 w 132"/>
                <a:gd name="T117" fmla="*/ 1343 h 13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343">
                  <a:moveTo>
                    <a:pt x="50" y="1027"/>
                  </a:moveTo>
                  <a:cubicBezTo>
                    <a:pt x="126" y="979"/>
                    <a:pt x="126" y="979"/>
                    <a:pt x="126" y="979"/>
                  </a:cubicBezTo>
                  <a:cubicBezTo>
                    <a:pt x="48" y="934"/>
                    <a:pt x="48" y="934"/>
                    <a:pt x="48" y="934"/>
                  </a:cubicBezTo>
                  <a:cubicBezTo>
                    <a:pt x="66" y="923"/>
                    <a:pt x="66" y="923"/>
                    <a:pt x="66" y="923"/>
                  </a:cubicBezTo>
                  <a:cubicBezTo>
                    <a:pt x="66" y="923"/>
                    <a:pt x="66" y="923"/>
                    <a:pt x="66" y="923"/>
                  </a:cubicBezTo>
                  <a:cubicBezTo>
                    <a:pt x="127" y="884"/>
                    <a:pt x="127" y="884"/>
                    <a:pt x="127" y="884"/>
                  </a:cubicBezTo>
                  <a:cubicBezTo>
                    <a:pt x="49" y="840"/>
                    <a:pt x="49" y="840"/>
                    <a:pt x="49" y="840"/>
                  </a:cubicBezTo>
                  <a:cubicBezTo>
                    <a:pt x="129" y="789"/>
                    <a:pt x="129" y="789"/>
                    <a:pt x="129" y="789"/>
                  </a:cubicBezTo>
                  <a:cubicBezTo>
                    <a:pt x="48" y="744"/>
                    <a:pt x="48" y="744"/>
                    <a:pt x="48" y="744"/>
                  </a:cubicBezTo>
                  <a:cubicBezTo>
                    <a:pt x="126" y="695"/>
                    <a:pt x="126" y="695"/>
                    <a:pt x="126" y="695"/>
                  </a:cubicBezTo>
                  <a:cubicBezTo>
                    <a:pt x="48" y="646"/>
                    <a:pt x="48" y="646"/>
                    <a:pt x="48" y="646"/>
                  </a:cubicBezTo>
                  <a:cubicBezTo>
                    <a:pt x="131" y="593"/>
                    <a:pt x="131" y="593"/>
                    <a:pt x="131" y="593"/>
                  </a:cubicBezTo>
                  <a:cubicBezTo>
                    <a:pt x="50" y="558"/>
                    <a:pt x="50" y="558"/>
                    <a:pt x="50" y="558"/>
                  </a:cubicBezTo>
                  <a:cubicBezTo>
                    <a:pt x="132" y="506"/>
                    <a:pt x="132" y="506"/>
                    <a:pt x="132" y="506"/>
                  </a:cubicBezTo>
                  <a:cubicBezTo>
                    <a:pt x="51" y="477"/>
                    <a:pt x="51" y="477"/>
                    <a:pt x="51" y="477"/>
                  </a:cubicBezTo>
                  <a:cubicBezTo>
                    <a:pt x="128" y="429"/>
                    <a:pt x="128" y="429"/>
                    <a:pt x="128" y="429"/>
                  </a:cubicBezTo>
                  <a:cubicBezTo>
                    <a:pt x="48" y="384"/>
                    <a:pt x="48" y="384"/>
                    <a:pt x="48" y="384"/>
                  </a:cubicBezTo>
                  <a:cubicBezTo>
                    <a:pt x="128" y="333"/>
                    <a:pt x="128" y="333"/>
                    <a:pt x="128" y="333"/>
                  </a:cubicBezTo>
                  <a:cubicBezTo>
                    <a:pt x="48" y="289"/>
                    <a:pt x="48" y="289"/>
                    <a:pt x="48" y="289"/>
                  </a:cubicBezTo>
                  <a:cubicBezTo>
                    <a:pt x="128" y="239"/>
                    <a:pt x="128" y="239"/>
                    <a:pt x="128" y="239"/>
                  </a:cubicBezTo>
                  <a:cubicBezTo>
                    <a:pt x="50" y="197"/>
                    <a:pt x="50" y="197"/>
                    <a:pt x="50" y="197"/>
                  </a:cubicBezTo>
                  <a:cubicBezTo>
                    <a:pt x="104" y="163"/>
                    <a:pt x="104" y="163"/>
                    <a:pt x="104" y="163"/>
                  </a:cubicBezTo>
                  <a:cubicBezTo>
                    <a:pt x="104" y="163"/>
                    <a:pt x="104" y="163"/>
                    <a:pt x="104" y="163"/>
                  </a:cubicBezTo>
                  <a:cubicBezTo>
                    <a:pt x="131" y="145"/>
                    <a:pt x="131" y="145"/>
                    <a:pt x="131" y="145"/>
                  </a:cubicBezTo>
                  <a:cubicBezTo>
                    <a:pt x="50" y="110"/>
                    <a:pt x="50" y="110"/>
                    <a:pt x="50" y="110"/>
                  </a:cubicBezTo>
                  <a:cubicBezTo>
                    <a:pt x="126" y="62"/>
                    <a:pt x="126" y="62"/>
                    <a:pt x="126" y="62"/>
                  </a:cubicBezTo>
                  <a:cubicBezTo>
                    <a:pt x="48" y="17"/>
                    <a:pt x="48" y="17"/>
                    <a:pt x="48" y="17"/>
                  </a:cubicBezTo>
                  <a:cubicBezTo>
                    <a:pt x="66" y="6"/>
                    <a:pt x="66" y="6"/>
                    <a:pt x="66" y="6"/>
                  </a:cubicBezTo>
                  <a:cubicBezTo>
                    <a:pt x="55" y="4"/>
                    <a:pt x="44" y="2"/>
                    <a:pt x="33" y="0"/>
                  </a:cubicBezTo>
                  <a:cubicBezTo>
                    <a:pt x="4" y="18"/>
                    <a:pt x="4" y="18"/>
                    <a:pt x="4" y="18"/>
                  </a:cubicBezTo>
                  <a:cubicBezTo>
                    <a:pt x="82" y="63"/>
                    <a:pt x="82" y="63"/>
                    <a:pt x="82" y="63"/>
                  </a:cubicBezTo>
                  <a:cubicBezTo>
                    <a:pt x="2" y="114"/>
                    <a:pt x="2" y="114"/>
                    <a:pt x="2" y="114"/>
                  </a:cubicBezTo>
                  <a:cubicBezTo>
                    <a:pt x="83" y="149"/>
                    <a:pt x="83" y="149"/>
                    <a:pt x="83" y="149"/>
                  </a:cubicBezTo>
                  <a:cubicBezTo>
                    <a:pt x="26" y="185"/>
                    <a:pt x="26" y="185"/>
                    <a:pt x="26" y="185"/>
                  </a:cubicBezTo>
                  <a:cubicBezTo>
                    <a:pt x="26" y="186"/>
                    <a:pt x="26" y="186"/>
                    <a:pt x="26" y="186"/>
                  </a:cubicBezTo>
                  <a:cubicBezTo>
                    <a:pt x="5" y="199"/>
                    <a:pt x="5" y="199"/>
                    <a:pt x="5" y="199"/>
                  </a:cubicBezTo>
                  <a:cubicBezTo>
                    <a:pt x="83" y="241"/>
                    <a:pt x="83" y="241"/>
                    <a:pt x="83" y="241"/>
                  </a:cubicBezTo>
                  <a:cubicBezTo>
                    <a:pt x="3" y="291"/>
                    <a:pt x="3" y="291"/>
                    <a:pt x="3" y="291"/>
                  </a:cubicBezTo>
                  <a:cubicBezTo>
                    <a:pt x="84" y="334"/>
                    <a:pt x="84" y="334"/>
                    <a:pt x="84" y="334"/>
                  </a:cubicBezTo>
                  <a:cubicBezTo>
                    <a:pt x="4" y="385"/>
                    <a:pt x="4" y="385"/>
                    <a:pt x="4" y="385"/>
                  </a:cubicBezTo>
                  <a:cubicBezTo>
                    <a:pt x="84" y="430"/>
                    <a:pt x="84" y="430"/>
                    <a:pt x="84" y="430"/>
                  </a:cubicBezTo>
                  <a:cubicBezTo>
                    <a:pt x="0" y="483"/>
                    <a:pt x="0" y="483"/>
                    <a:pt x="0" y="483"/>
                  </a:cubicBezTo>
                  <a:cubicBezTo>
                    <a:pt x="81" y="511"/>
                    <a:pt x="81" y="511"/>
                    <a:pt x="81" y="511"/>
                  </a:cubicBezTo>
                  <a:cubicBezTo>
                    <a:pt x="2" y="561"/>
                    <a:pt x="2" y="561"/>
                    <a:pt x="2" y="561"/>
                  </a:cubicBezTo>
                  <a:cubicBezTo>
                    <a:pt x="83" y="597"/>
                    <a:pt x="83" y="597"/>
                    <a:pt x="83" y="597"/>
                  </a:cubicBezTo>
                  <a:cubicBezTo>
                    <a:pt x="5" y="646"/>
                    <a:pt x="5" y="646"/>
                    <a:pt x="5" y="646"/>
                  </a:cubicBezTo>
                  <a:cubicBezTo>
                    <a:pt x="84" y="695"/>
                    <a:pt x="84" y="695"/>
                    <a:pt x="84" y="695"/>
                  </a:cubicBezTo>
                  <a:cubicBezTo>
                    <a:pt x="4" y="745"/>
                    <a:pt x="4" y="745"/>
                    <a:pt x="4" y="745"/>
                  </a:cubicBezTo>
                  <a:cubicBezTo>
                    <a:pt x="85" y="790"/>
                    <a:pt x="85" y="790"/>
                    <a:pt x="85" y="790"/>
                  </a:cubicBezTo>
                  <a:cubicBezTo>
                    <a:pt x="5" y="841"/>
                    <a:pt x="5" y="841"/>
                    <a:pt x="5" y="841"/>
                  </a:cubicBezTo>
                  <a:cubicBezTo>
                    <a:pt x="83" y="885"/>
                    <a:pt x="83" y="885"/>
                    <a:pt x="83" y="885"/>
                  </a:cubicBezTo>
                  <a:cubicBezTo>
                    <a:pt x="4" y="935"/>
                    <a:pt x="4" y="935"/>
                    <a:pt x="4" y="935"/>
                  </a:cubicBezTo>
                  <a:cubicBezTo>
                    <a:pt x="4" y="935"/>
                    <a:pt x="4" y="935"/>
                    <a:pt x="4" y="935"/>
                  </a:cubicBezTo>
                  <a:cubicBezTo>
                    <a:pt x="4" y="935"/>
                    <a:pt x="4" y="935"/>
                    <a:pt x="4" y="935"/>
                  </a:cubicBezTo>
                  <a:cubicBezTo>
                    <a:pt x="82" y="980"/>
                    <a:pt x="82" y="980"/>
                    <a:pt x="82" y="980"/>
                  </a:cubicBezTo>
                  <a:cubicBezTo>
                    <a:pt x="2" y="1031"/>
                    <a:pt x="2" y="1031"/>
                    <a:pt x="2" y="1031"/>
                  </a:cubicBezTo>
                  <a:cubicBezTo>
                    <a:pt x="83" y="1066"/>
                    <a:pt x="83" y="1066"/>
                    <a:pt x="83" y="1066"/>
                  </a:cubicBezTo>
                  <a:cubicBezTo>
                    <a:pt x="26" y="1102"/>
                    <a:pt x="26" y="1102"/>
                    <a:pt x="26" y="1102"/>
                  </a:cubicBezTo>
                  <a:cubicBezTo>
                    <a:pt x="26" y="1102"/>
                    <a:pt x="26" y="1102"/>
                    <a:pt x="26" y="1102"/>
                  </a:cubicBezTo>
                  <a:cubicBezTo>
                    <a:pt x="26" y="1102"/>
                    <a:pt x="26" y="1102"/>
                    <a:pt x="26" y="1102"/>
                  </a:cubicBezTo>
                  <a:cubicBezTo>
                    <a:pt x="26" y="1103"/>
                    <a:pt x="26" y="1103"/>
                    <a:pt x="26" y="1103"/>
                  </a:cubicBezTo>
                  <a:cubicBezTo>
                    <a:pt x="5" y="1116"/>
                    <a:pt x="5" y="1116"/>
                    <a:pt x="5" y="1116"/>
                  </a:cubicBezTo>
                  <a:cubicBezTo>
                    <a:pt x="83" y="1158"/>
                    <a:pt x="83" y="1158"/>
                    <a:pt x="83" y="1158"/>
                  </a:cubicBezTo>
                  <a:cubicBezTo>
                    <a:pt x="3" y="1208"/>
                    <a:pt x="3" y="1208"/>
                    <a:pt x="3" y="1208"/>
                  </a:cubicBezTo>
                  <a:cubicBezTo>
                    <a:pt x="84" y="1251"/>
                    <a:pt x="84" y="1251"/>
                    <a:pt x="84" y="1251"/>
                  </a:cubicBezTo>
                  <a:cubicBezTo>
                    <a:pt x="4" y="1302"/>
                    <a:pt x="4" y="1302"/>
                    <a:pt x="4" y="1302"/>
                  </a:cubicBezTo>
                  <a:cubicBezTo>
                    <a:pt x="77" y="1343"/>
                    <a:pt x="77" y="1343"/>
                    <a:pt x="77" y="1343"/>
                  </a:cubicBezTo>
                  <a:cubicBezTo>
                    <a:pt x="92" y="1343"/>
                    <a:pt x="107" y="1343"/>
                    <a:pt x="122" y="1342"/>
                  </a:cubicBezTo>
                  <a:cubicBezTo>
                    <a:pt x="48" y="1300"/>
                    <a:pt x="48" y="1300"/>
                    <a:pt x="48" y="1300"/>
                  </a:cubicBezTo>
                  <a:cubicBezTo>
                    <a:pt x="128" y="1250"/>
                    <a:pt x="128" y="1250"/>
                    <a:pt x="128" y="1250"/>
                  </a:cubicBezTo>
                  <a:cubicBezTo>
                    <a:pt x="48" y="1206"/>
                    <a:pt x="48" y="1206"/>
                    <a:pt x="48" y="1206"/>
                  </a:cubicBezTo>
                  <a:cubicBezTo>
                    <a:pt x="128" y="1156"/>
                    <a:pt x="128" y="1156"/>
                    <a:pt x="128" y="1156"/>
                  </a:cubicBezTo>
                  <a:cubicBezTo>
                    <a:pt x="50" y="1114"/>
                    <a:pt x="50" y="1114"/>
                    <a:pt x="50" y="1114"/>
                  </a:cubicBezTo>
                  <a:cubicBezTo>
                    <a:pt x="104" y="1080"/>
                    <a:pt x="104" y="1080"/>
                    <a:pt x="104" y="1080"/>
                  </a:cubicBezTo>
                  <a:cubicBezTo>
                    <a:pt x="104" y="1079"/>
                    <a:pt x="104" y="1079"/>
                    <a:pt x="104" y="1079"/>
                  </a:cubicBezTo>
                  <a:cubicBezTo>
                    <a:pt x="131" y="1062"/>
                    <a:pt x="131" y="1062"/>
                    <a:pt x="131" y="1062"/>
                  </a:cubicBezTo>
                  <a:lnTo>
                    <a:pt x="50" y="1027"/>
                  </a:lnTo>
                  <a:close/>
                </a:path>
              </a:pathLst>
            </a:custGeom>
            <a:solidFill>
              <a:srgbClr val="F2CD14"/>
            </a:solidFill>
            <a:ln w="9525">
              <a:noFill/>
              <a:round/>
            </a:ln>
          </p:spPr>
          <p:txBody>
            <a:bodyPr/>
            <a:lstStyle/>
            <a:p>
              <a:endParaRPr lang="zh-CN" altLang="en-US"/>
            </a:p>
          </p:txBody>
        </p:sp>
        <p:sp>
          <p:nvSpPr>
            <p:cNvPr id="53266" name="Freeform 54"/>
            <p:cNvSpPr>
              <a:spLocks noEditPoints="1"/>
            </p:cNvSpPr>
            <p:nvPr/>
          </p:nvSpPr>
          <p:spPr bwMode="auto">
            <a:xfrm>
              <a:off x="2184627" y="2369162"/>
              <a:ext cx="414711" cy="3758221"/>
            </a:xfrm>
            <a:custGeom>
              <a:avLst/>
              <a:gdLst>
                <a:gd name="T0" fmla="*/ 2147483647 w 350"/>
                <a:gd name="T1" fmla="*/ 2147483647 h 3173"/>
                <a:gd name="T2" fmla="*/ 2147483647 w 350"/>
                <a:gd name="T3" fmla="*/ 2147483647 h 3173"/>
                <a:gd name="T4" fmla="*/ 2147483647 w 350"/>
                <a:gd name="T5" fmla="*/ 2147483647 h 3173"/>
                <a:gd name="T6" fmla="*/ 2147483647 w 350"/>
                <a:gd name="T7" fmla="*/ 2147483647 h 3173"/>
                <a:gd name="T8" fmla="*/ 2147483647 w 350"/>
                <a:gd name="T9" fmla="*/ 2147483647 h 3173"/>
                <a:gd name="T10" fmla="*/ 2147483647 w 350"/>
                <a:gd name="T11" fmla="*/ 0 h 3173"/>
                <a:gd name="T12" fmla="*/ 0 w 350"/>
                <a:gd name="T13" fmla="*/ 0 h 3173"/>
                <a:gd name="T14" fmla="*/ 0 w 350"/>
                <a:gd name="T15" fmla="*/ 2147483647 h 3173"/>
                <a:gd name="T16" fmla="*/ 2147483647 w 350"/>
                <a:gd name="T17" fmla="*/ 2147483647 h 3173"/>
                <a:gd name="T18" fmla="*/ 2147483647 w 350"/>
                <a:gd name="T19" fmla="*/ 0 h 3173"/>
                <a:gd name="T20" fmla="*/ 2147483647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
                <a:gd name="T34" fmla="*/ 0 h 3173"/>
                <a:gd name="T35" fmla="*/ 350 w 350"/>
                <a:gd name="T36" fmla="*/ 3173 h 31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 h="3173">
                  <a:moveTo>
                    <a:pt x="305" y="48"/>
                  </a:moveTo>
                  <a:lnTo>
                    <a:pt x="305" y="3128"/>
                  </a:lnTo>
                  <a:lnTo>
                    <a:pt x="47" y="3128"/>
                  </a:lnTo>
                  <a:lnTo>
                    <a:pt x="47" y="48"/>
                  </a:lnTo>
                  <a:lnTo>
                    <a:pt x="305" y="48"/>
                  </a:lnTo>
                  <a:close/>
                  <a:moveTo>
                    <a:pt x="350" y="0"/>
                  </a:moveTo>
                  <a:lnTo>
                    <a:pt x="0" y="0"/>
                  </a:lnTo>
                  <a:lnTo>
                    <a:pt x="0" y="3173"/>
                  </a:lnTo>
                  <a:lnTo>
                    <a:pt x="350" y="3173"/>
                  </a:lnTo>
                  <a:lnTo>
                    <a:pt x="350" y="0"/>
                  </a:lnTo>
                  <a:close/>
                </a:path>
              </a:pathLst>
            </a:custGeom>
            <a:solidFill>
              <a:srgbClr val="F39C12"/>
            </a:solidFill>
            <a:ln w="9525">
              <a:noFill/>
              <a:round/>
            </a:ln>
          </p:spPr>
          <p:txBody>
            <a:bodyPr/>
            <a:lstStyle/>
            <a:p>
              <a:endParaRPr lang="zh-CN" altLang="en-US"/>
            </a:p>
          </p:txBody>
        </p:sp>
        <p:sp>
          <p:nvSpPr>
            <p:cNvPr id="53267" name="Freeform 55"/>
            <p:cNvSpPr>
              <a:spLocks noEditPoints="1"/>
            </p:cNvSpPr>
            <p:nvPr/>
          </p:nvSpPr>
          <p:spPr bwMode="auto">
            <a:xfrm>
              <a:off x="2184627" y="2369162"/>
              <a:ext cx="414711" cy="3758221"/>
            </a:xfrm>
            <a:custGeom>
              <a:avLst/>
              <a:gdLst>
                <a:gd name="T0" fmla="*/ 2147483647 w 350"/>
                <a:gd name="T1" fmla="*/ 2147483647 h 3173"/>
                <a:gd name="T2" fmla="*/ 2147483647 w 350"/>
                <a:gd name="T3" fmla="*/ 2147483647 h 3173"/>
                <a:gd name="T4" fmla="*/ 2147483647 w 350"/>
                <a:gd name="T5" fmla="*/ 2147483647 h 3173"/>
                <a:gd name="T6" fmla="*/ 2147483647 w 350"/>
                <a:gd name="T7" fmla="*/ 2147483647 h 3173"/>
                <a:gd name="T8" fmla="*/ 2147483647 w 350"/>
                <a:gd name="T9" fmla="*/ 2147483647 h 3173"/>
                <a:gd name="T10" fmla="*/ 2147483647 w 350"/>
                <a:gd name="T11" fmla="*/ 0 h 3173"/>
                <a:gd name="T12" fmla="*/ 0 w 350"/>
                <a:gd name="T13" fmla="*/ 0 h 3173"/>
                <a:gd name="T14" fmla="*/ 0 w 350"/>
                <a:gd name="T15" fmla="*/ 2147483647 h 3173"/>
                <a:gd name="T16" fmla="*/ 2147483647 w 350"/>
                <a:gd name="T17" fmla="*/ 2147483647 h 3173"/>
                <a:gd name="T18" fmla="*/ 2147483647 w 350"/>
                <a:gd name="T19" fmla="*/ 0 h 3173"/>
                <a:gd name="T20" fmla="*/ 2147483647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
                <a:gd name="T34" fmla="*/ 0 h 3173"/>
                <a:gd name="T35" fmla="*/ 350 w 350"/>
                <a:gd name="T36" fmla="*/ 3173 h 31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 h="3173">
                  <a:moveTo>
                    <a:pt x="305" y="48"/>
                  </a:moveTo>
                  <a:lnTo>
                    <a:pt x="305" y="3128"/>
                  </a:lnTo>
                  <a:lnTo>
                    <a:pt x="47" y="3128"/>
                  </a:lnTo>
                  <a:lnTo>
                    <a:pt x="47" y="48"/>
                  </a:lnTo>
                  <a:lnTo>
                    <a:pt x="305" y="48"/>
                  </a:lnTo>
                  <a:moveTo>
                    <a:pt x="350" y="0"/>
                  </a:moveTo>
                  <a:lnTo>
                    <a:pt x="0" y="0"/>
                  </a:lnTo>
                  <a:lnTo>
                    <a:pt x="0" y="3173"/>
                  </a:lnTo>
                  <a:lnTo>
                    <a:pt x="350" y="3173"/>
                  </a:lnTo>
                  <a:lnTo>
                    <a:pt x="350" y="0"/>
                  </a:lnTo>
                </a:path>
              </a:pathLst>
            </a:custGeom>
            <a:noFill/>
            <a:ln w="9525">
              <a:noFill/>
              <a:round/>
            </a:ln>
          </p:spPr>
          <p:txBody>
            <a:bodyPr/>
            <a:lstStyle/>
            <a:p>
              <a:endParaRPr lang="zh-CN" altLang="en-US"/>
            </a:p>
          </p:txBody>
        </p:sp>
        <p:sp>
          <p:nvSpPr>
            <p:cNvPr id="53268" name="Rectangle 56"/>
            <p:cNvSpPr>
              <a:spLocks noChangeArrowheads="1"/>
            </p:cNvSpPr>
            <p:nvPr/>
          </p:nvSpPr>
          <p:spPr bwMode="auto">
            <a:xfrm>
              <a:off x="2147895" y="2363240"/>
              <a:ext cx="490544" cy="107784"/>
            </a:xfrm>
            <a:prstGeom prst="rect">
              <a:avLst/>
            </a:prstGeom>
            <a:solidFill>
              <a:srgbClr val="2C3E50"/>
            </a:solidFill>
            <a:ln w="9525">
              <a:noFill/>
              <a:miter lim="800000"/>
            </a:ln>
          </p:spPr>
          <p:txBody>
            <a:bodyPr/>
            <a:lstStyle/>
            <a:p>
              <a:pPr eaLnBrk="1" hangingPunct="1">
                <a:buFont typeface="Arial" panose="020B0604020202020204" pitchFamily="34" charset="0"/>
                <a:buNone/>
              </a:pPr>
              <a:endParaRPr lang="zh-CN" altLang="en-US"/>
            </a:p>
          </p:txBody>
        </p:sp>
        <p:sp>
          <p:nvSpPr>
            <p:cNvPr id="53269" name="Rectangle 57"/>
            <p:cNvSpPr>
              <a:spLocks noChangeArrowheads="1"/>
            </p:cNvSpPr>
            <p:nvPr/>
          </p:nvSpPr>
          <p:spPr bwMode="auto">
            <a:xfrm>
              <a:off x="755650" y="1862222"/>
              <a:ext cx="616143" cy="596957"/>
            </a:xfrm>
            <a:prstGeom prst="rect">
              <a:avLst/>
            </a:prstGeom>
            <a:solidFill>
              <a:srgbClr val="778187"/>
            </a:solidFill>
            <a:ln w="9525">
              <a:noFill/>
              <a:miter lim="800000"/>
            </a:ln>
          </p:spPr>
          <p:txBody>
            <a:bodyPr/>
            <a:lstStyle/>
            <a:p>
              <a:pPr eaLnBrk="1" hangingPunct="1">
                <a:buFont typeface="Arial" panose="020B0604020202020204" pitchFamily="34" charset="0"/>
                <a:buNone/>
              </a:pPr>
              <a:endParaRPr lang="zh-CN" altLang="en-US"/>
            </a:p>
          </p:txBody>
        </p:sp>
        <p:sp>
          <p:nvSpPr>
            <p:cNvPr id="53270" name="Rectangle 58"/>
            <p:cNvSpPr>
              <a:spLocks noChangeArrowheads="1"/>
            </p:cNvSpPr>
            <p:nvPr/>
          </p:nvSpPr>
          <p:spPr bwMode="auto">
            <a:xfrm>
              <a:off x="1049503" y="1862222"/>
              <a:ext cx="322290" cy="596957"/>
            </a:xfrm>
            <a:prstGeom prst="rect">
              <a:avLst/>
            </a:prstGeom>
            <a:solidFill>
              <a:srgbClr val="656E72"/>
            </a:solidFill>
            <a:ln w="9525">
              <a:noFill/>
              <a:miter lim="800000"/>
            </a:ln>
          </p:spPr>
          <p:txBody>
            <a:bodyPr/>
            <a:lstStyle/>
            <a:p>
              <a:pPr eaLnBrk="1" hangingPunct="1">
                <a:buFont typeface="Arial" panose="020B0604020202020204" pitchFamily="34" charset="0"/>
                <a:buNone/>
              </a:pPr>
              <a:endParaRPr lang="zh-CN" altLang="en-US"/>
            </a:p>
          </p:txBody>
        </p:sp>
        <p:sp>
          <p:nvSpPr>
            <p:cNvPr id="53271" name="Rectangle 59"/>
            <p:cNvSpPr>
              <a:spLocks noChangeArrowheads="1"/>
            </p:cNvSpPr>
            <p:nvPr/>
          </p:nvSpPr>
          <p:spPr bwMode="auto">
            <a:xfrm>
              <a:off x="2093390" y="5911815"/>
              <a:ext cx="598369" cy="373098"/>
            </a:xfrm>
            <a:prstGeom prst="rect">
              <a:avLst/>
            </a:prstGeom>
            <a:solidFill>
              <a:srgbClr val="293A47"/>
            </a:solidFill>
            <a:ln w="9525">
              <a:noFill/>
              <a:miter lim="800000"/>
            </a:ln>
          </p:spPr>
          <p:txBody>
            <a:bodyPr/>
            <a:lstStyle/>
            <a:p>
              <a:pPr eaLnBrk="1" hangingPunct="1">
                <a:buFont typeface="Arial" panose="020B0604020202020204" pitchFamily="34" charset="0"/>
                <a:buNone/>
              </a:pPr>
              <a:endParaRPr lang="zh-CN" altLang="en-US"/>
            </a:p>
          </p:txBody>
        </p:sp>
        <p:sp>
          <p:nvSpPr>
            <p:cNvPr id="53272" name="Freeform 60"/>
            <p:cNvSpPr/>
            <p:nvPr/>
          </p:nvSpPr>
          <p:spPr bwMode="auto">
            <a:xfrm>
              <a:off x="2186997" y="1518735"/>
              <a:ext cx="408787" cy="470222"/>
            </a:xfrm>
            <a:custGeom>
              <a:avLst/>
              <a:gdLst>
                <a:gd name="T0" fmla="*/ 2147483647 w 146"/>
                <a:gd name="T1" fmla="*/ 2147483647 h 168"/>
                <a:gd name="T2" fmla="*/ 2147483647 w 146"/>
                <a:gd name="T3" fmla="*/ 2147483647 h 168"/>
                <a:gd name="T4" fmla="*/ 2147483647 w 146"/>
                <a:gd name="T5" fmla="*/ 2147483647 h 168"/>
                <a:gd name="T6" fmla="*/ 0 w 146"/>
                <a:gd name="T7" fmla="*/ 2147483647 h 168"/>
                <a:gd name="T8" fmla="*/ 2147483647 w 146"/>
                <a:gd name="T9" fmla="*/ 2147483647 h 168"/>
                <a:gd name="T10" fmla="*/ 2147483647 w 146"/>
                <a:gd name="T11" fmla="*/ 0 h 168"/>
                <a:gd name="T12" fmla="*/ 2147483647 w 146"/>
                <a:gd name="T13" fmla="*/ 2147483647 h 168"/>
                <a:gd name="T14" fmla="*/ 2147483647 w 146"/>
                <a:gd name="T15" fmla="*/ 2147483647 h 168"/>
                <a:gd name="T16" fmla="*/ 2147483647 w 146"/>
                <a:gd name="T17" fmla="*/ 2147483647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168"/>
                <a:gd name="T29" fmla="*/ 146 w 146"/>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168">
                  <a:moveTo>
                    <a:pt x="126" y="168"/>
                  </a:moveTo>
                  <a:cubicBezTo>
                    <a:pt x="73" y="41"/>
                    <a:pt x="73" y="41"/>
                    <a:pt x="73" y="41"/>
                  </a:cubicBezTo>
                  <a:cubicBezTo>
                    <a:pt x="21" y="168"/>
                    <a:pt x="21" y="168"/>
                    <a:pt x="21" y="168"/>
                  </a:cubicBezTo>
                  <a:cubicBezTo>
                    <a:pt x="0" y="159"/>
                    <a:pt x="0" y="159"/>
                    <a:pt x="0" y="159"/>
                  </a:cubicBezTo>
                  <a:cubicBezTo>
                    <a:pt x="63" y="7"/>
                    <a:pt x="63" y="7"/>
                    <a:pt x="63" y="7"/>
                  </a:cubicBezTo>
                  <a:cubicBezTo>
                    <a:pt x="65" y="3"/>
                    <a:pt x="69" y="0"/>
                    <a:pt x="73" y="0"/>
                  </a:cubicBezTo>
                  <a:cubicBezTo>
                    <a:pt x="78" y="0"/>
                    <a:pt x="82" y="3"/>
                    <a:pt x="84" y="7"/>
                  </a:cubicBezTo>
                  <a:cubicBezTo>
                    <a:pt x="146" y="159"/>
                    <a:pt x="146" y="159"/>
                    <a:pt x="146" y="159"/>
                  </a:cubicBezTo>
                  <a:lnTo>
                    <a:pt x="126" y="168"/>
                  </a:lnTo>
                  <a:close/>
                </a:path>
              </a:pathLst>
            </a:custGeom>
            <a:solidFill>
              <a:srgbClr val="F39C12"/>
            </a:solidFill>
            <a:ln w="9525">
              <a:noFill/>
              <a:round/>
            </a:ln>
          </p:spPr>
          <p:txBody>
            <a:bodyPr/>
            <a:lstStyle/>
            <a:p>
              <a:endParaRPr lang="zh-CN" altLang="en-US"/>
            </a:p>
          </p:txBody>
        </p:sp>
        <p:sp>
          <p:nvSpPr>
            <p:cNvPr id="53273" name="Oval 61"/>
            <p:cNvSpPr>
              <a:spLocks noChangeArrowheads="1"/>
            </p:cNvSpPr>
            <p:nvPr/>
          </p:nvSpPr>
          <p:spPr bwMode="auto">
            <a:xfrm>
              <a:off x="2322074" y="1498600"/>
              <a:ext cx="141002" cy="143317"/>
            </a:xfrm>
            <a:prstGeom prst="ellipse">
              <a:avLst/>
            </a:prstGeom>
            <a:solidFill>
              <a:srgbClr val="34495E"/>
            </a:solidFill>
            <a:ln w="9525">
              <a:noFill/>
              <a:round/>
            </a:ln>
          </p:spPr>
          <p:txBody>
            <a:bodyPr/>
            <a:lstStyle/>
            <a:p>
              <a:pPr eaLnBrk="1" hangingPunct="1">
                <a:buFont typeface="Arial" panose="020B0604020202020204" pitchFamily="34" charset="0"/>
                <a:buNone/>
              </a:pPr>
              <a:endParaRPr lang="zh-CN" altLang="en-US"/>
            </a:p>
          </p:txBody>
        </p:sp>
      </p:grpSp>
      <p:sp>
        <p:nvSpPr>
          <p:cNvPr id="27" name="图文框 26"/>
          <p:cNvSpPr/>
          <p:nvPr/>
        </p:nvSpPr>
        <p:spPr bwMode="auto">
          <a:xfrm>
            <a:off x="3359150" y="2246313"/>
            <a:ext cx="1714500" cy="1714500"/>
          </a:xfrm>
          <a:prstGeom prst="frame">
            <a:avLst/>
          </a:prstGeom>
          <a:solidFill>
            <a:srgbClr val="293A47"/>
          </a:solidFill>
          <a:ln w="9525" cap="flat" cmpd="sng" algn="ctr">
            <a:noFill/>
            <a:prstDash val="solid"/>
            <a:round/>
            <a:headEnd type="none" w="med" len="med"/>
            <a:tailEnd type="none" w="med" len="med"/>
          </a:ln>
        </p:spPr>
        <p:txBody>
          <a:bodyPr/>
          <a:lstStyle/>
          <a:p>
            <a:pPr eaLnBrk="1" hangingPunct="1">
              <a:buFont typeface="Arial" panose="020B0604020202020204" pitchFamily="34" charset="0"/>
              <a:buNone/>
              <a:defRPr/>
            </a:pPr>
            <a:endParaRPr lang="zh-CN" altLang="en-US"/>
          </a:p>
        </p:txBody>
      </p:sp>
      <p:sp>
        <p:nvSpPr>
          <p:cNvPr id="53253" name="文本框 27"/>
          <p:cNvSpPr txBox="1">
            <a:spLocks noChangeArrowheads="1"/>
          </p:cNvSpPr>
          <p:nvPr/>
        </p:nvSpPr>
        <p:spPr bwMode="auto">
          <a:xfrm>
            <a:off x="3255963" y="2212975"/>
            <a:ext cx="1733550" cy="1862138"/>
          </a:xfrm>
          <a:prstGeom prst="rect">
            <a:avLst/>
          </a:prstGeom>
          <a:noFill/>
          <a:ln w="9525">
            <a:noFill/>
            <a:miter lim="800000"/>
          </a:ln>
        </p:spPr>
        <p:txBody>
          <a:bodyPr>
            <a:spAutoFit/>
          </a:bodyPr>
          <a:lstStyle/>
          <a:p>
            <a:pPr algn="ctr"/>
            <a:r>
              <a:rPr lang="en-US" altLang="zh-CN" sz="11500">
                <a:solidFill>
                  <a:srgbClr val="293A47"/>
                </a:solidFill>
                <a:latin typeface="Arial Black" panose="020B0A04020102020204" pitchFamily="34" charset="0"/>
              </a:rPr>
              <a:t>2</a:t>
            </a:r>
            <a:endParaRPr lang="zh-CN" altLang="en-US" sz="11500">
              <a:solidFill>
                <a:srgbClr val="293A47"/>
              </a:solidFill>
              <a:latin typeface="Arial Black" panose="020B0A04020102020204" pitchFamily="34" charset="0"/>
            </a:endParaRPr>
          </a:p>
        </p:txBody>
      </p:sp>
      <p:sp>
        <p:nvSpPr>
          <p:cNvPr id="53254" name="矩形 28"/>
          <p:cNvSpPr>
            <a:spLocks noChangeArrowheads="1"/>
          </p:cNvSpPr>
          <p:nvPr>
            <p:custDataLst>
              <p:tags r:id="rId1"/>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4699000"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起重吊装作业的分级类别</a:t>
            </a:r>
            <a:endParaRPr lang="en-US" altLang="zh-CN" sz="3200" b="1" dirty="0">
              <a:solidFill>
                <a:schemeClr val="bg1"/>
              </a:solidFill>
              <a:latin typeface="+mn-ea"/>
              <a:ea typeface="+mn-ea"/>
            </a:endParaRPr>
          </a:p>
        </p:txBody>
      </p:sp>
      <p:sp>
        <p:nvSpPr>
          <p:cNvPr id="54276"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1" name="矩形 10"/>
          <p:cNvSpPr/>
          <p:nvPr/>
        </p:nvSpPr>
        <p:spPr>
          <a:xfrm>
            <a:off x="419100" y="1111250"/>
            <a:ext cx="2817813" cy="646113"/>
          </a:xfrm>
          <a:prstGeom prst="rect">
            <a:avLst/>
          </a:prstGeom>
        </p:spPr>
        <p:txBody>
          <a:bodyPr>
            <a:spAutoFit/>
          </a:bodyPr>
          <a:lstStyle/>
          <a:p>
            <a:pPr>
              <a:defRPr/>
            </a:pPr>
            <a:r>
              <a:rPr lang="zh-CN" altLang="en-US" sz="3600" b="1" dirty="0">
                <a:solidFill>
                  <a:schemeClr val="tx1">
                    <a:lumMod val="65000"/>
                    <a:lumOff val="35000"/>
                  </a:schemeClr>
                </a:solidFill>
                <a:latin typeface="+mn-ea"/>
                <a:ea typeface="+mn-ea"/>
              </a:rPr>
              <a:t>作业类别 </a:t>
            </a:r>
            <a:r>
              <a:rPr lang="en-US" altLang="zh-CN" sz="3600" b="1" dirty="0">
                <a:solidFill>
                  <a:schemeClr val="tx1">
                    <a:lumMod val="65000"/>
                    <a:lumOff val="35000"/>
                  </a:schemeClr>
                </a:solidFill>
                <a:latin typeface="+mn-ea"/>
                <a:ea typeface="+mn-ea"/>
              </a:rPr>
              <a:t>--</a:t>
            </a:r>
            <a:endParaRPr lang="zh-CN" altLang="en-US" sz="3600" b="1" dirty="0">
              <a:solidFill>
                <a:schemeClr val="tx1">
                  <a:lumMod val="65000"/>
                  <a:lumOff val="35000"/>
                </a:schemeClr>
              </a:solidFill>
              <a:latin typeface="+mn-ea"/>
              <a:ea typeface="+mn-ea"/>
            </a:endParaRPr>
          </a:p>
        </p:txBody>
      </p:sp>
      <p:sp>
        <p:nvSpPr>
          <p:cNvPr id="3" name="矩形 2"/>
          <p:cNvSpPr/>
          <p:nvPr/>
        </p:nvSpPr>
        <p:spPr>
          <a:xfrm>
            <a:off x="2613025" y="1130300"/>
            <a:ext cx="7469188" cy="646113"/>
          </a:xfrm>
          <a:prstGeom prst="rect">
            <a:avLst/>
          </a:prstGeom>
        </p:spPr>
        <p:txBody>
          <a:bodyPr wrap="none">
            <a:spAutoFit/>
          </a:bodyPr>
          <a:lstStyle/>
          <a:p>
            <a:pPr indent="355600">
              <a:defRPr/>
            </a:pPr>
            <a:r>
              <a:rPr lang="zh-CN" altLang="en-US" sz="3600" b="1" dirty="0">
                <a:solidFill>
                  <a:srgbClr val="FF0000"/>
                </a:solidFill>
                <a:effectLst>
                  <a:outerShdw blurRad="38100" dist="38100" dir="2700000" algn="tl">
                    <a:srgbClr val="000000">
                      <a:alpha val="43137"/>
                    </a:srgbClr>
                  </a:outerShdw>
                </a:effectLst>
                <a:latin typeface="Trebuchet MS" panose="020B0603020202020204" pitchFamily="34" charset="0"/>
                <a:ea typeface="华文新魏" panose="02010800040101010101" pitchFamily="2" charset="-122"/>
              </a:rPr>
              <a:t>吊装作业按吊装作业级别分为三类</a:t>
            </a:r>
            <a:endParaRPr lang="en-US" altLang="zh-CN" sz="3600" b="1" dirty="0">
              <a:solidFill>
                <a:srgbClr val="FF0000"/>
              </a:solidFill>
              <a:effectLst>
                <a:outerShdw blurRad="38100" dist="38100" dir="2700000" algn="tl">
                  <a:srgbClr val="000000">
                    <a:alpha val="43137"/>
                  </a:srgbClr>
                </a:outerShdw>
              </a:effectLst>
              <a:latin typeface="Trebuchet MS" panose="020B0603020202020204" pitchFamily="34" charset="0"/>
              <a:ea typeface="华文新魏" panose="02010800040101010101" pitchFamily="2" charset="-122"/>
            </a:endParaRPr>
          </a:p>
        </p:txBody>
      </p:sp>
      <p:sp>
        <p:nvSpPr>
          <p:cNvPr id="4" name="矩形 3"/>
          <p:cNvSpPr/>
          <p:nvPr/>
        </p:nvSpPr>
        <p:spPr>
          <a:xfrm>
            <a:off x="1827213" y="2254250"/>
            <a:ext cx="8289925" cy="2862263"/>
          </a:xfrm>
          <a:prstGeom prst="rect">
            <a:avLst/>
          </a:prstGeom>
        </p:spPr>
        <p:txBody>
          <a:bodyPr>
            <a:spAutoFit/>
          </a:bodyPr>
          <a:lstStyle/>
          <a:p>
            <a:pPr>
              <a:defRPr/>
            </a:pPr>
            <a:r>
              <a:rPr lang="zh-CN" altLang="en-US" sz="3600" b="1" dirty="0">
                <a:solidFill>
                  <a:srgbClr val="0070C0"/>
                </a:solidFill>
                <a:effectLst>
                  <a:outerShdw blurRad="38100" dist="38100" dir="2700000" algn="tl">
                    <a:srgbClr val="000000">
                      <a:alpha val="43137"/>
                    </a:srgbClr>
                  </a:outerShdw>
                </a:effectLst>
                <a:latin typeface="Trebuchet MS" panose="020B0603020202020204" pitchFamily="34" charset="0"/>
                <a:ea typeface="华文新魏" panose="02010800040101010101" pitchFamily="2" charset="-122"/>
                <a:sym typeface="华文新魏" panose="02010800040101010101" pitchFamily="2" charset="-122"/>
              </a:rPr>
              <a:t>一级</a:t>
            </a:r>
            <a:r>
              <a:rPr lang="zh-CN" altLang="en-US" sz="3600" b="1" dirty="0">
                <a:solidFill>
                  <a:srgbClr val="000000"/>
                </a:solidFill>
                <a:effectLst>
                  <a:outerShdw blurRad="38100" dist="38100" dir="2700000" algn="tl">
                    <a:srgbClr val="000000">
                      <a:alpha val="43137"/>
                    </a:srgbClr>
                  </a:outerShdw>
                </a:effectLst>
                <a:latin typeface="Trebuchet MS" panose="020B0603020202020204" pitchFamily="34" charset="0"/>
                <a:ea typeface="华文新魏" panose="02010800040101010101" pitchFamily="2" charset="-122"/>
                <a:sym typeface="华文新魏" panose="02010800040101010101" pitchFamily="2" charset="-122"/>
              </a:rPr>
              <a:t>吊装作业为</a:t>
            </a:r>
            <a:r>
              <a:rPr lang="zh-CN" altLang="en-US" sz="3600" b="1" dirty="0">
                <a:solidFill>
                  <a:srgbClr val="FF0000"/>
                </a:solidFill>
                <a:effectLst>
                  <a:outerShdw blurRad="38100" dist="38100" dir="2700000" algn="tl">
                    <a:srgbClr val="000000">
                      <a:alpha val="43137"/>
                    </a:srgbClr>
                  </a:outerShdw>
                </a:effectLst>
                <a:latin typeface="Trebuchet MS" panose="020B0603020202020204" pitchFamily="34" charset="0"/>
                <a:ea typeface="华文新魏" panose="02010800040101010101" pitchFamily="2" charset="-122"/>
                <a:sym typeface="华文新魏" panose="02010800040101010101" pitchFamily="2" charset="-122"/>
              </a:rPr>
              <a:t>大</a:t>
            </a:r>
            <a:r>
              <a:rPr lang="zh-CN" altLang="en-US" sz="3600" b="1" dirty="0">
                <a:solidFill>
                  <a:srgbClr val="000000"/>
                </a:solidFill>
                <a:effectLst>
                  <a:outerShdw blurRad="38100" dist="38100" dir="2700000" algn="tl">
                    <a:srgbClr val="000000">
                      <a:alpha val="43137"/>
                    </a:srgbClr>
                  </a:outerShdw>
                </a:effectLst>
                <a:latin typeface="Trebuchet MS" panose="020B0603020202020204" pitchFamily="34" charset="0"/>
                <a:ea typeface="华文新魏" panose="02010800040101010101" pitchFamily="2" charset="-122"/>
                <a:sym typeface="华文新魏" panose="02010800040101010101" pitchFamily="2" charset="-122"/>
              </a:rPr>
              <a:t>型吊装作业</a:t>
            </a:r>
            <a:endParaRPr lang="en-US" altLang="zh-CN" sz="3600" b="1" dirty="0">
              <a:solidFill>
                <a:srgbClr val="000000"/>
              </a:solidFill>
              <a:effectLst>
                <a:outerShdw blurRad="38100" dist="38100" dir="2700000" algn="tl">
                  <a:srgbClr val="000000">
                    <a:alpha val="43137"/>
                  </a:srgbClr>
                </a:outerShdw>
              </a:effectLst>
              <a:latin typeface="Trebuchet MS" panose="020B0603020202020204" pitchFamily="34" charset="0"/>
              <a:sym typeface="Trebuchet MS" panose="020B0603020202020204" pitchFamily="34" charset="0"/>
            </a:endParaRPr>
          </a:p>
          <a:p>
            <a:pPr>
              <a:defRPr/>
            </a:pPr>
            <a:endParaRPr lang="zh-CN" altLang="en-US" sz="3600" b="1" dirty="0">
              <a:solidFill>
                <a:srgbClr val="000000"/>
              </a:solidFill>
              <a:effectLst>
                <a:outerShdw blurRad="38100" dist="38100" dir="2700000" algn="tl">
                  <a:srgbClr val="000000">
                    <a:alpha val="43137"/>
                  </a:srgbClr>
                </a:outerShdw>
              </a:effectLst>
              <a:latin typeface="Trebuchet MS" panose="020B0603020202020204" pitchFamily="34" charset="0"/>
              <a:ea typeface="华文新魏" panose="02010800040101010101" pitchFamily="2" charset="-122"/>
              <a:sym typeface="华文新魏" panose="02010800040101010101" pitchFamily="2" charset="-122"/>
            </a:endParaRPr>
          </a:p>
          <a:p>
            <a:pPr>
              <a:defRPr/>
            </a:pPr>
            <a:r>
              <a:rPr lang="zh-CN" altLang="en-US" sz="3600" b="1" dirty="0">
                <a:solidFill>
                  <a:srgbClr val="000000"/>
                </a:solidFill>
                <a:effectLst>
                  <a:outerShdw blurRad="38100" dist="38100" dir="2700000" algn="tl">
                    <a:srgbClr val="000000">
                      <a:alpha val="43137"/>
                    </a:srgbClr>
                  </a:outerShdw>
                </a:effectLst>
                <a:latin typeface="Trebuchet MS" panose="020B0603020202020204" pitchFamily="34" charset="0"/>
                <a:ea typeface="华文新魏" panose="02010800040101010101" pitchFamily="2" charset="-122"/>
                <a:sym typeface="华文新魏" panose="02010800040101010101" pitchFamily="2" charset="-122"/>
              </a:rPr>
              <a:t>       </a:t>
            </a:r>
            <a:r>
              <a:rPr lang="zh-CN" altLang="en-US" sz="3600" b="1" dirty="0">
                <a:solidFill>
                  <a:srgbClr val="0070C0"/>
                </a:solidFill>
                <a:effectLst>
                  <a:outerShdw blurRad="38100" dist="38100" dir="2700000" algn="tl">
                    <a:srgbClr val="000000">
                      <a:alpha val="43137"/>
                    </a:srgbClr>
                  </a:outerShdw>
                </a:effectLst>
                <a:latin typeface="Trebuchet MS" panose="020B0603020202020204" pitchFamily="34" charset="0"/>
                <a:ea typeface="华文新魏" panose="02010800040101010101" pitchFamily="2" charset="-122"/>
                <a:sym typeface="华文新魏" panose="02010800040101010101" pitchFamily="2" charset="-122"/>
              </a:rPr>
              <a:t>二级</a:t>
            </a:r>
            <a:r>
              <a:rPr lang="zh-CN" altLang="en-US" sz="3600" b="1" dirty="0">
                <a:solidFill>
                  <a:srgbClr val="000000"/>
                </a:solidFill>
                <a:effectLst>
                  <a:outerShdw blurRad="38100" dist="38100" dir="2700000" algn="tl">
                    <a:srgbClr val="000000">
                      <a:alpha val="43137"/>
                    </a:srgbClr>
                  </a:outerShdw>
                </a:effectLst>
                <a:latin typeface="Trebuchet MS" panose="020B0603020202020204" pitchFamily="34" charset="0"/>
                <a:ea typeface="华文新魏" panose="02010800040101010101" pitchFamily="2" charset="-122"/>
                <a:sym typeface="华文新魏" panose="02010800040101010101" pitchFamily="2" charset="-122"/>
              </a:rPr>
              <a:t>吊装作业为</a:t>
            </a:r>
            <a:r>
              <a:rPr lang="zh-CN" altLang="en-US" sz="3600" b="1" dirty="0">
                <a:solidFill>
                  <a:srgbClr val="FF0000"/>
                </a:solidFill>
                <a:effectLst>
                  <a:outerShdw blurRad="38100" dist="38100" dir="2700000" algn="tl">
                    <a:srgbClr val="000000">
                      <a:alpha val="43137"/>
                    </a:srgbClr>
                  </a:outerShdw>
                </a:effectLst>
                <a:latin typeface="Trebuchet MS" panose="020B0603020202020204" pitchFamily="34" charset="0"/>
                <a:ea typeface="华文新魏" panose="02010800040101010101" pitchFamily="2" charset="-122"/>
                <a:sym typeface="华文新魏" panose="02010800040101010101" pitchFamily="2" charset="-122"/>
              </a:rPr>
              <a:t>中</a:t>
            </a:r>
            <a:r>
              <a:rPr lang="zh-CN" altLang="en-US" sz="3600" b="1" dirty="0">
                <a:solidFill>
                  <a:srgbClr val="000000"/>
                </a:solidFill>
                <a:effectLst>
                  <a:outerShdw blurRad="38100" dist="38100" dir="2700000" algn="tl">
                    <a:srgbClr val="000000">
                      <a:alpha val="43137"/>
                    </a:srgbClr>
                  </a:outerShdw>
                </a:effectLst>
                <a:latin typeface="Trebuchet MS" panose="020B0603020202020204" pitchFamily="34" charset="0"/>
                <a:ea typeface="华文新魏" panose="02010800040101010101" pitchFamily="2" charset="-122"/>
                <a:sym typeface="华文新魏" panose="02010800040101010101" pitchFamily="2" charset="-122"/>
              </a:rPr>
              <a:t>型吊装作业</a:t>
            </a:r>
            <a:endParaRPr lang="en-US" altLang="zh-CN" sz="3600" b="1" dirty="0">
              <a:solidFill>
                <a:srgbClr val="000000"/>
              </a:solidFill>
              <a:effectLst>
                <a:outerShdw blurRad="38100" dist="38100" dir="2700000" algn="tl">
                  <a:srgbClr val="000000">
                    <a:alpha val="43137"/>
                  </a:srgbClr>
                </a:outerShdw>
              </a:effectLst>
              <a:latin typeface="Trebuchet MS" panose="020B0603020202020204" pitchFamily="34" charset="0"/>
              <a:sym typeface="Trebuchet MS" panose="020B0603020202020204" pitchFamily="34" charset="0"/>
            </a:endParaRPr>
          </a:p>
          <a:p>
            <a:pPr>
              <a:defRPr/>
            </a:pPr>
            <a:endParaRPr lang="zh-CN" altLang="en-US" sz="3600" b="1" dirty="0">
              <a:solidFill>
                <a:srgbClr val="000000"/>
              </a:solidFill>
              <a:effectLst>
                <a:outerShdw blurRad="38100" dist="38100" dir="2700000" algn="tl">
                  <a:srgbClr val="000000">
                    <a:alpha val="43137"/>
                  </a:srgbClr>
                </a:outerShdw>
              </a:effectLst>
              <a:latin typeface="Trebuchet MS" panose="020B0603020202020204" pitchFamily="34" charset="0"/>
              <a:ea typeface="华文新魏" panose="02010800040101010101" pitchFamily="2" charset="-122"/>
              <a:sym typeface="华文新魏" panose="02010800040101010101" pitchFamily="2" charset="-122"/>
            </a:endParaRPr>
          </a:p>
          <a:p>
            <a:pPr>
              <a:defRPr/>
            </a:pPr>
            <a:r>
              <a:rPr lang="zh-CN" altLang="en-US" sz="3600" b="1" dirty="0">
                <a:solidFill>
                  <a:srgbClr val="000000"/>
                </a:solidFill>
                <a:effectLst>
                  <a:outerShdw blurRad="38100" dist="38100" dir="2700000" algn="tl">
                    <a:srgbClr val="000000">
                      <a:alpha val="43137"/>
                    </a:srgbClr>
                  </a:outerShdw>
                </a:effectLst>
                <a:latin typeface="Trebuchet MS" panose="020B0603020202020204" pitchFamily="34" charset="0"/>
                <a:ea typeface="华文新魏" panose="02010800040101010101" pitchFamily="2" charset="-122"/>
                <a:sym typeface="华文新魏" panose="02010800040101010101" pitchFamily="2" charset="-122"/>
              </a:rPr>
              <a:t>              </a:t>
            </a:r>
            <a:r>
              <a:rPr lang="zh-CN" altLang="en-US" sz="3600" b="1" dirty="0">
                <a:solidFill>
                  <a:srgbClr val="0070C0"/>
                </a:solidFill>
                <a:effectLst>
                  <a:outerShdw blurRad="38100" dist="38100" dir="2700000" algn="tl">
                    <a:srgbClr val="000000">
                      <a:alpha val="43137"/>
                    </a:srgbClr>
                  </a:outerShdw>
                </a:effectLst>
                <a:latin typeface="Trebuchet MS" panose="020B0603020202020204" pitchFamily="34" charset="0"/>
                <a:ea typeface="华文新魏" panose="02010800040101010101" pitchFamily="2" charset="-122"/>
                <a:sym typeface="华文新魏" panose="02010800040101010101" pitchFamily="2" charset="-122"/>
              </a:rPr>
              <a:t>三级</a:t>
            </a:r>
            <a:r>
              <a:rPr lang="zh-CN" altLang="en-US" sz="3600" b="1" dirty="0">
                <a:solidFill>
                  <a:srgbClr val="000000"/>
                </a:solidFill>
                <a:effectLst>
                  <a:outerShdw blurRad="38100" dist="38100" dir="2700000" algn="tl">
                    <a:srgbClr val="000000">
                      <a:alpha val="43137"/>
                    </a:srgbClr>
                  </a:outerShdw>
                </a:effectLst>
                <a:latin typeface="Trebuchet MS" panose="020B0603020202020204" pitchFamily="34" charset="0"/>
                <a:ea typeface="华文新魏" panose="02010800040101010101" pitchFamily="2" charset="-122"/>
                <a:sym typeface="华文新魏" panose="02010800040101010101" pitchFamily="2" charset="-122"/>
              </a:rPr>
              <a:t>吊装作业为</a:t>
            </a:r>
            <a:r>
              <a:rPr lang="zh-CN" altLang="en-US" sz="3600" b="1" dirty="0">
                <a:solidFill>
                  <a:srgbClr val="FF0000"/>
                </a:solidFill>
                <a:effectLst>
                  <a:outerShdw blurRad="38100" dist="38100" dir="2700000" algn="tl">
                    <a:srgbClr val="000000">
                      <a:alpha val="43137"/>
                    </a:srgbClr>
                  </a:outerShdw>
                </a:effectLst>
                <a:latin typeface="Trebuchet MS" panose="020B0603020202020204" pitchFamily="34" charset="0"/>
                <a:ea typeface="华文新魏" panose="02010800040101010101" pitchFamily="2" charset="-122"/>
                <a:sym typeface="华文新魏" panose="02010800040101010101" pitchFamily="2" charset="-122"/>
              </a:rPr>
              <a:t>一般</a:t>
            </a:r>
            <a:r>
              <a:rPr lang="zh-CN" altLang="en-US" sz="3600" b="1" dirty="0">
                <a:solidFill>
                  <a:srgbClr val="000000"/>
                </a:solidFill>
                <a:effectLst>
                  <a:outerShdw blurRad="38100" dist="38100" dir="2700000" algn="tl">
                    <a:srgbClr val="000000">
                      <a:alpha val="43137"/>
                    </a:srgbClr>
                  </a:outerShdw>
                </a:effectLst>
                <a:latin typeface="Trebuchet MS" panose="020B0603020202020204" pitchFamily="34" charset="0"/>
                <a:ea typeface="华文新魏" panose="02010800040101010101" pitchFamily="2" charset="-122"/>
                <a:sym typeface="华文新魏" panose="02010800040101010101" pitchFamily="2" charset="-122"/>
              </a:rPr>
              <a:t>吊装作业</a:t>
            </a:r>
            <a:endParaRPr lang="zh-CN" altLang="en-US" sz="3600" b="1" dirty="0">
              <a:effectLst>
                <a:outerShdw blurRad="38100" dist="38100" dir="2700000" algn="tl">
                  <a:srgbClr val="000000">
                    <a:alpha val="43137"/>
                  </a:srgbClr>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4699000"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起重吊装作业的分级类别</a:t>
            </a:r>
            <a:endParaRPr lang="en-US" altLang="zh-CN" sz="3200" b="1" dirty="0">
              <a:solidFill>
                <a:schemeClr val="bg1"/>
              </a:solidFill>
              <a:latin typeface="+mn-ea"/>
              <a:ea typeface="+mn-ea"/>
            </a:endParaRPr>
          </a:p>
        </p:txBody>
      </p:sp>
      <p:sp>
        <p:nvSpPr>
          <p:cNvPr id="55300"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5301" name="内容占位符 2"/>
          <p:cNvSpPr>
            <a:spLocks noGrp="1" noChangeArrowheads="1"/>
          </p:cNvSpPr>
          <p:nvPr/>
        </p:nvSpPr>
        <p:spPr bwMode="auto">
          <a:xfrm>
            <a:off x="338138" y="1203325"/>
            <a:ext cx="11514137" cy="4452938"/>
          </a:xfrm>
          <a:prstGeom prst="rect">
            <a:avLst/>
          </a:prstGeom>
          <a:noFill/>
          <a:ln w="9525">
            <a:noFill/>
            <a:miter lim="800000"/>
          </a:ln>
        </p:spPr>
        <p:txBody>
          <a:bodyPr/>
          <a:lstStyle/>
          <a:p>
            <a:pPr indent="355600" defTabSz="457200">
              <a:buClr>
                <a:schemeClr val="accent1"/>
              </a:buClr>
              <a:buSzPct val="80000"/>
              <a:buFont typeface="Wingdings 3" panose="05040102010807070707" pitchFamily="18" charset="2"/>
              <a:buNone/>
            </a:pPr>
            <a:r>
              <a:rPr lang="zh-CN" altLang="en-US" sz="2800">
                <a:solidFill>
                  <a:srgbClr val="3F3F3F"/>
                </a:solidFill>
                <a:ea typeface="微软雅黑" panose="020B0503020204020204" pitchFamily="34" charset="-122"/>
                <a:sym typeface="Trebuchet MS" panose="020B0603020202020204" pitchFamily="34" charset="0"/>
              </a:rPr>
              <a:t>                       吊装作业按吊装重物的重量分为三级：</a:t>
            </a:r>
            <a:endParaRPr lang="en-US" altLang="zh-CN" sz="2800">
              <a:solidFill>
                <a:srgbClr val="3F3F3F"/>
              </a:solidFill>
              <a:ea typeface="微软雅黑" panose="020B0503020204020204" pitchFamily="34" charset="-122"/>
              <a:sym typeface="Trebuchet MS" panose="020B0603020202020204" pitchFamily="34" charset="0"/>
            </a:endParaRPr>
          </a:p>
          <a:p>
            <a:pPr indent="355600" defTabSz="457200">
              <a:buClr>
                <a:schemeClr val="accent1"/>
              </a:buClr>
              <a:buSzPct val="80000"/>
              <a:buFont typeface="Wingdings 3" panose="05040102010807070707" pitchFamily="18" charset="2"/>
              <a:buNone/>
            </a:pPr>
            <a:endParaRPr lang="zh-CN" altLang="en-US" sz="2800">
              <a:solidFill>
                <a:srgbClr val="3F3F3F"/>
              </a:solidFill>
              <a:ea typeface="微软雅黑" panose="020B0503020204020204" pitchFamily="34" charset="-122"/>
              <a:sym typeface="Trebuchet MS" panose="020B0603020202020204" pitchFamily="34" charset="0"/>
            </a:endParaRPr>
          </a:p>
          <a:p>
            <a:pPr indent="355600" defTabSz="457200">
              <a:buClr>
                <a:schemeClr val="accent1"/>
              </a:buClr>
              <a:buSzPct val="80000"/>
              <a:buFont typeface="Wingdings 3" panose="05040102010807070707" pitchFamily="18" charset="2"/>
              <a:buNone/>
            </a:pPr>
            <a:endParaRPr lang="zh-CN" altLang="en-US" sz="2800">
              <a:solidFill>
                <a:srgbClr val="3F3F3F"/>
              </a:solidFill>
              <a:ea typeface="微软雅黑" panose="020B0503020204020204" pitchFamily="34" charset="-122"/>
              <a:sym typeface="Trebuchet MS" panose="020B0603020202020204" pitchFamily="34" charset="0"/>
            </a:endParaRPr>
          </a:p>
          <a:p>
            <a:pPr indent="355600" defTabSz="457200">
              <a:buClr>
                <a:schemeClr val="accent1"/>
              </a:buClr>
              <a:buSzPct val="80000"/>
              <a:buFont typeface="Wingdings 3" panose="05040102010807070707" pitchFamily="18" charset="2"/>
              <a:buNone/>
            </a:pPr>
            <a:r>
              <a:rPr lang="zh-CN" altLang="en-US" sz="2800">
                <a:solidFill>
                  <a:srgbClr val="3F3F3F"/>
                </a:solidFill>
                <a:ea typeface="微软雅黑" panose="020B0503020204020204" pitchFamily="34" charset="-122"/>
                <a:sym typeface="Trebuchet MS" panose="020B0603020202020204" pitchFamily="34" charset="0"/>
              </a:rPr>
              <a:t>一级吊装作业</a:t>
            </a:r>
            <a:endParaRPr lang="en-US" sz="2800">
              <a:solidFill>
                <a:srgbClr val="3F3F3F"/>
              </a:solidFill>
              <a:ea typeface="微软雅黑" panose="020B0503020204020204" pitchFamily="34" charset="-122"/>
              <a:sym typeface="Trebuchet MS" panose="020B0603020202020204" pitchFamily="34" charset="0"/>
            </a:endParaRPr>
          </a:p>
          <a:p>
            <a:pPr indent="355600" defTabSz="457200">
              <a:buClr>
                <a:schemeClr val="accent1"/>
              </a:buClr>
              <a:buSzPct val="80000"/>
              <a:buFont typeface="Wingdings 3" panose="05040102010807070707" pitchFamily="18" charset="2"/>
              <a:buNone/>
            </a:pPr>
            <a:endParaRPr lang="zh-CN" altLang="en-US" sz="2800">
              <a:solidFill>
                <a:srgbClr val="3F3F3F"/>
              </a:solidFill>
              <a:ea typeface="微软雅黑" panose="020B0503020204020204" pitchFamily="34" charset="-122"/>
              <a:sym typeface="Trebuchet MS" panose="020B0603020202020204" pitchFamily="34" charset="0"/>
            </a:endParaRPr>
          </a:p>
          <a:p>
            <a:pPr indent="355600" defTabSz="457200">
              <a:buClr>
                <a:schemeClr val="accent1"/>
              </a:buClr>
              <a:buSzPct val="80000"/>
              <a:buFont typeface="Wingdings 3" panose="05040102010807070707" pitchFamily="18" charset="2"/>
              <a:buNone/>
            </a:pPr>
            <a:endParaRPr lang="zh-CN" altLang="en-US" sz="2800">
              <a:solidFill>
                <a:srgbClr val="3F3F3F"/>
              </a:solidFill>
              <a:ea typeface="微软雅黑" panose="020B0503020204020204" pitchFamily="34" charset="-122"/>
              <a:sym typeface="Trebuchet MS" panose="020B0603020202020204" pitchFamily="34" charset="0"/>
            </a:endParaRPr>
          </a:p>
          <a:p>
            <a:pPr indent="355600" defTabSz="457200">
              <a:buClr>
                <a:schemeClr val="accent1"/>
              </a:buClr>
              <a:buSzPct val="80000"/>
              <a:buFont typeface="Wingdings 3" panose="05040102010807070707" pitchFamily="18" charset="2"/>
              <a:buNone/>
            </a:pPr>
            <a:r>
              <a:rPr lang="zh-CN" altLang="en-US" sz="2800">
                <a:solidFill>
                  <a:srgbClr val="3F3F3F"/>
                </a:solidFill>
                <a:ea typeface="微软雅黑" panose="020B0503020204020204" pitchFamily="34" charset="-122"/>
                <a:sym typeface="Trebuchet MS" panose="020B0603020202020204" pitchFamily="34" charset="0"/>
              </a:rPr>
              <a:t>二级吊装作业</a:t>
            </a:r>
            <a:endParaRPr lang="en-US" sz="2800">
              <a:solidFill>
                <a:srgbClr val="3F3F3F"/>
              </a:solidFill>
              <a:ea typeface="微软雅黑" panose="020B0503020204020204" pitchFamily="34" charset="-122"/>
              <a:sym typeface="Trebuchet MS" panose="020B0603020202020204" pitchFamily="34" charset="0"/>
            </a:endParaRPr>
          </a:p>
          <a:p>
            <a:pPr indent="355600" defTabSz="457200">
              <a:buClr>
                <a:schemeClr val="accent1"/>
              </a:buClr>
              <a:buSzPct val="80000"/>
              <a:buFont typeface="Wingdings 3" panose="05040102010807070707" pitchFamily="18" charset="2"/>
              <a:buNone/>
            </a:pPr>
            <a:endParaRPr lang="zh-CN" altLang="en-US" sz="2800">
              <a:solidFill>
                <a:srgbClr val="3F3F3F"/>
              </a:solidFill>
              <a:ea typeface="微软雅黑" panose="020B0503020204020204" pitchFamily="34" charset="-122"/>
              <a:sym typeface="Trebuchet MS" panose="020B0603020202020204" pitchFamily="34" charset="0"/>
            </a:endParaRPr>
          </a:p>
          <a:p>
            <a:pPr indent="355600" defTabSz="457200">
              <a:buClr>
                <a:schemeClr val="accent1"/>
              </a:buClr>
              <a:buSzPct val="80000"/>
              <a:buFont typeface="Wingdings 3" panose="05040102010807070707" pitchFamily="18" charset="2"/>
              <a:buNone/>
            </a:pPr>
            <a:endParaRPr lang="zh-CN" altLang="en-US" sz="2800">
              <a:solidFill>
                <a:srgbClr val="3F3F3F"/>
              </a:solidFill>
              <a:ea typeface="微软雅黑" panose="020B0503020204020204" pitchFamily="34" charset="-122"/>
              <a:sym typeface="Trebuchet MS" panose="020B0603020202020204" pitchFamily="34" charset="0"/>
            </a:endParaRPr>
          </a:p>
          <a:p>
            <a:pPr indent="355600" defTabSz="457200">
              <a:buClr>
                <a:schemeClr val="accent1"/>
              </a:buClr>
              <a:buSzPct val="80000"/>
              <a:buFont typeface="Wingdings 3" panose="05040102010807070707" pitchFamily="18" charset="2"/>
              <a:buNone/>
            </a:pPr>
            <a:r>
              <a:rPr lang="zh-CN" altLang="en-US" sz="2800">
                <a:solidFill>
                  <a:srgbClr val="3F3F3F"/>
                </a:solidFill>
                <a:ea typeface="微软雅黑" panose="020B0503020204020204" pitchFamily="34" charset="-122"/>
                <a:sym typeface="Trebuchet MS" panose="020B0603020202020204" pitchFamily="34" charset="0"/>
              </a:rPr>
              <a:t>三级吊装作业</a:t>
            </a:r>
            <a:endParaRPr lang="en-US" sz="2800">
              <a:solidFill>
                <a:srgbClr val="3F3F3F"/>
              </a:solidFill>
              <a:ea typeface="微软雅黑" panose="020B0503020204020204" pitchFamily="34" charset="-122"/>
              <a:sym typeface="Trebuchet MS" panose="020B0603020202020204" pitchFamily="34" charset="0"/>
            </a:endParaRPr>
          </a:p>
          <a:p>
            <a:pPr indent="355600" defTabSz="457200" eaLnBrk="1" hangingPunct="1">
              <a:spcBef>
                <a:spcPts val="1000"/>
              </a:spcBef>
              <a:buClr>
                <a:schemeClr val="accent1"/>
              </a:buClr>
              <a:buSzPct val="80000"/>
              <a:buFont typeface="Wingdings 3" panose="05040102010807070707" pitchFamily="18" charset="2"/>
              <a:buChar char=""/>
            </a:pPr>
            <a:endParaRPr lang="zh-CN" altLang="en-US">
              <a:solidFill>
                <a:srgbClr val="3F3F3F"/>
              </a:solidFill>
              <a:ea typeface="微软雅黑" panose="020B0503020204020204" pitchFamily="34" charset="-122"/>
              <a:sym typeface="Trebuchet MS" panose="020B0603020202020204" pitchFamily="34" charset="0"/>
            </a:endParaRPr>
          </a:p>
        </p:txBody>
      </p:sp>
      <p:sp>
        <p:nvSpPr>
          <p:cNvPr id="7" name="矩形 6"/>
          <p:cNvSpPr/>
          <p:nvPr/>
        </p:nvSpPr>
        <p:spPr>
          <a:xfrm>
            <a:off x="419100" y="1111250"/>
            <a:ext cx="2817813" cy="646113"/>
          </a:xfrm>
          <a:prstGeom prst="rect">
            <a:avLst/>
          </a:prstGeom>
        </p:spPr>
        <p:txBody>
          <a:bodyPr>
            <a:spAutoFit/>
          </a:bodyPr>
          <a:lstStyle/>
          <a:p>
            <a:pPr>
              <a:defRPr/>
            </a:pPr>
            <a:r>
              <a:rPr lang="zh-CN" altLang="en-US" sz="3600" b="1" dirty="0">
                <a:solidFill>
                  <a:schemeClr val="tx1">
                    <a:lumMod val="65000"/>
                    <a:lumOff val="35000"/>
                  </a:schemeClr>
                </a:solidFill>
                <a:latin typeface="+mn-ea"/>
                <a:ea typeface="+mn-ea"/>
              </a:rPr>
              <a:t>作业类别 </a:t>
            </a:r>
            <a:r>
              <a:rPr lang="en-US" altLang="zh-CN" sz="3600" b="1" dirty="0">
                <a:solidFill>
                  <a:schemeClr val="tx1">
                    <a:lumMod val="65000"/>
                    <a:lumOff val="35000"/>
                  </a:schemeClr>
                </a:solidFill>
                <a:latin typeface="+mn-ea"/>
                <a:ea typeface="+mn-ea"/>
              </a:rPr>
              <a:t>--</a:t>
            </a:r>
            <a:endParaRPr lang="zh-CN" altLang="en-US" sz="3600" b="1" dirty="0">
              <a:solidFill>
                <a:schemeClr val="tx1">
                  <a:lumMod val="65000"/>
                  <a:lumOff val="35000"/>
                </a:schemeClr>
              </a:solidFill>
              <a:latin typeface="+mn-ea"/>
              <a:ea typeface="+mn-ea"/>
            </a:endParaRPr>
          </a:p>
        </p:txBody>
      </p:sp>
      <p:grpSp>
        <p:nvGrpSpPr>
          <p:cNvPr id="55303" name="Group 8"/>
          <p:cNvGrpSpPr/>
          <p:nvPr/>
        </p:nvGrpSpPr>
        <p:grpSpPr bwMode="auto">
          <a:xfrm>
            <a:off x="4241800" y="2316163"/>
            <a:ext cx="3643313" cy="3606800"/>
            <a:chOff x="0" y="0"/>
            <a:chExt cx="3643194" cy="3605608"/>
          </a:xfrm>
        </p:grpSpPr>
        <p:grpSp>
          <p:nvGrpSpPr>
            <p:cNvPr id="55307" name="Group 9"/>
            <p:cNvGrpSpPr/>
            <p:nvPr/>
          </p:nvGrpSpPr>
          <p:grpSpPr bwMode="auto">
            <a:xfrm>
              <a:off x="1458" y="1224644"/>
              <a:ext cx="1090315" cy="1090315"/>
              <a:chOff x="0" y="0"/>
              <a:chExt cx="1257300" cy="1257300"/>
            </a:xfrm>
          </p:grpSpPr>
          <p:sp>
            <p:nvSpPr>
              <p:cNvPr id="55321" name="椭圆 22"/>
              <p:cNvSpPr>
                <a:spLocks noChangeArrowheads="1"/>
              </p:cNvSpPr>
              <p:nvPr/>
            </p:nvSpPr>
            <p:spPr bwMode="auto">
              <a:xfrm>
                <a:off x="0" y="0"/>
                <a:ext cx="1257300" cy="1257300"/>
              </a:xfrm>
              <a:prstGeom prst="ellipse">
                <a:avLst/>
              </a:prstGeom>
              <a:noFill/>
              <a:ln w="50800" cap="rnd">
                <a:solidFill>
                  <a:srgbClr val="698E1B"/>
                </a:solidFill>
                <a:round/>
              </a:ln>
            </p:spPr>
            <p:txBody>
              <a:bodyPr anchor="ctr"/>
              <a:lstStyle/>
              <a:p>
                <a:pPr algn="ctr">
                  <a:buFont typeface="Arial" panose="020B0604020202020204" pitchFamily="34" charset="0"/>
                  <a:buNone/>
                </a:pPr>
                <a:endParaRPr lang="zh-CN" altLang="zh-CN">
                  <a:solidFill>
                    <a:srgbClr val="FFFFF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55322" name="文本框 8"/>
              <p:cNvSpPr>
                <a:spLocks noChangeArrowheads="1"/>
              </p:cNvSpPr>
              <p:nvPr/>
            </p:nvSpPr>
            <p:spPr bwMode="auto">
              <a:xfrm>
                <a:off x="224487" y="413079"/>
                <a:ext cx="930731" cy="532370"/>
              </a:xfrm>
              <a:prstGeom prst="rect">
                <a:avLst/>
              </a:prstGeom>
              <a:noFill/>
              <a:ln w="9525">
                <a:noFill/>
                <a:miter lim="800000"/>
              </a:ln>
            </p:spPr>
            <p:txBody>
              <a:bodyPr>
                <a:spAutoFit/>
              </a:bodyPr>
              <a:lstStyle/>
              <a:p>
                <a:pPr>
                  <a:buFont typeface="Arial" panose="020B0604020202020204" pitchFamily="34" charset="0"/>
                  <a:buNone/>
                </a:pPr>
                <a:r>
                  <a:rPr lang="en-US" altLang="zh-CN" sz="2400">
                    <a:solidFill>
                      <a:schemeClr val="accent2"/>
                    </a:solidFill>
                    <a:latin typeface="Trebuchet MS" panose="020B0603020202020204" pitchFamily="34" charset="0"/>
                    <a:sym typeface="Trebuchet MS" panose="020B0603020202020204" pitchFamily="34" charset="0"/>
                  </a:rPr>
                  <a:t>40T</a:t>
                </a:r>
                <a:endParaRPr lang="zh-CN" altLang="en-US" sz="2400">
                  <a:solidFill>
                    <a:schemeClr val="accent2"/>
                  </a:solidFill>
                  <a:latin typeface="Trebuchet MS" panose="020B0603020202020204" pitchFamily="34" charset="0"/>
                  <a:ea typeface="华文新魏" panose="02010800040101010101" pitchFamily="2" charset="-122"/>
                  <a:sym typeface="华文新魏" panose="02010800040101010101" pitchFamily="2" charset="-122"/>
                </a:endParaRPr>
              </a:p>
            </p:txBody>
          </p:sp>
        </p:grpSp>
        <p:grpSp>
          <p:nvGrpSpPr>
            <p:cNvPr id="55308" name="Group 12"/>
            <p:cNvGrpSpPr/>
            <p:nvPr/>
          </p:nvGrpSpPr>
          <p:grpSpPr bwMode="auto">
            <a:xfrm>
              <a:off x="2552879" y="1224643"/>
              <a:ext cx="1090315" cy="1090315"/>
              <a:chOff x="0" y="0"/>
              <a:chExt cx="1257300" cy="1257300"/>
            </a:xfrm>
          </p:grpSpPr>
          <p:sp>
            <p:nvSpPr>
              <p:cNvPr id="55319" name="椭圆 20"/>
              <p:cNvSpPr>
                <a:spLocks noChangeArrowheads="1"/>
              </p:cNvSpPr>
              <p:nvPr/>
            </p:nvSpPr>
            <p:spPr bwMode="auto">
              <a:xfrm>
                <a:off x="0" y="0"/>
                <a:ext cx="1257300" cy="1257300"/>
              </a:xfrm>
              <a:prstGeom prst="ellipse">
                <a:avLst/>
              </a:prstGeom>
              <a:noFill/>
              <a:ln w="50800" cap="rnd">
                <a:solidFill>
                  <a:srgbClr val="698E1B"/>
                </a:solidFill>
                <a:round/>
              </a:ln>
            </p:spPr>
            <p:txBody>
              <a:bodyPr anchor="ctr"/>
              <a:lstStyle/>
              <a:p>
                <a:pPr algn="ctr">
                  <a:buFont typeface="Arial" panose="020B0604020202020204" pitchFamily="34" charset="0"/>
                  <a:buNone/>
                </a:pPr>
                <a:endParaRPr lang="zh-CN" altLang="zh-CN">
                  <a:solidFill>
                    <a:srgbClr val="FFFFF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55320" name="文本框 14"/>
              <p:cNvSpPr>
                <a:spLocks noChangeArrowheads="1"/>
              </p:cNvSpPr>
              <p:nvPr/>
            </p:nvSpPr>
            <p:spPr bwMode="auto">
              <a:xfrm>
                <a:off x="289092" y="412346"/>
                <a:ext cx="930731" cy="532370"/>
              </a:xfrm>
              <a:prstGeom prst="rect">
                <a:avLst/>
              </a:prstGeom>
              <a:noFill/>
              <a:ln w="9525">
                <a:noFill/>
                <a:miter lim="800000"/>
              </a:ln>
            </p:spPr>
            <p:txBody>
              <a:bodyPr>
                <a:spAutoFit/>
              </a:bodyPr>
              <a:lstStyle/>
              <a:p>
                <a:pPr>
                  <a:buFont typeface="Arial" panose="020B0604020202020204" pitchFamily="34" charset="0"/>
                  <a:buNone/>
                </a:pPr>
                <a:r>
                  <a:rPr lang="en-US" altLang="zh-CN" sz="2400">
                    <a:solidFill>
                      <a:schemeClr val="accent2"/>
                    </a:solidFill>
                    <a:latin typeface="Trebuchet MS" panose="020B0603020202020204" pitchFamily="34" charset="0"/>
                    <a:sym typeface="Trebuchet MS" panose="020B0603020202020204" pitchFamily="34" charset="0"/>
                  </a:rPr>
                  <a:t>80T</a:t>
                </a:r>
                <a:endParaRPr lang="zh-CN" altLang="en-US" sz="2400">
                  <a:solidFill>
                    <a:schemeClr val="accent2"/>
                  </a:solidFill>
                  <a:latin typeface="Trebuchet MS" panose="020B0603020202020204" pitchFamily="34" charset="0"/>
                  <a:ea typeface="华文新魏" panose="02010800040101010101" pitchFamily="2" charset="-122"/>
                  <a:sym typeface="华文新魏" panose="02010800040101010101" pitchFamily="2" charset="-122"/>
                </a:endParaRPr>
              </a:p>
            </p:txBody>
          </p:sp>
        </p:grpSp>
        <p:grpSp>
          <p:nvGrpSpPr>
            <p:cNvPr id="55309" name="Group 15"/>
            <p:cNvGrpSpPr/>
            <p:nvPr/>
          </p:nvGrpSpPr>
          <p:grpSpPr bwMode="auto">
            <a:xfrm>
              <a:off x="0" y="0"/>
              <a:ext cx="1090315" cy="1090315"/>
              <a:chOff x="0" y="0"/>
              <a:chExt cx="1257300" cy="1257300"/>
            </a:xfrm>
          </p:grpSpPr>
          <p:sp>
            <p:nvSpPr>
              <p:cNvPr id="55317" name="椭圆 18"/>
              <p:cNvSpPr>
                <a:spLocks noChangeArrowheads="1"/>
              </p:cNvSpPr>
              <p:nvPr/>
            </p:nvSpPr>
            <p:spPr bwMode="auto">
              <a:xfrm>
                <a:off x="0" y="0"/>
                <a:ext cx="1257300" cy="1257300"/>
              </a:xfrm>
              <a:prstGeom prst="ellipse">
                <a:avLst/>
              </a:prstGeom>
              <a:noFill/>
              <a:ln w="50800" cap="rnd">
                <a:solidFill>
                  <a:srgbClr val="698E1B"/>
                </a:solidFill>
                <a:round/>
              </a:ln>
            </p:spPr>
            <p:txBody>
              <a:bodyPr anchor="ctr"/>
              <a:lstStyle/>
              <a:p>
                <a:pPr algn="ctr">
                  <a:buFont typeface="Arial" panose="020B0604020202020204" pitchFamily="34" charset="0"/>
                  <a:buNone/>
                </a:pPr>
                <a:endParaRPr lang="zh-CN" altLang="zh-CN">
                  <a:solidFill>
                    <a:srgbClr val="FFFFF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55318" name="文本框 17"/>
              <p:cNvSpPr>
                <a:spLocks noChangeArrowheads="1"/>
              </p:cNvSpPr>
              <p:nvPr/>
            </p:nvSpPr>
            <p:spPr bwMode="auto">
              <a:xfrm>
                <a:off x="286971" y="368090"/>
                <a:ext cx="930731" cy="532370"/>
              </a:xfrm>
              <a:prstGeom prst="rect">
                <a:avLst/>
              </a:prstGeom>
              <a:noFill/>
              <a:ln w="9525">
                <a:noFill/>
                <a:miter lim="800000"/>
              </a:ln>
            </p:spPr>
            <p:txBody>
              <a:bodyPr>
                <a:spAutoFit/>
              </a:bodyPr>
              <a:lstStyle/>
              <a:p>
                <a:pPr>
                  <a:buFont typeface="Arial" panose="020B0604020202020204" pitchFamily="34" charset="0"/>
                  <a:buNone/>
                </a:pPr>
                <a:r>
                  <a:rPr lang="en-US" altLang="zh-CN" sz="2400">
                    <a:solidFill>
                      <a:schemeClr val="accent2"/>
                    </a:solidFill>
                    <a:latin typeface="Trebuchet MS" panose="020B0603020202020204" pitchFamily="34" charset="0"/>
                    <a:sym typeface="Trebuchet MS" panose="020B0603020202020204" pitchFamily="34" charset="0"/>
                  </a:rPr>
                  <a:t>80T</a:t>
                </a:r>
                <a:endParaRPr lang="zh-CN" altLang="en-US" sz="2400">
                  <a:solidFill>
                    <a:schemeClr val="accent2"/>
                  </a:solidFill>
                  <a:latin typeface="Trebuchet MS" panose="020B0603020202020204" pitchFamily="34" charset="0"/>
                  <a:ea typeface="华文新魏" panose="02010800040101010101" pitchFamily="2" charset="-122"/>
                  <a:sym typeface="华文新魏" panose="02010800040101010101" pitchFamily="2" charset="-122"/>
                </a:endParaRPr>
              </a:p>
            </p:txBody>
          </p:sp>
        </p:grpSp>
        <p:sp>
          <p:nvSpPr>
            <p:cNvPr id="55310" name="文本框 27"/>
            <p:cNvSpPr>
              <a:spLocks noChangeArrowheads="1"/>
            </p:cNvSpPr>
            <p:nvPr/>
          </p:nvSpPr>
          <p:spPr bwMode="auto">
            <a:xfrm>
              <a:off x="1116140" y="473565"/>
              <a:ext cx="702129" cy="523220"/>
            </a:xfrm>
            <a:prstGeom prst="rect">
              <a:avLst/>
            </a:prstGeom>
            <a:noFill/>
            <a:ln w="9525">
              <a:noFill/>
              <a:miter lim="800000"/>
            </a:ln>
          </p:spPr>
          <p:txBody>
            <a:bodyPr>
              <a:spAutoFit/>
            </a:bodyPr>
            <a:lstStyle/>
            <a:p>
              <a:pPr>
                <a:buFont typeface="Arial" panose="020B0604020202020204" pitchFamily="34" charset="0"/>
                <a:buNone/>
              </a:pPr>
              <a:r>
                <a:rPr lang="zh-CN" altLang="en-US" sz="2800" b="1">
                  <a:solidFill>
                    <a:srgbClr val="54A021"/>
                  </a:solidFill>
                  <a:latin typeface="Trebuchet MS" panose="020B0603020202020204" pitchFamily="34" charset="0"/>
                  <a:ea typeface="华文新魏" panose="02010800040101010101" pitchFamily="2" charset="-122"/>
                  <a:sym typeface="华文新魏" panose="02010800040101010101" pitchFamily="2" charset="-122"/>
                </a:rPr>
                <a:t>≤</a:t>
              </a:r>
              <a:endParaRPr lang="zh-CN" altLang="en-US"/>
            </a:p>
          </p:txBody>
        </p:sp>
        <p:sp>
          <p:nvSpPr>
            <p:cNvPr id="55311" name="文本框 28"/>
            <p:cNvSpPr>
              <a:spLocks noChangeArrowheads="1"/>
            </p:cNvSpPr>
            <p:nvPr/>
          </p:nvSpPr>
          <p:spPr bwMode="auto">
            <a:xfrm>
              <a:off x="2003579" y="1772105"/>
              <a:ext cx="702129" cy="523220"/>
            </a:xfrm>
            <a:prstGeom prst="rect">
              <a:avLst/>
            </a:prstGeom>
            <a:noFill/>
            <a:ln w="9525">
              <a:noFill/>
              <a:miter lim="800000"/>
            </a:ln>
          </p:spPr>
          <p:txBody>
            <a:bodyPr>
              <a:spAutoFit/>
            </a:bodyPr>
            <a:lstStyle/>
            <a:p>
              <a:pPr>
                <a:buFont typeface="Arial" panose="020B0604020202020204" pitchFamily="34" charset="0"/>
                <a:buNone/>
              </a:pPr>
              <a:r>
                <a:rPr lang="zh-CN" altLang="en-US" sz="2800" b="1">
                  <a:solidFill>
                    <a:srgbClr val="54A021"/>
                  </a:solidFill>
                  <a:latin typeface="Trebuchet MS" panose="020B0603020202020204" pitchFamily="34" charset="0"/>
                  <a:ea typeface="华文新魏" panose="02010800040101010101" pitchFamily="2" charset="-122"/>
                  <a:sym typeface="华文新魏" panose="02010800040101010101" pitchFamily="2" charset="-122"/>
                </a:rPr>
                <a:t> </a:t>
              </a:r>
              <a:r>
                <a:rPr lang="en-US" altLang="zh-CN" sz="2800" b="1">
                  <a:solidFill>
                    <a:srgbClr val="54A021"/>
                  </a:solidFill>
                  <a:latin typeface="Trebuchet MS" panose="020B0603020202020204" pitchFamily="34" charset="0"/>
                  <a:sym typeface="Trebuchet MS" panose="020B0603020202020204" pitchFamily="34" charset="0"/>
                </a:rPr>
                <a:t>&lt;</a:t>
              </a:r>
              <a:endParaRPr lang="zh-CN" altLang="en-US" sz="2800" b="1">
                <a:solidFill>
                  <a:srgbClr val="54A021"/>
                </a:solidFill>
                <a:latin typeface="Trebuchet MS" panose="020B0603020202020204" pitchFamily="34" charset="0"/>
                <a:ea typeface="华文新魏" panose="02010800040101010101" pitchFamily="2" charset="-122"/>
                <a:sym typeface="华文新魏" panose="02010800040101010101" pitchFamily="2" charset="-122"/>
              </a:endParaRPr>
            </a:p>
          </p:txBody>
        </p:sp>
        <p:sp>
          <p:nvSpPr>
            <p:cNvPr id="55312" name="文本框 29"/>
            <p:cNvSpPr>
              <a:spLocks noChangeArrowheads="1"/>
            </p:cNvSpPr>
            <p:nvPr/>
          </p:nvSpPr>
          <p:spPr bwMode="auto">
            <a:xfrm>
              <a:off x="1116745" y="1772105"/>
              <a:ext cx="702129" cy="523220"/>
            </a:xfrm>
            <a:prstGeom prst="rect">
              <a:avLst/>
            </a:prstGeom>
            <a:noFill/>
            <a:ln w="9525">
              <a:noFill/>
              <a:miter lim="800000"/>
            </a:ln>
          </p:spPr>
          <p:txBody>
            <a:bodyPr>
              <a:spAutoFit/>
            </a:bodyPr>
            <a:lstStyle/>
            <a:p>
              <a:pPr>
                <a:buFont typeface="Arial" panose="020B0604020202020204" pitchFamily="34" charset="0"/>
                <a:buNone/>
              </a:pPr>
              <a:r>
                <a:rPr lang="zh-CN" altLang="en-US" sz="2800" b="1">
                  <a:solidFill>
                    <a:srgbClr val="54A021"/>
                  </a:solidFill>
                  <a:latin typeface="Trebuchet MS" panose="020B0603020202020204" pitchFamily="34" charset="0"/>
                  <a:ea typeface="华文新魏" panose="02010800040101010101" pitchFamily="2" charset="-122"/>
                  <a:sym typeface="华文新魏" panose="02010800040101010101" pitchFamily="2" charset="-122"/>
                </a:rPr>
                <a:t>≤</a:t>
              </a:r>
              <a:endParaRPr lang="zh-CN" altLang="en-US"/>
            </a:p>
          </p:txBody>
        </p:sp>
        <p:sp>
          <p:nvSpPr>
            <p:cNvPr id="55313" name="文本框 31"/>
            <p:cNvSpPr>
              <a:spLocks noChangeArrowheads="1"/>
            </p:cNvSpPr>
            <p:nvPr/>
          </p:nvSpPr>
          <p:spPr bwMode="auto">
            <a:xfrm>
              <a:off x="1091443" y="2977400"/>
              <a:ext cx="568818" cy="461665"/>
            </a:xfrm>
            <a:prstGeom prst="rect">
              <a:avLst/>
            </a:prstGeom>
            <a:noFill/>
            <a:ln w="9525">
              <a:noFill/>
              <a:miter lim="800000"/>
            </a:ln>
          </p:spPr>
          <p:txBody>
            <a:bodyPr>
              <a:spAutoFit/>
            </a:bodyPr>
            <a:lstStyle/>
            <a:p>
              <a:pPr>
                <a:buFont typeface="Arial" panose="020B0604020202020204" pitchFamily="34" charset="0"/>
                <a:buNone/>
              </a:pPr>
              <a:r>
                <a:rPr lang="zh-CN" altLang="en-US" sz="2400" b="1">
                  <a:solidFill>
                    <a:srgbClr val="54A021"/>
                  </a:solidFill>
                  <a:latin typeface="Trebuchet MS" panose="020B0603020202020204" pitchFamily="34" charset="0"/>
                  <a:ea typeface="华文新魏" panose="02010800040101010101" pitchFamily="2" charset="-122"/>
                  <a:sym typeface="华文新魏" panose="02010800040101010101" pitchFamily="2" charset="-122"/>
                </a:rPr>
                <a:t>＞</a:t>
              </a:r>
              <a:endParaRPr lang="zh-CN" altLang="en-US" sz="2400" b="1">
                <a:solidFill>
                  <a:srgbClr val="54A021"/>
                </a:solidFill>
                <a:latin typeface="Trebuchet MS" panose="020B0603020202020204" pitchFamily="34" charset="0"/>
                <a:ea typeface="华文新魏" panose="02010800040101010101" pitchFamily="2" charset="-122"/>
                <a:sym typeface="华文新魏" panose="02010800040101010101" pitchFamily="2" charset="-122"/>
              </a:endParaRPr>
            </a:p>
          </p:txBody>
        </p:sp>
        <p:grpSp>
          <p:nvGrpSpPr>
            <p:cNvPr id="55314" name="Group 22"/>
            <p:cNvGrpSpPr/>
            <p:nvPr/>
          </p:nvGrpSpPr>
          <p:grpSpPr bwMode="auto">
            <a:xfrm>
              <a:off x="1458" y="2515293"/>
              <a:ext cx="1090315" cy="1090315"/>
              <a:chOff x="0" y="0"/>
              <a:chExt cx="1257300" cy="1257300"/>
            </a:xfrm>
          </p:grpSpPr>
          <p:sp>
            <p:nvSpPr>
              <p:cNvPr id="55315" name="椭圆 16"/>
              <p:cNvSpPr>
                <a:spLocks noChangeArrowheads="1"/>
              </p:cNvSpPr>
              <p:nvPr/>
            </p:nvSpPr>
            <p:spPr bwMode="auto">
              <a:xfrm>
                <a:off x="0" y="0"/>
                <a:ext cx="1257300" cy="1257300"/>
              </a:xfrm>
              <a:prstGeom prst="ellipse">
                <a:avLst/>
              </a:prstGeom>
              <a:noFill/>
              <a:ln w="50800" cap="rnd">
                <a:solidFill>
                  <a:srgbClr val="698E1B"/>
                </a:solidFill>
                <a:round/>
              </a:ln>
            </p:spPr>
            <p:txBody>
              <a:bodyPr anchor="ctr"/>
              <a:lstStyle/>
              <a:p>
                <a:pPr algn="ctr">
                  <a:buFont typeface="Arial" panose="020B0604020202020204" pitchFamily="34" charset="0"/>
                  <a:buNone/>
                </a:pPr>
                <a:endParaRPr lang="zh-CN" altLang="zh-CN">
                  <a:solidFill>
                    <a:srgbClr val="FFFFF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55316" name="文本框 33"/>
              <p:cNvSpPr>
                <a:spLocks noChangeArrowheads="1"/>
              </p:cNvSpPr>
              <p:nvPr/>
            </p:nvSpPr>
            <p:spPr bwMode="auto">
              <a:xfrm>
                <a:off x="224487" y="413079"/>
                <a:ext cx="930731" cy="532370"/>
              </a:xfrm>
              <a:prstGeom prst="rect">
                <a:avLst/>
              </a:prstGeom>
              <a:noFill/>
              <a:ln w="9525">
                <a:noFill/>
                <a:miter lim="800000"/>
              </a:ln>
            </p:spPr>
            <p:txBody>
              <a:bodyPr>
                <a:spAutoFit/>
              </a:bodyPr>
              <a:lstStyle/>
              <a:p>
                <a:pPr>
                  <a:buFont typeface="Arial" panose="020B0604020202020204" pitchFamily="34" charset="0"/>
                  <a:buNone/>
                </a:pPr>
                <a:r>
                  <a:rPr lang="en-US" altLang="zh-CN" sz="2400">
                    <a:solidFill>
                      <a:schemeClr val="accent2"/>
                    </a:solidFill>
                    <a:latin typeface="Trebuchet MS" panose="020B0603020202020204" pitchFamily="34" charset="0"/>
                    <a:sym typeface="Trebuchet MS" panose="020B0603020202020204" pitchFamily="34" charset="0"/>
                  </a:rPr>
                  <a:t>40T</a:t>
                </a:r>
                <a:endParaRPr lang="zh-CN" altLang="en-US" sz="2400">
                  <a:solidFill>
                    <a:schemeClr val="accent2"/>
                  </a:solidFill>
                  <a:latin typeface="Trebuchet MS" panose="020B0603020202020204" pitchFamily="34" charset="0"/>
                  <a:ea typeface="华文新魏" panose="02010800040101010101" pitchFamily="2" charset="-122"/>
                  <a:sym typeface="华文新魏" panose="02010800040101010101" pitchFamily="2" charset="-122"/>
                </a:endParaRPr>
              </a:p>
            </p:txBody>
          </p:sp>
        </p:grpSp>
      </p:grpSp>
      <p:sp>
        <p:nvSpPr>
          <p:cNvPr id="55304" name="Freeform 5"/>
          <p:cNvSpPr>
            <a:spLocks noEditPoints="1" noChangeArrowheads="1"/>
          </p:cNvSpPr>
          <p:nvPr/>
        </p:nvSpPr>
        <p:spPr bwMode="auto">
          <a:xfrm>
            <a:off x="5815013" y="2489200"/>
            <a:ext cx="566737" cy="787400"/>
          </a:xfrm>
          <a:custGeom>
            <a:avLst/>
            <a:gdLst>
              <a:gd name="T0" fmla="*/ 2147483647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2147483647 h 207"/>
              <a:gd name="T14" fmla="*/ 2147483647 w 148"/>
              <a:gd name="T15" fmla="*/ 2147483647 h 207"/>
              <a:gd name="T16" fmla="*/ 2147483647 w 148"/>
              <a:gd name="T17" fmla="*/ 2147483647 h 207"/>
              <a:gd name="T18" fmla="*/ 2147483647 w 148"/>
              <a:gd name="T19" fmla="*/ 2147483647 h 207"/>
              <a:gd name="T20" fmla="*/ 2147483647 w 148"/>
              <a:gd name="T21" fmla="*/ 2147483647 h 207"/>
              <a:gd name="T22" fmla="*/ 2147483647 w 148"/>
              <a:gd name="T23" fmla="*/ 2147483647 h 207"/>
              <a:gd name="T24" fmla="*/ 2147483647 w 148"/>
              <a:gd name="T25" fmla="*/ 2147483647 h 207"/>
              <a:gd name="T26" fmla="*/ 2147483647 w 148"/>
              <a:gd name="T27" fmla="*/ 2147483647 h 207"/>
              <a:gd name="T28" fmla="*/ 2147483647 w 148"/>
              <a:gd name="T29" fmla="*/ 2147483647 h 207"/>
              <a:gd name="T30" fmla="*/ 2147483647 w 148"/>
              <a:gd name="T31" fmla="*/ 0 h 207"/>
              <a:gd name="T32" fmla="*/ 2147483647 w 148"/>
              <a:gd name="T33" fmla="*/ 2147483647 h 207"/>
              <a:gd name="T34" fmla="*/ 2147483647 w 148"/>
              <a:gd name="T35" fmla="*/ 2147483647 h 207"/>
              <a:gd name="T36" fmla="*/ 2147483647 w 148"/>
              <a:gd name="T37" fmla="*/ 2147483647 h 207"/>
              <a:gd name="T38" fmla="*/ 2147483647 w 148"/>
              <a:gd name="T39" fmla="*/ 2147483647 h 207"/>
              <a:gd name="T40" fmla="*/ 2147483647 w 148"/>
              <a:gd name="T41" fmla="*/ 2147483647 h 207"/>
              <a:gd name="T42" fmla="*/ 2147483647 w 148"/>
              <a:gd name="T43" fmla="*/ 2147483647 h 207"/>
              <a:gd name="T44" fmla="*/ 2147483647 w 148"/>
              <a:gd name="T45" fmla="*/ 2147483647 h 207"/>
              <a:gd name="T46" fmla="*/ 2147483647 w 148"/>
              <a:gd name="T47" fmla="*/ 2147483647 h 207"/>
              <a:gd name="T48" fmla="*/ 2147483647 w 148"/>
              <a:gd name="T49" fmla="*/ 2147483647 h 207"/>
              <a:gd name="T50" fmla="*/ 0 w 148"/>
              <a:gd name="T51" fmla="*/ 2147483647 h 207"/>
              <a:gd name="T52" fmla="*/ 0 w 148"/>
              <a:gd name="T53" fmla="*/ 2147483647 h 207"/>
              <a:gd name="T54" fmla="*/ 2147483647 w 148"/>
              <a:gd name="T55" fmla="*/ 2147483647 h 207"/>
              <a:gd name="T56" fmla="*/ 2147483647 w 148"/>
              <a:gd name="T57" fmla="*/ 2147483647 h 207"/>
              <a:gd name="T58" fmla="*/ 2147483647 w 148"/>
              <a:gd name="T59" fmla="*/ 2147483647 h 207"/>
              <a:gd name="T60" fmla="*/ 2147483647 w 148"/>
              <a:gd name="T61" fmla="*/ 2147483647 h 207"/>
              <a:gd name="T62" fmla="*/ 2147483647 w 148"/>
              <a:gd name="T63" fmla="*/ 2147483647 h 207"/>
              <a:gd name="T64" fmla="*/ 2147483647 w 148"/>
              <a:gd name="T65" fmla="*/ 2147483647 h 207"/>
              <a:gd name="T66" fmla="*/ 2147483647 w 148"/>
              <a:gd name="T67" fmla="*/ 2147483647 h 207"/>
              <a:gd name="T68" fmla="*/ 2147483647 w 148"/>
              <a:gd name="T69" fmla="*/ 2147483647 h 207"/>
              <a:gd name="T70" fmla="*/ 2147483647 w 148"/>
              <a:gd name="T71" fmla="*/ 2147483647 h 207"/>
              <a:gd name="T72" fmla="*/ 2147483647 w 148"/>
              <a:gd name="T73" fmla="*/ 2147483647 h 207"/>
              <a:gd name="T74" fmla="*/ 2147483647 w 148"/>
              <a:gd name="T75" fmla="*/ 2147483647 h 207"/>
              <a:gd name="T76" fmla="*/ 2147483647 w 148"/>
              <a:gd name="T77" fmla="*/ 2147483647 h 207"/>
              <a:gd name="T78" fmla="*/ 2147483647 w 148"/>
              <a:gd name="T79" fmla="*/ 2147483647 h 207"/>
              <a:gd name="T80" fmla="*/ 2147483647 w 148"/>
              <a:gd name="T81" fmla="*/ 2147483647 h 207"/>
              <a:gd name="T82" fmla="*/ 2147483647 w 148"/>
              <a:gd name="T83" fmla="*/ 2147483647 h 207"/>
              <a:gd name="T84" fmla="*/ 2147483647 w 148"/>
              <a:gd name="T85" fmla="*/ 2147483647 h 207"/>
              <a:gd name="T86" fmla="*/ 2147483647 w 148"/>
              <a:gd name="T87" fmla="*/ 2147483647 h 207"/>
              <a:gd name="T88" fmla="*/ 2147483647 w 148"/>
              <a:gd name="T89" fmla="*/ 2147483647 h 207"/>
              <a:gd name="T90" fmla="*/ 2147483647 w 148"/>
              <a:gd name="T91" fmla="*/ 2147483647 h 207"/>
              <a:gd name="T92" fmla="*/ 2147483647 w 148"/>
              <a:gd name="T93" fmla="*/ 2147483647 h 207"/>
              <a:gd name="T94" fmla="*/ 2147483647 w 148"/>
              <a:gd name="T95" fmla="*/ 2147483647 h 2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8"/>
              <a:gd name="T145" fmla="*/ 0 h 207"/>
              <a:gd name="T146" fmla="*/ 148 w 148"/>
              <a:gd name="T147" fmla="*/ 207 h 2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8" h="207">
                <a:moveTo>
                  <a:pt x="148" y="122"/>
                </a:moveTo>
                <a:cubicBezTo>
                  <a:pt x="123" y="122"/>
                  <a:pt x="123" y="122"/>
                  <a:pt x="123" y="122"/>
                </a:cubicBezTo>
                <a:cubicBezTo>
                  <a:pt x="123" y="201"/>
                  <a:pt x="123" y="201"/>
                  <a:pt x="123" y="201"/>
                </a:cubicBezTo>
                <a:cubicBezTo>
                  <a:pt x="116" y="201"/>
                  <a:pt x="116" y="201"/>
                  <a:pt x="116" y="201"/>
                </a:cubicBezTo>
                <a:cubicBezTo>
                  <a:pt x="116" y="122"/>
                  <a:pt x="116" y="122"/>
                  <a:pt x="116" y="122"/>
                </a:cubicBezTo>
                <a:cubicBezTo>
                  <a:pt x="86" y="93"/>
                  <a:pt x="86" y="93"/>
                  <a:pt x="86" y="93"/>
                </a:cubicBezTo>
                <a:cubicBezTo>
                  <a:pt x="88" y="91"/>
                  <a:pt x="89" y="88"/>
                  <a:pt x="89" y="85"/>
                </a:cubicBezTo>
                <a:cubicBezTo>
                  <a:pt x="89" y="76"/>
                  <a:pt x="93" y="79"/>
                  <a:pt x="94" y="74"/>
                </a:cubicBezTo>
                <a:cubicBezTo>
                  <a:pt x="89" y="73"/>
                  <a:pt x="85" y="75"/>
                  <a:pt x="83" y="78"/>
                </a:cubicBezTo>
                <a:cubicBezTo>
                  <a:pt x="81" y="82"/>
                  <a:pt x="81" y="87"/>
                  <a:pt x="78" y="87"/>
                </a:cubicBezTo>
                <a:cubicBezTo>
                  <a:pt x="77" y="84"/>
                  <a:pt x="69" y="84"/>
                  <a:pt x="68" y="87"/>
                </a:cubicBezTo>
                <a:cubicBezTo>
                  <a:pt x="65" y="88"/>
                  <a:pt x="63" y="86"/>
                  <a:pt x="63" y="83"/>
                </a:cubicBezTo>
                <a:cubicBezTo>
                  <a:pt x="63" y="79"/>
                  <a:pt x="69" y="78"/>
                  <a:pt x="72" y="76"/>
                </a:cubicBezTo>
                <a:cubicBezTo>
                  <a:pt x="85" y="67"/>
                  <a:pt x="88" y="63"/>
                  <a:pt x="88" y="49"/>
                </a:cubicBezTo>
                <a:cubicBezTo>
                  <a:pt x="88" y="16"/>
                  <a:pt x="88" y="16"/>
                  <a:pt x="88" y="16"/>
                </a:cubicBezTo>
                <a:cubicBezTo>
                  <a:pt x="88" y="7"/>
                  <a:pt x="82" y="0"/>
                  <a:pt x="73" y="0"/>
                </a:cubicBezTo>
                <a:cubicBezTo>
                  <a:pt x="65" y="0"/>
                  <a:pt x="59" y="8"/>
                  <a:pt x="59" y="16"/>
                </a:cubicBezTo>
                <a:cubicBezTo>
                  <a:pt x="59" y="49"/>
                  <a:pt x="59" y="49"/>
                  <a:pt x="59" y="49"/>
                </a:cubicBezTo>
                <a:cubicBezTo>
                  <a:pt x="59" y="57"/>
                  <a:pt x="62" y="63"/>
                  <a:pt x="69" y="66"/>
                </a:cubicBezTo>
                <a:cubicBezTo>
                  <a:pt x="66" y="74"/>
                  <a:pt x="58" y="71"/>
                  <a:pt x="58" y="83"/>
                </a:cubicBezTo>
                <a:cubicBezTo>
                  <a:pt x="57" y="87"/>
                  <a:pt x="59" y="91"/>
                  <a:pt x="61" y="94"/>
                </a:cubicBezTo>
                <a:cubicBezTo>
                  <a:pt x="31" y="122"/>
                  <a:pt x="31" y="122"/>
                  <a:pt x="31" y="122"/>
                </a:cubicBezTo>
                <a:cubicBezTo>
                  <a:pt x="31" y="201"/>
                  <a:pt x="31" y="201"/>
                  <a:pt x="31" y="201"/>
                </a:cubicBezTo>
                <a:cubicBezTo>
                  <a:pt x="25" y="201"/>
                  <a:pt x="25" y="201"/>
                  <a:pt x="25" y="201"/>
                </a:cubicBezTo>
                <a:cubicBezTo>
                  <a:pt x="25" y="122"/>
                  <a:pt x="25" y="122"/>
                  <a:pt x="25" y="122"/>
                </a:cubicBezTo>
                <a:cubicBezTo>
                  <a:pt x="0" y="122"/>
                  <a:pt x="0" y="122"/>
                  <a:pt x="0" y="122"/>
                </a:cubicBezTo>
                <a:cubicBezTo>
                  <a:pt x="0" y="201"/>
                  <a:pt x="0" y="201"/>
                  <a:pt x="0" y="201"/>
                </a:cubicBezTo>
                <a:cubicBezTo>
                  <a:pt x="25" y="201"/>
                  <a:pt x="25" y="201"/>
                  <a:pt x="25" y="201"/>
                </a:cubicBezTo>
                <a:cubicBezTo>
                  <a:pt x="25" y="207"/>
                  <a:pt x="25" y="207"/>
                  <a:pt x="25" y="207"/>
                </a:cubicBezTo>
                <a:cubicBezTo>
                  <a:pt x="32" y="207"/>
                  <a:pt x="32" y="207"/>
                  <a:pt x="32" y="207"/>
                </a:cubicBezTo>
                <a:cubicBezTo>
                  <a:pt x="32" y="201"/>
                  <a:pt x="32" y="201"/>
                  <a:pt x="32" y="201"/>
                </a:cubicBezTo>
                <a:cubicBezTo>
                  <a:pt x="116" y="201"/>
                  <a:pt x="116" y="201"/>
                  <a:pt x="116" y="201"/>
                </a:cubicBezTo>
                <a:cubicBezTo>
                  <a:pt x="116" y="207"/>
                  <a:pt x="116" y="207"/>
                  <a:pt x="116" y="207"/>
                </a:cubicBezTo>
                <a:cubicBezTo>
                  <a:pt x="123" y="207"/>
                  <a:pt x="123" y="207"/>
                  <a:pt x="123" y="207"/>
                </a:cubicBezTo>
                <a:cubicBezTo>
                  <a:pt x="123" y="201"/>
                  <a:pt x="123" y="201"/>
                  <a:pt x="123" y="201"/>
                </a:cubicBezTo>
                <a:cubicBezTo>
                  <a:pt x="148" y="201"/>
                  <a:pt x="148" y="201"/>
                  <a:pt x="148" y="201"/>
                </a:cubicBezTo>
                <a:lnTo>
                  <a:pt x="148" y="122"/>
                </a:lnTo>
                <a:close/>
                <a:moveTo>
                  <a:pt x="65" y="50"/>
                </a:moveTo>
                <a:cubicBezTo>
                  <a:pt x="65" y="46"/>
                  <a:pt x="68" y="42"/>
                  <a:pt x="73" y="42"/>
                </a:cubicBezTo>
                <a:cubicBezTo>
                  <a:pt x="78" y="42"/>
                  <a:pt x="82" y="46"/>
                  <a:pt x="82" y="50"/>
                </a:cubicBezTo>
                <a:cubicBezTo>
                  <a:pt x="82" y="55"/>
                  <a:pt x="78" y="59"/>
                  <a:pt x="73" y="59"/>
                </a:cubicBezTo>
                <a:cubicBezTo>
                  <a:pt x="68" y="59"/>
                  <a:pt x="65" y="55"/>
                  <a:pt x="65" y="50"/>
                </a:cubicBezTo>
                <a:close/>
                <a:moveTo>
                  <a:pt x="42" y="122"/>
                </a:moveTo>
                <a:cubicBezTo>
                  <a:pt x="67" y="99"/>
                  <a:pt x="67" y="99"/>
                  <a:pt x="67" y="99"/>
                </a:cubicBezTo>
                <a:cubicBezTo>
                  <a:pt x="69" y="100"/>
                  <a:pt x="71" y="101"/>
                  <a:pt x="73" y="101"/>
                </a:cubicBezTo>
                <a:cubicBezTo>
                  <a:pt x="76" y="101"/>
                  <a:pt x="79" y="100"/>
                  <a:pt x="82" y="99"/>
                </a:cubicBezTo>
                <a:cubicBezTo>
                  <a:pt x="106" y="122"/>
                  <a:pt x="106" y="122"/>
                  <a:pt x="106" y="122"/>
                </a:cubicBezTo>
                <a:lnTo>
                  <a:pt x="42" y="122"/>
                </a:lnTo>
                <a:close/>
              </a:path>
            </a:pathLst>
          </a:custGeom>
          <a:solidFill>
            <a:schemeClr val="accent2"/>
          </a:solidFill>
          <a:ln w="9525">
            <a:noFill/>
            <a:miter lim="800000"/>
          </a:ln>
        </p:spPr>
        <p:txBody>
          <a:bodyPr/>
          <a:lstStyle/>
          <a:p>
            <a:endParaRPr lang="zh-CN" altLang="en-US"/>
          </a:p>
        </p:txBody>
      </p:sp>
      <p:sp>
        <p:nvSpPr>
          <p:cNvPr id="55305" name="Freeform 5"/>
          <p:cNvSpPr>
            <a:spLocks noEditPoints="1" noChangeArrowheads="1"/>
          </p:cNvSpPr>
          <p:nvPr/>
        </p:nvSpPr>
        <p:spPr bwMode="auto">
          <a:xfrm>
            <a:off x="5776913" y="3678238"/>
            <a:ext cx="566737" cy="787400"/>
          </a:xfrm>
          <a:custGeom>
            <a:avLst/>
            <a:gdLst>
              <a:gd name="T0" fmla="*/ 2147483647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2147483647 h 207"/>
              <a:gd name="T14" fmla="*/ 2147483647 w 148"/>
              <a:gd name="T15" fmla="*/ 2147483647 h 207"/>
              <a:gd name="T16" fmla="*/ 2147483647 w 148"/>
              <a:gd name="T17" fmla="*/ 2147483647 h 207"/>
              <a:gd name="T18" fmla="*/ 2147483647 w 148"/>
              <a:gd name="T19" fmla="*/ 2147483647 h 207"/>
              <a:gd name="T20" fmla="*/ 2147483647 w 148"/>
              <a:gd name="T21" fmla="*/ 2147483647 h 207"/>
              <a:gd name="T22" fmla="*/ 2147483647 w 148"/>
              <a:gd name="T23" fmla="*/ 2147483647 h 207"/>
              <a:gd name="T24" fmla="*/ 2147483647 w 148"/>
              <a:gd name="T25" fmla="*/ 2147483647 h 207"/>
              <a:gd name="T26" fmla="*/ 2147483647 w 148"/>
              <a:gd name="T27" fmla="*/ 2147483647 h 207"/>
              <a:gd name="T28" fmla="*/ 2147483647 w 148"/>
              <a:gd name="T29" fmla="*/ 2147483647 h 207"/>
              <a:gd name="T30" fmla="*/ 2147483647 w 148"/>
              <a:gd name="T31" fmla="*/ 0 h 207"/>
              <a:gd name="T32" fmla="*/ 2147483647 w 148"/>
              <a:gd name="T33" fmla="*/ 2147483647 h 207"/>
              <a:gd name="T34" fmla="*/ 2147483647 w 148"/>
              <a:gd name="T35" fmla="*/ 2147483647 h 207"/>
              <a:gd name="T36" fmla="*/ 2147483647 w 148"/>
              <a:gd name="T37" fmla="*/ 2147483647 h 207"/>
              <a:gd name="T38" fmla="*/ 2147483647 w 148"/>
              <a:gd name="T39" fmla="*/ 2147483647 h 207"/>
              <a:gd name="T40" fmla="*/ 2147483647 w 148"/>
              <a:gd name="T41" fmla="*/ 2147483647 h 207"/>
              <a:gd name="T42" fmla="*/ 2147483647 w 148"/>
              <a:gd name="T43" fmla="*/ 2147483647 h 207"/>
              <a:gd name="T44" fmla="*/ 2147483647 w 148"/>
              <a:gd name="T45" fmla="*/ 2147483647 h 207"/>
              <a:gd name="T46" fmla="*/ 2147483647 w 148"/>
              <a:gd name="T47" fmla="*/ 2147483647 h 207"/>
              <a:gd name="T48" fmla="*/ 2147483647 w 148"/>
              <a:gd name="T49" fmla="*/ 2147483647 h 207"/>
              <a:gd name="T50" fmla="*/ 0 w 148"/>
              <a:gd name="T51" fmla="*/ 2147483647 h 207"/>
              <a:gd name="T52" fmla="*/ 0 w 148"/>
              <a:gd name="T53" fmla="*/ 2147483647 h 207"/>
              <a:gd name="T54" fmla="*/ 2147483647 w 148"/>
              <a:gd name="T55" fmla="*/ 2147483647 h 207"/>
              <a:gd name="T56" fmla="*/ 2147483647 w 148"/>
              <a:gd name="T57" fmla="*/ 2147483647 h 207"/>
              <a:gd name="T58" fmla="*/ 2147483647 w 148"/>
              <a:gd name="T59" fmla="*/ 2147483647 h 207"/>
              <a:gd name="T60" fmla="*/ 2147483647 w 148"/>
              <a:gd name="T61" fmla="*/ 2147483647 h 207"/>
              <a:gd name="T62" fmla="*/ 2147483647 w 148"/>
              <a:gd name="T63" fmla="*/ 2147483647 h 207"/>
              <a:gd name="T64" fmla="*/ 2147483647 w 148"/>
              <a:gd name="T65" fmla="*/ 2147483647 h 207"/>
              <a:gd name="T66" fmla="*/ 2147483647 w 148"/>
              <a:gd name="T67" fmla="*/ 2147483647 h 207"/>
              <a:gd name="T68" fmla="*/ 2147483647 w 148"/>
              <a:gd name="T69" fmla="*/ 2147483647 h 207"/>
              <a:gd name="T70" fmla="*/ 2147483647 w 148"/>
              <a:gd name="T71" fmla="*/ 2147483647 h 207"/>
              <a:gd name="T72" fmla="*/ 2147483647 w 148"/>
              <a:gd name="T73" fmla="*/ 2147483647 h 207"/>
              <a:gd name="T74" fmla="*/ 2147483647 w 148"/>
              <a:gd name="T75" fmla="*/ 2147483647 h 207"/>
              <a:gd name="T76" fmla="*/ 2147483647 w 148"/>
              <a:gd name="T77" fmla="*/ 2147483647 h 207"/>
              <a:gd name="T78" fmla="*/ 2147483647 w 148"/>
              <a:gd name="T79" fmla="*/ 2147483647 h 207"/>
              <a:gd name="T80" fmla="*/ 2147483647 w 148"/>
              <a:gd name="T81" fmla="*/ 2147483647 h 207"/>
              <a:gd name="T82" fmla="*/ 2147483647 w 148"/>
              <a:gd name="T83" fmla="*/ 2147483647 h 207"/>
              <a:gd name="T84" fmla="*/ 2147483647 w 148"/>
              <a:gd name="T85" fmla="*/ 2147483647 h 207"/>
              <a:gd name="T86" fmla="*/ 2147483647 w 148"/>
              <a:gd name="T87" fmla="*/ 2147483647 h 207"/>
              <a:gd name="T88" fmla="*/ 2147483647 w 148"/>
              <a:gd name="T89" fmla="*/ 2147483647 h 207"/>
              <a:gd name="T90" fmla="*/ 2147483647 w 148"/>
              <a:gd name="T91" fmla="*/ 2147483647 h 207"/>
              <a:gd name="T92" fmla="*/ 2147483647 w 148"/>
              <a:gd name="T93" fmla="*/ 2147483647 h 207"/>
              <a:gd name="T94" fmla="*/ 2147483647 w 148"/>
              <a:gd name="T95" fmla="*/ 2147483647 h 2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8"/>
              <a:gd name="T145" fmla="*/ 0 h 207"/>
              <a:gd name="T146" fmla="*/ 148 w 148"/>
              <a:gd name="T147" fmla="*/ 207 h 2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8" h="207">
                <a:moveTo>
                  <a:pt x="148" y="122"/>
                </a:moveTo>
                <a:cubicBezTo>
                  <a:pt x="123" y="122"/>
                  <a:pt x="123" y="122"/>
                  <a:pt x="123" y="122"/>
                </a:cubicBezTo>
                <a:cubicBezTo>
                  <a:pt x="123" y="201"/>
                  <a:pt x="123" y="201"/>
                  <a:pt x="123" y="201"/>
                </a:cubicBezTo>
                <a:cubicBezTo>
                  <a:pt x="116" y="201"/>
                  <a:pt x="116" y="201"/>
                  <a:pt x="116" y="201"/>
                </a:cubicBezTo>
                <a:cubicBezTo>
                  <a:pt x="116" y="122"/>
                  <a:pt x="116" y="122"/>
                  <a:pt x="116" y="122"/>
                </a:cubicBezTo>
                <a:cubicBezTo>
                  <a:pt x="86" y="93"/>
                  <a:pt x="86" y="93"/>
                  <a:pt x="86" y="93"/>
                </a:cubicBezTo>
                <a:cubicBezTo>
                  <a:pt x="88" y="91"/>
                  <a:pt x="89" y="88"/>
                  <a:pt x="89" y="85"/>
                </a:cubicBezTo>
                <a:cubicBezTo>
                  <a:pt x="89" y="76"/>
                  <a:pt x="93" y="79"/>
                  <a:pt x="94" y="74"/>
                </a:cubicBezTo>
                <a:cubicBezTo>
                  <a:pt x="89" y="73"/>
                  <a:pt x="85" y="75"/>
                  <a:pt x="83" y="78"/>
                </a:cubicBezTo>
                <a:cubicBezTo>
                  <a:pt x="81" y="82"/>
                  <a:pt x="81" y="87"/>
                  <a:pt x="78" y="87"/>
                </a:cubicBezTo>
                <a:cubicBezTo>
                  <a:pt x="77" y="84"/>
                  <a:pt x="69" y="84"/>
                  <a:pt x="68" y="87"/>
                </a:cubicBezTo>
                <a:cubicBezTo>
                  <a:pt x="65" y="88"/>
                  <a:pt x="63" y="86"/>
                  <a:pt x="63" y="83"/>
                </a:cubicBezTo>
                <a:cubicBezTo>
                  <a:pt x="63" y="79"/>
                  <a:pt x="69" y="78"/>
                  <a:pt x="72" y="76"/>
                </a:cubicBezTo>
                <a:cubicBezTo>
                  <a:pt x="85" y="67"/>
                  <a:pt x="88" y="63"/>
                  <a:pt x="88" y="49"/>
                </a:cubicBezTo>
                <a:cubicBezTo>
                  <a:pt x="88" y="16"/>
                  <a:pt x="88" y="16"/>
                  <a:pt x="88" y="16"/>
                </a:cubicBezTo>
                <a:cubicBezTo>
                  <a:pt x="88" y="7"/>
                  <a:pt x="82" y="0"/>
                  <a:pt x="73" y="0"/>
                </a:cubicBezTo>
                <a:cubicBezTo>
                  <a:pt x="65" y="0"/>
                  <a:pt x="59" y="8"/>
                  <a:pt x="59" y="16"/>
                </a:cubicBezTo>
                <a:cubicBezTo>
                  <a:pt x="59" y="49"/>
                  <a:pt x="59" y="49"/>
                  <a:pt x="59" y="49"/>
                </a:cubicBezTo>
                <a:cubicBezTo>
                  <a:pt x="59" y="57"/>
                  <a:pt x="62" y="63"/>
                  <a:pt x="69" y="66"/>
                </a:cubicBezTo>
                <a:cubicBezTo>
                  <a:pt x="66" y="74"/>
                  <a:pt x="58" y="71"/>
                  <a:pt x="58" y="83"/>
                </a:cubicBezTo>
                <a:cubicBezTo>
                  <a:pt x="57" y="87"/>
                  <a:pt x="59" y="91"/>
                  <a:pt x="61" y="94"/>
                </a:cubicBezTo>
                <a:cubicBezTo>
                  <a:pt x="31" y="122"/>
                  <a:pt x="31" y="122"/>
                  <a:pt x="31" y="122"/>
                </a:cubicBezTo>
                <a:cubicBezTo>
                  <a:pt x="31" y="201"/>
                  <a:pt x="31" y="201"/>
                  <a:pt x="31" y="201"/>
                </a:cubicBezTo>
                <a:cubicBezTo>
                  <a:pt x="25" y="201"/>
                  <a:pt x="25" y="201"/>
                  <a:pt x="25" y="201"/>
                </a:cubicBezTo>
                <a:cubicBezTo>
                  <a:pt x="25" y="122"/>
                  <a:pt x="25" y="122"/>
                  <a:pt x="25" y="122"/>
                </a:cubicBezTo>
                <a:cubicBezTo>
                  <a:pt x="0" y="122"/>
                  <a:pt x="0" y="122"/>
                  <a:pt x="0" y="122"/>
                </a:cubicBezTo>
                <a:cubicBezTo>
                  <a:pt x="0" y="201"/>
                  <a:pt x="0" y="201"/>
                  <a:pt x="0" y="201"/>
                </a:cubicBezTo>
                <a:cubicBezTo>
                  <a:pt x="25" y="201"/>
                  <a:pt x="25" y="201"/>
                  <a:pt x="25" y="201"/>
                </a:cubicBezTo>
                <a:cubicBezTo>
                  <a:pt x="25" y="207"/>
                  <a:pt x="25" y="207"/>
                  <a:pt x="25" y="207"/>
                </a:cubicBezTo>
                <a:cubicBezTo>
                  <a:pt x="32" y="207"/>
                  <a:pt x="32" y="207"/>
                  <a:pt x="32" y="207"/>
                </a:cubicBezTo>
                <a:cubicBezTo>
                  <a:pt x="32" y="201"/>
                  <a:pt x="32" y="201"/>
                  <a:pt x="32" y="201"/>
                </a:cubicBezTo>
                <a:cubicBezTo>
                  <a:pt x="116" y="201"/>
                  <a:pt x="116" y="201"/>
                  <a:pt x="116" y="201"/>
                </a:cubicBezTo>
                <a:cubicBezTo>
                  <a:pt x="116" y="207"/>
                  <a:pt x="116" y="207"/>
                  <a:pt x="116" y="207"/>
                </a:cubicBezTo>
                <a:cubicBezTo>
                  <a:pt x="123" y="207"/>
                  <a:pt x="123" y="207"/>
                  <a:pt x="123" y="207"/>
                </a:cubicBezTo>
                <a:cubicBezTo>
                  <a:pt x="123" y="201"/>
                  <a:pt x="123" y="201"/>
                  <a:pt x="123" y="201"/>
                </a:cubicBezTo>
                <a:cubicBezTo>
                  <a:pt x="148" y="201"/>
                  <a:pt x="148" y="201"/>
                  <a:pt x="148" y="201"/>
                </a:cubicBezTo>
                <a:lnTo>
                  <a:pt x="148" y="122"/>
                </a:lnTo>
                <a:close/>
                <a:moveTo>
                  <a:pt x="65" y="50"/>
                </a:moveTo>
                <a:cubicBezTo>
                  <a:pt x="65" y="46"/>
                  <a:pt x="68" y="42"/>
                  <a:pt x="73" y="42"/>
                </a:cubicBezTo>
                <a:cubicBezTo>
                  <a:pt x="78" y="42"/>
                  <a:pt x="82" y="46"/>
                  <a:pt x="82" y="50"/>
                </a:cubicBezTo>
                <a:cubicBezTo>
                  <a:pt x="82" y="55"/>
                  <a:pt x="78" y="59"/>
                  <a:pt x="73" y="59"/>
                </a:cubicBezTo>
                <a:cubicBezTo>
                  <a:pt x="68" y="59"/>
                  <a:pt x="65" y="55"/>
                  <a:pt x="65" y="50"/>
                </a:cubicBezTo>
                <a:close/>
                <a:moveTo>
                  <a:pt x="42" y="122"/>
                </a:moveTo>
                <a:cubicBezTo>
                  <a:pt x="67" y="99"/>
                  <a:pt x="67" y="99"/>
                  <a:pt x="67" y="99"/>
                </a:cubicBezTo>
                <a:cubicBezTo>
                  <a:pt x="69" y="100"/>
                  <a:pt x="71" y="101"/>
                  <a:pt x="73" y="101"/>
                </a:cubicBezTo>
                <a:cubicBezTo>
                  <a:pt x="76" y="101"/>
                  <a:pt x="79" y="100"/>
                  <a:pt x="82" y="99"/>
                </a:cubicBezTo>
                <a:cubicBezTo>
                  <a:pt x="106" y="122"/>
                  <a:pt x="106" y="122"/>
                  <a:pt x="106" y="122"/>
                </a:cubicBezTo>
                <a:lnTo>
                  <a:pt x="42" y="122"/>
                </a:lnTo>
                <a:close/>
              </a:path>
            </a:pathLst>
          </a:custGeom>
          <a:solidFill>
            <a:schemeClr val="accent2"/>
          </a:solidFill>
          <a:ln w="9525">
            <a:noFill/>
            <a:miter lim="800000"/>
          </a:ln>
        </p:spPr>
        <p:txBody>
          <a:bodyPr/>
          <a:lstStyle/>
          <a:p>
            <a:endParaRPr lang="zh-CN" altLang="en-US"/>
          </a:p>
        </p:txBody>
      </p:sp>
      <p:sp>
        <p:nvSpPr>
          <p:cNvPr id="55306" name="Freeform 5"/>
          <p:cNvSpPr>
            <a:spLocks noEditPoints="1" noChangeArrowheads="1"/>
          </p:cNvSpPr>
          <p:nvPr/>
        </p:nvSpPr>
        <p:spPr bwMode="auto">
          <a:xfrm>
            <a:off x="5794375" y="4903788"/>
            <a:ext cx="566738" cy="787400"/>
          </a:xfrm>
          <a:custGeom>
            <a:avLst/>
            <a:gdLst>
              <a:gd name="T0" fmla="*/ 2147483647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2147483647 h 207"/>
              <a:gd name="T14" fmla="*/ 2147483647 w 148"/>
              <a:gd name="T15" fmla="*/ 2147483647 h 207"/>
              <a:gd name="T16" fmla="*/ 2147483647 w 148"/>
              <a:gd name="T17" fmla="*/ 2147483647 h 207"/>
              <a:gd name="T18" fmla="*/ 2147483647 w 148"/>
              <a:gd name="T19" fmla="*/ 2147483647 h 207"/>
              <a:gd name="T20" fmla="*/ 2147483647 w 148"/>
              <a:gd name="T21" fmla="*/ 2147483647 h 207"/>
              <a:gd name="T22" fmla="*/ 2147483647 w 148"/>
              <a:gd name="T23" fmla="*/ 2147483647 h 207"/>
              <a:gd name="T24" fmla="*/ 2147483647 w 148"/>
              <a:gd name="T25" fmla="*/ 2147483647 h 207"/>
              <a:gd name="T26" fmla="*/ 2147483647 w 148"/>
              <a:gd name="T27" fmla="*/ 2147483647 h 207"/>
              <a:gd name="T28" fmla="*/ 2147483647 w 148"/>
              <a:gd name="T29" fmla="*/ 2147483647 h 207"/>
              <a:gd name="T30" fmla="*/ 2147483647 w 148"/>
              <a:gd name="T31" fmla="*/ 0 h 207"/>
              <a:gd name="T32" fmla="*/ 2147483647 w 148"/>
              <a:gd name="T33" fmla="*/ 2147483647 h 207"/>
              <a:gd name="T34" fmla="*/ 2147483647 w 148"/>
              <a:gd name="T35" fmla="*/ 2147483647 h 207"/>
              <a:gd name="T36" fmla="*/ 2147483647 w 148"/>
              <a:gd name="T37" fmla="*/ 2147483647 h 207"/>
              <a:gd name="T38" fmla="*/ 2147483647 w 148"/>
              <a:gd name="T39" fmla="*/ 2147483647 h 207"/>
              <a:gd name="T40" fmla="*/ 2147483647 w 148"/>
              <a:gd name="T41" fmla="*/ 2147483647 h 207"/>
              <a:gd name="T42" fmla="*/ 2147483647 w 148"/>
              <a:gd name="T43" fmla="*/ 2147483647 h 207"/>
              <a:gd name="T44" fmla="*/ 2147483647 w 148"/>
              <a:gd name="T45" fmla="*/ 2147483647 h 207"/>
              <a:gd name="T46" fmla="*/ 2147483647 w 148"/>
              <a:gd name="T47" fmla="*/ 2147483647 h 207"/>
              <a:gd name="T48" fmla="*/ 2147483647 w 148"/>
              <a:gd name="T49" fmla="*/ 2147483647 h 207"/>
              <a:gd name="T50" fmla="*/ 0 w 148"/>
              <a:gd name="T51" fmla="*/ 2147483647 h 207"/>
              <a:gd name="T52" fmla="*/ 0 w 148"/>
              <a:gd name="T53" fmla="*/ 2147483647 h 207"/>
              <a:gd name="T54" fmla="*/ 2147483647 w 148"/>
              <a:gd name="T55" fmla="*/ 2147483647 h 207"/>
              <a:gd name="T56" fmla="*/ 2147483647 w 148"/>
              <a:gd name="T57" fmla="*/ 2147483647 h 207"/>
              <a:gd name="T58" fmla="*/ 2147483647 w 148"/>
              <a:gd name="T59" fmla="*/ 2147483647 h 207"/>
              <a:gd name="T60" fmla="*/ 2147483647 w 148"/>
              <a:gd name="T61" fmla="*/ 2147483647 h 207"/>
              <a:gd name="T62" fmla="*/ 2147483647 w 148"/>
              <a:gd name="T63" fmla="*/ 2147483647 h 207"/>
              <a:gd name="T64" fmla="*/ 2147483647 w 148"/>
              <a:gd name="T65" fmla="*/ 2147483647 h 207"/>
              <a:gd name="T66" fmla="*/ 2147483647 w 148"/>
              <a:gd name="T67" fmla="*/ 2147483647 h 207"/>
              <a:gd name="T68" fmla="*/ 2147483647 w 148"/>
              <a:gd name="T69" fmla="*/ 2147483647 h 207"/>
              <a:gd name="T70" fmla="*/ 2147483647 w 148"/>
              <a:gd name="T71" fmla="*/ 2147483647 h 207"/>
              <a:gd name="T72" fmla="*/ 2147483647 w 148"/>
              <a:gd name="T73" fmla="*/ 2147483647 h 207"/>
              <a:gd name="T74" fmla="*/ 2147483647 w 148"/>
              <a:gd name="T75" fmla="*/ 2147483647 h 207"/>
              <a:gd name="T76" fmla="*/ 2147483647 w 148"/>
              <a:gd name="T77" fmla="*/ 2147483647 h 207"/>
              <a:gd name="T78" fmla="*/ 2147483647 w 148"/>
              <a:gd name="T79" fmla="*/ 2147483647 h 207"/>
              <a:gd name="T80" fmla="*/ 2147483647 w 148"/>
              <a:gd name="T81" fmla="*/ 2147483647 h 207"/>
              <a:gd name="T82" fmla="*/ 2147483647 w 148"/>
              <a:gd name="T83" fmla="*/ 2147483647 h 207"/>
              <a:gd name="T84" fmla="*/ 2147483647 w 148"/>
              <a:gd name="T85" fmla="*/ 2147483647 h 207"/>
              <a:gd name="T86" fmla="*/ 2147483647 w 148"/>
              <a:gd name="T87" fmla="*/ 2147483647 h 207"/>
              <a:gd name="T88" fmla="*/ 2147483647 w 148"/>
              <a:gd name="T89" fmla="*/ 2147483647 h 207"/>
              <a:gd name="T90" fmla="*/ 2147483647 w 148"/>
              <a:gd name="T91" fmla="*/ 2147483647 h 207"/>
              <a:gd name="T92" fmla="*/ 2147483647 w 148"/>
              <a:gd name="T93" fmla="*/ 2147483647 h 207"/>
              <a:gd name="T94" fmla="*/ 2147483647 w 148"/>
              <a:gd name="T95" fmla="*/ 2147483647 h 2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8"/>
              <a:gd name="T145" fmla="*/ 0 h 207"/>
              <a:gd name="T146" fmla="*/ 148 w 148"/>
              <a:gd name="T147" fmla="*/ 207 h 2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8" h="207">
                <a:moveTo>
                  <a:pt x="148" y="122"/>
                </a:moveTo>
                <a:cubicBezTo>
                  <a:pt x="123" y="122"/>
                  <a:pt x="123" y="122"/>
                  <a:pt x="123" y="122"/>
                </a:cubicBezTo>
                <a:cubicBezTo>
                  <a:pt x="123" y="201"/>
                  <a:pt x="123" y="201"/>
                  <a:pt x="123" y="201"/>
                </a:cubicBezTo>
                <a:cubicBezTo>
                  <a:pt x="116" y="201"/>
                  <a:pt x="116" y="201"/>
                  <a:pt x="116" y="201"/>
                </a:cubicBezTo>
                <a:cubicBezTo>
                  <a:pt x="116" y="122"/>
                  <a:pt x="116" y="122"/>
                  <a:pt x="116" y="122"/>
                </a:cubicBezTo>
                <a:cubicBezTo>
                  <a:pt x="86" y="93"/>
                  <a:pt x="86" y="93"/>
                  <a:pt x="86" y="93"/>
                </a:cubicBezTo>
                <a:cubicBezTo>
                  <a:pt x="88" y="91"/>
                  <a:pt x="89" y="88"/>
                  <a:pt x="89" y="85"/>
                </a:cubicBezTo>
                <a:cubicBezTo>
                  <a:pt x="89" y="76"/>
                  <a:pt x="93" y="79"/>
                  <a:pt x="94" y="74"/>
                </a:cubicBezTo>
                <a:cubicBezTo>
                  <a:pt x="89" y="73"/>
                  <a:pt x="85" y="75"/>
                  <a:pt x="83" y="78"/>
                </a:cubicBezTo>
                <a:cubicBezTo>
                  <a:pt x="81" y="82"/>
                  <a:pt x="81" y="87"/>
                  <a:pt x="78" y="87"/>
                </a:cubicBezTo>
                <a:cubicBezTo>
                  <a:pt x="77" y="84"/>
                  <a:pt x="69" y="84"/>
                  <a:pt x="68" y="87"/>
                </a:cubicBezTo>
                <a:cubicBezTo>
                  <a:pt x="65" y="88"/>
                  <a:pt x="63" y="86"/>
                  <a:pt x="63" y="83"/>
                </a:cubicBezTo>
                <a:cubicBezTo>
                  <a:pt x="63" y="79"/>
                  <a:pt x="69" y="78"/>
                  <a:pt x="72" y="76"/>
                </a:cubicBezTo>
                <a:cubicBezTo>
                  <a:pt x="85" y="67"/>
                  <a:pt x="88" y="63"/>
                  <a:pt x="88" y="49"/>
                </a:cubicBezTo>
                <a:cubicBezTo>
                  <a:pt x="88" y="16"/>
                  <a:pt x="88" y="16"/>
                  <a:pt x="88" y="16"/>
                </a:cubicBezTo>
                <a:cubicBezTo>
                  <a:pt x="88" y="7"/>
                  <a:pt x="82" y="0"/>
                  <a:pt x="73" y="0"/>
                </a:cubicBezTo>
                <a:cubicBezTo>
                  <a:pt x="65" y="0"/>
                  <a:pt x="59" y="8"/>
                  <a:pt x="59" y="16"/>
                </a:cubicBezTo>
                <a:cubicBezTo>
                  <a:pt x="59" y="49"/>
                  <a:pt x="59" y="49"/>
                  <a:pt x="59" y="49"/>
                </a:cubicBezTo>
                <a:cubicBezTo>
                  <a:pt x="59" y="57"/>
                  <a:pt x="62" y="63"/>
                  <a:pt x="69" y="66"/>
                </a:cubicBezTo>
                <a:cubicBezTo>
                  <a:pt x="66" y="74"/>
                  <a:pt x="58" y="71"/>
                  <a:pt x="58" y="83"/>
                </a:cubicBezTo>
                <a:cubicBezTo>
                  <a:pt x="57" y="87"/>
                  <a:pt x="59" y="91"/>
                  <a:pt x="61" y="94"/>
                </a:cubicBezTo>
                <a:cubicBezTo>
                  <a:pt x="31" y="122"/>
                  <a:pt x="31" y="122"/>
                  <a:pt x="31" y="122"/>
                </a:cubicBezTo>
                <a:cubicBezTo>
                  <a:pt x="31" y="201"/>
                  <a:pt x="31" y="201"/>
                  <a:pt x="31" y="201"/>
                </a:cubicBezTo>
                <a:cubicBezTo>
                  <a:pt x="25" y="201"/>
                  <a:pt x="25" y="201"/>
                  <a:pt x="25" y="201"/>
                </a:cubicBezTo>
                <a:cubicBezTo>
                  <a:pt x="25" y="122"/>
                  <a:pt x="25" y="122"/>
                  <a:pt x="25" y="122"/>
                </a:cubicBezTo>
                <a:cubicBezTo>
                  <a:pt x="0" y="122"/>
                  <a:pt x="0" y="122"/>
                  <a:pt x="0" y="122"/>
                </a:cubicBezTo>
                <a:cubicBezTo>
                  <a:pt x="0" y="201"/>
                  <a:pt x="0" y="201"/>
                  <a:pt x="0" y="201"/>
                </a:cubicBezTo>
                <a:cubicBezTo>
                  <a:pt x="25" y="201"/>
                  <a:pt x="25" y="201"/>
                  <a:pt x="25" y="201"/>
                </a:cubicBezTo>
                <a:cubicBezTo>
                  <a:pt x="25" y="207"/>
                  <a:pt x="25" y="207"/>
                  <a:pt x="25" y="207"/>
                </a:cubicBezTo>
                <a:cubicBezTo>
                  <a:pt x="32" y="207"/>
                  <a:pt x="32" y="207"/>
                  <a:pt x="32" y="207"/>
                </a:cubicBezTo>
                <a:cubicBezTo>
                  <a:pt x="32" y="201"/>
                  <a:pt x="32" y="201"/>
                  <a:pt x="32" y="201"/>
                </a:cubicBezTo>
                <a:cubicBezTo>
                  <a:pt x="116" y="201"/>
                  <a:pt x="116" y="201"/>
                  <a:pt x="116" y="201"/>
                </a:cubicBezTo>
                <a:cubicBezTo>
                  <a:pt x="116" y="207"/>
                  <a:pt x="116" y="207"/>
                  <a:pt x="116" y="207"/>
                </a:cubicBezTo>
                <a:cubicBezTo>
                  <a:pt x="123" y="207"/>
                  <a:pt x="123" y="207"/>
                  <a:pt x="123" y="207"/>
                </a:cubicBezTo>
                <a:cubicBezTo>
                  <a:pt x="123" y="201"/>
                  <a:pt x="123" y="201"/>
                  <a:pt x="123" y="201"/>
                </a:cubicBezTo>
                <a:cubicBezTo>
                  <a:pt x="148" y="201"/>
                  <a:pt x="148" y="201"/>
                  <a:pt x="148" y="201"/>
                </a:cubicBezTo>
                <a:lnTo>
                  <a:pt x="148" y="122"/>
                </a:lnTo>
                <a:close/>
                <a:moveTo>
                  <a:pt x="65" y="50"/>
                </a:moveTo>
                <a:cubicBezTo>
                  <a:pt x="65" y="46"/>
                  <a:pt x="68" y="42"/>
                  <a:pt x="73" y="42"/>
                </a:cubicBezTo>
                <a:cubicBezTo>
                  <a:pt x="78" y="42"/>
                  <a:pt x="82" y="46"/>
                  <a:pt x="82" y="50"/>
                </a:cubicBezTo>
                <a:cubicBezTo>
                  <a:pt x="82" y="55"/>
                  <a:pt x="78" y="59"/>
                  <a:pt x="73" y="59"/>
                </a:cubicBezTo>
                <a:cubicBezTo>
                  <a:pt x="68" y="59"/>
                  <a:pt x="65" y="55"/>
                  <a:pt x="65" y="50"/>
                </a:cubicBezTo>
                <a:close/>
                <a:moveTo>
                  <a:pt x="42" y="122"/>
                </a:moveTo>
                <a:cubicBezTo>
                  <a:pt x="67" y="99"/>
                  <a:pt x="67" y="99"/>
                  <a:pt x="67" y="99"/>
                </a:cubicBezTo>
                <a:cubicBezTo>
                  <a:pt x="69" y="100"/>
                  <a:pt x="71" y="101"/>
                  <a:pt x="73" y="101"/>
                </a:cubicBezTo>
                <a:cubicBezTo>
                  <a:pt x="76" y="101"/>
                  <a:pt x="79" y="100"/>
                  <a:pt x="82" y="99"/>
                </a:cubicBezTo>
                <a:cubicBezTo>
                  <a:pt x="106" y="122"/>
                  <a:pt x="106" y="122"/>
                  <a:pt x="106" y="122"/>
                </a:cubicBezTo>
                <a:lnTo>
                  <a:pt x="42" y="122"/>
                </a:lnTo>
                <a:close/>
              </a:path>
            </a:pathLst>
          </a:custGeom>
          <a:solidFill>
            <a:schemeClr val="accent2"/>
          </a:solidFill>
          <a:ln w="9525">
            <a:noFill/>
            <a:miter lim="800000"/>
          </a:ln>
        </p:spPr>
        <p:txBody>
          <a:bodyPr/>
          <a:lstStyle/>
          <a:p>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6148"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6" name="矩形 5"/>
          <p:cNvSpPr/>
          <p:nvPr/>
        </p:nvSpPr>
        <p:spPr>
          <a:xfrm>
            <a:off x="265113" y="1030288"/>
            <a:ext cx="2012950" cy="922337"/>
          </a:xfrm>
          <a:prstGeom prst="rect">
            <a:avLst/>
          </a:prstGeom>
        </p:spPr>
        <p:txBody>
          <a:bodyPr>
            <a:spAutoFit/>
          </a:bodyPr>
          <a:lstStyle/>
          <a:p>
            <a:pPr eaLnBrk="1" hangingPunct="1">
              <a:lnSpc>
                <a:spcPct val="150000"/>
              </a:lnSpc>
              <a:buFont typeface="Wingdings" panose="05000000000000000000" pitchFamily="2" charset="2"/>
              <a:buNone/>
              <a:defRPr/>
            </a:pPr>
            <a:r>
              <a:rPr lang="zh-CN" altLang="en-US" sz="3600" b="1" dirty="0">
                <a:solidFill>
                  <a:schemeClr val="tx1">
                    <a:lumMod val="65000"/>
                    <a:lumOff val="35000"/>
                  </a:schemeClr>
                </a:solidFill>
                <a:latin typeface="+mn-ea"/>
                <a:ea typeface="+mn-ea"/>
              </a:rPr>
              <a:t>目的：</a:t>
            </a:r>
            <a:endParaRPr lang="zh-CN" altLang="en-US" sz="3600" b="1" dirty="0">
              <a:solidFill>
                <a:schemeClr val="tx1">
                  <a:lumMod val="65000"/>
                  <a:lumOff val="35000"/>
                </a:schemeClr>
              </a:solidFill>
              <a:latin typeface="+mn-ea"/>
              <a:ea typeface="+mn-ea"/>
            </a:endParaRPr>
          </a:p>
        </p:txBody>
      </p:sp>
      <p:sp>
        <p:nvSpPr>
          <p:cNvPr id="21509" name="矩形 4"/>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7" name="矩形 6"/>
          <p:cNvSpPr/>
          <p:nvPr/>
        </p:nvSpPr>
        <p:spPr>
          <a:xfrm>
            <a:off x="2174875" y="995363"/>
            <a:ext cx="6534150" cy="1939925"/>
          </a:xfrm>
          <a:prstGeom prst="rect">
            <a:avLst/>
          </a:prstGeom>
        </p:spPr>
        <p:txBody>
          <a:bodyPr>
            <a:spAutoFit/>
          </a:bodyPr>
          <a:lstStyle/>
          <a:p>
            <a:pPr algn="just">
              <a:buFontTx/>
              <a:buChar char="•"/>
              <a:defRPr/>
            </a:pPr>
            <a:r>
              <a:rPr lang="zh-CN" altLang="pt-BR" sz="2400" dirty="0">
                <a:solidFill>
                  <a:schemeClr val="tx1">
                    <a:lumMod val="75000"/>
                    <a:lumOff val="25000"/>
                  </a:schemeClr>
                </a:solidFill>
                <a:latin typeface="+mn-ea"/>
                <a:ea typeface="+mn-ea"/>
              </a:rPr>
              <a:t> </a:t>
            </a:r>
            <a:r>
              <a:rPr lang="zh-CN" altLang="pt-BR" sz="2400" b="1" dirty="0">
                <a:solidFill>
                  <a:srgbClr val="FF0000"/>
                </a:solidFill>
                <a:effectLst>
                  <a:outerShdw blurRad="38100" dist="38100" dir="2700000" algn="tl">
                    <a:srgbClr val="000000">
                      <a:alpha val="43137"/>
                    </a:srgbClr>
                  </a:outerShdw>
                </a:effectLst>
                <a:latin typeface="+mn-ea"/>
                <a:ea typeface="+mn-ea"/>
              </a:rPr>
              <a:t>提高属地主管吊装安全管理技能</a:t>
            </a:r>
            <a:r>
              <a:rPr lang="zh-CN" altLang="en-US" sz="2400" b="1" dirty="0">
                <a:solidFill>
                  <a:srgbClr val="FF0000"/>
                </a:solidFill>
                <a:effectLst>
                  <a:outerShdw blurRad="38100" dist="38100" dir="2700000" algn="tl">
                    <a:srgbClr val="000000">
                      <a:alpha val="43137"/>
                    </a:srgbClr>
                  </a:outerShdw>
                </a:effectLst>
                <a:latin typeface="+mn-ea"/>
                <a:ea typeface="+mn-ea"/>
              </a:rPr>
              <a:t>及预判能力</a:t>
            </a:r>
            <a:endParaRPr lang="zh-CN" altLang="pt-BR" sz="2400" b="1" dirty="0">
              <a:solidFill>
                <a:srgbClr val="FF0000"/>
              </a:solidFill>
              <a:effectLst>
                <a:outerShdw blurRad="38100" dist="38100" dir="2700000" algn="tl">
                  <a:srgbClr val="000000">
                    <a:alpha val="43137"/>
                  </a:srgbClr>
                </a:outerShdw>
              </a:effectLst>
              <a:latin typeface="+mn-ea"/>
              <a:ea typeface="+mn-ea"/>
            </a:endParaRPr>
          </a:p>
          <a:p>
            <a:pPr algn="just">
              <a:buFontTx/>
              <a:buChar char="•"/>
              <a:defRPr/>
            </a:pPr>
            <a:r>
              <a:rPr lang="zh-CN" altLang="pt-BR" sz="2400" b="1" dirty="0">
                <a:solidFill>
                  <a:srgbClr val="FF0000"/>
                </a:solidFill>
                <a:effectLst>
                  <a:outerShdw blurRad="38100" dist="38100" dir="2700000" algn="tl">
                    <a:srgbClr val="000000">
                      <a:alpha val="43137"/>
                    </a:srgbClr>
                  </a:outerShdw>
                </a:effectLst>
                <a:latin typeface="+mn-ea"/>
                <a:ea typeface="+mn-ea"/>
              </a:rPr>
              <a:t> 降低吊装作业</a:t>
            </a:r>
            <a:r>
              <a:rPr lang="zh-CN" altLang="en-US" sz="2400" b="1" dirty="0">
                <a:solidFill>
                  <a:srgbClr val="FF0000"/>
                </a:solidFill>
                <a:effectLst>
                  <a:outerShdw blurRad="38100" dist="38100" dir="2700000" algn="tl">
                    <a:srgbClr val="000000">
                      <a:alpha val="43137"/>
                    </a:srgbClr>
                  </a:outerShdw>
                </a:effectLst>
                <a:latin typeface="+mn-ea"/>
                <a:ea typeface="+mn-ea"/>
              </a:rPr>
              <a:t>过程</a:t>
            </a:r>
            <a:r>
              <a:rPr lang="zh-CN" altLang="pt-BR" sz="2400" b="1" dirty="0">
                <a:solidFill>
                  <a:srgbClr val="FF0000"/>
                </a:solidFill>
                <a:effectLst>
                  <a:outerShdw blurRad="38100" dist="38100" dir="2700000" algn="tl">
                    <a:srgbClr val="000000">
                      <a:alpha val="43137"/>
                    </a:srgbClr>
                  </a:outerShdw>
                </a:effectLst>
                <a:latin typeface="+mn-ea"/>
                <a:ea typeface="+mn-ea"/>
              </a:rPr>
              <a:t>的风险</a:t>
            </a:r>
            <a:endParaRPr lang="zh-CN" altLang="pt-BR" sz="2400" b="1" dirty="0">
              <a:solidFill>
                <a:srgbClr val="FF0000"/>
              </a:solidFill>
              <a:effectLst>
                <a:outerShdw blurRad="38100" dist="38100" dir="2700000" algn="tl">
                  <a:srgbClr val="000000">
                    <a:alpha val="43137"/>
                  </a:srgbClr>
                </a:outerShdw>
              </a:effectLst>
              <a:latin typeface="+mn-ea"/>
              <a:ea typeface="+mn-ea"/>
            </a:endParaRPr>
          </a:p>
          <a:p>
            <a:pPr algn="just">
              <a:buClr>
                <a:srgbClr val="0000CC"/>
              </a:buClr>
              <a:buFontTx/>
              <a:buChar char="•"/>
              <a:defRPr/>
            </a:pPr>
            <a:r>
              <a:rPr lang="zh-CN" altLang="pt-BR" sz="2400" b="1" dirty="0">
                <a:solidFill>
                  <a:srgbClr val="FF0000"/>
                </a:solidFill>
                <a:effectLst>
                  <a:outerShdw blurRad="38100" dist="38100" dir="2700000" algn="tl">
                    <a:srgbClr val="000000">
                      <a:alpha val="43137"/>
                    </a:srgbClr>
                  </a:outerShdw>
                </a:effectLst>
                <a:latin typeface="+mn-ea"/>
                <a:ea typeface="+mn-ea"/>
              </a:rPr>
              <a:t> 保障作业人员及设备的安全</a:t>
            </a:r>
            <a:endParaRPr lang="en-US" altLang="zh-CN" sz="2400" b="1" dirty="0">
              <a:solidFill>
                <a:srgbClr val="FF0000"/>
              </a:solidFill>
              <a:effectLst>
                <a:outerShdw blurRad="38100" dist="38100" dir="2700000" algn="tl">
                  <a:srgbClr val="000000">
                    <a:alpha val="43137"/>
                  </a:srgbClr>
                </a:outerShdw>
              </a:effectLst>
              <a:latin typeface="+mn-ea"/>
              <a:ea typeface="+mn-ea"/>
            </a:endParaRPr>
          </a:p>
          <a:p>
            <a:pPr algn="just">
              <a:buClr>
                <a:srgbClr val="0000CC"/>
              </a:buClr>
              <a:buFontTx/>
              <a:buChar char="•"/>
              <a:defRPr/>
            </a:pPr>
            <a:r>
              <a:rPr lang="zh-CN" altLang="pt-BR" sz="2400" b="1" dirty="0">
                <a:solidFill>
                  <a:srgbClr val="FF0000"/>
                </a:solidFill>
                <a:effectLst>
                  <a:outerShdw blurRad="38100" dist="38100" dir="2700000" algn="tl">
                    <a:srgbClr val="000000">
                      <a:alpha val="43137"/>
                    </a:srgbClr>
                  </a:outerShdw>
                </a:effectLst>
                <a:latin typeface="+mn-ea"/>
                <a:ea typeface="+mn-ea"/>
              </a:rPr>
              <a:t> </a:t>
            </a:r>
            <a:r>
              <a:rPr lang="zh-CN" altLang="en-US" sz="2400" b="1" dirty="0">
                <a:solidFill>
                  <a:srgbClr val="FF0000"/>
                </a:solidFill>
                <a:effectLst>
                  <a:outerShdw blurRad="38100" dist="38100" dir="2700000" algn="tl">
                    <a:srgbClr val="000000">
                      <a:alpha val="43137"/>
                    </a:srgbClr>
                  </a:outerShdw>
                </a:effectLst>
                <a:latin typeface="+mn-ea"/>
                <a:ea typeface="+mn-ea"/>
              </a:rPr>
              <a:t>保障</a:t>
            </a:r>
            <a:r>
              <a:rPr lang="zh-CN" altLang="pt-BR" sz="2400" b="1" dirty="0">
                <a:solidFill>
                  <a:srgbClr val="FF0000"/>
                </a:solidFill>
                <a:effectLst>
                  <a:outerShdw blurRad="38100" dist="38100" dir="2700000" algn="tl">
                    <a:srgbClr val="000000">
                      <a:alpha val="43137"/>
                    </a:srgbClr>
                  </a:outerShdw>
                </a:effectLst>
                <a:latin typeface="+mn-ea"/>
                <a:ea typeface="+mn-ea"/>
              </a:rPr>
              <a:t>吊装货物的完好</a:t>
            </a:r>
            <a:endParaRPr lang="en-US" altLang="zh-CN" sz="2400" b="1" dirty="0">
              <a:solidFill>
                <a:srgbClr val="FF0000"/>
              </a:solidFill>
              <a:effectLst>
                <a:outerShdw blurRad="38100" dist="38100" dir="2700000" algn="tl">
                  <a:srgbClr val="000000">
                    <a:alpha val="43137"/>
                  </a:srgbClr>
                </a:outerShdw>
              </a:effectLst>
              <a:latin typeface="+mn-ea"/>
              <a:ea typeface="+mn-ea"/>
            </a:endParaRPr>
          </a:p>
          <a:p>
            <a:pPr algn="just">
              <a:buClr>
                <a:srgbClr val="0000CC"/>
              </a:buClr>
              <a:buFontTx/>
              <a:buChar char="•"/>
              <a:defRPr/>
            </a:pPr>
            <a:r>
              <a:rPr lang="zh-CN" altLang="en-US" sz="2400" b="1" dirty="0">
                <a:solidFill>
                  <a:srgbClr val="FF0000"/>
                </a:solidFill>
                <a:effectLst>
                  <a:outerShdw blurRad="38100" dist="38100" dir="2700000" algn="tl">
                    <a:srgbClr val="000000">
                      <a:alpha val="43137"/>
                    </a:srgbClr>
                  </a:outerShdw>
                </a:effectLst>
                <a:latin typeface="+mn-ea"/>
                <a:ea typeface="+mn-ea"/>
              </a:rPr>
              <a:t> 保障</a:t>
            </a:r>
            <a:r>
              <a:rPr lang="zh-CN" altLang="pt-BR" sz="2400" b="1" dirty="0">
                <a:solidFill>
                  <a:srgbClr val="FF0000"/>
                </a:solidFill>
                <a:effectLst>
                  <a:outerShdw blurRad="38100" dist="38100" dir="2700000" algn="tl">
                    <a:srgbClr val="000000">
                      <a:alpha val="43137"/>
                    </a:srgbClr>
                  </a:outerShdw>
                </a:effectLst>
                <a:latin typeface="+mn-ea"/>
                <a:ea typeface="+mn-ea"/>
              </a:rPr>
              <a:t>作业区域内人员及设备</a:t>
            </a:r>
            <a:r>
              <a:rPr lang="pt-BR" altLang="zh-CN" sz="2400" b="1" dirty="0">
                <a:solidFill>
                  <a:srgbClr val="FF0000"/>
                </a:solidFill>
                <a:effectLst>
                  <a:outerShdw blurRad="38100" dist="38100" dir="2700000" algn="tl">
                    <a:srgbClr val="000000">
                      <a:alpha val="43137"/>
                    </a:srgbClr>
                  </a:outerShdw>
                </a:effectLst>
                <a:latin typeface="+mn-ea"/>
                <a:ea typeface="+mn-ea"/>
              </a:rPr>
              <a:t>/</a:t>
            </a:r>
            <a:r>
              <a:rPr lang="zh-CN" altLang="pt-BR" sz="2400" b="1" dirty="0">
                <a:solidFill>
                  <a:srgbClr val="FF0000"/>
                </a:solidFill>
                <a:effectLst>
                  <a:outerShdw blurRad="38100" dist="38100" dir="2700000" algn="tl">
                    <a:srgbClr val="000000">
                      <a:alpha val="43137"/>
                    </a:srgbClr>
                  </a:outerShdw>
                </a:effectLst>
                <a:latin typeface="+mn-ea"/>
                <a:ea typeface="+mn-ea"/>
              </a:rPr>
              <a:t>设施的安全</a:t>
            </a:r>
            <a:endParaRPr lang="zh-CN" altLang="en-US" sz="2400" b="1" dirty="0">
              <a:solidFill>
                <a:srgbClr val="FF0000"/>
              </a:solidFill>
              <a:effectLst>
                <a:outerShdw blurRad="38100" dist="38100" dir="2700000" algn="tl">
                  <a:srgbClr val="000000">
                    <a:alpha val="43137"/>
                  </a:srgbClr>
                </a:outerShdw>
              </a:effectLst>
              <a:latin typeface="+mn-ea"/>
              <a:ea typeface="+mn-ea"/>
            </a:endParaRPr>
          </a:p>
        </p:txBody>
      </p:sp>
      <p:sp>
        <p:nvSpPr>
          <p:cNvPr id="2" name="矩形 1"/>
          <p:cNvSpPr/>
          <p:nvPr/>
        </p:nvSpPr>
        <p:spPr>
          <a:xfrm>
            <a:off x="2162175" y="3852863"/>
            <a:ext cx="8491538" cy="1938337"/>
          </a:xfrm>
          <a:prstGeom prst="rect">
            <a:avLst/>
          </a:prstGeom>
        </p:spPr>
        <p:txBody>
          <a:bodyPr>
            <a:spAutoFit/>
          </a:bodyPr>
          <a:lstStyle/>
          <a:p>
            <a:pPr marL="285750" indent="-285750" algn="just">
              <a:buFontTx/>
              <a:buChar char="•"/>
              <a:defRPr/>
            </a:pPr>
            <a:r>
              <a:rPr lang="zh-CN" altLang="en-US" sz="2400" dirty="0">
                <a:solidFill>
                  <a:schemeClr val="tx1">
                    <a:lumMod val="75000"/>
                    <a:lumOff val="25000"/>
                  </a:schemeClr>
                </a:solidFill>
                <a:latin typeface="+mn-ea"/>
                <a:ea typeface="+mn-ea"/>
              </a:rPr>
              <a:t>起重吊装作业是建筑施工中一项危险性大、专业性强的专项施工工程。它具有作业环境条件多变、施工作业范围广、活动空间大、起重的重物形多种多样、重量不一、施工难度大、作业人员登高作业危险等特点。因此起重吊装作业稍有不慎，就会发生设备和人身伤亡事故。</a:t>
            </a:r>
            <a:endParaRPr lang="zh-CN" altLang="en-US" sz="2400" dirty="0">
              <a:solidFill>
                <a:schemeClr val="tx1">
                  <a:lumMod val="75000"/>
                  <a:lumOff val="25000"/>
                </a:schemeClr>
              </a:solidFill>
              <a:latin typeface="+mn-ea"/>
              <a:ea typeface="+mn-ea"/>
            </a:endParaRPr>
          </a:p>
        </p:txBody>
      </p:sp>
      <p:sp>
        <p:nvSpPr>
          <p:cNvPr id="9" name="矩形 8"/>
          <p:cNvSpPr/>
          <p:nvPr/>
        </p:nvSpPr>
        <p:spPr>
          <a:xfrm>
            <a:off x="258763" y="3765550"/>
            <a:ext cx="2012950" cy="825500"/>
          </a:xfrm>
          <a:prstGeom prst="rect">
            <a:avLst/>
          </a:prstGeom>
        </p:spPr>
        <p:txBody>
          <a:bodyPr>
            <a:spAutoFit/>
          </a:bodyPr>
          <a:lstStyle/>
          <a:p>
            <a:pPr eaLnBrk="1" hangingPunct="1">
              <a:lnSpc>
                <a:spcPct val="150000"/>
              </a:lnSpc>
              <a:buFont typeface="Wingdings" panose="05000000000000000000" pitchFamily="2" charset="2"/>
              <a:buNone/>
              <a:defRPr/>
            </a:pPr>
            <a:r>
              <a:rPr lang="zh-CN" altLang="en-US" sz="3600" b="1" dirty="0">
                <a:solidFill>
                  <a:schemeClr val="tx1">
                    <a:lumMod val="65000"/>
                    <a:lumOff val="35000"/>
                  </a:schemeClr>
                </a:solidFill>
                <a:latin typeface="+mn-ea"/>
                <a:ea typeface="+mn-ea"/>
              </a:rPr>
              <a:t>特点：</a:t>
            </a:r>
            <a:endParaRPr lang="zh-CN" altLang="en-US" sz="3600" b="1" dirty="0">
              <a:solidFill>
                <a:schemeClr val="tx1">
                  <a:lumMod val="65000"/>
                  <a:lumOff val="35000"/>
                </a:schemeClr>
              </a:solidFill>
              <a:latin typeface="+mn-ea"/>
              <a:ea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4699000"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起重吊装作业的分级类别</a:t>
            </a:r>
            <a:endParaRPr lang="en-US" altLang="zh-CN" sz="3200" b="1" dirty="0">
              <a:solidFill>
                <a:schemeClr val="bg1"/>
              </a:solidFill>
              <a:latin typeface="+mn-ea"/>
              <a:ea typeface="+mn-ea"/>
            </a:endParaRPr>
          </a:p>
        </p:txBody>
      </p:sp>
      <p:sp>
        <p:nvSpPr>
          <p:cNvPr id="56324"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内容占位符 3"/>
          <p:cNvSpPr txBox="1">
            <a:spLocks noChangeArrowheads="1"/>
          </p:cNvSpPr>
          <p:nvPr/>
        </p:nvSpPr>
        <p:spPr>
          <a:xfrm>
            <a:off x="2854325" y="1016000"/>
            <a:ext cx="8742363" cy="441166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9pPr>
          </a:lstStyle>
          <a:p>
            <a:pPr marL="342900" indent="-342900" eaLnBrk="1" hangingPunct="1">
              <a:lnSpc>
                <a:spcPct val="128000"/>
              </a:lnSpc>
              <a:spcBef>
                <a:spcPct val="0"/>
              </a:spcBef>
              <a:defRPr/>
            </a:pPr>
            <a:r>
              <a:rPr lang="zh-CN" altLang="en-US" sz="2400" dirty="0" smtClean="0">
                <a:sym typeface="Arial" panose="020B0604020202020204" pitchFamily="34" charset="0"/>
              </a:rPr>
              <a:t>（</a:t>
            </a:r>
            <a:r>
              <a:rPr lang="en-US" altLang="zh-CN" sz="2400" dirty="0" smtClean="0">
                <a:sym typeface="Arial" panose="020B0604020202020204" pitchFamily="34" charset="0"/>
              </a:rPr>
              <a:t>1</a:t>
            </a:r>
            <a:r>
              <a:rPr lang="zh-CN" altLang="en-US" sz="2400" dirty="0" smtClean="0">
                <a:sym typeface="Arial" panose="020B0604020202020204" pitchFamily="34" charset="0"/>
              </a:rPr>
              <a:t>）</a:t>
            </a:r>
            <a:r>
              <a:rPr lang="zh-CN" altLang="en-US" sz="2400" dirty="0" smtClean="0">
                <a:solidFill>
                  <a:schemeClr val="accent2"/>
                </a:solidFill>
                <a:sym typeface="Arial" panose="020B0604020202020204" pitchFamily="34" charset="0"/>
              </a:rPr>
              <a:t>一级吊装</a:t>
            </a:r>
            <a:r>
              <a:rPr lang="zh-CN" altLang="en-US" sz="2400" dirty="0" smtClean="0">
                <a:sym typeface="Arial" panose="020B0604020202020204" pitchFamily="34" charset="0"/>
              </a:rPr>
              <a:t>安全措施落实情况由</a:t>
            </a:r>
            <a:r>
              <a:rPr lang="zh-CN" altLang="en-US" sz="2400" dirty="0">
                <a:solidFill>
                  <a:schemeClr val="accent2"/>
                </a:solidFill>
                <a:sym typeface="Arial" panose="020B0604020202020204" pitchFamily="34" charset="0"/>
              </a:rPr>
              <a:t>监理</a:t>
            </a:r>
            <a:r>
              <a:rPr lang="zh-CN" altLang="en-US" sz="2400" dirty="0" smtClean="0">
                <a:solidFill>
                  <a:schemeClr val="accent2"/>
                </a:solidFill>
                <a:sym typeface="Arial" panose="020B0604020202020204" pitchFamily="34" charset="0"/>
              </a:rPr>
              <a:t>单位（总监）、总包单位（总工）</a:t>
            </a:r>
            <a:r>
              <a:rPr lang="zh-CN" altLang="en-US" sz="2400" dirty="0" smtClean="0">
                <a:sym typeface="Arial" panose="020B0604020202020204" pitchFamily="34" charset="0"/>
              </a:rPr>
              <a:t>或其</a:t>
            </a:r>
            <a:r>
              <a:rPr lang="zh-CN" altLang="en-US" sz="2400" dirty="0">
                <a:solidFill>
                  <a:schemeClr val="accent2"/>
                </a:solidFill>
                <a:sym typeface="Arial" panose="020B0604020202020204" pitchFamily="34" charset="0"/>
              </a:rPr>
              <a:t>吊装专业技术人员</a:t>
            </a:r>
            <a:r>
              <a:rPr lang="zh-CN" altLang="en-US" sz="2400" dirty="0" smtClean="0">
                <a:sym typeface="Arial" panose="020B0604020202020204" pitchFamily="34" charset="0"/>
              </a:rPr>
              <a:t>等共同确认。施工单位区域负责人、作业单位监护人与监理方旁站全程监护，并填写监护记录；。</a:t>
            </a:r>
            <a:endParaRPr lang="zh-CN" altLang="en-US" sz="2400" dirty="0" smtClean="0">
              <a:sym typeface="Arial" panose="020B0604020202020204" pitchFamily="34" charset="0"/>
            </a:endParaRPr>
          </a:p>
          <a:p>
            <a:pPr marL="342900" indent="-342900" eaLnBrk="1" hangingPunct="1">
              <a:lnSpc>
                <a:spcPct val="128000"/>
              </a:lnSpc>
              <a:spcBef>
                <a:spcPct val="0"/>
              </a:spcBef>
              <a:defRPr/>
            </a:pPr>
            <a:r>
              <a:rPr lang="zh-CN" altLang="en-US" sz="2400" dirty="0" smtClean="0">
                <a:sym typeface="Arial" panose="020B0604020202020204" pitchFamily="34" charset="0"/>
              </a:rPr>
              <a:t>（</a:t>
            </a:r>
            <a:r>
              <a:rPr lang="en-US" altLang="zh-CN" sz="2400" dirty="0" smtClean="0">
                <a:sym typeface="Arial" panose="020B0604020202020204" pitchFamily="34" charset="0"/>
              </a:rPr>
              <a:t>2</a:t>
            </a:r>
            <a:r>
              <a:rPr lang="zh-CN" altLang="en-US" sz="2400" dirty="0" smtClean="0">
                <a:sym typeface="Arial" panose="020B0604020202020204" pitchFamily="34" charset="0"/>
              </a:rPr>
              <a:t>）</a:t>
            </a:r>
            <a:r>
              <a:rPr lang="zh-CN" altLang="en-US" sz="2400" dirty="0" smtClean="0">
                <a:solidFill>
                  <a:schemeClr val="accent2"/>
                </a:solidFill>
                <a:sym typeface="Arial" panose="020B0604020202020204" pitchFamily="34" charset="0"/>
              </a:rPr>
              <a:t>二级吊装</a:t>
            </a:r>
            <a:r>
              <a:rPr lang="zh-CN" altLang="en-US" sz="2400" dirty="0" smtClean="0">
                <a:sym typeface="Arial" panose="020B0604020202020204" pitchFamily="34" charset="0"/>
              </a:rPr>
              <a:t>安全措施落实情况由吊装指挥、</a:t>
            </a:r>
            <a:r>
              <a:rPr lang="zh-CN" altLang="en-US" sz="2400" dirty="0" smtClean="0">
                <a:solidFill>
                  <a:schemeClr val="accent2"/>
                </a:solidFill>
                <a:sym typeface="Arial" panose="020B0604020202020204" pitchFamily="34" charset="0"/>
              </a:rPr>
              <a:t>基层单位负责人、监理单位负责人、安全部门负责人共同确认</a:t>
            </a:r>
            <a:r>
              <a:rPr lang="zh-CN" altLang="en-US" sz="2400" dirty="0" smtClean="0">
                <a:solidFill>
                  <a:srgbClr val="0000FF"/>
                </a:solidFill>
                <a:sym typeface="Arial" panose="020B0604020202020204" pitchFamily="34" charset="0"/>
              </a:rPr>
              <a:t>。</a:t>
            </a:r>
            <a:r>
              <a:rPr lang="zh-CN" altLang="en-US" sz="2400" dirty="0" smtClean="0">
                <a:sym typeface="Arial" panose="020B0604020202020204" pitchFamily="34" charset="0"/>
              </a:rPr>
              <a:t>作业单位监护，并填写监护记录；</a:t>
            </a:r>
            <a:endParaRPr lang="en-US" altLang="zh-CN" sz="2400" dirty="0" smtClean="0">
              <a:sym typeface="Arial" panose="020B0604020202020204" pitchFamily="34" charset="0"/>
            </a:endParaRPr>
          </a:p>
          <a:p>
            <a:pPr marL="342900" indent="-342900" eaLnBrk="1" hangingPunct="1">
              <a:lnSpc>
                <a:spcPct val="128000"/>
              </a:lnSpc>
              <a:spcBef>
                <a:spcPct val="0"/>
              </a:spcBef>
              <a:defRPr/>
            </a:pPr>
            <a:r>
              <a:rPr lang="zh-CN" altLang="en-US" sz="2400" dirty="0" smtClean="0">
                <a:sym typeface="Arial" panose="020B0604020202020204" pitchFamily="34" charset="0"/>
              </a:rPr>
              <a:t>（</a:t>
            </a:r>
            <a:r>
              <a:rPr lang="en-US" altLang="zh-CN" sz="2400" dirty="0" smtClean="0">
                <a:sym typeface="Arial" panose="020B0604020202020204" pitchFamily="34" charset="0"/>
              </a:rPr>
              <a:t>3</a:t>
            </a:r>
            <a:r>
              <a:rPr lang="zh-CN" altLang="en-US" sz="2400" dirty="0" smtClean="0">
                <a:sym typeface="Arial" panose="020B0604020202020204" pitchFamily="34" charset="0"/>
              </a:rPr>
              <a:t>）</a:t>
            </a:r>
            <a:r>
              <a:rPr lang="zh-CN" altLang="en-US" sz="2400" dirty="0" smtClean="0">
                <a:solidFill>
                  <a:schemeClr val="accent2"/>
                </a:solidFill>
                <a:sym typeface="Arial" panose="020B0604020202020204" pitchFamily="34" charset="0"/>
              </a:rPr>
              <a:t>三级吊装</a:t>
            </a:r>
            <a:r>
              <a:rPr lang="zh-CN" altLang="en-US" sz="2400" dirty="0" smtClean="0">
                <a:sym typeface="Arial" panose="020B0604020202020204" pitchFamily="34" charset="0"/>
              </a:rPr>
              <a:t>安全措施落实情况由</a:t>
            </a:r>
            <a:r>
              <a:rPr lang="zh-CN" altLang="en-US" sz="2400" dirty="0" smtClean="0">
                <a:solidFill>
                  <a:schemeClr val="accent2"/>
                </a:solidFill>
                <a:sym typeface="Arial" panose="020B0604020202020204" pitchFamily="34" charset="0"/>
              </a:rPr>
              <a:t>基层单位负责人或安全监督员负责确认</a:t>
            </a:r>
            <a:r>
              <a:rPr lang="zh-CN" altLang="en-US" sz="2400" dirty="0" smtClean="0">
                <a:solidFill>
                  <a:srgbClr val="0000FF"/>
                </a:solidFill>
                <a:sym typeface="Arial" panose="020B0604020202020204" pitchFamily="34" charset="0"/>
              </a:rPr>
              <a:t>。</a:t>
            </a:r>
            <a:r>
              <a:rPr lang="zh-CN" altLang="en-US" sz="2400" dirty="0" smtClean="0">
                <a:solidFill>
                  <a:schemeClr val="accent2"/>
                </a:solidFill>
                <a:sym typeface="Arial" panose="020B0604020202020204" pitchFamily="34" charset="0"/>
              </a:rPr>
              <a:t>作业单位监护</a:t>
            </a:r>
            <a:r>
              <a:rPr lang="zh-CN" altLang="en-US" sz="2400" dirty="0" smtClean="0">
                <a:sym typeface="Arial" panose="020B0604020202020204" pitchFamily="34" charset="0"/>
              </a:rPr>
              <a:t>人监护，并填写监护记录。</a:t>
            </a:r>
            <a:endParaRPr lang="en-US" altLang="zh-CN" sz="2400" dirty="0" smtClean="0">
              <a:sym typeface="Arial" panose="020B0604020202020204" pitchFamily="34" charset="0"/>
            </a:endParaRPr>
          </a:p>
          <a:p>
            <a:pPr marL="342900" indent="-342900" eaLnBrk="1" hangingPunct="1">
              <a:lnSpc>
                <a:spcPct val="128000"/>
              </a:lnSpc>
              <a:spcBef>
                <a:spcPct val="0"/>
              </a:spcBef>
              <a:defRPr/>
            </a:pPr>
            <a:endParaRPr lang="en-US" altLang="zh-CN" sz="2400" dirty="0" smtClean="0">
              <a:sym typeface="Arial" panose="020B0604020202020204" pitchFamily="34" charset="0"/>
            </a:endParaRPr>
          </a:p>
          <a:p>
            <a:pPr marL="0" indent="0" eaLnBrk="1" hangingPunct="1">
              <a:spcBef>
                <a:spcPct val="0"/>
              </a:spcBef>
              <a:buFont typeface="Arial" panose="020B0604020202020204" pitchFamily="34" charset="0"/>
              <a:buNone/>
              <a:defRPr/>
            </a:pPr>
            <a:endParaRPr lang="zh-CN" altLang="en-US" sz="2400" b="1" dirty="0" smtClean="0">
              <a:sym typeface="Arial" panose="020B0604020202020204" pitchFamily="34" charset="0"/>
            </a:endParaRPr>
          </a:p>
          <a:p>
            <a:pPr marL="342900" indent="-342900" eaLnBrk="1" hangingPunct="1">
              <a:buFont typeface="Wingdings 3" panose="05040102010807070707" pitchFamily="18" charset="2"/>
              <a:buChar char=""/>
              <a:defRPr/>
            </a:pPr>
            <a:endParaRPr lang="zh-CN" altLang="en-US" sz="2400" dirty="0" smtClean="0"/>
          </a:p>
        </p:txBody>
      </p:sp>
      <p:pic>
        <p:nvPicPr>
          <p:cNvPr id="56326" name="Picture 3"/>
          <p:cNvPicPr>
            <a:picLocks noChangeArrowheads="1"/>
          </p:cNvPicPr>
          <p:nvPr/>
        </p:nvPicPr>
        <p:blipFill>
          <a:blip r:embed="rId3"/>
          <a:srcRect/>
          <a:stretch>
            <a:fillRect/>
          </a:stretch>
        </p:blipFill>
        <p:spPr bwMode="auto">
          <a:xfrm>
            <a:off x="263525" y="4484688"/>
            <a:ext cx="2590800" cy="1654175"/>
          </a:xfrm>
          <a:prstGeom prst="rect">
            <a:avLst/>
          </a:prstGeom>
          <a:noFill/>
          <a:ln w="9525">
            <a:noFill/>
            <a:miter lim="800000"/>
            <a:headEnd/>
            <a:tailEnd/>
          </a:ln>
        </p:spPr>
      </p:pic>
      <p:sp>
        <p:nvSpPr>
          <p:cNvPr id="2" name="TextBox 1"/>
          <p:cNvSpPr txBox="1"/>
          <p:nvPr/>
        </p:nvSpPr>
        <p:spPr>
          <a:xfrm>
            <a:off x="3462338" y="5548313"/>
            <a:ext cx="7945437" cy="830262"/>
          </a:xfrm>
          <a:prstGeom prst="rect">
            <a:avLst/>
          </a:prstGeom>
          <a:noFill/>
        </p:spPr>
        <p:txBody>
          <a:bodyPr>
            <a:spAutoFit/>
          </a:bodyPr>
          <a:lstStyle/>
          <a:p>
            <a:pPr>
              <a:defRPr/>
            </a:pPr>
            <a:r>
              <a:rPr lang="zh-CN" altLang="en-US" sz="2400" b="1" u="sng" dirty="0">
                <a:solidFill>
                  <a:srgbClr val="FF0000"/>
                </a:solidFill>
                <a:effectLst>
                  <a:outerShdw blurRad="38100" dist="38100" dir="2700000" algn="tl">
                    <a:srgbClr val="000000">
                      <a:alpha val="43137"/>
                    </a:srgbClr>
                  </a:outerShdw>
                </a:effectLst>
                <a:sym typeface="Arial" panose="020B0604020202020204" pitchFamily="34" charset="0"/>
              </a:rPr>
              <a:t>大型设备吊装作业前，必须进行安全技术交底，作业风险辨识评估，采取有效的应对措施。</a:t>
            </a:r>
            <a:endParaRPr lang="zh-CN" altLang="en-US" sz="2400" u="sng"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4699000"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起重吊装作业的分级类别</a:t>
            </a:r>
            <a:endParaRPr lang="en-US" altLang="zh-CN" sz="3200" b="1" dirty="0">
              <a:solidFill>
                <a:schemeClr val="bg1"/>
              </a:solidFill>
              <a:latin typeface="+mn-ea"/>
              <a:ea typeface="+mn-ea"/>
            </a:endParaRPr>
          </a:p>
        </p:txBody>
      </p:sp>
      <p:sp>
        <p:nvSpPr>
          <p:cNvPr id="57348"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Rectangle 3"/>
          <p:cNvSpPr txBox="1">
            <a:spLocks noChangeArrowheads="1"/>
          </p:cNvSpPr>
          <p:nvPr/>
        </p:nvSpPr>
        <p:spPr bwMode="auto">
          <a:xfrm>
            <a:off x="909638" y="1011238"/>
            <a:ext cx="10455275" cy="5211762"/>
          </a:xfrm>
          <a:prstGeom prst="rect">
            <a:avLst/>
          </a:prstGeom>
          <a:noFill/>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9pPr>
          </a:lstStyle>
          <a:p>
            <a:pPr marL="0" indent="0">
              <a:buClr>
                <a:srgbClr val="FF0000"/>
              </a:buClr>
              <a:buFont typeface="Arial" panose="020B0604020202020204" pitchFamily="34" charset="0"/>
              <a:buNone/>
              <a:defRPr/>
            </a:pPr>
            <a:r>
              <a:rPr lang="zh-CN" altLang="en-US" sz="3600" b="1" dirty="0">
                <a:solidFill>
                  <a:schemeClr val="tx1">
                    <a:lumMod val="65000"/>
                    <a:lumOff val="35000"/>
                  </a:schemeClr>
                </a:solidFill>
                <a:latin typeface="+mn-ea"/>
                <a:sym typeface="微软雅黑" panose="020B0503020204020204" pitchFamily="34" charset="-122"/>
              </a:rPr>
              <a:t>关键性吊装</a:t>
            </a:r>
            <a:r>
              <a:rPr lang="zh-CN" altLang="en-US" sz="3600" b="1" dirty="0" smtClean="0">
                <a:solidFill>
                  <a:schemeClr val="tx1">
                    <a:lumMod val="65000"/>
                    <a:lumOff val="35000"/>
                  </a:schemeClr>
                </a:solidFill>
                <a:latin typeface="+mn-ea"/>
                <a:sym typeface="微软雅黑" panose="020B0503020204020204" pitchFamily="34" charset="-122"/>
              </a:rPr>
              <a:t>作业</a:t>
            </a:r>
            <a:endParaRPr lang="en-US" altLang="zh-CN" sz="3600" b="1" dirty="0" smtClean="0">
              <a:solidFill>
                <a:schemeClr val="tx1">
                  <a:lumMod val="65000"/>
                  <a:lumOff val="35000"/>
                </a:schemeClr>
              </a:solidFill>
              <a:latin typeface="+mn-ea"/>
              <a:sym typeface="微软雅黑" panose="020B0503020204020204" pitchFamily="34" charset="-122"/>
            </a:endParaRPr>
          </a:p>
          <a:p>
            <a:pPr marL="0" indent="0">
              <a:buClr>
                <a:srgbClr val="FF0000"/>
              </a:buClr>
              <a:buFont typeface="Arial" panose="020B0604020202020204" pitchFamily="34" charset="0"/>
              <a:buNone/>
              <a:defRPr/>
            </a:pPr>
            <a:endParaRPr lang="en-US" sz="3600" b="1" dirty="0">
              <a:solidFill>
                <a:schemeClr val="tx1">
                  <a:lumMod val="65000"/>
                  <a:lumOff val="35000"/>
                </a:schemeClr>
              </a:solidFill>
              <a:latin typeface="+mn-ea"/>
              <a:sym typeface="微软雅黑" panose="020B0503020204020204" pitchFamily="34" charset="-122"/>
            </a:endParaRPr>
          </a:p>
          <a:p>
            <a:pPr marL="990600" lvl="1" indent="-533400">
              <a:buClr>
                <a:srgbClr val="FF0000"/>
              </a:buClr>
              <a:buFont typeface="Wingdings" panose="05000000000000000000" pitchFamily="2" charset="2"/>
              <a:buAutoNum type="circleNumDbPlain"/>
              <a:defRPr/>
            </a:pPr>
            <a:r>
              <a:rPr lang="zh-CN" altLang="en-US" dirty="0" smtClean="0">
                <a:latin typeface="微软雅黑" panose="020B0503020204020204" pitchFamily="34" charset="-122"/>
                <a:sym typeface="微软雅黑" panose="020B0503020204020204" pitchFamily="34" charset="-122"/>
              </a:rPr>
              <a:t>货物需要两台（含两台）以上起重机联合吊装的作业；</a:t>
            </a:r>
            <a:endParaRPr lang="zh-CN" altLang="en-US" dirty="0" smtClean="0">
              <a:latin typeface="微软雅黑" panose="020B0503020204020204" pitchFamily="34" charset="-122"/>
              <a:sym typeface="微软雅黑" panose="020B0503020204020204" pitchFamily="34" charset="-122"/>
            </a:endParaRPr>
          </a:p>
          <a:p>
            <a:pPr marL="990600" lvl="1" indent="-533400">
              <a:buClr>
                <a:srgbClr val="FF0000"/>
              </a:buClr>
              <a:buFont typeface="Wingdings" panose="05000000000000000000" pitchFamily="2" charset="2"/>
              <a:buAutoNum type="circleNumDbPlain"/>
              <a:defRPr/>
            </a:pPr>
            <a:r>
              <a:rPr lang="zh-CN" altLang="en-US" dirty="0" smtClean="0">
                <a:solidFill>
                  <a:schemeClr val="tx2"/>
                </a:solidFill>
                <a:latin typeface="微软雅黑" panose="020B0503020204020204" pitchFamily="34" charset="-122"/>
                <a:sym typeface="微软雅黑" panose="020B0503020204020204" pitchFamily="34" charset="-122"/>
              </a:rPr>
              <a:t>臂架式起重机</a:t>
            </a:r>
            <a:r>
              <a:rPr lang="zh-CN" altLang="en-US" dirty="0" smtClean="0">
                <a:latin typeface="微软雅黑" panose="020B0503020204020204" pitchFamily="34" charset="-122"/>
                <a:sym typeface="微软雅黑" panose="020B0503020204020204" pitchFamily="34" charset="-122"/>
              </a:rPr>
              <a:t>起吊重量在相应工况下最大载荷能力的</a:t>
            </a:r>
            <a:r>
              <a:rPr lang="zh-CN" altLang="en-US" dirty="0" smtClean="0">
                <a:solidFill>
                  <a:srgbClr val="FF0000"/>
                </a:solidFill>
                <a:latin typeface="微软雅黑" panose="020B0503020204020204" pitchFamily="34" charset="-122"/>
                <a:sym typeface="微软雅黑" panose="020B0503020204020204" pitchFamily="34" charset="-122"/>
              </a:rPr>
              <a:t>75%以上</a:t>
            </a:r>
            <a:r>
              <a:rPr lang="zh-CN" altLang="en-US" dirty="0" smtClean="0">
                <a:latin typeface="微软雅黑" panose="020B0503020204020204" pitchFamily="34" charset="-122"/>
                <a:sym typeface="微软雅黑" panose="020B0503020204020204" pitchFamily="34" charset="-122"/>
              </a:rPr>
              <a:t>（见吊车载荷曲线图）；</a:t>
            </a:r>
            <a:endParaRPr lang="zh-CN" altLang="en-US" dirty="0" smtClean="0">
              <a:latin typeface="微软雅黑" panose="020B0503020204020204" pitchFamily="34" charset="-122"/>
              <a:sym typeface="微软雅黑" panose="020B0503020204020204" pitchFamily="34" charset="-122"/>
            </a:endParaRPr>
          </a:p>
          <a:p>
            <a:pPr marL="990600" lvl="1" indent="-533400">
              <a:buClr>
                <a:srgbClr val="FF0000"/>
              </a:buClr>
              <a:buFont typeface="Wingdings" panose="05000000000000000000" pitchFamily="2" charset="2"/>
              <a:buAutoNum type="circleNumDbPlain"/>
              <a:defRPr/>
            </a:pPr>
            <a:r>
              <a:rPr lang="zh-CN" altLang="en-US" dirty="0" smtClean="0">
                <a:latin typeface="微软雅黑" panose="020B0503020204020204" pitchFamily="34" charset="-122"/>
                <a:sym typeface="微软雅黑" panose="020B0503020204020204" pitchFamily="34" charset="-122"/>
              </a:rPr>
              <a:t>吊物在障碍物另一边时，起重机操作手仅靠两级（含两级以上）传递指挥信号的操作；</a:t>
            </a:r>
            <a:endParaRPr lang="zh-CN" altLang="en-US" dirty="0" smtClean="0">
              <a:latin typeface="微软雅黑" panose="020B0503020204020204" pitchFamily="34" charset="-122"/>
              <a:sym typeface="微软雅黑" panose="020B0503020204020204" pitchFamily="34" charset="-122"/>
            </a:endParaRPr>
          </a:p>
          <a:p>
            <a:pPr marL="990600" lvl="1" indent="-533400">
              <a:buClr>
                <a:srgbClr val="FF0000"/>
              </a:buClr>
              <a:buFont typeface="Wingdings" panose="05000000000000000000" pitchFamily="2" charset="2"/>
              <a:buAutoNum type="circleNumDbPlain"/>
              <a:defRPr/>
            </a:pPr>
            <a:r>
              <a:rPr lang="zh-CN" altLang="en-US" b="1" dirty="0" smtClean="0">
                <a:solidFill>
                  <a:srgbClr val="FF0000"/>
                </a:solidFill>
                <a:effectLst>
                  <a:outerShdw blurRad="38100" dist="38100" dir="2700000" algn="tl">
                    <a:srgbClr val="000000">
                      <a:alpha val="43137"/>
                    </a:srgbClr>
                  </a:outerShdw>
                </a:effectLst>
                <a:latin typeface="微软雅黑" panose="020B0503020204020204" pitchFamily="34" charset="-122"/>
              </a:rPr>
              <a:t>吊</a:t>
            </a: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rPr>
              <a:t>臂和货物与管线、设备或输电线路的距离小于规定的安全距离</a:t>
            </a:r>
            <a:r>
              <a:rPr lang="zh-CN" altLang="pt-BR" b="1" dirty="0">
                <a:solidFill>
                  <a:srgbClr val="FF0000"/>
                </a:solidFill>
                <a:effectLst>
                  <a:outerShdw blurRad="38100" dist="38100" dir="2700000" algn="tl">
                    <a:srgbClr val="000000">
                      <a:alpha val="43137"/>
                    </a:srgbClr>
                  </a:outerShdw>
                </a:effectLst>
                <a:latin typeface="微软雅黑" panose="020B0503020204020204" pitchFamily="34" charset="-122"/>
              </a:rPr>
              <a:t>。 </a:t>
            </a:r>
            <a:r>
              <a:rPr lang="zh-CN" altLang="en-US" dirty="0">
                <a:latin typeface="微软雅黑" panose="020B0503020204020204" pitchFamily="34" charset="-122"/>
                <a:sym typeface="微软雅黑" panose="020B0503020204020204" pitchFamily="34" charset="-122"/>
              </a:rPr>
              <a:t>；</a:t>
            </a:r>
            <a:endParaRPr lang="zh-CN" altLang="en-US" dirty="0">
              <a:latin typeface="微软雅黑" panose="020B0503020204020204" pitchFamily="34" charset="-122"/>
              <a:sym typeface="微软雅黑" panose="020B0503020204020204" pitchFamily="34" charset="-122"/>
            </a:endParaRPr>
          </a:p>
          <a:p>
            <a:pPr marL="990600" lvl="1" indent="-533400">
              <a:buClr>
                <a:srgbClr val="FF0000"/>
              </a:buClr>
              <a:buFont typeface="Wingdings" panose="05000000000000000000" pitchFamily="2" charset="2"/>
              <a:buAutoNum type="circleNumDbPlain"/>
              <a:defRPr/>
            </a:pPr>
            <a:r>
              <a:rPr lang="zh-CN" altLang="en-US" dirty="0" smtClean="0">
                <a:solidFill>
                  <a:srgbClr val="FF0000"/>
                </a:solidFill>
                <a:latin typeface="微软雅黑" panose="020B0503020204020204" pitchFamily="34" charset="-122"/>
                <a:sym typeface="微软雅黑" panose="020B0503020204020204" pitchFamily="34" charset="-122"/>
              </a:rPr>
              <a:t>支腿在管沟边缘、挡土墙边缘附近2米以内或支腿在不可避让的管沟上的吊装作业；</a:t>
            </a:r>
            <a:endParaRPr lang="zh-CN" altLang="en-US" dirty="0" smtClean="0">
              <a:solidFill>
                <a:srgbClr val="FF0000"/>
              </a:solidFill>
              <a:latin typeface="微软雅黑" panose="020B0503020204020204" pitchFamily="34" charset="-122"/>
              <a:sym typeface="微软雅黑" panose="020B0503020204020204" pitchFamily="34" charset="-122"/>
            </a:endParaRPr>
          </a:p>
          <a:p>
            <a:pPr marL="990600" lvl="1" indent="-533400">
              <a:buClr>
                <a:srgbClr val="FF0000"/>
              </a:buClr>
              <a:buFont typeface="Wingdings" panose="05000000000000000000" pitchFamily="2" charset="2"/>
              <a:buAutoNum type="circleNumDbPlain"/>
              <a:defRPr/>
            </a:pPr>
            <a:r>
              <a:rPr lang="zh-CN" altLang="en-US" dirty="0" smtClean="0">
                <a:latin typeface="微软雅黑" panose="020B0503020204020204" pitchFamily="34" charset="-122"/>
                <a:sym typeface="微软雅黑" panose="020B0503020204020204" pitchFamily="34" charset="-122"/>
              </a:rPr>
              <a:t>气候异常：风（</a:t>
            </a:r>
            <a:r>
              <a:rPr lang="zh-CN" altLang="en-US" dirty="0" smtClean="0">
                <a:solidFill>
                  <a:srgbClr val="FF0000"/>
                </a:solidFill>
                <a:latin typeface="微软雅黑" panose="020B0503020204020204" pitchFamily="34" charset="-122"/>
                <a:sym typeface="微软雅黑" panose="020B0503020204020204" pitchFamily="34" charset="-122"/>
              </a:rPr>
              <a:t>5级以上，含5级</a:t>
            </a:r>
            <a:r>
              <a:rPr lang="zh-CN" altLang="en-US" dirty="0" smtClean="0">
                <a:latin typeface="微软雅黑" panose="020B0503020204020204" pitchFamily="34" charset="-122"/>
                <a:sym typeface="微软雅黑" panose="020B0503020204020204" pitchFamily="34" charset="-122"/>
              </a:rPr>
              <a:t>）、雨、雪、沙尘暴等；</a:t>
            </a:r>
            <a:endParaRPr lang="zh-CN" altLang="en-US" dirty="0" smtClean="0">
              <a:latin typeface="微软雅黑" panose="020B0503020204020204" pitchFamily="34" charset="-122"/>
              <a:sym typeface="微软雅黑" panose="020B0503020204020204" pitchFamily="34" charset="-122"/>
            </a:endParaRPr>
          </a:p>
          <a:p>
            <a:pPr marL="990600" lvl="1" indent="-533400">
              <a:buClr>
                <a:srgbClr val="FF0000"/>
              </a:buClr>
              <a:buFont typeface="Wingdings" panose="05000000000000000000" pitchFamily="2" charset="2"/>
              <a:buAutoNum type="circleNumDbPlain"/>
              <a:defRPr/>
            </a:pPr>
            <a:r>
              <a:rPr lang="zh-CN" altLang="en-US" dirty="0" smtClean="0">
                <a:solidFill>
                  <a:srgbClr val="FF0000"/>
                </a:solidFill>
                <a:latin typeface="微软雅黑" panose="020B0503020204020204" pitchFamily="34" charset="-122"/>
                <a:sym typeface="微软雅黑" panose="020B0503020204020204" pitchFamily="34" charset="-122"/>
              </a:rPr>
              <a:t>人员在吊物下方从事作业的；</a:t>
            </a:r>
            <a:endParaRPr lang="zh-CN" altLang="en-US" dirty="0" smtClean="0">
              <a:solidFill>
                <a:srgbClr val="FF0000"/>
              </a:solidFill>
              <a:latin typeface="微软雅黑" panose="020B0503020204020204" pitchFamily="34" charset="-122"/>
              <a:sym typeface="微软雅黑" panose="020B0503020204020204" pitchFamily="34" charset="-122"/>
            </a:endParaRPr>
          </a:p>
          <a:p>
            <a:pPr marL="990600" lvl="1" indent="-533400">
              <a:buClr>
                <a:srgbClr val="FF0000"/>
              </a:buClr>
              <a:buFont typeface="Wingdings" panose="05000000000000000000" pitchFamily="2" charset="2"/>
              <a:buAutoNum type="circleNumDbPlain"/>
              <a:defRPr/>
            </a:pPr>
            <a:r>
              <a:rPr lang="zh-CN" altLang="en-US" dirty="0" smtClean="0">
                <a:solidFill>
                  <a:srgbClr val="FF0000"/>
                </a:solidFill>
                <a:latin typeface="微软雅黑" panose="020B0503020204020204" pitchFamily="34" charset="-122"/>
                <a:sym typeface="微软雅黑" panose="020B0503020204020204" pitchFamily="34" charset="-122"/>
              </a:rPr>
              <a:t>吊人（笼）作业。</a:t>
            </a:r>
            <a:r>
              <a:rPr lang="zh-CN" altLang="en-US" dirty="0" smtClean="0">
                <a:latin typeface="微软雅黑" panose="020B0503020204020204" pitchFamily="34" charset="-122"/>
                <a:sym typeface="微软雅黑" panose="020B0503020204020204" pitchFamily="34" charset="-122"/>
              </a:rPr>
              <a:t> </a:t>
            </a:r>
            <a:endParaRPr lang="zh-CN" altLang="en-US" dirty="0" smtClean="0">
              <a:latin typeface="微软雅黑" panose="020B0503020204020204" pitchFamily="34" charset="-122"/>
              <a:sym typeface="微软雅黑" panose="020B0503020204020204" pitchFamily="34" charset="-122"/>
            </a:endParaRPr>
          </a:p>
          <a:p>
            <a:pPr marL="990600" lvl="1" indent="-533400">
              <a:buClr>
                <a:srgbClr val="FF0000"/>
              </a:buClr>
              <a:buFont typeface="Wingdings" panose="05000000000000000000" pitchFamily="2" charset="2"/>
              <a:buChar char="l"/>
              <a:defRPr/>
            </a:pPr>
            <a:endParaRPr lang="zh-CN" altLang="en-US" dirty="0">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p:cTn id="3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p:cTn id="49"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4699000"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起重吊装作业的分级类别</a:t>
            </a:r>
            <a:endParaRPr lang="en-US" altLang="zh-CN" sz="3200" b="1" dirty="0">
              <a:solidFill>
                <a:schemeClr val="bg1"/>
              </a:solidFill>
              <a:latin typeface="+mn-ea"/>
              <a:ea typeface="+mn-ea"/>
            </a:endParaRPr>
          </a:p>
        </p:txBody>
      </p:sp>
      <p:sp>
        <p:nvSpPr>
          <p:cNvPr id="58372"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Rectangle 3"/>
          <p:cNvSpPr txBox="1">
            <a:spLocks noChangeArrowheads="1"/>
          </p:cNvSpPr>
          <p:nvPr/>
        </p:nvSpPr>
        <p:spPr bwMode="auto">
          <a:xfrm>
            <a:off x="263525" y="1011238"/>
            <a:ext cx="3794125" cy="657225"/>
          </a:xfrm>
          <a:prstGeom prst="rect">
            <a:avLst/>
          </a:prstGeom>
          <a:noFill/>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9pPr>
          </a:lstStyle>
          <a:p>
            <a:pPr marL="0" indent="0">
              <a:buClr>
                <a:srgbClr val="FF0000"/>
              </a:buClr>
              <a:buFont typeface="Arial" panose="020B0604020202020204" pitchFamily="34" charset="0"/>
              <a:buNone/>
              <a:defRPr/>
            </a:pPr>
            <a:r>
              <a:rPr lang="zh-CN" altLang="en-US" sz="3600" b="1" dirty="0">
                <a:solidFill>
                  <a:schemeClr val="tx1">
                    <a:lumMod val="65000"/>
                    <a:lumOff val="35000"/>
                  </a:schemeClr>
                </a:solidFill>
                <a:latin typeface="+mn-ea"/>
                <a:sym typeface="微软雅黑" panose="020B0503020204020204" pitchFamily="34" charset="-122"/>
              </a:rPr>
              <a:t>关键性吊装</a:t>
            </a:r>
            <a:r>
              <a:rPr lang="zh-CN" altLang="en-US" sz="3600" b="1" dirty="0" smtClean="0">
                <a:solidFill>
                  <a:schemeClr val="tx1">
                    <a:lumMod val="65000"/>
                    <a:lumOff val="35000"/>
                  </a:schemeClr>
                </a:solidFill>
                <a:latin typeface="+mn-ea"/>
                <a:sym typeface="微软雅黑" panose="020B0503020204020204" pitchFamily="34" charset="-122"/>
              </a:rPr>
              <a:t>作业</a:t>
            </a:r>
            <a:r>
              <a:rPr lang="en-US" altLang="zh-CN" sz="3600" b="1" dirty="0" smtClean="0">
                <a:solidFill>
                  <a:schemeClr val="tx1">
                    <a:lumMod val="65000"/>
                    <a:lumOff val="35000"/>
                  </a:schemeClr>
                </a:solidFill>
                <a:latin typeface="+mn-ea"/>
                <a:sym typeface="微软雅黑" panose="020B0503020204020204" pitchFamily="34" charset="-122"/>
              </a:rPr>
              <a:t>--</a:t>
            </a:r>
            <a:endParaRPr lang="en-US" altLang="zh-CN" sz="3600" b="1" dirty="0" smtClean="0">
              <a:solidFill>
                <a:schemeClr val="tx1">
                  <a:lumMod val="65000"/>
                  <a:lumOff val="35000"/>
                </a:schemeClr>
              </a:solidFill>
              <a:latin typeface="+mn-ea"/>
              <a:sym typeface="微软雅黑" panose="020B0503020204020204" pitchFamily="34" charset="-122"/>
            </a:endParaRPr>
          </a:p>
          <a:p>
            <a:pPr marL="0" indent="0">
              <a:buClr>
                <a:srgbClr val="FF0000"/>
              </a:buClr>
              <a:buFont typeface="Arial" panose="020B0604020202020204" pitchFamily="34" charset="0"/>
              <a:buNone/>
              <a:defRPr/>
            </a:pPr>
            <a:endParaRPr lang="en-US" sz="3600" b="1" dirty="0">
              <a:solidFill>
                <a:schemeClr val="tx1">
                  <a:lumMod val="65000"/>
                  <a:lumOff val="35000"/>
                </a:schemeClr>
              </a:solidFill>
              <a:latin typeface="+mn-ea"/>
              <a:sym typeface="微软雅黑" panose="020B0503020204020204" pitchFamily="34" charset="-122"/>
            </a:endParaRPr>
          </a:p>
        </p:txBody>
      </p:sp>
      <p:pic>
        <p:nvPicPr>
          <p:cNvPr id="58374" name="table"/>
          <p:cNvPicPr>
            <a:picLocks noChangeAspect="1"/>
          </p:cNvPicPr>
          <p:nvPr/>
        </p:nvPicPr>
        <p:blipFill>
          <a:blip r:embed="rId3"/>
          <a:srcRect/>
          <a:stretch>
            <a:fillRect/>
          </a:stretch>
        </p:blipFill>
        <p:spPr bwMode="auto">
          <a:xfrm>
            <a:off x="4702175" y="850900"/>
            <a:ext cx="7489825" cy="5662613"/>
          </a:xfrm>
          <a:prstGeom prst="rect">
            <a:avLst/>
          </a:prstGeom>
          <a:noFill/>
          <a:ln w="9525">
            <a:noFill/>
            <a:miter lim="800000"/>
            <a:headEnd/>
            <a:tailEnd/>
          </a:ln>
        </p:spPr>
      </p:pic>
      <p:cxnSp>
        <p:nvCxnSpPr>
          <p:cNvPr id="7" name="直接连接符 6"/>
          <p:cNvCxnSpPr/>
          <p:nvPr/>
        </p:nvCxnSpPr>
        <p:spPr>
          <a:xfrm>
            <a:off x="4702175" y="850900"/>
            <a:ext cx="1117600" cy="24003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79425" y="2297113"/>
            <a:ext cx="3729038" cy="3416300"/>
          </a:xfrm>
          <a:prstGeom prst="rect">
            <a:avLst/>
          </a:prstGeom>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b="1" dirty="0" smtClean="0">
                <a:solidFill>
                  <a:srgbClr val="FF0000"/>
                </a:solidFill>
                <a:effectLst>
                  <a:outerShdw blurRad="38100" dist="38100" dir="2700000" algn="tl">
                    <a:srgbClr val="000000">
                      <a:alpha val="43137"/>
                    </a:srgbClr>
                  </a:outerShdw>
                </a:effectLst>
                <a:latin typeface="微软雅黑" panose="020B0503020204020204" pitchFamily="34" charset="-122"/>
                <a:sym typeface="+mn-ea"/>
              </a:rPr>
              <a:t>移动式起重机不得靠近架空输电线路作业，当必须在线路近旁作业时，起重机吊臂及吊物与架空输电导线的最小安全距离应符合国家规范规定</a:t>
            </a:r>
            <a:endParaRPr lang="zh-CN" altLang="en-US" sz="2400" b="1" dirty="0" smtClean="0">
              <a:solidFill>
                <a:srgbClr val="FF0000"/>
              </a:solidFill>
              <a:effectLst>
                <a:outerShdw blurRad="38100" dist="38100" dir="2700000" algn="tl">
                  <a:srgbClr val="000000">
                    <a:alpha val="43137"/>
                  </a:srgbClr>
                </a:outerShdw>
              </a:effectLst>
              <a:latin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4699000"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起重吊装作业的分级类别</a:t>
            </a:r>
            <a:endParaRPr lang="en-US" altLang="zh-CN" sz="3200" b="1" dirty="0">
              <a:solidFill>
                <a:schemeClr val="bg1"/>
              </a:solidFill>
              <a:latin typeface="+mn-ea"/>
              <a:ea typeface="+mn-ea"/>
            </a:endParaRPr>
          </a:p>
        </p:txBody>
      </p:sp>
      <p:sp>
        <p:nvSpPr>
          <p:cNvPr id="59396"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Text Box 2"/>
          <p:cNvSpPr txBox="1">
            <a:spLocks noChangeArrowheads="1"/>
          </p:cNvSpPr>
          <p:nvPr/>
        </p:nvSpPr>
        <p:spPr bwMode="auto">
          <a:xfrm>
            <a:off x="263525" y="995363"/>
            <a:ext cx="11072813" cy="1366837"/>
          </a:xfrm>
          <a:prstGeom prst="rect">
            <a:avLst/>
          </a:prstGeom>
          <a:noFill/>
          <a:ln w="9525">
            <a:noFill/>
            <a:miter lim="800000"/>
          </a:ln>
        </p:spPr>
        <p:txBody>
          <a:bodyPr>
            <a:spAutoFit/>
          </a:bodyPr>
          <a:lstStyle/>
          <a:p>
            <a:pPr>
              <a:lnSpc>
                <a:spcPct val="90000"/>
              </a:lnSpc>
              <a:spcBef>
                <a:spcPts val="1000"/>
              </a:spcBef>
              <a:buClr>
                <a:srgbClr val="FF0000"/>
              </a:buClr>
              <a:defRPr/>
            </a:pPr>
            <a:r>
              <a:rPr lang="zh-CN" altLang="en-US" sz="3200" b="1" dirty="0">
                <a:solidFill>
                  <a:schemeClr val="tx1">
                    <a:lumMod val="65000"/>
                    <a:lumOff val="35000"/>
                  </a:schemeClr>
                </a:solidFill>
                <a:latin typeface="+mn-ea"/>
                <a:ea typeface="+mn-ea"/>
                <a:sym typeface="Arial" panose="020B0604020202020204" pitchFamily="34" charset="0"/>
              </a:rPr>
              <a:t>起重设备的标准负载能力</a:t>
            </a:r>
            <a:r>
              <a:rPr lang="en-US" altLang="zh-CN" sz="3600" b="1" dirty="0">
                <a:solidFill>
                  <a:schemeClr val="tx1">
                    <a:lumMod val="65000"/>
                    <a:lumOff val="35000"/>
                  </a:schemeClr>
                </a:solidFill>
                <a:latin typeface="+mn-ea"/>
                <a:ea typeface="+mn-ea"/>
                <a:sym typeface="Arial" panose="020B0604020202020204" pitchFamily="34" charset="0"/>
              </a:rPr>
              <a:t>--</a:t>
            </a:r>
            <a:r>
              <a:rPr lang="zh-CN" altLang="en-US" sz="2800" dirty="0">
                <a:latin typeface="华文中宋" panose="02010600040101010101" pitchFamily="2" charset="-122"/>
                <a:ea typeface="华文中宋" panose="02010600040101010101" pitchFamily="2" charset="-122"/>
              </a:rPr>
              <a:t>由制造商标明的最大吊升能力，与吊臂的长度及半径有关。</a:t>
            </a:r>
            <a:r>
              <a:rPr lang="en-GB" altLang="zh-CN" sz="2800" dirty="0">
                <a:solidFill>
                  <a:srgbClr val="FF0000"/>
                </a:solidFill>
                <a:latin typeface="华文中宋" panose="02010600040101010101" pitchFamily="2" charset="-122"/>
                <a:ea typeface="华文中宋" panose="02010600040101010101" pitchFamily="2" charset="-122"/>
              </a:rPr>
              <a:t>如</a:t>
            </a:r>
            <a:r>
              <a:rPr lang="zh-CN" altLang="en-GB" sz="2800" dirty="0">
                <a:solidFill>
                  <a:srgbClr val="FF0000"/>
                </a:solidFill>
                <a:latin typeface="华文中宋" panose="02010600040101010101" pitchFamily="2" charset="-122"/>
                <a:ea typeface="华文中宋" panose="02010600040101010101" pitchFamily="2" charset="-122"/>
              </a:rPr>
              <a:t>：标定为</a:t>
            </a:r>
            <a:r>
              <a:rPr lang="en-GB" altLang="zh-CN" sz="2800" dirty="0">
                <a:solidFill>
                  <a:srgbClr val="FF0000"/>
                </a:solidFill>
                <a:latin typeface="华文中宋" panose="02010600040101010101" pitchFamily="2" charset="-122"/>
                <a:ea typeface="华文中宋" panose="02010600040101010101" pitchFamily="2" charset="-122"/>
              </a:rPr>
              <a:t>50T</a:t>
            </a:r>
            <a:r>
              <a:rPr lang="zh-CN" altLang="en-GB" sz="2800" dirty="0">
                <a:solidFill>
                  <a:srgbClr val="FF0000"/>
                </a:solidFill>
                <a:latin typeface="华文中宋" panose="02010600040101010101" pitchFamily="2" charset="-122"/>
                <a:ea typeface="华文中宋" panose="02010600040101010101" pitchFamily="2" charset="-122"/>
              </a:rPr>
              <a:t>吨的吊车，是指作业半径在</a:t>
            </a:r>
            <a:r>
              <a:rPr lang="en-GB" altLang="zh-CN" sz="2800" dirty="0">
                <a:solidFill>
                  <a:srgbClr val="FF0000"/>
                </a:solidFill>
                <a:latin typeface="华文中宋" panose="02010600040101010101" pitchFamily="2" charset="-122"/>
                <a:ea typeface="华文中宋" panose="02010600040101010101" pitchFamily="2" charset="-122"/>
              </a:rPr>
              <a:t>3</a:t>
            </a:r>
            <a:r>
              <a:rPr lang="zh-CN" altLang="en-GB" sz="2800" dirty="0">
                <a:solidFill>
                  <a:srgbClr val="FF0000"/>
                </a:solidFill>
                <a:latin typeface="华文中宋" panose="02010600040101010101" pitchFamily="2" charset="-122"/>
                <a:ea typeface="华文中宋" panose="02010600040101010101" pitchFamily="2" charset="-122"/>
              </a:rPr>
              <a:t>米以内时的起重能力</a:t>
            </a:r>
            <a:r>
              <a:rPr lang="zh-CN" altLang="en-US" sz="2800" dirty="0">
                <a:solidFill>
                  <a:srgbClr val="FF0000"/>
                </a:solidFill>
                <a:latin typeface="华文中宋" panose="02010600040101010101" pitchFamily="2" charset="-122"/>
                <a:ea typeface="华文中宋" panose="02010600040101010101" pitchFamily="2" charset="-122"/>
              </a:rPr>
              <a:t>。</a:t>
            </a:r>
            <a:endParaRPr lang="zh-CN" altLang="en-GB" sz="2800" dirty="0">
              <a:solidFill>
                <a:srgbClr val="FF0000"/>
              </a:solidFill>
              <a:latin typeface="华文中宋" panose="02010600040101010101" pitchFamily="2" charset="-122"/>
              <a:ea typeface="华文中宋" panose="02010600040101010101" pitchFamily="2" charset="-122"/>
            </a:endParaRPr>
          </a:p>
        </p:txBody>
      </p:sp>
      <p:sp>
        <p:nvSpPr>
          <p:cNvPr id="6" name="Text Box 3"/>
          <p:cNvSpPr txBox="1">
            <a:spLocks noChangeArrowheads="1"/>
          </p:cNvSpPr>
          <p:nvPr/>
        </p:nvSpPr>
        <p:spPr bwMode="auto">
          <a:xfrm>
            <a:off x="263525" y="2673350"/>
            <a:ext cx="10971213" cy="2889250"/>
          </a:xfrm>
          <a:prstGeom prst="rect">
            <a:avLst/>
          </a:prstGeom>
          <a:noFill/>
          <a:ln w="9525">
            <a:noFill/>
            <a:miter lim="800000"/>
          </a:ln>
        </p:spPr>
        <p:txBody>
          <a:bodyPr anchor="b"/>
          <a:lstStyle/>
          <a:p>
            <a:pPr>
              <a:lnSpc>
                <a:spcPct val="120000"/>
              </a:lnSpc>
              <a:defRPr/>
            </a:pPr>
            <a:r>
              <a:rPr lang="zh-CN" altLang="en-US" sz="3200" b="1" dirty="0">
                <a:solidFill>
                  <a:schemeClr val="tx1">
                    <a:lumMod val="65000"/>
                    <a:lumOff val="35000"/>
                  </a:schemeClr>
                </a:solidFill>
                <a:latin typeface="+mn-ea"/>
                <a:ea typeface="+mn-ea"/>
              </a:rPr>
              <a:t>额定起重量</a:t>
            </a:r>
            <a:endParaRPr lang="zh-CN" altLang="en-US" sz="3200" b="1" dirty="0">
              <a:solidFill>
                <a:schemeClr val="tx1">
                  <a:lumMod val="65000"/>
                  <a:lumOff val="35000"/>
                </a:schemeClr>
              </a:solidFill>
              <a:latin typeface="+mn-ea"/>
              <a:ea typeface="+mn-ea"/>
            </a:endParaRPr>
          </a:p>
          <a:p>
            <a:pPr>
              <a:lnSpc>
                <a:spcPct val="120000"/>
              </a:lnSpc>
              <a:defRPr/>
            </a:pPr>
            <a:r>
              <a:rPr kumimoji="1" lang="zh-CN" altLang="en-US" sz="2400" b="1" dirty="0">
                <a:latin typeface="方正小标宋简体" pitchFamily="1" charset="-122"/>
              </a:rPr>
              <a:t>    </a:t>
            </a:r>
            <a:r>
              <a:rPr lang="zh-CN" altLang="en-US" sz="2800" dirty="0">
                <a:latin typeface="华文中宋" panose="02010600040101010101" pitchFamily="2" charset="-122"/>
                <a:ea typeface="华文中宋" panose="02010600040101010101" pitchFamily="2" charset="-122"/>
              </a:rPr>
              <a:t>在各种臂杆长度和工作半径的条件下，以额定起重量表中规定的吊重区和支腿伸出状态能允许起吊的最大载荷值。 </a:t>
            </a:r>
            <a:endParaRPr lang="zh-CN" altLang="en-US" sz="2800" dirty="0">
              <a:latin typeface="华文中宋" panose="02010600040101010101" pitchFamily="2" charset="-122"/>
              <a:ea typeface="华文中宋" panose="02010600040101010101" pitchFamily="2" charset="-122"/>
            </a:endParaRPr>
          </a:p>
          <a:p>
            <a:pPr>
              <a:lnSpc>
                <a:spcPct val="120000"/>
              </a:lnSpc>
              <a:defRPr/>
            </a:pPr>
            <a:r>
              <a:rPr lang="en-GB" altLang="zh-CN" sz="2400" dirty="0">
                <a:solidFill>
                  <a:schemeClr val="hlink"/>
                </a:solidFill>
                <a:latin typeface="华文中宋" panose="02010600040101010101" pitchFamily="2" charset="-122"/>
                <a:ea typeface="华文中宋" panose="02010600040101010101" pitchFamily="2" charset="-122"/>
              </a:rPr>
              <a:t>    </a:t>
            </a:r>
            <a:r>
              <a:rPr lang="en-GB" altLang="zh-CN" sz="2800" dirty="0">
                <a:solidFill>
                  <a:srgbClr val="FF0000"/>
                </a:solidFill>
                <a:latin typeface="华文中宋" panose="02010600040101010101" pitchFamily="2" charset="-122"/>
                <a:ea typeface="华文中宋" panose="02010600040101010101" pitchFamily="2" charset="-122"/>
              </a:rPr>
              <a:t>如</a:t>
            </a:r>
            <a:r>
              <a:rPr lang="zh-CN" altLang="en-GB" sz="2800" dirty="0">
                <a:solidFill>
                  <a:srgbClr val="FF0000"/>
                </a:solidFill>
                <a:latin typeface="华文中宋" panose="02010600040101010101" pitchFamily="2" charset="-122"/>
                <a:ea typeface="华文中宋" panose="02010600040101010101" pitchFamily="2" charset="-122"/>
              </a:rPr>
              <a:t>：标定为</a:t>
            </a:r>
            <a:r>
              <a:rPr lang="en-GB" altLang="zh-CN" sz="2800" dirty="0">
                <a:solidFill>
                  <a:srgbClr val="FF0000"/>
                </a:solidFill>
                <a:latin typeface="华文中宋" panose="02010600040101010101" pitchFamily="2" charset="-122"/>
                <a:ea typeface="华文中宋" panose="02010600040101010101" pitchFamily="2" charset="-122"/>
              </a:rPr>
              <a:t>50T</a:t>
            </a:r>
            <a:r>
              <a:rPr lang="zh-CN" altLang="en-GB" sz="2800" dirty="0">
                <a:solidFill>
                  <a:srgbClr val="FF0000"/>
                </a:solidFill>
                <a:latin typeface="华文中宋" panose="02010600040101010101" pitchFamily="2" charset="-122"/>
                <a:ea typeface="华文中宋" panose="02010600040101010101" pitchFamily="2" charset="-122"/>
              </a:rPr>
              <a:t>吨的吊车，在臂全伸，作业半径为</a:t>
            </a:r>
            <a:r>
              <a:rPr lang="en-GB" altLang="zh-CN" sz="2800" dirty="0">
                <a:solidFill>
                  <a:srgbClr val="FF0000"/>
                </a:solidFill>
                <a:latin typeface="华文中宋" panose="02010600040101010101" pitchFamily="2" charset="-122"/>
                <a:ea typeface="华文中宋" panose="02010600040101010101" pitchFamily="2" charset="-122"/>
              </a:rPr>
              <a:t>20</a:t>
            </a:r>
            <a:r>
              <a:rPr lang="zh-CN" altLang="en-GB" sz="2800" dirty="0">
                <a:solidFill>
                  <a:srgbClr val="FF0000"/>
                </a:solidFill>
                <a:latin typeface="华文中宋" panose="02010600040101010101" pitchFamily="2" charset="-122"/>
                <a:ea typeface="华文中宋" panose="02010600040101010101" pitchFamily="2" charset="-122"/>
              </a:rPr>
              <a:t>米时的起重能力仅为</a:t>
            </a:r>
            <a:r>
              <a:rPr lang="en-GB" altLang="zh-CN" sz="2800" dirty="0">
                <a:solidFill>
                  <a:srgbClr val="FF0000"/>
                </a:solidFill>
                <a:latin typeface="华文中宋" panose="02010600040101010101" pitchFamily="2" charset="-122"/>
                <a:ea typeface="华文中宋" panose="02010600040101010101" pitchFamily="2" charset="-122"/>
              </a:rPr>
              <a:t>3.2T</a:t>
            </a:r>
            <a:endParaRPr lang="en-US" altLang="zh-CN" sz="2800" dirty="0">
              <a:solidFill>
                <a:srgbClr val="FF0000"/>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矩形 8"/>
          <p:cNvSpPr>
            <a:spLocks noChangeArrowheads="1"/>
          </p:cNvSpPr>
          <p:nvPr/>
        </p:nvSpPr>
        <p:spPr bwMode="auto">
          <a:xfrm>
            <a:off x="5268913" y="2324100"/>
            <a:ext cx="6661150" cy="1630363"/>
          </a:xfrm>
          <a:prstGeom prst="rect">
            <a:avLst/>
          </a:prstGeom>
          <a:noFill/>
          <a:ln w="9525">
            <a:noFill/>
            <a:miter lim="800000"/>
          </a:ln>
        </p:spPr>
        <p:txBody>
          <a:bodyPr>
            <a:spAutoFit/>
          </a:bodyPr>
          <a:lstStyle/>
          <a:p>
            <a:pPr algn="ctr"/>
            <a:r>
              <a:rPr lang="zh-CN" altLang="en-US" sz="5000" b="1">
                <a:solidFill>
                  <a:srgbClr val="595959"/>
                </a:solidFill>
                <a:ea typeface="微软雅黑" panose="020B0503020204020204" pitchFamily="34" charset="-122"/>
              </a:rPr>
              <a:t>起重吊装作业的风险</a:t>
            </a:r>
            <a:endParaRPr lang="en-US" altLang="zh-CN" sz="5000" b="1">
              <a:solidFill>
                <a:srgbClr val="595959"/>
              </a:solidFill>
              <a:ea typeface="微软雅黑" panose="020B0503020204020204" pitchFamily="34" charset="-122"/>
            </a:endParaRPr>
          </a:p>
          <a:p>
            <a:pPr algn="ctr"/>
            <a:r>
              <a:rPr lang="zh-CN" altLang="en-US" sz="5000" b="1">
                <a:solidFill>
                  <a:srgbClr val="595959"/>
                </a:solidFill>
                <a:ea typeface="微软雅黑" panose="020B0503020204020204" pitchFamily="34" charset="-122"/>
              </a:rPr>
              <a:t>及事故主要原因</a:t>
            </a:r>
            <a:endParaRPr lang="zh-CN" altLang="en-US" sz="5000" b="1">
              <a:solidFill>
                <a:srgbClr val="595959"/>
              </a:solidFill>
              <a:ea typeface="微软雅黑" panose="020B0503020204020204" pitchFamily="34" charset="-122"/>
            </a:endParaRPr>
          </a:p>
        </p:txBody>
      </p:sp>
      <p:grpSp>
        <p:nvGrpSpPr>
          <p:cNvPr id="60419" name="组合 6"/>
          <p:cNvGrpSpPr/>
          <p:nvPr/>
        </p:nvGrpSpPr>
        <p:grpSpPr bwMode="auto">
          <a:xfrm>
            <a:off x="290513" y="454025"/>
            <a:ext cx="4468812" cy="4786313"/>
            <a:chOff x="755650" y="1498600"/>
            <a:chExt cx="4468219" cy="4786313"/>
          </a:xfrm>
        </p:grpSpPr>
        <p:sp>
          <p:nvSpPr>
            <p:cNvPr id="60423" name="Freeform 43"/>
            <p:cNvSpPr/>
            <p:nvPr/>
          </p:nvSpPr>
          <p:spPr bwMode="auto">
            <a:xfrm>
              <a:off x="4229747" y="2381006"/>
              <a:ext cx="702640" cy="489173"/>
            </a:xfrm>
            <a:custGeom>
              <a:avLst/>
              <a:gdLst>
                <a:gd name="T0" fmla="*/ 2147483647 w 593"/>
                <a:gd name="T1" fmla="*/ 2147483647 h 413"/>
                <a:gd name="T2" fmla="*/ 0 w 593"/>
                <a:gd name="T3" fmla="*/ 2147483647 h 413"/>
                <a:gd name="T4" fmla="*/ 2147483647 w 593"/>
                <a:gd name="T5" fmla="*/ 0 h 413"/>
                <a:gd name="T6" fmla="*/ 2147483647 w 593"/>
                <a:gd name="T7" fmla="*/ 2147483647 h 413"/>
                <a:gd name="T8" fmla="*/ 2147483647 w 593"/>
                <a:gd name="T9" fmla="*/ 0 h 413"/>
                <a:gd name="T10" fmla="*/ 2147483647 w 593"/>
                <a:gd name="T11" fmla="*/ 2147483647 h 413"/>
                <a:gd name="T12" fmla="*/ 2147483647 w 593"/>
                <a:gd name="T13" fmla="*/ 2147483647 h 413"/>
                <a:gd name="T14" fmla="*/ 0 60000 65536"/>
                <a:gd name="T15" fmla="*/ 0 60000 65536"/>
                <a:gd name="T16" fmla="*/ 0 60000 65536"/>
                <a:gd name="T17" fmla="*/ 0 60000 65536"/>
                <a:gd name="T18" fmla="*/ 0 60000 65536"/>
                <a:gd name="T19" fmla="*/ 0 60000 65536"/>
                <a:gd name="T20" fmla="*/ 0 60000 65536"/>
                <a:gd name="T21" fmla="*/ 0 w 593"/>
                <a:gd name="T22" fmla="*/ 0 h 413"/>
                <a:gd name="T23" fmla="*/ 593 w 593"/>
                <a:gd name="T24" fmla="*/ 413 h 4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3" h="413">
                  <a:moveTo>
                    <a:pt x="303" y="413"/>
                  </a:moveTo>
                  <a:lnTo>
                    <a:pt x="0" y="7"/>
                  </a:lnTo>
                  <a:lnTo>
                    <a:pt x="19" y="0"/>
                  </a:lnTo>
                  <a:lnTo>
                    <a:pt x="303" y="371"/>
                  </a:lnTo>
                  <a:lnTo>
                    <a:pt x="572" y="0"/>
                  </a:lnTo>
                  <a:lnTo>
                    <a:pt x="593" y="7"/>
                  </a:lnTo>
                  <a:lnTo>
                    <a:pt x="303" y="413"/>
                  </a:lnTo>
                  <a:close/>
                </a:path>
              </a:pathLst>
            </a:custGeom>
            <a:solidFill>
              <a:srgbClr val="555D60"/>
            </a:solidFill>
            <a:ln w="9525">
              <a:noFill/>
              <a:round/>
            </a:ln>
          </p:spPr>
          <p:txBody>
            <a:bodyPr/>
            <a:lstStyle/>
            <a:p>
              <a:endParaRPr lang="zh-CN" altLang="en-US"/>
            </a:p>
          </p:txBody>
        </p:sp>
        <p:sp>
          <p:nvSpPr>
            <p:cNvPr id="60424" name="Rectangle 44"/>
            <p:cNvSpPr>
              <a:spLocks noChangeArrowheads="1"/>
            </p:cNvSpPr>
            <p:nvPr/>
          </p:nvSpPr>
          <p:spPr bwMode="auto">
            <a:xfrm>
              <a:off x="4228562" y="2363240"/>
              <a:ext cx="703824" cy="93571"/>
            </a:xfrm>
            <a:prstGeom prst="rect">
              <a:avLst/>
            </a:prstGeom>
            <a:solidFill>
              <a:srgbClr val="555D60"/>
            </a:solidFill>
            <a:ln w="9525">
              <a:noFill/>
              <a:miter lim="800000"/>
            </a:ln>
          </p:spPr>
          <p:txBody>
            <a:bodyPr/>
            <a:lstStyle/>
            <a:p>
              <a:pPr eaLnBrk="1" hangingPunct="1">
                <a:buFont typeface="Arial" panose="020B0604020202020204" pitchFamily="34" charset="0"/>
                <a:buNone/>
              </a:pPr>
              <a:endParaRPr lang="zh-CN" altLang="en-US"/>
            </a:p>
          </p:txBody>
        </p:sp>
        <p:sp>
          <p:nvSpPr>
            <p:cNvPr id="60425" name="Freeform 45"/>
            <p:cNvSpPr/>
            <p:nvPr/>
          </p:nvSpPr>
          <p:spPr bwMode="auto">
            <a:xfrm>
              <a:off x="1036469" y="1557822"/>
              <a:ext cx="4006112" cy="450086"/>
            </a:xfrm>
            <a:custGeom>
              <a:avLst/>
              <a:gdLst>
                <a:gd name="T0" fmla="*/ 2147483647 w 1430"/>
                <a:gd name="T1" fmla="*/ 2147483647 h 161"/>
                <a:gd name="T2" fmla="*/ 2147483647 w 1430"/>
                <a:gd name="T3" fmla="*/ 2147483647 h 161"/>
                <a:gd name="T4" fmla="*/ 2147483647 w 1430"/>
                <a:gd name="T5" fmla="*/ 2147483647 h 161"/>
                <a:gd name="T6" fmla="*/ 2147483647 w 1430"/>
                <a:gd name="T7" fmla="*/ 0 h 161"/>
                <a:gd name="T8" fmla="*/ 2147483647 w 1430"/>
                <a:gd name="T9" fmla="*/ 0 h 161"/>
                <a:gd name="T10" fmla="*/ 2147483647 w 1430"/>
                <a:gd name="T11" fmla="*/ 2147483647 h 161"/>
                <a:gd name="T12" fmla="*/ 2147483647 w 1430"/>
                <a:gd name="T13" fmla="*/ 2147483647 h 161"/>
                <a:gd name="T14" fmla="*/ 2147483647 w 1430"/>
                <a:gd name="T15" fmla="*/ 2147483647 h 161"/>
                <a:gd name="T16" fmla="*/ 2147483647 w 1430"/>
                <a:gd name="T17" fmla="*/ 2147483647 h 161"/>
                <a:gd name="T18" fmla="*/ 2147483647 w 1430"/>
                <a:gd name="T19" fmla="*/ 2147483647 h 161"/>
                <a:gd name="T20" fmla="*/ 2147483647 w 1430"/>
                <a:gd name="T21" fmla="*/ 2147483647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0"/>
                <a:gd name="T34" fmla="*/ 0 h 161"/>
                <a:gd name="T35" fmla="*/ 1430 w 1430"/>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0" h="161">
                  <a:moveTo>
                    <a:pt x="5" y="161"/>
                  </a:moveTo>
                  <a:cubicBezTo>
                    <a:pt x="3" y="161"/>
                    <a:pt x="1" y="160"/>
                    <a:pt x="1" y="158"/>
                  </a:cubicBezTo>
                  <a:cubicBezTo>
                    <a:pt x="0" y="156"/>
                    <a:pt x="1" y="153"/>
                    <a:pt x="3" y="153"/>
                  </a:cubicBezTo>
                  <a:cubicBezTo>
                    <a:pt x="484" y="0"/>
                    <a:pt x="484" y="0"/>
                    <a:pt x="484" y="0"/>
                  </a:cubicBezTo>
                  <a:cubicBezTo>
                    <a:pt x="485" y="0"/>
                    <a:pt x="485" y="0"/>
                    <a:pt x="485" y="0"/>
                  </a:cubicBezTo>
                  <a:cubicBezTo>
                    <a:pt x="1427" y="148"/>
                    <a:pt x="1427" y="148"/>
                    <a:pt x="1427" y="148"/>
                  </a:cubicBezTo>
                  <a:cubicBezTo>
                    <a:pt x="1429" y="149"/>
                    <a:pt x="1430" y="151"/>
                    <a:pt x="1430" y="153"/>
                  </a:cubicBezTo>
                  <a:cubicBezTo>
                    <a:pt x="1430" y="155"/>
                    <a:pt x="1428" y="157"/>
                    <a:pt x="1425" y="157"/>
                  </a:cubicBezTo>
                  <a:cubicBezTo>
                    <a:pt x="485" y="9"/>
                    <a:pt x="485" y="9"/>
                    <a:pt x="485" y="9"/>
                  </a:cubicBezTo>
                  <a:cubicBezTo>
                    <a:pt x="6" y="161"/>
                    <a:pt x="6" y="161"/>
                    <a:pt x="6" y="161"/>
                  </a:cubicBezTo>
                  <a:cubicBezTo>
                    <a:pt x="6" y="161"/>
                    <a:pt x="5" y="161"/>
                    <a:pt x="5" y="161"/>
                  </a:cubicBezTo>
                  <a:close/>
                </a:path>
              </a:pathLst>
            </a:custGeom>
            <a:solidFill>
              <a:srgbClr val="555D60"/>
            </a:solidFill>
            <a:ln w="9525">
              <a:noFill/>
              <a:round/>
            </a:ln>
          </p:spPr>
          <p:txBody>
            <a:bodyPr/>
            <a:lstStyle/>
            <a:p>
              <a:endParaRPr lang="zh-CN" altLang="en-US"/>
            </a:p>
          </p:txBody>
        </p:sp>
        <p:sp>
          <p:nvSpPr>
            <p:cNvPr id="60426" name="Freeform 46"/>
            <p:cNvSpPr/>
            <p:nvPr/>
          </p:nvSpPr>
          <p:spPr bwMode="auto">
            <a:xfrm>
              <a:off x="4490422" y="2982701"/>
              <a:ext cx="190767" cy="291372"/>
            </a:xfrm>
            <a:custGeom>
              <a:avLst/>
              <a:gdLst>
                <a:gd name="T0" fmla="*/ 2147483647 w 68"/>
                <a:gd name="T1" fmla="*/ 2147483647 h 104"/>
                <a:gd name="T2" fmla="*/ 2147483647 w 68"/>
                <a:gd name="T3" fmla="*/ 2147483647 h 104"/>
                <a:gd name="T4" fmla="*/ 2147483647 w 68"/>
                <a:gd name="T5" fmla="*/ 2147483647 h 104"/>
                <a:gd name="T6" fmla="*/ 2147483647 w 68"/>
                <a:gd name="T7" fmla="*/ 2147483647 h 104"/>
                <a:gd name="T8" fmla="*/ 2147483647 w 68"/>
                <a:gd name="T9" fmla="*/ 0 h 104"/>
                <a:gd name="T10" fmla="*/ 2147483647 w 68"/>
                <a:gd name="T11" fmla="*/ 2147483647 h 104"/>
                <a:gd name="T12" fmla="*/ 2147483647 w 68"/>
                <a:gd name="T13" fmla="*/ 2147483647 h 104"/>
                <a:gd name="T14" fmla="*/ 2147483647 w 68"/>
                <a:gd name="T15" fmla="*/ 2147483647 h 104"/>
                <a:gd name="T16" fmla="*/ 2147483647 w 68"/>
                <a:gd name="T17" fmla="*/ 2147483647 h 104"/>
                <a:gd name="T18" fmla="*/ 2147483647 w 68"/>
                <a:gd name="T19" fmla="*/ 2147483647 h 104"/>
                <a:gd name="T20" fmla="*/ 2147483647 w 68"/>
                <a:gd name="T21" fmla="*/ 2147483647 h 104"/>
                <a:gd name="T22" fmla="*/ 2147483647 w 68"/>
                <a:gd name="T23" fmla="*/ 2147483647 h 104"/>
                <a:gd name="T24" fmla="*/ 2147483647 w 68"/>
                <a:gd name="T25" fmla="*/ 2147483647 h 104"/>
                <a:gd name="T26" fmla="*/ 2147483647 w 68"/>
                <a:gd name="T27" fmla="*/ 2147483647 h 104"/>
                <a:gd name="T28" fmla="*/ 0 w 68"/>
                <a:gd name="T29" fmla="*/ 2147483647 h 104"/>
                <a:gd name="T30" fmla="*/ 2147483647 w 68"/>
                <a:gd name="T31" fmla="*/ 2147483647 h 104"/>
                <a:gd name="T32" fmla="*/ 2147483647 w 68"/>
                <a:gd name="T33" fmla="*/ 2147483647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04"/>
                <a:gd name="T53" fmla="*/ 68 w 68"/>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04">
                  <a:moveTo>
                    <a:pt x="34" y="104"/>
                  </a:moveTo>
                  <a:cubicBezTo>
                    <a:pt x="53" y="104"/>
                    <a:pt x="68" y="90"/>
                    <a:pt x="68" y="72"/>
                  </a:cubicBezTo>
                  <a:cubicBezTo>
                    <a:pt x="68" y="56"/>
                    <a:pt x="54" y="42"/>
                    <a:pt x="36" y="41"/>
                  </a:cubicBezTo>
                  <a:cubicBezTo>
                    <a:pt x="36" y="6"/>
                    <a:pt x="36" y="6"/>
                    <a:pt x="36" y="6"/>
                  </a:cubicBezTo>
                  <a:cubicBezTo>
                    <a:pt x="36" y="2"/>
                    <a:pt x="33" y="0"/>
                    <a:pt x="30" y="0"/>
                  </a:cubicBezTo>
                  <a:cubicBezTo>
                    <a:pt x="27" y="0"/>
                    <a:pt x="24" y="2"/>
                    <a:pt x="24" y="6"/>
                  </a:cubicBezTo>
                  <a:cubicBezTo>
                    <a:pt x="24" y="47"/>
                    <a:pt x="24" y="47"/>
                    <a:pt x="24" y="47"/>
                  </a:cubicBezTo>
                  <a:cubicBezTo>
                    <a:pt x="24" y="50"/>
                    <a:pt x="27" y="52"/>
                    <a:pt x="30" y="52"/>
                  </a:cubicBezTo>
                  <a:cubicBezTo>
                    <a:pt x="34" y="52"/>
                    <a:pt x="34" y="52"/>
                    <a:pt x="34" y="52"/>
                  </a:cubicBezTo>
                  <a:cubicBezTo>
                    <a:pt x="46" y="52"/>
                    <a:pt x="56" y="61"/>
                    <a:pt x="56" y="72"/>
                  </a:cubicBezTo>
                  <a:cubicBezTo>
                    <a:pt x="56" y="83"/>
                    <a:pt x="46" y="92"/>
                    <a:pt x="34" y="92"/>
                  </a:cubicBezTo>
                  <a:cubicBezTo>
                    <a:pt x="28" y="92"/>
                    <a:pt x="22" y="90"/>
                    <a:pt x="18" y="85"/>
                  </a:cubicBezTo>
                  <a:cubicBezTo>
                    <a:pt x="14" y="82"/>
                    <a:pt x="13" y="77"/>
                    <a:pt x="13" y="72"/>
                  </a:cubicBezTo>
                  <a:cubicBezTo>
                    <a:pt x="13" y="69"/>
                    <a:pt x="10" y="67"/>
                    <a:pt x="6" y="67"/>
                  </a:cubicBezTo>
                  <a:cubicBezTo>
                    <a:pt x="3" y="67"/>
                    <a:pt x="0" y="69"/>
                    <a:pt x="0" y="72"/>
                  </a:cubicBezTo>
                  <a:cubicBezTo>
                    <a:pt x="0" y="80"/>
                    <a:pt x="3" y="87"/>
                    <a:pt x="8" y="93"/>
                  </a:cubicBezTo>
                  <a:cubicBezTo>
                    <a:pt x="15" y="100"/>
                    <a:pt x="24" y="104"/>
                    <a:pt x="34" y="104"/>
                  </a:cubicBezTo>
                  <a:close/>
                </a:path>
              </a:pathLst>
            </a:custGeom>
            <a:solidFill>
              <a:srgbClr val="37393A"/>
            </a:solidFill>
            <a:ln w="9525">
              <a:noFill/>
              <a:round/>
            </a:ln>
          </p:spPr>
          <p:txBody>
            <a:bodyPr/>
            <a:lstStyle/>
            <a:p>
              <a:endParaRPr lang="zh-CN" altLang="en-US"/>
            </a:p>
          </p:txBody>
        </p:sp>
        <p:sp>
          <p:nvSpPr>
            <p:cNvPr id="60427" name="Freeform 47"/>
            <p:cNvSpPr/>
            <p:nvPr/>
          </p:nvSpPr>
          <p:spPr bwMode="auto">
            <a:xfrm>
              <a:off x="4447766" y="2800297"/>
              <a:ext cx="266600" cy="280712"/>
            </a:xfrm>
            <a:custGeom>
              <a:avLst/>
              <a:gdLst>
                <a:gd name="T0" fmla="*/ 2147483647 w 95"/>
                <a:gd name="T1" fmla="*/ 2147483647 h 100"/>
                <a:gd name="T2" fmla="*/ 2147483647 w 95"/>
                <a:gd name="T3" fmla="*/ 2147483647 h 100"/>
                <a:gd name="T4" fmla="*/ 2147483647 w 95"/>
                <a:gd name="T5" fmla="*/ 2147483647 h 100"/>
                <a:gd name="T6" fmla="*/ 2147483647 w 95"/>
                <a:gd name="T7" fmla="*/ 2147483647 h 100"/>
                <a:gd name="T8" fmla="*/ 2147483647 w 95"/>
                <a:gd name="T9" fmla="*/ 2147483647 h 100"/>
                <a:gd name="T10" fmla="*/ 2147483647 w 95"/>
                <a:gd name="T11" fmla="*/ 2147483647 h 100"/>
                <a:gd name="T12" fmla="*/ 2147483647 w 95"/>
                <a:gd name="T13" fmla="*/ 2147483647 h 100"/>
                <a:gd name="T14" fmla="*/ 2147483647 w 95"/>
                <a:gd name="T15" fmla="*/ 2147483647 h 100"/>
                <a:gd name="T16" fmla="*/ 0 w 95"/>
                <a:gd name="T17" fmla="*/ 2147483647 h 100"/>
                <a:gd name="T18" fmla="*/ 2147483647 w 95"/>
                <a:gd name="T19" fmla="*/ 0 h 100"/>
                <a:gd name="T20" fmla="*/ 2147483647 w 95"/>
                <a:gd name="T21" fmla="*/ 2147483647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00"/>
                <a:gd name="T35" fmla="*/ 95 w 95"/>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00">
                  <a:moveTo>
                    <a:pt x="95" y="26"/>
                  </a:moveTo>
                  <a:cubicBezTo>
                    <a:pt x="88" y="69"/>
                    <a:pt x="88" y="69"/>
                    <a:pt x="88" y="69"/>
                  </a:cubicBezTo>
                  <a:cubicBezTo>
                    <a:pt x="86" y="80"/>
                    <a:pt x="86" y="80"/>
                    <a:pt x="86" y="80"/>
                  </a:cubicBezTo>
                  <a:cubicBezTo>
                    <a:pt x="86" y="91"/>
                    <a:pt x="77" y="100"/>
                    <a:pt x="67" y="100"/>
                  </a:cubicBezTo>
                  <a:cubicBezTo>
                    <a:pt x="47" y="100"/>
                    <a:pt x="47" y="100"/>
                    <a:pt x="47" y="100"/>
                  </a:cubicBezTo>
                  <a:cubicBezTo>
                    <a:pt x="28" y="100"/>
                    <a:pt x="28" y="100"/>
                    <a:pt x="28" y="100"/>
                  </a:cubicBezTo>
                  <a:cubicBezTo>
                    <a:pt x="17" y="100"/>
                    <a:pt x="9" y="91"/>
                    <a:pt x="9" y="80"/>
                  </a:cubicBezTo>
                  <a:cubicBezTo>
                    <a:pt x="7" y="69"/>
                    <a:pt x="7" y="69"/>
                    <a:pt x="7" y="69"/>
                  </a:cubicBezTo>
                  <a:cubicBezTo>
                    <a:pt x="0" y="26"/>
                    <a:pt x="0" y="26"/>
                    <a:pt x="0" y="26"/>
                  </a:cubicBezTo>
                  <a:cubicBezTo>
                    <a:pt x="6" y="8"/>
                    <a:pt x="25" y="0"/>
                    <a:pt x="47" y="0"/>
                  </a:cubicBezTo>
                  <a:cubicBezTo>
                    <a:pt x="70" y="0"/>
                    <a:pt x="89" y="8"/>
                    <a:pt x="95" y="26"/>
                  </a:cubicBezTo>
                  <a:close/>
                </a:path>
              </a:pathLst>
            </a:custGeom>
            <a:solidFill>
              <a:srgbClr val="F39C12"/>
            </a:solidFill>
            <a:ln w="9525">
              <a:noFill/>
              <a:round/>
            </a:ln>
          </p:spPr>
          <p:txBody>
            <a:bodyPr/>
            <a:lstStyle/>
            <a:p>
              <a:endParaRPr lang="zh-CN" altLang="en-US"/>
            </a:p>
          </p:txBody>
        </p:sp>
        <p:sp>
          <p:nvSpPr>
            <p:cNvPr id="60428" name="Freeform 48"/>
            <p:cNvSpPr/>
            <p:nvPr/>
          </p:nvSpPr>
          <p:spPr bwMode="auto">
            <a:xfrm>
              <a:off x="4579289" y="2800297"/>
              <a:ext cx="135077" cy="280712"/>
            </a:xfrm>
            <a:custGeom>
              <a:avLst/>
              <a:gdLst>
                <a:gd name="T0" fmla="*/ 0 w 48"/>
                <a:gd name="T1" fmla="*/ 0 h 100"/>
                <a:gd name="T2" fmla="*/ 2147483647 w 48"/>
                <a:gd name="T3" fmla="*/ 2147483647 h 100"/>
                <a:gd name="T4" fmla="*/ 2147483647 w 48"/>
                <a:gd name="T5" fmla="*/ 2147483647 h 100"/>
                <a:gd name="T6" fmla="*/ 2147483647 w 48"/>
                <a:gd name="T7" fmla="*/ 2147483647 h 100"/>
                <a:gd name="T8" fmla="*/ 2147483647 w 48"/>
                <a:gd name="T9" fmla="*/ 2147483647 h 100"/>
                <a:gd name="T10" fmla="*/ 0 w 48"/>
                <a:gd name="T11" fmla="*/ 2147483647 h 100"/>
                <a:gd name="T12" fmla="*/ 0 w 48"/>
                <a:gd name="T13" fmla="*/ 0 h 100"/>
                <a:gd name="T14" fmla="*/ 0 60000 65536"/>
                <a:gd name="T15" fmla="*/ 0 60000 65536"/>
                <a:gd name="T16" fmla="*/ 0 60000 65536"/>
                <a:gd name="T17" fmla="*/ 0 60000 65536"/>
                <a:gd name="T18" fmla="*/ 0 60000 65536"/>
                <a:gd name="T19" fmla="*/ 0 60000 65536"/>
                <a:gd name="T20" fmla="*/ 0 60000 65536"/>
                <a:gd name="T21" fmla="*/ 0 w 48"/>
                <a:gd name="T22" fmla="*/ 0 h 100"/>
                <a:gd name="T23" fmla="*/ 48 w 48"/>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100">
                  <a:moveTo>
                    <a:pt x="0" y="0"/>
                  </a:moveTo>
                  <a:cubicBezTo>
                    <a:pt x="23" y="0"/>
                    <a:pt x="42" y="8"/>
                    <a:pt x="48" y="26"/>
                  </a:cubicBezTo>
                  <a:cubicBezTo>
                    <a:pt x="41" y="69"/>
                    <a:pt x="41" y="69"/>
                    <a:pt x="41" y="69"/>
                  </a:cubicBezTo>
                  <a:cubicBezTo>
                    <a:pt x="39" y="80"/>
                    <a:pt x="39" y="80"/>
                    <a:pt x="39" y="80"/>
                  </a:cubicBezTo>
                  <a:cubicBezTo>
                    <a:pt x="39" y="91"/>
                    <a:pt x="30" y="100"/>
                    <a:pt x="20" y="100"/>
                  </a:cubicBezTo>
                  <a:cubicBezTo>
                    <a:pt x="0" y="100"/>
                    <a:pt x="0" y="100"/>
                    <a:pt x="0" y="100"/>
                  </a:cubicBezTo>
                  <a:lnTo>
                    <a:pt x="0" y="0"/>
                  </a:lnTo>
                  <a:close/>
                </a:path>
              </a:pathLst>
            </a:custGeom>
            <a:solidFill>
              <a:srgbClr val="E5921A"/>
            </a:solidFill>
            <a:ln w="9525">
              <a:noFill/>
              <a:round/>
            </a:ln>
          </p:spPr>
          <p:txBody>
            <a:bodyPr/>
            <a:lstStyle/>
            <a:p>
              <a:endParaRPr lang="zh-CN" altLang="en-US"/>
            </a:p>
          </p:txBody>
        </p:sp>
        <p:sp>
          <p:nvSpPr>
            <p:cNvPr id="60429" name="Oval 49"/>
            <p:cNvSpPr>
              <a:spLocks noChangeArrowheads="1"/>
            </p:cNvSpPr>
            <p:nvPr/>
          </p:nvSpPr>
          <p:spPr bwMode="auto">
            <a:xfrm>
              <a:off x="4536633" y="2895052"/>
              <a:ext cx="87682" cy="87648"/>
            </a:xfrm>
            <a:prstGeom prst="ellipse">
              <a:avLst/>
            </a:prstGeom>
            <a:solidFill>
              <a:srgbClr val="2C3E50"/>
            </a:solidFill>
            <a:ln w="9525">
              <a:noFill/>
              <a:round/>
            </a:ln>
          </p:spPr>
          <p:txBody>
            <a:bodyPr/>
            <a:lstStyle/>
            <a:p>
              <a:pPr eaLnBrk="1" hangingPunct="1">
                <a:buFont typeface="Arial" panose="020B0604020202020204" pitchFamily="34" charset="0"/>
                <a:buNone/>
              </a:pPr>
              <a:endParaRPr lang="zh-CN" altLang="en-US"/>
            </a:p>
          </p:txBody>
        </p:sp>
        <p:sp>
          <p:nvSpPr>
            <p:cNvPr id="60430" name="Freeform 50"/>
            <p:cNvSpPr/>
            <p:nvPr/>
          </p:nvSpPr>
          <p:spPr bwMode="auto">
            <a:xfrm>
              <a:off x="983149" y="1980666"/>
              <a:ext cx="4134080" cy="371913"/>
            </a:xfrm>
            <a:custGeom>
              <a:avLst/>
              <a:gdLst>
                <a:gd name="T0" fmla="*/ 2147483647 w 3489"/>
                <a:gd name="T1" fmla="*/ 2147483647 h 314"/>
                <a:gd name="T2" fmla="*/ 2147483647 w 3489"/>
                <a:gd name="T3" fmla="*/ 2147483647 h 314"/>
                <a:gd name="T4" fmla="*/ 2147483647 w 3489"/>
                <a:gd name="T5" fmla="*/ 2147483647 h 314"/>
                <a:gd name="T6" fmla="*/ 2147483647 w 3489"/>
                <a:gd name="T7" fmla="*/ 2147483647 h 314"/>
                <a:gd name="T8" fmla="*/ 2147483647 w 3489"/>
                <a:gd name="T9" fmla="*/ 2147483647 h 314"/>
                <a:gd name="T10" fmla="*/ 2147483647 w 3489"/>
                <a:gd name="T11" fmla="*/ 2147483647 h 314"/>
                <a:gd name="T12" fmla="*/ 2147483647 w 3489"/>
                <a:gd name="T13" fmla="*/ 2147483647 h 314"/>
                <a:gd name="T14" fmla="*/ 2147483647 w 3489"/>
                <a:gd name="T15" fmla="*/ 2147483647 h 314"/>
                <a:gd name="T16" fmla="*/ 2147483647 w 3489"/>
                <a:gd name="T17" fmla="*/ 2147483647 h 314"/>
                <a:gd name="T18" fmla="*/ 2147483647 w 3489"/>
                <a:gd name="T19" fmla="*/ 2147483647 h 314"/>
                <a:gd name="T20" fmla="*/ 2147483647 w 3489"/>
                <a:gd name="T21" fmla="*/ 2147483647 h 314"/>
                <a:gd name="T22" fmla="*/ 2147483647 w 3489"/>
                <a:gd name="T23" fmla="*/ 2147483647 h 314"/>
                <a:gd name="T24" fmla="*/ 2147483647 w 3489"/>
                <a:gd name="T25" fmla="*/ 2147483647 h 314"/>
                <a:gd name="T26" fmla="*/ 2147483647 w 3489"/>
                <a:gd name="T27" fmla="*/ 2147483647 h 314"/>
                <a:gd name="T28" fmla="*/ 2147483647 w 3489"/>
                <a:gd name="T29" fmla="*/ 2147483647 h 314"/>
                <a:gd name="T30" fmla="*/ 2147483647 w 3489"/>
                <a:gd name="T31" fmla="*/ 2147483647 h 314"/>
                <a:gd name="T32" fmla="*/ 2147483647 w 3489"/>
                <a:gd name="T33" fmla="*/ 2147483647 h 314"/>
                <a:gd name="T34" fmla="*/ 0 w 3489"/>
                <a:gd name="T35" fmla="*/ 2147483647 h 314"/>
                <a:gd name="T36" fmla="*/ 2147483647 w 3489"/>
                <a:gd name="T37" fmla="*/ 2147483647 h 314"/>
                <a:gd name="T38" fmla="*/ 2147483647 w 3489"/>
                <a:gd name="T39" fmla="*/ 2147483647 h 314"/>
                <a:gd name="T40" fmla="*/ 2147483647 w 3489"/>
                <a:gd name="T41" fmla="*/ 2147483647 h 314"/>
                <a:gd name="T42" fmla="*/ 2147483647 w 3489"/>
                <a:gd name="T43" fmla="*/ 2147483647 h 314"/>
                <a:gd name="T44" fmla="*/ 2147483647 w 3489"/>
                <a:gd name="T45" fmla="*/ 2147483647 h 314"/>
                <a:gd name="T46" fmla="*/ 2147483647 w 3489"/>
                <a:gd name="T47" fmla="*/ 2147483647 h 314"/>
                <a:gd name="T48" fmla="*/ 2147483647 w 3489"/>
                <a:gd name="T49" fmla="*/ 2147483647 h 314"/>
                <a:gd name="T50" fmla="*/ 2147483647 w 3489"/>
                <a:gd name="T51" fmla="*/ 2147483647 h 314"/>
                <a:gd name="T52" fmla="*/ 2147483647 w 3489"/>
                <a:gd name="T53" fmla="*/ 2147483647 h 314"/>
                <a:gd name="T54" fmla="*/ 2147483647 w 3489"/>
                <a:gd name="T55" fmla="*/ 2147483647 h 314"/>
                <a:gd name="T56" fmla="*/ 2147483647 w 3489"/>
                <a:gd name="T57" fmla="*/ 2147483647 h 314"/>
                <a:gd name="T58" fmla="*/ 2147483647 w 3489"/>
                <a:gd name="T59" fmla="*/ 2147483647 h 314"/>
                <a:gd name="T60" fmla="*/ 2147483647 w 3489"/>
                <a:gd name="T61" fmla="*/ 2147483647 h 314"/>
                <a:gd name="T62" fmla="*/ 2147483647 w 3489"/>
                <a:gd name="T63" fmla="*/ 2147483647 h 314"/>
                <a:gd name="T64" fmla="*/ 2147483647 w 3489"/>
                <a:gd name="T65" fmla="*/ 2147483647 h 314"/>
                <a:gd name="T66" fmla="*/ 2147483647 w 3489"/>
                <a:gd name="T67" fmla="*/ 2147483647 h 314"/>
                <a:gd name="T68" fmla="*/ 2147483647 w 3489"/>
                <a:gd name="T69" fmla="*/ 2147483647 h 3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89"/>
                <a:gd name="T106" fmla="*/ 0 h 314"/>
                <a:gd name="T107" fmla="*/ 3489 w 3489"/>
                <a:gd name="T108" fmla="*/ 314 h 3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89" h="314">
                  <a:moveTo>
                    <a:pt x="3452" y="104"/>
                  </a:moveTo>
                  <a:lnTo>
                    <a:pt x="3411" y="196"/>
                  </a:lnTo>
                  <a:lnTo>
                    <a:pt x="3295" y="14"/>
                  </a:lnTo>
                  <a:lnTo>
                    <a:pt x="3180" y="198"/>
                  </a:lnTo>
                  <a:lnTo>
                    <a:pt x="3059" y="9"/>
                  </a:lnTo>
                  <a:lnTo>
                    <a:pt x="2953" y="201"/>
                  </a:lnTo>
                  <a:lnTo>
                    <a:pt x="2834" y="11"/>
                  </a:lnTo>
                  <a:lnTo>
                    <a:pt x="2728" y="196"/>
                  </a:lnTo>
                  <a:lnTo>
                    <a:pt x="2610" y="9"/>
                  </a:lnTo>
                  <a:lnTo>
                    <a:pt x="2506" y="196"/>
                  </a:lnTo>
                  <a:lnTo>
                    <a:pt x="2385" y="4"/>
                  </a:lnTo>
                  <a:lnTo>
                    <a:pt x="2300" y="196"/>
                  </a:lnTo>
                  <a:lnTo>
                    <a:pt x="2215" y="61"/>
                  </a:lnTo>
                  <a:lnTo>
                    <a:pt x="2213" y="63"/>
                  </a:lnTo>
                  <a:lnTo>
                    <a:pt x="2180" y="11"/>
                  </a:lnTo>
                  <a:lnTo>
                    <a:pt x="2083" y="196"/>
                  </a:lnTo>
                  <a:lnTo>
                    <a:pt x="1962" y="7"/>
                  </a:lnTo>
                  <a:lnTo>
                    <a:pt x="1860" y="198"/>
                  </a:lnTo>
                  <a:lnTo>
                    <a:pt x="1742" y="9"/>
                  </a:lnTo>
                  <a:lnTo>
                    <a:pt x="1636" y="198"/>
                  </a:lnTo>
                  <a:lnTo>
                    <a:pt x="1510" y="0"/>
                  </a:lnTo>
                  <a:lnTo>
                    <a:pt x="1442" y="191"/>
                  </a:lnTo>
                  <a:lnTo>
                    <a:pt x="1324" y="4"/>
                  </a:lnTo>
                  <a:lnTo>
                    <a:pt x="1239" y="196"/>
                  </a:lnTo>
                  <a:lnTo>
                    <a:pt x="1123" y="14"/>
                  </a:lnTo>
                  <a:lnTo>
                    <a:pt x="1009" y="198"/>
                  </a:lnTo>
                  <a:lnTo>
                    <a:pt x="889" y="9"/>
                  </a:lnTo>
                  <a:lnTo>
                    <a:pt x="782" y="201"/>
                  </a:lnTo>
                  <a:lnTo>
                    <a:pt x="662" y="11"/>
                  </a:lnTo>
                  <a:lnTo>
                    <a:pt x="558" y="196"/>
                  </a:lnTo>
                  <a:lnTo>
                    <a:pt x="439" y="9"/>
                  </a:lnTo>
                  <a:lnTo>
                    <a:pt x="335" y="196"/>
                  </a:lnTo>
                  <a:lnTo>
                    <a:pt x="215" y="4"/>
                  </a:lnTo>
                  <a:lnTo>
                    <a:pt x="130" y="196"/>
                  </a:lnTo>
                  <a:lnTo>
                    <a:pt x="45" y="61"/>
                  </a:lnTo>
                  <a:lnTo>
                    <a:pt x="0" y="90"/>
                  </a:lnTo>
                  <a:lnTo>
                    <a:pt x="139" y="312"/>
                  </a:lnTo>
                  <a:lnTo>
                    <a:pt x="222" y="118"/>
                  </a:lnTo>
                  <a:lnTo>
                    <a:pt x="338" y="298"/>
                  </a:lnTo>
                  <a:lnTo>
                    <a:pt x="442" y="113"/>
                  </a:lnTo>
                  <a:lnTo>
                    <a:pt x="560" y="300"/>
                  </a:lnTo>
                  <a:lnTo>
                    <a:pt x="664" y="116"/>
                  </a:lnTo>
                  <a:lnTo>
                    <a:pt x="785" y="307"/>
                  </a:lnTo>
                  <a:lnTo>
                    <a:pt x="891" y="113"/>
                  </a:lnTo>
                  <a:lnTo>
                    <a:pt x="1009" y="298"/>
                  </a:lnTo>
                  <a:lnTo>
                    <a:pt x="1125" y="113"/>
                  </a:lnTo>
                  <a:lnTo>
                    <a:pt x="1248" y="309"/>
                  </a:lnTo>
                  <a:lnTo>
                    <a:pt x="1333" y="118"/>
                  </a:lnTo>
                  <a:lnTo>
                    <a:pt x="1456" y="314"/>
                  </a:lnTo>
                  <a:lnTo>
                    <a:pt x="1522" y="123"/>
                  </a:lnTo>
                  <a:lnTo>
                    <a:pt x="1638" y="302"/>
                  </a:lnTo>
                  <a:lnTo>
                    <a:pt x="1745" y="113"/>
                  </a:lnTo>
                  <a:lnTo>
                    <a:pt x="1863" y="302"/>
                  </a:lnTo>
                  <a:lnTo>
                    <a:pt x="1967" y="113"/>
                  </a:lnTo>
                  <a:lnTo>
                    <a:pt x="2085" y="302"/>
                  </a:lnTo>
                  <a:lnTo>
                    <a:pt x="2184" y="118"/>
                  </a:lnTo>
                  <a:lnTo>
                    <a:pt x="2265" y="248"/>
                  </a:lnTo>
                  <a:lnTo>
                    <a:pt x="2269" y="246"/>
                  </a:lnTo>
                  <a:lnTo>
                    <a:pt x="2310" y="312"/>
                  </a:lnTo>
                  <a:lnTo>
                    <a:pt x="2395" y="118"/>
                  </a:lnTo>
                  <a:lnTo>
                    <a:pt x="2508" y="298"/>
                  </a:lnTo>
                  <a:lnTo>
                    <a:pt x="2612" y="113"/>
                  </a:lnTo>
                  <a:lnTo>
                    <a:pt x="2730" y="300"/>
                  </a:lnTo>
                  <a:lnTo>
                    <a:pt x="2837" y="116"/>
                  </a:lnTo>
                  <a:lnTo>
                    <a:pt x="2957" y="307"/>
                  </a:lnTo>
                  <a:lnTo>
                    <a:pt x="3064" y="113"/>
                  </a:lnTo>
                  <a:lnTo>
                    <a:pt x="3180" y="298"/>
                  </a:lnTo>
                  <a:lnTo>
                    <a:pt x="3295" y="113"/>
                  </a:lnTo>
                  <a:lnTo>
                    <a:pt x="3418" y="309"/>
                  </a:lnTo>
                  <a:lnTo>
                    <a:pt x="3489" y="153"/>
                  </a:lnTo>
                  <a:lnTo>
                    <a:pt x="3452" y="104"/>
                  </a:lnTo>
                  <a:close/>
                </a:path>
              </a:pathLst>
            </a:custGeom>
            <a:solidFill>
              <a:srgbClr val="F2CD14"/>
            </a:solidFill>
            <a:ln w="9525">
              <a:noFill/>
              <a:round/>
            </a:ln>
          </p:spPr>
          <p:txBody>
            <a:bodyPr/>
            <a:lstStyle/>
            <a:p>
              <a:endParaRPr lang="zh-CN" altLang="en-US"/>
            </a:p>
          </p:txBody>
        </p:sp>
        <p:sp>
          <p:nvSpPr>
            <p:cNvPr id="60431" name="Freeform 51"/>
            <p:cNvSpPr>
              <a:spLocks noEditPoints="1"/>
            </p:cNvSpPr>
            <p:nvPr/>
          </p:nvSpPr>
          <p:spPr bwMode="auto">
            <a:xfrm>
              <a:off x="851626" y="1954609"/>
              <a:ext cx="4372243" cy="412184"/>
            </a:xfrm>
            <a:custGeom>
              <a:avLst/>
              <a:gdLst>
                <a:gd name="T0" fmla="*/ 2147483647 w 3690"/>
                <a:gd name="T1" fmla="*/ 2147483647 h 348"/>
                <a:gd name="T2" fmla="*/ 2147483647 w 3690"/>
                <a:gd name="T3" fmla="*/ 2147483647 h 348"/>
                <a:gd name="T4" fmla="*/ 2147483647 w 3690"/>
                <a:gd name="T5" fmla="*/ 2147483647 h 348"/>
                <a:gd name="T6" fmla="*/ 2147483647 w 3690"/>
                <a:gd name="T7" fmla="*/ 2147483647 h 348"/>
                <a:gd name="T8" fmla="*/ 2147483647 w 3690"/>
                <a:gd name="T9" fmla="*/ 2147483647 h 348"/>
                <a:gd name="T10" fmla="*/ 2147483647 w 3690"/>
                <a:gd name="T11" fmla="*/ 0 h 348"/>
                <a:gd name="T12" fmla="*/ 2147483647 w 3690"/>
                <a:gd name="T13" fmla="*/ 0 h 348"/>
                <a:gd name="T14" fmla="*/ 0 w 3690"/>
                <a:gd name="T15" fmla="*/ 2147483647 h 348"/>
                <a:gd name="T16" fmla="*/ 2147483647 w 3690"/>
                <a:gd name="T17" fmla="*/ 2147483647 h 348"/>
                <a:gd name="T18" fmla="*/ 2147483647 w 3690"/>
                <a:gd name="T19" fmla="*/ 0 h 348"/>
                <a:gd name="T20" fmla="*/ 2147483647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90"/>
                <a:gd name="T34" fmla="*/ 0 h 348"/>
                <a:gd name="T35" fmla="*/ 3690 w 3690"/>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90" h="348">
                  <a:moveTo>
                    <a:pt x="3520" y="45"/>
                  </a:moveTo>
                  <a:lnTo>
                    <a:pt x="3622" y="303"/>
                  </a:lnTo>
                  <a:lnTo>
                    <a:pt x="68" y="303"/>
                  </a:lnTo>
                  <a:lnTo>
                    <a:pt x="170" y="45"/>
                  </a:lnTo>
                  <a:lnTo>
                    <a:pt x="3520" y="45"/>
                  </a:lnTo>
                  <a:close/>
                  <a:moveTo>
                    <a:pt x="3553" y="0"/>
                  </a:moveTo>
                  <a:lnTo>
                    <a:pt x="139" y="0"/>
                  </a:lnTo>
                  <a:lnTo>
                    <a:pt x="0" y="348"/>
                  </a:lnTo>
                  <a:lnTo>
                    <a:pt x="3690" y="348"/>
                  </a:lnTo>
                  <a:lnTo>
                    <a:pt x="3553" y="0"/>
                  </a:lnTo>
                  <a:close/>
                </a:path>
              </a:pathLst>
            </a:custGeom>
            <a:solidFill>
              <a:srgbClr val="F39C12"/>
            </a:solidFill>
            <a:ln w="9525">
              <a:noFill/>
              <a:round/>
            </a:ln>
          </p:spPr>
          <p:txBody>
            <a:bodyPr/>
            <a:lstStyle/>
            <a:p>
              <a:endParaRPr lang="zh-CN" altLang="en-US"/>
            </a:p>
          </p:txBody>
        </p:sp>
        <p:sp>
          <p:nvSpPr>
            <p:cNvPr id="60432" name="Freeform 52"/>
            <p:cNvSpPr>
              <a:spLocks noEditPoints="1"/>
            </p:cNvSpPr>
            <p:nvPr/>
          </p:nvSpPr>
          <p:spPr bwMode="auto">
            <a:xfrm>
              <a:off x="851626" y="1954609"/>
              <a:ext cx="4372243" cy="412184"/>
            </a:xfrm>
            <a:custGeom>
              <a:avLst/>
              <a:gdLst>
                <a:gd name="T0" fmla="*/ 2147483647 w 3690"/>
                <a:gd name="T1" fmla="*/ 2147483647 h 348"/>
                <a:gd name="T2" fmla="*/ 2147483647 w 3690"/>
                <a:gd name="T3" fmla="*/ 2147483647 h 348"/>
                <a:gd name="T4" fmla="*/ 2147483647 w 3690"/>
                <a:gd name="T5" fmla="*/ 2147483647 h 348"/>
                <a:gd name="T6" fmla="*/ 2147483647 w 3690"/>
                <a:gd name="T7" fmla="*/ 2147483647 h 348"/>
                <a:gd name="T8" fmla="*/ 2147483647 w 3690"/>
                <a:gd name="T9" fmla="*/ 2147483647 h 348"/>
                <a:gd name="T10" fmla="*/ 2147483647 w 3690"/>
                <a:gd name="T11" fmla="*/ 0 h 348"/>
                <a:gd name="T12" fmla="*/ 2147483647 w 3690"/>
                <a:gd name="T13" fmla="*/ 0 h 348"/>
                <a:gd name="T14" fmla="*/ 0 w 3690"/>
                <a:gd name="T15" fmla="*/ 2147483647 h 348"/>
                <a:gd name="T16" fmla="*/ 2147483647 w 3690"/>
                <a:gd name="T17" fmla="*/ 2147483647 h 348"/>
                <a:gd name="T18" fmla="*/ 2147483647 w 3690"/>
                <a:gd name="T19" fmla="*/ 0 h 348"/>
                <a:gd name="T20" fmla="*/ 2147483647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90"/>
                <a:gd name="T34" fmla="*/ 0 h 348"/>
                <a:gd name="T35" fmla="*/ 3690 w 3690"/>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90" h="348">
                  <a:moveTo>
                    <a:pt x="3520" y="45"/>
                  </a:moveTo>
                  <a:lnTo>
                    <a:pt x="3622" y="303"/>
                  </a:lnTo>
                  <a:lnTo>
                    <a:pt x="68" y="303"/>
                  </a:lnTo>
                  <a:lnTo>
                    <a:pt x="170" y="45"/>
                  </a:lnTo>
                  <a:lnTo>
                    <a:pt x="3520" y="45"/>
                  </a:lnTo>
                  <a:moveTo>
                    <a:pt x="3553" y="0"/>
                  </a:moveTo>
                  <a:lnTo>
                    <a:pt x="139" y="0"/>
                  </a:lnTo>
                  <a:lnTo>
                    <a:pt x="0" y="348"/>
                  </a:lnTo>
                  <a:lnTo>
                    <a:pt x="3690" y="348"/>
                  </a:lnTo>
                  <a:lnTo>
                    <a:pt x="3553" y="0"/>
                  </a:lnTo>
                </a:path>
              </a:pathLst>
            </a:custGeom>
            <a:noFill/>
            <a:ln w="9525">
              <a:noFill/>
              <a:round/>
            </a:ln>
          </p:spPr>
          <p:txBody>
            <a:bodyPr/>
            <a:lstStyle/>
            <a:p>
              <a:endParaRPr lang="zh-CN" altLang="en-US"/>
            </a:p>
          </p:txBody>
        </p:sp>
        <p:sp>
          <p:nvSpPr>
            <p:cNvPr id="60433" name="Freeform 53"/>
            <p:cNvSpPr/>
            <p:nvPr/>
          </p:nvSpPr>
          <p:spPr bwMode="auto">
            <a:xfrm>
              <a:off x="2213064" y="2385744"/>
              <a:ext cx="369686" cy="3761774"/>
            </a:xfrm>
            <a:custGeom>
              <a:avLst/>
              <a:gdLst>
                <a:gd name="T0" fmla="*/ 2147483647 w 132"/>
                <a:gd name="T1" fmla="*/ 2147483647 h 1343"/>
                <a:gd name="T2" fmla="*/ 2147483647 w 132"/>
                <a:gd name="T3" fmla="*/ 2147483647 h 1343"/>
                <a:gd name="T4" fmla="*/ 2147483647 w 132"/>
                <a:gd name="T5" fmla="*/ 2147483647 h 1343"/>
                <a:gd name="T6" fmla="*/ 2147483647 w 132"/>
                <a:gd name="T7" fmla="*/ 2147483647 h 1343"/>
                <a:gd name="T8" fmla="*/ 2147483647 w 132"/>
                <a:gd name="T9" fmla="*/ 2147483647 h 1343"/>
                <a:gd name="T10" fmla="*/ 2147483647 w 132"/>
                <a:gd name="T11" fmla="*/ 2147483647 h 1343"/>
                <a:gd name="T12" fmla="*/ 2147483647 w 132"/>
                <a:gd name="T13" fmla="*/ 2147483647 h 1343"/>
                <a:gd name="T14" fmla="*/ 2147483647 w 132"/>
                <a:gd name="T15" fmla="*/ 2147483647 h 1343"/>
                <a:gd name="T16" fmla="*/ 2147483647 w 132"/>
                <a:gd name="T17" fmla="*/ 2147483647 h 1343"/>
                <a:gd name="T18" fmla="*/ 2147483647 w 132"/>
                <a:gd name="T19" fmla="*/ 2147483647 h 1343"/>
                <a:gd name="T20" fmla="*/ 2147483647 w 132"/>
                <a:gd name="T21" fmla="*/ 2147483647 h 1343"/>
                <a:gd name="T22" fmla="*/ 2147483647 w 132"/>
                <a:gd name="T23" fmla="*/ 2147483647 h 1343"/>
                <a:gd name="T24" fmla="*/ 2147483647 w 132"/>
                <a:gd name="T25" fmla="*/ 2147483647 h 1343"/>
                <a:gd name="T26" fmla="*/ 2147483647 w 132"/>
                <a:gd name="T27" fmla="*/ 2147483647 h 1343"/>
                <a:gd name="T28" fmla="*/ 2147483647 w 132"/>
                <a:gd name="T29" fmla="*/ 2147483647 h 1343"/>
                <a:gd name="T30" fmla="*/ 2147483647 w 132"/>
                <a:gd name="T31" fmla="*/ 2147483647 h 1343"/>
                <a:gd name="T32" fmla="*/ 2147483647 w 132"/>
                <a:gd name="T33" fmla="*/ 2147483647 h 1343"/>
                <a:gd name="T34" fmla="*/ 2147483647 w 132"/>
                <a:gd name="T35" fmla="*/ 2147483647 h 1343"/>
                <a:gd name="T36" fmla="*/ 2147483647 w 132"/>
                <a:gd name="T37" fmla="*/ 2147483647 h 1343"/>
                <a:gd name="T38" fmla="*/ 2147483647 w 132"/>
                <a:gd name="T39" fmla="*/ 2147483647 h 1343"/>
                <a:gd name="T40" fmla="*/ 0 w 132"/>
                <a:gd name="T41" fmla="*/ 2147483647 h 1343"/>
                <a:gd name="T42" fmla="*/ 2147483647 w 132"/>
                <a:gd name="T43" fmla="*/ 2147483647 h 1343"/>
                <a:gd name="T44" fmla="*/ 2147483647 w 132"/>
                <a:gd name="T45" fmla="*/ 2147483647 h 1343"/>
                <a:gd name="T46" fmla="*/ 2147483647 w 132"/>
                <a:gd name="T47" fmla="*/ 2147483647 h 1343"/>
                <a:gd name="T48" fmla="*/ 2147483647 w 132"/>
                <a:gd name="T49" fmla="*/ 2147483647 h 1343"/>
                <a:gd name="T50" fmla="*/ 2147483647 w 132"/>
                <a:gd name="T51" fmla="*/ 2147483647 h 1343"/>
                <a:gd name="T52" fmla="*/ 2147483647 w 132"/>
                <a:gd name="T53" fmla="*/ 2147483647 h 1343"/>
                <a:gd name="T54" fmla="*/ 2147483647 w 132"/>
                <a:gd name="T55" fmla="*/ 2147483647 h 1343"/>
                <a:gd name="T56" fmla="*/ 2147483647 w 132"/>
                <a:gd name="T57" fmla="*/ 2147483647 h 1343"/>
                <a:gd name="T58" fmla="*/ 2147483647 w 132"/>
                <a:gd name="T59" fmla="*/ 2147483647 h 1343"/>
                <a:gd name="T60" fmla="*/ 2147483647 w 132"/>
                <a:gd name="T61" fmla="*/ 2147483647 h 1343"/>
                <a:gd name="T62" fmla="*/ 2147483647 w 132"/>
                <a:gd name="T63" fmla="*/ 2147483647 h 1343"/>
                <a:gd name="T64" fmla="*/ 2147483647 w 132"/>
                <a:gd name="T65" fmla="*/ 2147483647 h 1343"/>
                <a:gd name="T66" fmla="*/ 2147483647 w 132"/>
                <a:gd name="T67" fmla="*/ 2147483647 h 1343"/>
                <a:gd name="T68" fmla="*/ 2147483647 w 132"/>
                <a:gd name="T69" fmla="*/ 2147483647 h 1343"/>
                <a:gd name="T70" fmla="*/ 2147483647 w 132"/>
                <a:gd name="T71" fmla="*/ 2147483647 h 1343"/>
                <a:gd name="T72" fmla="*/ 2147483647 w 132"/>
                <a:gd name="T73" fmla="*/ 2147483647 h 1343"/>
                <a:gd name="T74" fmla="*/ 2147483647 w 132"/>
                <a:gd name="T75" fmla="*/ 2147483647 h 13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343"/>
                <a:gd name="T116" fmla="*/ 132 w 132"/>
                <a:gd name="T117" fmla="*/ 1343 h 13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343">
                  <a:moveTo>
                    <a:pt x="50" y="1027"/>
                  </a:moveTo>
                  <a:cubicBezTo>
                    <a:pt x="126" y="979"/>
                    <a:pt x="126" y="979"/>
                    <a:pt x="126" y="979"/>
                  </a:cubicBezTo>
                  <a:cubicBezTo>
                    <a:pt x="48" y="934"/>
                    <a:pt x="48" y="934"/>
                    <a:pt x="48" y="934"/>
                  </a:cubicBezTo>
                  <a:cubicBezTo>
                    <a:pt x="66" y="923"/>
                    <a:pt x="66" y="923"/>
                    <a:pt x="66" y="923"/>
                  </a:cubicBezTo>
                  <a:cubicBezTo>
                    <a:pt x="66" y="923"/>
                    <a:pt x="66" y="923"/>
                    <a:pt x="66" y="923"/>
                  </a:cubicBezTo>
                  <a:cubicBezTo>
                    <a:pt x="127" y="884"/>
                    <a:pt x="127" y="884"/>
                    <a:pt x="127" y="884"/>
                  </a:cubicBezTo>
                  <a:cubicBezTo>
                    <a:pt x="49" y="840"/>
                    <a:pt x="49" y="840"/>
                    <a:pt x="49" y="840"/>
                  </a:cubicBezTo>
                  <a:cubicBezTo>
                    <a:pt x="129" y="789"/>
                    <a:pt x="129" y="789"/>
                    <a:pt x="129" y="789"/>
                  </a:cubicBezTo>
                  <a:cubicBezTo>
                    <a:pt x="48" y="744"/>
                    <a:pt x="48" y="744"/>
                    <a:pt x="48" y="744"/>
                  </a:cubicBezTo>
                  <a:cubicBezTo>
                    <a:pt x="126" y="695"/>
                    <a:pt x="126" y="695"/>
                    <a:pt x="126" y="695"/>
                  </a:cubicBezTo>
                  <a:cubicBezTo>
                    <a:pt x="48" y="646"/>
                    <a:pt x="48" y="646"/>
                    <a:pt x="48" y="646"/>
                  </a:cubicBezTo>
                  <a:cubicBezTo>
                    <a:pt x="131" y="593"/>
                    <a:pt x="131" y="593"/>
                    <a:pt x="131" y="593"/>
                  </a:cubicBezTo>
                  <a:cubicBezTo>
                    <a:pt x="50" y="558"/>
                    <a:pt x="50" y="558"/>
                    <a:pt x="50" y="558"/>
                  </a:cubicBezTo>
                  <a:cubicBezTo>
                    <a:pt x="132" y="506"/>
                    <a:pt x="132" y="506"/>
                    <a:pt x="132" y="506"/>
                  </a:cubicBezTo>
                  <a:cubicBezTo>
                    <a:pt x="51" y="477"/>
                    <a:pt x="51" y="477"/>
                    <a:pt x="51" y="477"/>
                  </a:cubicBezTo>
                  <a:cubicBezTo>
                    <a:pt x="128" y="429"/>
                    <a:pt x="128" y="429"/>
                    <a:pt x="128" y="429"/>
                  </a:cubicBezTo>
                  <a:cubicBezTo>
                    <a:pt x="48" y="384"/>
                    <a:pt x="48" y="384"/>
                    <a:pt x="48" y="384"/>
                  </a:cubicBezTo>
                  <a:cubicBezTo>
                    <a:pt x="128" y="333"/>
                    <a:pt x="128" y="333"/>
                    <a:pt x="128" y="333"/>
                  </a:cubicBezTo>
                  <a:cubicBezTo>
                    <a:pt x="48" y="289"/>
                    <a:pt x="48" y="289"/>
                    <a:pt x="48" y="289"/>
                  </a:cubicBezTo>
                  <a:cubicBezTo>
                    <a:pt x="128" y="239"/>
                    <a:pt x="128" y="239"/>
                    <a:pt x="128" y="239"/>
                  </a:cubicBezTo>
                  <a:cubicBezTo>
                    <a:pt x="50" y="197"/>
                    <a:pt x="50" y="197"/>
                    <a:pt x="50" y="197"/>
                  </a:cubicBezTo>
                  <a:cubicBezTo>
                    <a:pt x="104" y="163"/>
                    <a:pt x="104" y="163"/>
                    <a:pt x="104" y="163"/>
                  </a:cubicBezTo>
                  <a:cubicBezTo>
                    <a:pt x="104" y="163"/>
                    <a:pt x="104" y="163"/>
                    <a:pt x="104" y="163"/>
                  </a:cubicBezTo>
                  <a:cubicBezTo>
                    <a:pt x="131" y="145"/>
                    <a:pt x="131" y="145"/>
                    <a:pt x="131" y="145"/>
                  </a:cubicBezTo>
                  <a:cubicBezTo>
                    <a:pt x="50" y="110"/>
                    <a:pt x="50" y="110"/>
                    <a:pt x="50" y="110"/>
                  </a:cubicBezTo>
                  <a:cubicBezTo>
                    <a:pt x="126" y="62"/>
                    <a:pt x="126" y="62"/>
                    <a:pt x="126" y="62"/>
                  </a:cubicBezTo>
                  <a:cubicBezTo>
                    <a:pt x="48" y="17"/>
                    <a:pt x="48" y="17"/>
                    <a:pt x="48" y="17"/>
                  </a:cubicBezTo>
                  <a:cubicBezTo>
                    <a:pt x="66" y="6"/>
                    <a:pt x="66" y="6"/>
                    <a:pt x="66" y="6"/>
                  </a:cubicBezTo>
                  <a:cubicBezTo>
                    <a:pt x="55" y="4"/>
                    <a:pt x="44" y="2"/>
                    <a:pt x="33" y="0"/>
                  </a:cubicBezTo>
                  <a:cubicBezTo>
                    <a:pt x="4" y="18"/>
                    <a:pt x="4" y="18"/>
                    <a:pt x="4" y="18"/>
                  </a:cubicBezTo>
                  <a:cubicBezTo>
                    <a:pt x="82" y="63"/>
                    <a:pt x="82" y="63"/>
                    <a:pt x="82" y="63"/>
                  </a:cubicBezTo>
                  <a:cubicBezTo>
                    <a:pt x="2" y="114"/>
                    <a:pt x="2" y="114"/>
                    <a:pt x="2" y="114"/>
                  </a:cubicBezTo>
                  <a:cubicBezTo>
                    <a:pt x="83" y="149"/>
                    <a:pt x="83" y="149"/>
                    <a:pt x="83" y="149"/>
                  </a:cubicBezTo>
                  <a:cubicBezTo>
                    <a:pt x="26" y="185"/>
                    <a:pt x="26" y="185"/>
                    <a:pt x="26" y="185"/>
                  </a:cubicBezTo>
                  <a:cubicBezTo>
                    <a:pt x="26" y="186"/>
                    <a:pt x="26" y="186"/>
                    <a:pt x="26" y="186"/>
                  </a:cubicBezTo>
                  <a:cubicBezTo>
                    <a:pt x="5" y="199"/>
                    <a:pt x="5" y="199"/>
                    <a:pt x="5" y="199"/>
                  </a:cubicBezTo>
                  <a:cubicBezTo>
                    <a:pt x="83" y="241"/>
                    <a:pt x="83" y="241"/>
                    <a:pt x="83" y="241"/>
                  </a:cubicBezTo>
                  <a:cubicBezTo>
                    <a:pt x="3" y="291"/>
                    <a:pt x="3" y="291"/>
                    <a:pt x="3" y="291"/>
                  </a:cubicBezTo>
                  <a:cubicBezTo>
                    <a:pt x="84" y="334"/>
                    <a:pt x="84" y="334"/>
                    <a:pt x="84" y="334"/>
                  </a:cubicBezTo>
                  <a:cubicBezTo>
                    <a:pt x="4" y="385"/>
                    <a:pt x="4" y="385"/>
                    <a:pt x="4" y="385"/>
                  </a:cubicBezTo>
                  <a:cubicBezTo>
                    <a:pt x="84" y="430"/>
                    <a:pt x="84" y="430"/>
                    <a:pt x="84" y="430"/>
                  </a:cubicBezTo>
                  <a:cubicBezTo>
                    <a:pt x="0" y="483"/>
                    <a:pt x="0" y="483"/>
                    <a:pt x="0" y="483"/>
                  </a:cubicBezTo>
                  <a:cubicBezTo>
                    <a:pt x="81" y="511"/>
                    <a:pt x="81" y="511"/>
                    <a:pt x="81" y="511"/>
                  </a:cubicBezTo>
                  <a:cubicBezTo>
                    <a:pt x="2" y="561"/>
                    <a:pt x="2" y="561"/>
                    <a:pt x="2" y="561"/>
                  </a:cubicBezTo>
                  <a:cubicBezTo>
                    <a:pt x="83" y="597"/>
                    <a:pt x="83" y="597"/>
                    <a:pt x="83" y="597"/>
                  </a:cubicBezTo>
                  <a:cubicBezTo>
                    <a:pt x="5" y="646"/>
                    <a:pt x="5" y="646"/>
                    <a:pt x="5" y="646"/>
                  </a:cubicBezTo>
                  <a:cubicBezTo>
                    <a:pt x="84" y="695"/>
                    <a:pt x="84" y="695"/>
                    <a:pt x="84" y="695"/>
                  </a:cubicBezTo>
                  <a:cubicBezTo>
                    <a:pt x="4" y="745"/>
                    <a:pt x="4" y="745"/>
                    <a:pt x="4" y="745"/>
                  </a:cubicBezTo>
                  <a:cubicBezTo>
                    <a:pt x="85" y="790"/>
                    <a:pt x="85" y="790"/>
                    <a:pt x="85" y="790"/>
                  </a:cubicBezTo>
                  <a:cubicBezTo>
                    <a:pt x="5" y="841"/>
                    <a:pt x="5" y="841"/>
                    <a:pt x="5" y="841"/>
                  </a:cubicBezTo>
                  <a:cubicBezTo>
                    <a:pt x="83" y="885"/>
                    <a:pt x="83" y="885"/>
                    <a:pt x="83" y="885"/>
                  </a:cubicBezTo>
                  <a:cubicBezTo>
                    <a:pt x="4" y="935"/>
                    <a:pt x="4" y="935"/>
                    <a:pt x="4" y="935"/>
                  </a:cubicBezTo>
                  <a:cubicBezTo>
                    <a:pt x="4" y="935"/>
                    <a:pt x="4" y="935"/>
                    <a:pt x="4" y="935"/>
                  </a:cubicBezTo>
                  <a:cubicBezTo>
                    <a:pt x="4" y="935"/>
                    <a:pt x="4" y="935"/>
                    <a:pt x="4" y="935"/>
                  </a:cubicBezTo>
                  <a:cubicBezTo>
                    <a:pt x="82" y="980"/>
                    <a:pt x="82" y="980"/>
                    <a:pt x="82" y="980"/>
                  </a:cubicBezTo>
                  <a:cubicBezTo>
                    <a:pt x="2" y="1031"/>
                    <a:pt x="2" y="1031"/>
                    <a:pt x="2" y="1031"/>
                  </a:cubicBezTo>
                  <a:cubicBezTo>
                    <a:pt x="83" y="1066"/>
                    <a:pt x="83" y="1066"/>
                    <a:pt x="83" y="1066"/>
                  </a:cubicBezTo>
                  <a:cubicBezTo>
                    <a:pt x="26" y="1102"/>
                    <a:pt x="26" y="1102"/>
                    <a:pt x="26" y="1102"/>
                  </a:cubicBezTo>
                  <a:cubicBezTo>
                    <a:pt x="26" y="1102"/>
                    <a:pt x="26" y="1102"/>
                    <a:pt x="26" y="1102"/>
                  </a:cubicBezTo>
                  <a:cubicBezTo>
                    <a:pt x="26" y="1102"/>
                    <a:pt x="26" y="1102"/>
                    <a:pt x="26" y="1102"/>
                  </a:cubicBezTo>
                  <a:cubicBezTo>
                    <a:pt x="26" y="1103"/>
                    <a:pt x="26" y="1103"/>
                    <a:pt x="26" y="1103"/>
                  </a:cubicBezTo>
                  <a:cubicBezTo>
                    <a:pt x="5" y="1116"/>
                    <a:pt x="5" y="1116"/>
                    <a:pt x="5" y="1116"/>
                  </a:cubicBezTo>
                  <a:cubicBezTo>
                    <a:pt x="83" y="1158"/>
                    <a:pt x="83" y="1158"/>
                    <a:pt x="83" y="1158"/>
                  </a:cubicBezTo>
                  <a:cubicBezTo>
                    <a:pt x="3" y="1208"/>
                    <a:pt x="3" y="1208"/>
                    <a:pt x="3" y="1208"/>
                  </a:cubicBezTo>
                  <a:cubicBezTo>
                    <a:pt x="84" y="1251"/>
                    <a:pt x="84" y="1251"/>
                    <a:pt x="84" y="1251"/>
                  </a:cubicBezTo>
                  <a:cubicBezTo>
                    <a:pt x="4" y="1302"/>
                    <a:pt x="4" y="1302"/>
                    <a:pt x="4" y="1302"/>
                  </a:cubicBezTo>
                  <a:cubicBezTo>
                    <a:pt x="77" y="1343"/>
                    <a:pt x="77" y="1343"/>
                    <a:pt x="77" y="1343"/>
                  </a:cubicBezTo>
                  <a:cubicBezTo>
                    <a:pt x="92" y="1343"/>
                    <a:pt x="107" y="1343"/>
                    <a:pt x="122" y="1342"/>
                  </a:cubicBezTo>
                  <a:cubicBezTo>
                    <a:pt x="48" y="1300"/>
                    <a:pt x="48" y="1300"/>
                    <a:pt x="48" y="1300"/>
                  </a:cubicBezTo>
                  <a:cubicBezTo>
                    <a:pt x="128" y="1250"/>
                    <a:pt x="128" y="1250"/>
                    <a:pt x="128" y="1250"/>
                  </a:cubicBezTo>
                  <a:cubicBezTo>
                    <a:pt x="48" y="1206"/>
                    <a:pt x="48" y="1206"/>
                    <a:pt x="48" y="1206"/>
                  </a:cubicBezTo>
                  <a:cubicBezTo>
                    <a:pt x="128" y="1156"/>
                    <a:pt x="128" y="1156"/>
                    <a:pt x="128" y="1156"/>
                  </a:cubicBezTo>
                  <a:cubicBezTo>
                    <a:pt x="50" y="1114"/>
                    <a:pt x="50" y="1114"/>
                    <a:pt x="50" y="1114"/>
                  </a:cubicBezTo>
                  <a:cubicBezTo>
                    <a:pt x="104" y="1080"/>
                    <a:pt x="104" y="1080"/>
                    <a:pt x="104" y="1080"/>
                  </a:cubicBezTo>
                  <a:cubicBezTo>
                    <a:pt x="104" y="1079"/>
                    <a:pt x="104" y="1079"/>
                    <a:pt x="104" y="1079"/>
                  </a:cubicBezTo>
                  <a:cubicBezTo>
                    <a:pt x="131" y="1062"/>
                    <a:pt x="131" y="1062"/>
                    <a:pt x="131" y="1062"/>
                  </a:cubicBezTo>
                  <a:lnTo>
                    <a:pt x="50" y="1027"/>
                  </a:lnTo>
                  <a:close/>
                </a:path>
              </a:pathLst>
            </a:custGeom>
            <a:solidFill>
              <a:srgbClr val="F2CD14"/>
            </a:solidFill>
            <a:ln w="9525">
              <a:noFill/>
              <a:round/>
            </a:ln>
          </p:spPr>
          <p:txBody>
            <a:bodyPr/>
            <a:lstStyle/>
            <a:p>
              <a:endParaRPr lang="zh-CN" altLang="en-US"/>
            </a:p>
          </p:txBody>
        </p:sp>
        <p:sp>
          <p:nvSpPr>
            <p:cNvPr id="60434" name="Freeform 54"/>
            <p:cNvSpPr>
              <a:spLocks noEditPoints="1"/>
            </p:cNvSpPr>
            <p:nvPr/>
          </p:nvSpPr>
          <p:spPr bwMode="auto">
            <a:xfrm>
              <a:off x="2184627" y="2369162"/>
              <a:ext cx="414711" cy="3758221"/>
            </a:xfrm>
            <a:custGeom>
              <a:avLst/>
              <a:gdLst>
                <a:gd name="T0" fmla="*/ 2147483647 w 350"/>
                <a:gd name="T1" fmla="*/ 2147483647 h 3173"/>
                <a:gd name="T2" fmla="*/ 2147483647 w 350"/>
                <a:gd name="T3" fmla="*/ 2147483647 h 3173"/>
                <a:gd name="T4" fmla="*/ 2147483647 w 350"/>
                <a:gd name="T5" fmla="*/ 2147483647 h 3173"/>
                <a:gd name="T6" fmla="*/ 2147483647 w 350"/>
                <a:gd name="T7" fmla="*/ 2147483647 h 3173"/>
                <a:gd name="T8" fmla="*/ 2147483647 w 350"/>
                <a:gd name="T9" fmla="*/ 2147483647 h 3173"/>
                <a:gd name="T10" fmla="*/ 2147483647 w 350"/>
                <a:gd name="T11" fmla="*/ 0 h 3173"/>
                <a:gd name="T12" fmla="*/ 0 w 350"/>
                <a:gd name="T13" fmla="*/ 0 h 3173"/>
                <a:gd name="T14" fmla="*/ 0 w 350"/>
                <a:gd name="T15" fmla="*/ 2147483647 h 3173"/>
                <a:gd name="T16" fmla="*/ 2147483647 w 350"/>
                <a:gd name="T17" fmla="*/ 2147483647 h 3173"/>
                <a:gd name="T18" fmla="*/ 2147483647 w 350"/>
                <a:gd name="T19" fmla="*/ 0 h 3173"/>
                <a:gd name="T20" fmla="*/ 2147483647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
                <a:gd name="T34" fmla="*/ 0 h 3173"/>
                <a:gd name="T35" fmla="*/ 350 w 350"/>
                <a:gd name="T36" fmla="*/ 3173 h 31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 h="3173">
                  <a:moveTo>
                    <a:pt x="305" y="48"/>
                  </a:moveTo>
                  <a:lnTo>
                    <a:pt x="305" y="3128"/>
                  </a:lnTo>
                  <a:lnTo>
                    <a:pt x="47" y="3128"/>
                  </a:lnTo>
                  <a:lnTo>
                    <a:pt x="47" y="48"/>
                  </a:lnTo>
                  <a:lnTo>
                    <a:pt x="305" y="48"/>
                  </a:lnTo>
                  <a:close/>
                  <a:moveTo>
                    <a:pt x="350" y="0"/>
                  </a:moveTo>
                  <a:lnTo>
                    <a:pt x="0" y="0"/>
                  </a:lnTo>
                  <a:lnTo>
                    <a:pt x="0" y="3173"/>
                  </a:lnTo>
                  <a:lnTo>
                    <a:pt x="350" y="3173"/>
                  </a:lnTo>
                  <a:lnTo>
                    <a:pt x="350" y="0"/>
                  </a:lnTo>
                  <a:close/>
                </a:path>
              </a:pathLst>
            </a:custGeom>
            <a:solidFill>
              <a:srgbClr val="F39C12"/>
            </a:solidFill>
            <a:ln w="9525">
              <a:noFill/>
              <a:round/>
            </a:ln>
          </p:spPr>
          <p:txBody>
            <a:bodyPr/>
            <a:lstStyle/>
            <a:p>
              <a:endParaRPr lang="zh-CN" altLang="en-US"/>
            </a:p>
          </p:txBody>
        </p:sp>
        <p:sp>
          <p:nvSpPr>
            <p:cNvPr id="60435" name="Freeform 55"/>
            <p:cNvSpPr>
              <a:spLocks noEditPoints="1"/>
            </p:cNvSpPr>
            <p:nvPr/>
          </p:nvSpPr>
          <p:spPr bwMode="auto">
            <a:xfrm>
              <a:off x="2184627" y="2369162"/>
              <a:ext cx="414711" cy="3758221"/>
            </a:xfrm>
            <a:custGeom>
              <a:avLst/>
              <a:gdLst>
                <a:gd name="T0" fmla="*/ 2147483647 w 350"/>
                <a:gd name="T1" fmla="*/ 2147483647 h 3173"/>
                <a:gd name="T2" fmla="*/ 2147483647 w 350"/>
                <a:gd name="T3" fmla="*/ 2147483647 h 3173"/>
                <a:gd name="T4" fmla="*/ 2147483647 w 350"/>
                <a:gd name="T5" fmla="*/ 2147483647 h 3173"/>
                <a:gd name="T6" fmla="*/ 2147483647 w 350"/>
                <a:gd name="T7" fmla="*/ 2147483647 h 3173"/>
                <a:gd name="T8" fmla="*/ 2147483647 w 350"/>
                <a:gd name="T9" fmla="*/ 2147483647 h 3173"/>
                <a:gd name="T10" fmla="*/ 2147483647 w 350"/>
                <a:gd name="T11" fmla="*/ 0 h 3173"/>
                <a:gd name="T12" fmla="*/ 0 w 350"/>
                <a:gd name="T13" fmla="*/ 0 h 3173"/>
                <a:gd name="T14" fmla="*/ 0 w 350"/>
                <a:gd name="T15" fmla="*/ 2147483647 h 3173"/>
                <a:gd name="T16" fmla="*/ 2147483647 w 350"/>
                <a:gd name="T17" fmla="*/ 2147483647 h 3173"/>
                <a:gd name="T18" fmla="*/ 2147483647 w 350"/>
                <a:gd name="T19" fmla="*/ 0 h 3173"/>
                <a:gd name="T20" fmla="*/ 2147483647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
                <a:gd name="T34" fmla="*/ 0 h 3173"/>
                <a:gd name="T35" fmla="*/ 350 w 350"/>
                <a:gd name="T36" fmla="*/ 3173 h 31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 h="3173">
                  <a:moveTo>
                    <a:pt x="305" y="48"/>
                  </a:moveTo>
                  <a:lnTo>
                    <a:pt x="305" y="3128"/>
                  </a:lnTo>
                  <a:lnTo>
                    <a:pt x="47" y="3128"/>
                  </a:lnTo>
                  <a:lnTo>
                    <a:pt x="47" y="48"/>
                  </a:lnTo>
                  <a:lnTo>
                    <a:pt x="305" y="48"/>
                  </a:lnTo>
                  <a:moveTo>
                    <a:pt x="350" y="0"/>
                  </a:moveTo>
                  <a:lnTo>
                    <a:pt x="0" y="0"/>
                  </a:lnTo>
                  <a:lnTo>
                    <a:pt x="0" y="3173"/>
                  </a:lnTo>
                  <a:lnTo>
                    <a:pt x="350" y="3173"/>
                  </a:lnTo>
                  <a:lnTo>
                    <a:pt x="350" y="0"/>
                  </a:lnTo>
                </a:path>
              </a:pathLst>
            </a:custGeom>
            <a:noFill/>
            <a:ln w="9525">
              <a:noFill/>
              <a:round/>
            </a:ln>
          </p:spPr>
          <p:txBody>
            <a:bodyPr/>
            <a:lstStyle/>
            <a:p>
              <a:endParaRPr lang="zh-CN" altLang="en-US"/>
            </a:p>
          </p:txBody>
        </p:sp>
        <p:sp>
          <p:nvSpPr>
            <p:cNvPr id="60436" name="Rectangle 56"/>
            <p:cNvSpPr>
              <a:spLocks noChangeArrowheads="1"/>
            </p:cNvSpPr>
            <p:nvPr/>
          </p:nvSpPr>
          <p:spPr bwMode="auto">
            <a:xfrm>
              <a:off x="2147895" y="2363240"/>
              <a:ext cx="490544" cy="107784"/>
            </a:xfrm>
            <a:prstGeom prst="rect">
              <a:avLst/>
            </a:prstGeom>
            <a:solidFill>
              <a:srgbClr val="2C3E50"/>
            </a:solidFill>
            <a:ln w="9525">
              <a:noFill/>
              <a:miter lim="800000"/>
            </a:ln>
          </p:spPr>
          <p:txBody>
            <a:bodyPr/>
            <a:lstStyle/>
            <a:p>
              <a:pPr eaLnBrk="1" hangingPunct="1">
                <a:buFont typeface="Arial" panose="020B0604020202020204" pitchFamily="34" charset="0"/>
                <a:buNone/>
              </a:pPr>
              <a:endParaRPr lang="zh-CN" altLang="en-US"/>
            </a:p>
          </p:txBody>
        </p:sp>
        <p:sp>
          <p:nvSpPr>
            <p:cNvPr id="60437" name="Rectangle 57"/>
            <p:cNvSpPr>
              <a:spLocks noChangeArrowheads="1"/>
            </p:cNvSpPr>
            <p:nvPr/>
          </p:nvSpPr>
          <p:spPr bwMode="auto">
            <a:xfrm>
              <a:off x="755650" y="1862222"/>
              <a:ext cx="616143" cy="596957"/>
            </a:xfrm>
            <a:prstGeom prst="rect">
              <a:avLst/>
            </a:prstGeom>
            <a:solidFill>
              <a:srgbClr val="778187"/>
            </a:solidFill>
            <a:ln w="9525">
              <a:noFill/>
              <a:miter lim="800000"/>
            </a:ln>
          </p:spPr>
          <p:txBody>
            <a:bodyPr/>
            <a:lstStyle/>
            <a:p>
              <a:pPr eaLnBrk="1" hangingPunct="1">
                <a:buFont typeface="Arial" panose="020B0604020202020204" pitchFamily="34" charset="0"/>
                <a:buNone/>
              </a:pPr>
              <a:endParaRPr lang="zh-CN" altLang="en-US"/>
            </a:p>
          </p:txBody>
        </p:sp>
        <p:sp>
          <p:nvSpPr>
            <p:cNvPr id="60438" name="Rectangle 58"/>
            <p:cNvSpPr>
              <a:spLocks noChangeArrowheads="1"/>
            </p:cNvSpPr>
            <p:nvPr/>
          </p:nvSpPr>
          <p:spPr bwMode="auto">
            <a:xfrm>
              <a:off x="1049503" y="1862222"/>
              <a:ext cx="322290" cy="596957"/>
            </a:xfrm>
            <a:prstGeom prst="rect">
              <a:avLst/>
            </a:prstGeom>
            <a:solidFill>
              <a:srgbClr val="656E72"/>
            </a:solidFill>
            <a:ln w="9525">
              <a:noFill/>
              <a:miter lim="800000"/>
            </a:ln>
          </p:spPr>
          <p:txBody>
            <a:bodyPr/>
            <a:lstStyle/>
            <a:p>
              <a:pPr eaLnBrk="1" hangingPunct="1">
                <a:buFont typeface="Arial" panose="020B0604020202020204" pitchFamily="34" charset="0"/>
                <a:buNone/>
              </a:pPr>
              <a:endParaRPr lang="zh-CN" altLang="en-US"/>
            </a:p>
          </p:txBody>
        </p:sp>
        <p:sp>
          <p:nvSpPr>
            <p:cNvPr id="60439" name="Rectangle 59"/>
            <p:cNvSpPr>
              <a:spLocks noChangeArrowheads="1"/>
            </p:cNvSpPr>
            <p:nvPr/>
          </p:nvSpPr>
          <p:spPr bwMode="auto">
            <a:xfrm>
              <a:off x="2093390" y="5911815"/>
              <a:ext cx="598369" cy="373098"/>
            </a:xfrm>
            <a:prstGeom prst="rect">
              <a:avLst/>
            </a:prstGeom>
            <a:solidFill>
              <a:srgbClr val="293A47"/>
            </a:solidFill>
            <a:ln w="9525">
              <a:noFill/>
              <a:miter lim="800000"/>
            </a:ln>
          </p:spPr>
          <p:txBody>
            <a:bodyPr/>
            <a:lstStyle/>
            <a:p>
              <a:pPr eaLnBrk="1" hangingPunct="1">
                <a:buFont typeface="Arial" panose="020B0604020202020204" pitchFamily="34" charset="0"/>
                <a:buNone/>
              </a:pPr>
              <a:endParaRPr lang="zh-CN" altLang="en-US"/>
            </a:p>
          </p:txBody>
        </p:sp>
        <p:sp>
          <p:nvSpPr>
            <p:cNvPr id="60440" name="Freeform 60"/>
            <p:cNvSpPr/>
            <p:nvPr/>
          </p:nvSpPr>
          <p:spPr bwMode="auto">
            <a:xfrm>
              <a:off x="2186997" y="1518735"/>
              <a:ext cx="408787" cy="470222"/>
            </a:xfrm>
            <a:custGeom>
              <a:avLst/>
              <a:gdLst>
                <a:gd name="T0" fmla="*/ 2147483647 w 146"/>
                <a:gd name="T1" fmla="*/ 2147483647 h 168"/>
                <a:gd name="T2" fmla="*/ 2147483647 w 146"/>
                <a:gd name="T3" fmla="*/ 2147483647 h 168"/>
                <a:gd name="T4" fmla="*/ 2147483647 w 146"/>
                <a:gd name="T5" fmla="*/ 2147483647 h 168"/>
                <a:gd name="T6" fmla="*/ 0 w 146"/>
                <a:gd name="T7" fmla="*/ 2147483647 h 168"/>
                <a:gd name="T8" fmla="*/ 2147483647 w 146"/>
                <a:gd name="T9" fmla="*/ 2147483647 h 168"/>
                <a:gd name="T10" fmla="*/ 2147483647 w 146"/>
                <a:gd name="T11" fmla="*/ 0 h 168"/>
                <a:gd name="T12" fmla="*/ 2147483647 w 146"/>
                <a:gd name="T13" fmla="*/ 2147483647 h 168"/>
                <a:gd name="T14" fmla="*/ 2147483647 w 146"/>
                <a:gd name="T15" fmla="*/ 2147483647 h 168"/>
                <a:gd name="T16" fmla="*/ 2147483647 w 146"/>
                <a:gd name="T17" fmla="*/ 2147483647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168"/>
                <a:gd name="T29" fmla="*/ 146 w 146"/>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168">
                  <a:moveTo>
                    <a:pt x="126" y="168"/>
                  </a:moveTo>
                  <a:cubicBezTo>
                    <a:pt x="73" y="41"/>
                    <a:pt x="73" y="41"/>
                    <a:pt x="73" y="41"/>
                  </a:cubicBezTo>
                  <a:cubicBezTo>
                    <a:pt x="21" y="168"/>
                    <a:pt x="21" y="168"/>
                    <a:pt x="21" y="168"/>
                  </a:cubicBezTo>
                  <a:cubicBezTo>
                    <a:pt x="0" y="159"/>
                    <a:pt x="0" y="159"/>
                    <a:pt x="0" y="159"/>
                  </a:cubicBezTo>
                  <a:cubicBezTo>
                    <a:pt x="63" y="7"/>
                    <a:pt x="63" y="7"/>
                    <a:pt x="63" y="7"/>
                  </a:cubicBezTo>
                  <a:cubicBezTo>
                    <a:pt x="65" y="3"/>
                    <a:pt x="69" y="0"/>
                    <a:pt x="73" y="0"/>
                  </a:cubicBezTo>
                  <a:cubicBezTo>
                    <a:pt x="78" y="0"/>
                    <a:pt x="82" y="3"/>
                    <a:pt x="84" y="7"/>
                  </a:cubicBezTo>
                  <a:cubicBezTo>
                    <a:pt x="146" y="159"/>
                    <a:pt x="146" y="159"/>
                    <a:pt x="146" y="159"/>
                  </a:cubicBezTo>
                  <a:lnTo>
                    <a:pt x="126" y="168"/>
                  </a:lnTo>
                  <a:close/>
                </a:path>
              </a:pathLst>
            </a:custGeom>
            <a:solidFill>
              <a:srgbClr val="F39C12"/>
            </a:solidFill>
            <a:ln w="9525">
              <a:noFill/>
              <a:round/>
            </a:ln>
          </p:spPr>
          <p:txBody>
            <a:bodyPr/>
            <a:lstStyle/>
            <a:p>
              <a:endParaRPr lang="zh-CN" altLang="en-US"/>
            </a:p>
          </p:txBody>
        </p:sp>
        <p:sp>
          <p:nvSpPr>
            <p:cNvPr id="60441" name="Oval 61"/>
            <p:cNvSpPr>
              <a:spLocks noChangeArrowheads="1"/>
            </p:cNvSpPr>
            <p:nvPr/>
          </p:nvSpPr>
          <p:spPr bwMode="auto">
            <a:xfrm>
              <a:off x="2322074" y="1498600"/>
              <a:ext cx="141002" cy="143317"/>
            </a:xfrm>
            <a:prstGeom prst="ellipse">
              <a:avLst/>
            </a:prstGeom>
            <a:solidFill>
              <a:srgbClr val="34495E"/>
            </a:solidFill>
            <a:ln w="9525">
              <a:noFill/>
              <a:round/>
            </a:ln>
          </p:spPr>
          <p:txBody>
            <a:bodyPr/>
            <a:lstStyle/>
            <a:p>
              <a:pPr eaLnBrk="1" hangingPunct="1">
                <a:buFont typeface="Arial" panose="020B0604020202020204" pitchFamily="34" charset="0"/>
                <a:buNone/>
              </a:pPr>
              <a:endParaRPr lang="zh-CN" altLang="en-US"/>
            </a:p>
          </p:txBody>
        </p:sp>
      </p:grpSp>
      <p:sp>
        <p:nvSpPr>
          <p:cNvPr id="27" name="图文框 26"/>
          <p:cNvSpPr/>
          <p:nvPr/>
        </p:nvSpPr>
        <p:spPr bwMode="auto">
          <a:xfrm>
            <a:off x="3359150" y="2246313"/>
            <a:ext cx="1714500" cy="1714500"/>
          </a:xfrm>
          <a:prstGeom prst="frame">
            <a:avLst/>
          </a:prstGeom>
          <a:solidFill>
            <a:srgbClr val="293A47"/>
          </a:solidFill>
          <a:ln w="9525" cap="flat" cmpd="sng" algn="ctr">
            <a:noFill/>
            <a:prstDash val="solid"/>
            <a:round/>
            <a:headEnd type="none" w="med" len="med"/>
            <a:tailEnd type="none" w="med" len="med"/>
          </a:ln>
        </p:spPr>
        <p:txBody>
          <a:bodyPr/>
          <a:lstStyle/>
          <a:p>
            <a:pPr eaLnBrk="1" hangingPunct="1">
              <a:buFont typeface="Arial" panose="020B0604020202020204" pitchFamily="34" charset="0"/>
              <a:buNone/>
              <a:defRPr/>
            </a:pPr>
            <a:endParaRPr lang="zh-CN" altLang="en-US"/>
          </a:p>
        </p:txBody>
      </p:sp>
      <p:sp>
        <p:nvSpPr>
          <p:cNvPr id="60421" name="文本框 27"/>
          <p:cNvSpPr txBox="1">
            <a:spLocks noChangeArrowheads="1"/>
          </p:cNvSpPr>
          <p:nvPr/>
        </p:nvSpPr>
        <p:spPr bwMode="auto">
          <a:xfrm>
            <a:off x="3255963" y="2212975"/>
            <a:ext cx="1733550" cy="1862138"/>
          </a:xfrm>
          <a:prstGeom prst="rect">
            <a:avLst/>
          </a:prstGeom>
          <a:noFill/>
          <a:ln w="9525">
            <a:noFill/>
            <a:miter lim="800000"/>
          </a:ln>
        </p:spPr>
        <p:txBody>
          <a:bodyPr>
            <a:spAutoFit/>
          </a:bodyPr>
          <a:lstStyle/>
          <a:p>
            <a:pPr algn="ctr"/>
            <a:r>
              <a:rPr lang="en-US" altLang="zh-CN" sz="11500">
                <a:solidFill>
                  <a:srgbClr val="293A47"/>
                </a:solidFill>
                <a:latin typeface="Arial Black" panose="020B0A04020102020204" pitchFamily="34" charset="0"/>
              </a:rPr>
              <a:t>3</a:t>
            </a:r>
            <a:endParaRPr lang="zh-CN" altLang="en-US" sz="11500">
              <a:solidFill>
                <a:srgbClr val="293A47"/>
              </a:solidFill>
              <a:latin typeface="Arial Black" panose="020B0A04020102020204" pitchFamily="34" charset="0"/>
            </a:endParaRPr>
          </a:p>
        </p:txBody>
      </p:sp>
      <p:sp>
        <p:nvSpPr>
          <p:cNvPr id="60422" name="矩形 28"/>
          <p:cNvSpPr>
            <a:spLocks noChangeArrowheads="1"/>
          </p:cNvSpPr>
          <p:nvPr>
            <p:custDataLst>
              <p:tags r:id="rId1"/>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起重吊装作业的风险及事故主要原因</a:t>
            </a:r>
            <a:endParaRPr lang="zh-CN" altLang="en-US" sz="3200" b="1" dirty="0">
              <a:solidFill>
                <a:schemeClr val="bg1"/>
              </a:solidFill>
              <a:latin typeface="+mn-ea"/>
              <a:ea typeface="+mn-ea"/>
            </a:endParaRPr>
          </a:p>
        </p:txBody>
      </p:sp>
      <p:sp>
        <p:nvSpPr>
          <p:cNvPr id="61444"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pic>
        <p:nvPicPr>
          <p:cNvPr id="61445" name="Picture 7" descr="D:\My Pictures\汽车\吊车-1.jpg"/>
          <p:cNvPicPr>
            <a:picLocks noChangeAspect="1" noChangeArrowheads="1"/>
          </p:cNvPicPr>
          <p:nvPr/>
        </p:nvPicPr>
        <p:blipFill>
          <a:blip r:embed="rId3"/>
          <a:srcRect/>
          <a:stretch>
            <a:fillRect/>
          </a:stretch>
        </p:blipFill>
        <p:spPr bwMode="auto">
          <a:xfrm>
            <a:off x="6894513" y="2865438"/>
            <a:ext cx="5080000" cy="3606800"/>
          </a:xfrm>
          <a:prstGeom prst="rect">
            <a:avLst/>
          </a:prstGeom>
          <a:noFill/>
          <a:ln w="9525">
            <a:noFill/>
            <a:miter lim="800000"/>
            <a:headEnd/>
            <a:tailEnd/>
          </a:ln>
        </p:spPr>
      </p:pic>
      <p:sp>
        <p:nvSpPr>
          <p:cNvPr id="6" name="Text Box 12"/>
          <p:cNvSpPr txBox="1">
            <a:spLocks noChangeArrowheads="1"/>
          </p:cNvSpPr>
          <p:nvPr/>
        </p:nvSpPr>
        <p:spPr bwMode="auto">
          <a:xfrm>
            <a:off x="1739900" y="2600325"/>
            <a:ext cx="3835400" cy="2586038"/>
          </a:xfrm>
          <a:prstGeom prst="rect">
            <a:avLst/>
          </a:prstGeom>
          <a:noFill/>
          <a:ln>
            <a:noFill/>
          </a:ln>
          <a:effectLst/>
        </p:spPr>
        <p:txBody>
          <a:bodyPr>
            <a:spAutoFit/>
          </a:bodyPr>
          <a:lstStyle/>
          <a:p>
            <a:pPr>
              <a:buClr>
                <a:srgbClr val="94002A"/>
              </a:buClr>
              <a:buFont typeface="Wingdings" panose="05000000000000000000" pitchFamily="2" charset="2"/>
              <a:buChar char="Ø"/>
              <a:defRPr/>
            </a:pPr>
            <a:r>
              <a:rPr lang="zh-CN" altLang="en-US" sz="3600" b="1"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人员砸伤；</a:t>
            </a:r>
            <a:endParaRPr lang="zh-CN" altLang="en-US" sz="3600" b="1"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a:p>
            <a:pPr>
              <a:buClr>
                <a:srgbClr val="94002A"/>
              </a:buClr>
              <a:buFont typeface="Wingdings" panose="05000000000000000000" pitchFamily="2" charset="2"/>
              <a:buChar char="Ø"/>
              <a:defRPr/>
            </a:pPr>
            <a:r>
              <a:rPr lang="zh-CN" altLang="en-US" sz="3600" b="1"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设备损坏；</a:t>
            </a:r>
            <a:endParaRPr lang="zh-CN" altLang="en-US" sz="3600" b="1"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a:p>
            <a:pPr>
              <a:buClr>
                <a:srgbClr val="94002A"/>
              </a:buClr>
              <a:buFont typeface="Wingdings" panose="05000000000000000000" pitchFamily="2" charset="2"/>
              <a:buChar char="Ø"/>
              <a:defRPr/>
            </a:pPr>
            <a:r>
              <a:rPr lang="zh-CN" altLang="en-US" sz="3600" b="1"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物资损坏；</a:t>
            </a:r>
            <a:endParaRPr lang="zh-CN" altLang="en-US" sz="3600" b="1"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a:p>
            <a:pPr>
              <a:buClr>
                <a:srgbClr val="94002A"/>
              </a:buClr>
              <a:buFont typeface="Wingdings" panose="05000000000000000000" pitchFamily="2" charset="2"/>
              <a:buChar char="Ø"/>
              <a:defRPr/>
            </a:pPr>
            <a:r>
              <a:rPr lang="zh-CN" altLang="en-US" sz="3600" b="1"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现场设施损坏</a:t>
            </a:r>
            <a:r>
              <a:rPr lang="zh-CN" altLang="en-US" sz="3600" b="1" dirty="0">
                <a:solidFill>
                  <a:srgbClr val="FF0000"/>
                </a:solidFill>
                <a:effectLst>
                  <a:outerShdw blurRad="38100" dist="38100" dir="2700000" algn="tl">
                    <a:srgbClr val="000000">
                      <a:alpha val="43137"/>
                    </a:srgbClr>
                  </a:outerShdw>
                </a:effectLst>
                <a:latin typeface="Arial" panose="020B0604020202020204" pitchFamily="34" charset="0"/>
              </a:rPr>
              <a:t>；</a:t>
            </a:r>
            <a:endParaRPr lang="zh-CN" altLang="en-US" sz="3600" b="1" dirty="0">
              <a:solidFill>
                <a:srgbClr val="FF0000"/>
              </a:solidFill>
              <a:effectLst>
                <a:outerShdw blurRad="38100" dist="38100" dir="2700000" algn="tl">
                  <a:srgbClr val="000000">
                    <a:alpha val="43137"/>
                  </a:srgbClr>
                </a:outerShdw>
              </a:effectLst>
              <a:latin typeface="Arial" panose="020B0604020202020204" pitchFamily="34" charset="0"/>
            </a:endParaRPr>
          </a:p>
          <a:p>
            <a:pPr>
              <a:defRPr/>
            </a:pPr>
            <a:endParaRPr lang="zh-CN" altLang="en-US" dirty="0">
              <a:solidFill>
                <a:srgbClr val="FF0000"/>
              </a:solidFill>
              <a:latin typeface="Arial" panose="020B0604020202020204" pitchFamily="34" charset="0"/>
            </a:endParaRPr>
          </a:p>
        </p:txBody>
      </p:sp>
      <p:sp>
        <p:nvSpPr>
          <p:cNvPr id="2" name="矩形 1"/>
          <p:cNvSpPr/>
          <p:nvPr/>
        </p:nvSpPr>
        <p:spPr>
          <a:xfrm>
            <a:off x="966788" y="1111250"/>
            <a:ext cx="3619500" cy="633413"/>
          </a:xfrm>
          <a:prstGeom prst="rect">
            <a:avLst/>
          </a:prstGeom>
        </p:spPr>
        <p:txBody>
          <a:bodyPr>
            <a:spAutoFit/>
          </a:bodyPr>
          <a:lstStyle/>
          <a:p>
            <a:pPr>
              <a:lnSpc>
                <a:spcPct val="120000"/>
              </a:lnSpc>
              <a:defRPr/>
            </a:pPr>
            <a:r>
              <a:rPr lang="zh-CN" altLang="en-US" sz="3200" b="1" dirty="0">
                <a:solidFill>
                  <a:schemeClr val="tx1">
                    <a:lumMod val="65000"/>
                    <a:lumOff val="35000"/>
                  </a:schemeClr>
                </a:solidFill>
                <a:latin typeface="+mn-ea"/>
                <a:ea typeface="+mn-ea"/>
              </a:rPr>
              <a:t>吊装作业的风险</a:t>
            </a:r>
            <a:endParaRPr lang="zh-CN" altLang="en-US" sz="3200" b="1" dirty="0">
              <a:solidFill>
                <a:schemeClr val="tx1">
                  <a:lumMod val="65000"/>
                  <a:lumOff val="35000"/>
                </a:schemeClr>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图片 4"/>
          <p:cNvPicPr>
            <a:picLocks noChangeAspect="1"/>
          </p:cNvPicPr>
          <p:nvPr/>
        </p:nvPicPr>
        <p:blipFill>
          <a:blip r:embed="rId1"/>
          <a:srcRect l="19513" t="2132" r="28996" b="1079"/>
          <a:stretch>
            <a:fillRect/>
          </a:stretch>
        </p:blipFill>
        <p:spPr bwMode="auto">
          <a:xfrm>
            <a:off x="911225" y="2276475"/>
            <a:ext cx="3335338" cy="4160838"/>
          </a:xfrm>
          <a:prstGeom prst="rect">
            <a:avLst/>
          </a:prstGeom>
          <a:noFill/>
          <a:ln w="9525">
            <a:noFill/>
            <a:miter lim="800000"/>
            <a:headEnd/>
            <a:tailEnd/>
          </a:ln>
        </p:spPr>
      </p:pic>
      <p:sp>
        <p:nvSpPr>
          <p:cNvPr id="62467"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7349" name="文本占位符 229378"/>
          <p:cNvSpPr>
            <a:spLocks noGrp="1" noChangeArrowheads="1"/>
          </p:cNvSpPr>
          <p:nvPr>
            <p:ph type="body" idx="4294967295"/>
          </p:nvPr>
        </p:nvSpPr>
        <p:spPr bwMode="auto">
          <a:xfrm>
            <a:off x="5740400" y="3186113"/>
            <a:ext cx="4162425" cy="2341562"/>
          </a:xfrm>
          <a:prstGeom prst="rect">
            <a:avLst/>
          </a:prstGeom>
        </p:spPr>
        <p:txBody>
          <a:bodyPr/>
          <a:lstStyle/>
          <a:p>
            <a:pPr>
              <a:lnSpc>
                <a:spcPct val="150000"/>
              </a:lnSpc>
              <a:spcBef>
                <a:spcPts val="0"/>
              </a:spcBef>
              <a:buFont typeface="Arial" panose="020B0604020202020204" pitchFamily="34" charset="0"/>
              <a:buNone/>
              <a:defRPr/>
            </a:pPr>
            <a:r>
              <a:rPr lang="en-US" altLang="zh-CN" sz="2000" b="1" kern="1200" dirty="0">
                <a:solidFill>
                  <a:srgbClr val="595959"/>
                </a:solidFill>
                <a:latin typeface="+mn-ea"/>
              </a:rPr>
              <a:t>1</a:t>
            </a:r>
            <a:r>
              <a:rPr lang="zh-CN" altLang="en-US" sz="2000" b="1" kern="1200" dirty="0">
                <a:solidFill>
                  <a:srgbClr val="595959"/>
                </a:solidFill>
                <a:latin typeface="+mn-ea"/>
              </a:rPr>
              <a:t>、对作业环境危险源认识不足；</a:t>
            </a:r>
            <a:endParaRPr lang="zh-CN" altLang="en-US" sz="2000" b="1" kern="1200" dirty="0">
              <a:solidFill>
                <a:srgbClr val="595959"/>
              </a:solidFill>
              <a:latin typeface="+mn-ea"/>
            </a:endParaRPr>
          </a:p>
          <a:p>
            <a:pPr>
              <a:lnSpc>
                <a:spcPct val="150000"/>
              </a:lnSpc>
              <a:spcBef>
                <a:spcPts val="0"/>
              </a:spcBef>
              <a:buFont typeface="Arial" panose="020B0604020202020204" pitchFamily="34" charset="0"/>
              <a:buNone/>
              <a:defRPr/>
            </a:pPr>
            <a:r>
              <a:rPr lang="en-US" altLang="zh-CN" sz="2000" b="1" kern="1200" dirty="0">
                <a:solidFill>
                  <a:srgbClr val="595959"/>
                </a:solidFill>
                <a:latin typeface="+mn-ea"/>
              </a:rPr>
              <a:t>2</a:t>
            </a:r>
            <a:r>
              <a:rPr lang="zh-CN" altLang="en-US" sz="2000" b="1" kern="1200" dirty="0">
                <a:solidFill>
                  <a:srgbClr val="595959"/>
                </a:solidFill>
                <a:latin typeface="+mn-ea"/>
              </a:rPr>
              <a:t>、作业人员技能不够，操作失误；</a:t>
            </a:r>
            <a:endParaRPr lang="zh-CN" altLang="en-US" sz="2000" b="1" kern="1200" dirty="0">
              <a:solidFill>
                <a:srgbClr val="595959"/>
              </a:solidFill>
              <a:latin typeface="+mn-ea"/>
            </a:endParaRPr>
          </a:p>
          <a:p>
            <a:pPr>
              <a:lnSpc>
                <a:spcPct val="150000"/>
              </a:lnSpc>
              <a:spcBef>
                <a:spcPts val="0"/>
              </a:spcBef>
              <a:buFont typeface="Arial" panose="020B0604020202020204" pitchFamily="34" charset="0"/>
              <a:buNone/>
              <a:defRPr/>
            </a:pPr>
            <a:r>
              <a:rPr lang="en-US" altLang="zh-CN" sz="2000" b="1" kern="1200" dirty="0">
                <a:solidFill>
                  <a:srgbClr val="595959"/>
                </a:solidFill>
                <a:latin typeface="+mn-ea"/>
              </a:rPr>
              <a:t>3</a:t>
            </a:r>
            <a:r>
              <a:rPr lang="zh-CN" altLang="en-US" sz="2000" b="1" kern="1200" dirty="0">
                <a:solidFill>
                  <a:srgbClr val="595959"/>
                </a:solidFill>
                <a:latin typeface="+mn-ea"/>
              </a:rPr>
              <a:t>、无防护用品或使用不当 ；</a:t>
            </a:r>
            <a:endParaRPr lang="zh-CN" altLang="en-US" sz="2000" b="1" kern="1200" dirty="0">
              <a:solidFill>
                <a:srgbClr val="595959"/>
              </a:solidFill>
              <a:latin typeface="+mn-ea"/>
            </a:endParaRPr>
          </a:p>
          <a:p>
            <a:pPr>
              <a:lnSpc>
                <a:spcPct val="150000"/>
              </a:lnSpc>
              <a:spcBef>
                <a:spcPts val="0"/>
              </a:spcBef>
              <a:buFont typeface="Arial" panose="020B0604020202020204" pitchFamily="34" charset="0"/>
              <a:buNone/>
              <a:defRPr/>
            </a:pPr>
            <a:r>
              <a:rPr lang="en-US" altLang="zh-CN" sz="2000" b="1" kern="1200" dirty="0">
                <a:solidFill>
                  <a:srgbClr val="595959"/>
                </a:solidFill>
                <a:latin typeface="+mn-ea"/>
              </a:rPr>
              <a:t>4</a:t>
            </a:r>
            <a:r>
              <a:rPr lang="zh-CN" altLang="en-US" sz="2000" b="1" kern="1200" dirty="0">
                <a:solidFill>
                  <a:srgbClr val="595959"/>
                </a:solidFill>
                <a:latin typeface="+mn-ea"/>
              </a:rPr>
              <a:t>、作业人员之间配合不当；</a:t>
            </a:r>
            <a:endParaRPr lang="zh-CN" altLang="en-US" sz="2000" b="1" kern="1200" dirty="0">
              <a:solidFill>
                <a:srgbClr val="595959"/>
              </a:solidFill>
              <a:latin typeface="+mn-ea"/>
            </a:endParaRPr>
          </a:p>
          <a:p>
            <a:pPr>
              <a:lnSpc>
                <a:spcPct val="150000"/>
              </a:lnSpc>
              <a:spcBef>
                <a:spcPts val="0"/>
              </a:spcBef>
              <a:buFont typeface="Arial" panose="020B0604020202020204" pitchFamily="34" charset="0"/>
              <a:buNone/>
              <a:defRPr/>
            </a:pPr>
            <a:r>
              <a:rPr lang="en-US" altLang="zh-CN" sz="2000" b="1" kern="1200" dirty="0">
                <a:solidFill>
                  <a:srgbClr val="595959"/>
                </a:solidFill>
                <a:latin typeface="+mn-ea"/>
              </a:rPr>
              <a:t>5</a:t>
            </a:r>
            <a:r>
              <a:rPr lang="zh-CN" altLang="en-US" sz="2000" b="1" kern="1200" dirty="0">
                <a:solidFill>
                  <a:srgbClr val="595959"/>
                </a:solidFill>
                <a:latin typeface="+mn-ea"/>
              </a:rPr>
              <a:t>、监护不到位 。</a:t>
            </a:r>
            <a:endParaRPr lang="zh-CN" altLang="en-US" sz="2000" b="1" kern="1200" dirty="0">
              <a:solidFill>
                <a:srgbClr val="595959"/>
              </a:solidFill>
              <a:latin typeface="+mn-ea"/>
            </a:endParaRPr>
          </a:p>
        </p:txBody>
      </p:sp>
      <p:sp>
        <p:nvSpPr>
          <p:cNvPr id="55301" name="矩形 1"/>
          <p:cNvSpPr>
            <a:spLocks noChangeArrowheads="1"/>
          </p:cNvSpPr>
          <p:nvPr/>
        </p:nvSpPr>
        <p:spPr bwMode="auto">
          <a:xfrm>
            <a:off x="287338" y="228600"/>
            <a:ext cx="5519737"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发生起重作业伤害事故的原因</a:t>
            </a:r>
            <a:endParaRPr lang="zh-CN" altLang="en-US" sz="3200" b="1" dirty="0">
              <a:solidFill>
                <a:schemeClr val="bg1"/>
              </a:solidFill>
              <a:latin typeface="+mn-ea"/>
              <a:ea typeface="+mn-ea"/>
            </a:endParaRPr>
          </a:p>
        </p:txBody>
      </p:sp>
      <p:sp>
        <p:nvSpPr>
          <p:cNvPr id="3" name="矩形 2"/>
          <p:cNvSpPr/>
          <p:nvPr/>
        </p:nvSpPr>
        <p:spPr>
          <a:xfrm>
            <a:off x="3679825" y="1268413"/>
            <a:ext cx="4832350" cy="368300"/>
          </a:xfrm>
          <a:prstGeom prst="rect">
            <a:avLst/>
          </a:prstGeom>
        </p:spPr>
        <p:txBody>
          <a:bodyPr wrap="none">
            <a:spAutoFit/>
          </a:bodyPr>
          <a:lstStyle/>
          <a:p>
            <a:pPr algn="ctr">
              <a:defRPr/>
            </a:pPr>
            <a:r>
              <a:rPr lang="zh-CN" altLang="en-US" b="1" dirty="0">
                <a:solidFill>
                  <a:srgbClr val="595959"/>
                </a:solidFill>
                <a:latin typeface="+mn-ea"/>
                <a:ea typeface="+mn-ea"/>
              </a:rPr>
              <a:t>主要有四大方面：人、物（机）、环境、管理</a:t>
            </a:r>
            <a:endParaRPr lang="zh-CN" altLang="en-US" dirty="0">
              <a:latin typeface="+mn-ea"/>
              <a:ea typeface="+mn-ea"/>
            </a:endParaRPr>
          </a:p>
        </p:txBody>
      </p:sp>
      <p:sp>
        <p:nvSpPr>
          <p:cNvPr id="4" name="矩形 3"/>
          <p:cNvSpPr/>
          <p:nvPr/>
        </p:nvSpPr>
        <p:spPr bwMode="auto">
          <a:xfrm>
            <a:off x="911225" y="2276475"/>
            <a:ext cx="10225088" cy="4160838"/>
          </a:xfrm>
          <a:prstGeom prst="rect">
            <a:avLst/>
          </a:prstGeom>
          <a:noFill/>
          <a:ln w="28575" cap="flat" cmpd="sng" algn="ctr">
            <a:solidFill>
              <a:schemeClr val="accent2">
                <a:lumMod val="50000"/>
              </a:schemeClr>
            </a:solidFill>
            <a:prstDash val="solid"/>
            <a:round/>
            <a:headEnd type="none" w="med" len="med"/>
            <a:tailEnd type="none" w="med" len="med"/>
          </a:ln>
        </p:spPr>
        <p:txBody>
          <a:bodyPr/>
          <a:lstStyle/>
          <a:p>
            <a:pPr eaLnBrk="1" hangingPunct="1">
              <a:buFont typeface="Arial" panose="020B0604020202020204" pitchFamily="34" charset="0"/>
              <a:buNone/>
              <a:defRPr/>
            </a:pPr>
            <a:endParaRPr lang="zh-CN" altLang="en-US"/>
          </a:p>
        </p:txBody>
      </p:sp>
      <p:sp>
        <p:nvSpPr>
          <p:cNvPr id="62472" name="矩形 5"/>
          <p:cNvSpPr>
            <a:spLocks noChangeArrowheads="1"/>
          </p:cNvSpPr>
          <p:nvPr/>
        </p:nvSpPr>
        <p:spPr bwMode="auto">
          <a:xfrm>
            <a:off x="911225" y="2276475"/>
            <a:ext cx="3335338" cy="4160838"/>
          </a:xfrm>
          <a:prstGeom prst="rect">
            <a:avLst/>
          </a:prstGeom>
          <a:solidFill>
            <a:srgbClr val="435A68">
              <a:alpha val="69019"/>
            </a:srgbClr>
          </a:solidFill>
          <a:ln w="9525" algn="ctr">
            <a:noFill/>
            <a:round/>
          </a:ln>
        </p:spPr>
        <p:txBody>
          <a:bodyPr/>
          <a:lstStyle/>
          <a:p>
            <a:pPr eaLnBrk="1" hangingPunct="1">
              <a:buFont typeface="Arial" panose="020B0604020202020204" pitchFamily="34" charset="0"/>
              <a:buNone/>
            </a:pPr>
            <a:endParaRPr lang="zh-CN" altLang="en-US"/>
          </a:p>
        </p:txBody>
      </p:sp>
      <p:sp>
        <p:nvSpPr>
          <p:cNvPr id="7" name="矩形 6"/>
          <p:cNvSpPr/>
          <p:nvPr/>
        </p:nvSpPr>
        <p:spPr>
          <a:xfrm>
            <a:off x="1868488" y="4043363"/>
            <a:ext cx="1420812" cy="461962"/>
          </a:xfrm>
          <a:prstGeom prst="rect">
            <a:avLst/>
          </a:prstGeom>
        </p:spPr>
        <p:txBody>
          <a:bodyPr wrap="none">
            <a:spAutoFit/>
          </a:bodyPr>
          <a:lstStyle/>
          <a:p>
            <a:pPr>
              <a:buFont typeface="Arial" panose="020B0604020202020204" pitchFamily="34" charset="0"/>
              <a:buNone/>
              <a:defRPr/>
            </a:pPr>
            <a:r>
              <a:rPr lang="zh-CN" altLang="en-US" sz="2400" b="1" dirty="0">
                <a:solidFill>
                  <a:schemeClr val="bg1"/>
                </a:solidFill>
                <a:latin typeface="+mn-ea"/>
                <a:ea typeface="+mn-ea"/>
              </a:rPr>
              <a:t>人的方面</a:t>
            </a:r>
            <a:endParaRPr lang="zh-CN" altLang="en-US" sz="2400" b="1" dirty="0">
              <a:solidFill>
                <a:schemeClr val="bg1"/>
              </a:solidFill>
              <a:latin typeface="+mn-ea"/>
              <a:ea typeface="+mn-ea"/>
            </a:endParaRPr>
          </a:p>
        </p:txBody>
      </p:sp>
      <p:sp>
        <p:nvSpPr>
          <p:cNvPr id="62474" name="矩形 9"/>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8374" name="文本占位符 230402"/>
          <p:cNvSpPr>
            <a:spLocks noGrp="1" noChangeArrowheads="1"/>
          </p:cNvSpPr>
          <p:nvPr>
            <p:ph type="body" idx="4294967295"/>
          </p:nvPr>
        </p:nvSpPr>
        <p:spPr bwMode="auto">
          <a:xfrm>
            <a:off x="4814888" y="2546350"/>
            <a:ext cx="6224587" cy="2630488"/>
          </a:xfrm>
          <a:prstGeom prst="rect">
            <a:avLst/>
          </a:prstGeom>
        </p:spPr>
        <p:txBody>
          <a:bodyPr/>
          <a:lstStyle/>
          <a:p>
            <a:pPr>
              <a:lnSpc>
                <a:spcPct val="150000"/>
              </a:lnSpc>
              <a:spcBef>
                <a:spcPts val="0"/>
              </a:spcBef>
              <a:buFont typeface="Arial" panose="020B0604020202020204" pitchFamily="34" charset="0"/>
              <a:buNone/>
              <a:defRPr/>
            </a:pPr>
            <a:r>
              <a:rPr lang="en-US" altLang="zh-CN" sz="2000" b="1" kern="1200" dirty="0">
                <a:solidFill>
                  <a:srgbClr val="595959"/>
                </a:solidFill>
                <a:latin typeface="+mn-ea"/>
              </a:rPr>
              <a:t>1</a:t>
            </a:r>
            <a:r>
              <a:rPr lang="zh-CN" altLang="en-US" sz="2000" b="1" kern="1200" dirty="0">
                <a:solidFill>
                  <a:srgbClr val="595959"/>
                </a:solidFill>
                <a:latin typeface="+mn-ea"/>
              </a:rPr>
              <a:t>、信号不明确、信号中途中断、错误信号；</a:t>
            </a:r>
            <a:endParaRPr lang="zh-CN" altLang="en-US" sz="2000" b="1" kern="1200" dirty="0">
              <a:solidFill>
                <a:srgbClr val="595959"/>
              </a:solidFill>
              <a:latin typeface="+mn-ea"/>
            </a:endParaRPr>
          </a:p>
          <a:p>
            <a:pPr>
              <a:lnSpc>
                <a:spcPct val="150000"/>
              </a:lnSpc>
              <a:spcBef>
                <a:spcPts val="0"/>
              </a:spcBef>
              <a:buFont typeface="Arial" panose="020B0604020202020204" pitchFamily="34" charset="0"/>
              <a:buNone/>
              <a:defRPr/>
            </a:pPr>
            <a:r>
              <a:rPr lang="en-US" altLang="zh-CN" sz="2000" b="1" kern="1200" dirty="0">
                <a:solidFill>
                  <a:srgbClr val="595959"/>
                </a:solidFill>
                <a:latin typeface="+mn-ea"/>
              </a:rPr>
              <a:t>2</a:t>
            </a:r>
            <a:r>
              <a:rPr lang="zh-CN" altLang="en-US" sz="2000" b="1" kern="1200" dirty="0">
                <a:solidFill>
                  <a:srgbClr val="595959"/>
                </a:solidFill>
                <a:latin typeface="+mn-ea"/>
              </a:rPr>
              <a:t>、吊物未捆绑牢固、方法不正确；</a:t>
            </a:r>
            <a:endParaRPr lang="zh-CN" altLang="en-US" sz="2000" b="1" kern="1200" dirty="0">
              <a:solidFill>
                <a:srgbClr val="595959"/>
              </a:solidFill>
              <a:latin typeface="+mn-ea"/>
            </a:endParaRPr>
          </a:p>
          <a:p>
            <a:pPr>
              <a:lnSpc>
                <a:spcPct val="150000"/>
              </a:lnSpc>
              <a:spcBef>
                <a:spcPts val="0"/>
              </a:spcBef>
              <a:buFont typeface="Arial" panose="020B0604020202020204" pitchFamily="34" charset="0"/>
              <a:buNone/>
              <a:defRPr/>
            </a:pPr>
            <a:r>
              <a:rPr lang="en-US" altLang="zh-CN" sz="2000" b="1" kern="1200" dirty="0">
                <a:solidFill>
                  <a:srgbClr val="595959"/>
                </a:solidFill>
                <a:latin typeface="+mn-ea"/>
              </a:rPr>
              <a:t>3</a:t>
            </a:r>
            <a:r>
              <a:rPr lang="zh-CN" altLang="en-US" sz="2000" b="1" kern="1200" dirty="0">
                <a:solidFill>
                  <a:srgbClr val="595959"/>
                </a:solidFill>
                <a:latin typeface="+mn-ea"/>
              </a:rPr>
              <a:t>、起重用钢丝绳、夹具等工器具选用不当；</a:t>
            </a:r>
            <a:endParaRPr lang="zh-CN" altLang="en-US" sz="2000" b="1" kern="1200" dirty="0">
              <a:solidFill>
                <a:srgbClr val="595959"/>
              </a:solidFill>
              <a:latin typeface="+mn-ea"/>
            </a:endParaRPr>
          </a:p>
          <a:p>
            <a:pPr>
              <a:lnSpc>
                <a:spcPct val="150000"/>
              </a:lnSpc>
              <a:spcBef>
                <a:spcPts val="0"/>
              </a:spcBef>
              <a:buFont typeface="Arial" panose="020B0604020202020204" pitchFamily="34" charset="0"/>
              <a:buNone/>
              <a:defRPr/>
            </a:pPr>
            <a:r>
              <a:rPr lang="en-US" altLang="zh-CN" sz="2000" b="1" kern="1200" dirty="0">
                <a:solidFill>
                  <a:srgbClr val="595959"/>
                </a:solidFill>
                <a:latin typeface="+mn-ea"/>
              </a:rPr>
              <a:t>4</a:t>
            </a:r>
            <a:r>
              <a:rPr lang="zh-CN" altLang="en-US" sz="2000" b="1" kern="1200" dirty="0">
                <a:solidFill>
                  <a:srgbClr val="595959"/>
                </a:solidFill>
                <a:latin typeface="+mn-ea"/>
              </a:rPr>
              <a:t>、棱角、快口未作保护；</a:t>
            </a:r>
            <a:endParaRPr lang="zh-CN" altLang="en-US" sz="2000" b="1" kern="1200" dirty="0">
              <a:solidFill>
                <a:srgbClr val="595959"/>
              </a:solidFill>
              <a:latin typeface="+mn-ea"/>
            </a:endParaRPr>
          </a:p>
          <a:p>
            <a:pPr>
              <a:lnSpc>
                <a:spcPct val="150000"/>
              </a:lnSpc>
              <a:spcBef>
                <a:spcPts val="0"/>
              </a:spcBef>
              <a:buFont typeface="Arial" panose="020B0604020202020204" pitchFamily="34" charset="0"/>
              <a:buNone/>
              <a:defRPr/>
            </a:pPr>
            <a:r>
              <a:rPr lang="en-US" altLang="zh-CN" sz="2000" b="1" kern="1200" dirty="0">
                <a:solidFill>
                  <a:srgbClr val="595959"/>
                </a:solidFill>
                <a:latin typeface="+mn-ea"/>
              </a:rPr>
              <a:t>5</a:t>
            </a:r>
            <a:r>
              <a:rPr lang="zh-CN" altLang="en-US" sz="2000" b="1" kern="1200" dirty="0">
                <a:solidFill>
                  <a:srgbClr val="595959"/>
                </a:solidFill>
                <a:latin typeface="+mn-ea"/>
              </a:rPr>
              <a:t>、起重机械、设备、工器具等有故障（带病使用）。 </a:t>
            </a:r>
            <a:endParaRPr lang="zh-CN" altLang="en-US" sz="2000" b="1" kern="1200" dirty="0">
              <a:solidFill>
                <a:srgbClr val="595959"/>
              </a:solidFill>
              <a:latin typeface="+mn-ea"/>
            </a:endParaRPr>
          </a:p>
        </p:txBody>
      </p:sp>
      <p:pic>
        <p:nvPicPr>
          <p:cNvPr id="63492" name="图片 1"/>
          <p:cNvPicPr>
            <a:picLocks noChangeAspect="1"/>
          </p:cNvPicPr>
          <p:nvPr/>
        </p:nvPicPr>
        <p:blipFill>
          <a:blip r:embed="rId2"/>
          <a:srcRect l="32100" r="23042"/>
          <a:stretch>
            <a:fillRect/>
          </a:stretch>
        </p:blipFill>
        <p:spPr bwMode="auto">
          <a:xfrm>
            <a:off x="911225" y="1781175"/>
            <a:ext cx="3322638" cy="4160838"/>
          </a:xfrm>
          <a:prstGeom prst="rect">
            <a:avLst/>
          </a:prstGeom>
          <a:noFill/>
          <a:ln w="9525">
            <a:noFill/>
            <a:miter lim="800000"/>
            <a:headEnd/>
            <a:tailEnd/>
          </a:ln>
        </p:spPr>
      </p:pic>
      <p:sp>
        <p:nvSpPr>
          <p:cNvPr id="9" name="矩形 8"/>
          <p:cNvSpPr/>
          <p:nvPr/>
        </p:nvSpPr>
        <p:spPr bwMode="auto">
          <a:xfrm>
            <a:off x="911225" y="1781175"/>
            <a:ext cx="10225088" cy="4160838"/>
          </a:xfrm>
          <a:prstGeom prst="rect">
            <a:avLst/>
          </a:prstGeom>
          <a:noFill/>
          <a:ln w="28575" cap="flat" cmpd="sng" algn="ctr">
            <a:solidFill>
              <a:schemeClr val="accent2">
                <a:lumMod val="50000"/>
              </a:schemeClr>
            </a:solidFill>
            <a:prstDash val="solid"/>
            <a:round/>
            <a:headEnd type="none" w="med" len="med"/>
            <a:tailEnd type="none" w="med" len="med"/>
          </a:ln>
        </p:spPr>
        <p:txBody>
          <a:bodyPr/>
          <a:lstStyle/>
          <a:p>
            <a:pPr eaLnBrk="1" hangingPunct="1">
              <a:buFont typeface="Arial" panose="020B0604020202020204" pitchFamily="34" charset="0"/>
              <a:buNone/>
              <a:defRPr/>
            </a:pPr>
            <a:endParaRPr lang="zh-CN" altLang="en-US"/>
          </a:p>
        </p:txBody>
      </p:sp>
      <p:sp>
        <p:nvSpPr>
          <p:cNvPr id="63494" name="矩形 9"/>
          <p:cNvSpPr>
            <a:spLocks noChangeArrowheads="1"/>
          </p:cNvSpPr>
          <p:nvPr/>
        </p:nvSpPr>
        <p:spPr bwMode="auto">
          <a:xfrm>
            <a:off x="911225" y="1781175"/>
            <a:ext cx="3335338" cy="4160838"/>
          </a:xfrm>
          <a:prstGeom prst="rect">
            <a:avLst/>
          </a:prstGeom>
          <a:solidFill>
            <a:srgbClr val="435A68">
              <a:alpha val="69019"/>
            </a:srgbClr>
          </a:solidFill>
          <a:ln w="9525" algn="ctr">
            <a:noFill/>
            <a:round/>
          </a:ln>
        </p:spPr>
        <p:txBody>
          <a:bodyPr/>
          <a:lstStyle/>
          <a:p>
            <a:pPr eaLnBrk="1" hangingPunct="1">
              <a:buFont typeface="Arial" panose="020B0604020202020204" pitchFamily="34" charset="0"/>
              <a:buNone/>
            </a:pPr>
            <a:endParaRPr lang="zh-CN" altLang="en-US"/>
          </a:p>
        </p:txBody>
      </p:sp>
      <p:sp>
        <p:nvSpPr>
          <p:cNvPr id="3" name="矩形 2"/>
          <p:cNvSpPr/>
          <p:nvPr/>
        </p:nvSpPr>
        <p:spPr>
          <a:xfrm>
            <a:off x="1397000" y="3471863"/>
            <a:ext cx="2351088" cy="461962"/>
          </a:xfrm>
          <a:prstGeom prst="rect">
            <a:avLst/>
          </a:prstGeom>
        </p:spPr>
        <p:txBody>
          <a:bodyPr wrap="none">
            <a:spAutoFit/>
          </a:bodyPr>
          <a:lstStyle/>
          <a:p>
            <a:pPr>
              <a:defRPr/>
            </a:pPr>
            <a:r>
              <a:rPr lang="zh-CN" altLang="en-US" sz="2400" b="1" dirty="0">
                <a:solidFill>
                  <a:schemeClr val="bg1"/>
                </a:solidFill>
                <a:latin typeface="+mn-ea"/>
                <a:ea typeface="+mn-ea"/>
              </a:rPr>
              <a:t>物（机）的方面</a:t>
            </a:r>
            <a:endParaRPr lang="zh-CN" altLang="en-US" sz="2400" dirty="0">
              <a:solidFill>
                <a:schemeClr val="bg1"/>
              </a:solidFill>
              <a:latin typeface="+mn-ea"/>
              <a:ea typeface="+mn-ea"/>
            </a:endParaRPr>
          </a:p>
        </p:txBody>
      </p:sp>
      <p:sp>
        <p:nvSpPr>
          <p:cNvPr id="8" name="矩形 1"/>
          <p:cNvSpPr>
            <a:spLocks noChangeArrowheads="1"/>
          </p:cNvSpPr>
          <p:nvPr/>
        </p:nvSpPr>
        <p:spPr bwMode="auto">
          <a:xfrm>
            <a:off x="287338" y="228600"/>
            <a:ext cx="5519737"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发生起重作业伤害事故的原因</a:t>
            </a:r>
            <a:endParaRPr lang="zh-CN" altLang="en-US" sz="3200" b="1" dirty="0">
              <a:solidFill>
                <a:schemeClr val="bg1"/>
              </a:solidFill>
              <a:latin typeface="+mn-ea"/>
              <a:ea typeface="+mn-ea"/>
            </a:endParaRPr>
          </a:p>
        </p:txBody>
      </p:sp>
      <p:sp>
        <p:nvSpPr>
          <p:cNvPr id="63497" name="矩形 9"/>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9398" name="文本占位符 231426"/>
          <p:cNvSpPr>
            <a:spLocks noGrp="1" noChangeArrowheads="1"/>
          </p:cNvSpPr>
          <p:nvPr>
            <p:ph type="body" idx="4294967295"/>
          </p:nvPr>
        </p:nvSpPr>
        <p:spPr bwMode="auto">
          <a:xfrm>
            <a:off x="4748213" y="2871788"/>
            <a:ext cx="6091237" cy="1531937"/>
          </a:xfrm>
          <a:prstGeom prst="rect">
            <a:avLst/>
          </a:prstGeom>
        </p:spPr>
        <p:txBody>
          <a:bodyPr/>
          <a:lstStyle/>
          <a:p>
            <a:pPr>
              <a:lnSpc>
                <a:spcPct val="150000"/>
              </a:lnSpc>
              <a:spcBef>
                <a:spcPts val="0"/>
              </a:spcBef>
              <a:buFont typeface="Arial" panose="020B0604020202020204" pitchFamily="34" charset="0"/>
              <a:buNone/>
              <a:defRPr/>
            </a:pPr>
            <a:r>
              <a:rPr lang="en-US" altLang="zh-CN" sz="2000" b="1" kern="1200" dirty="0">
                <a:solidFill>
                  <a:srgbClr val="595959"/>
                </a:solidFill>
                <a:latin typeface="+mn-ea"/>
              </a:rPr>
              <a:t>1</a:t>
            </a:r>
            <a:r>
              <a:rPr lang="zh-CN" altLang="en-US" sz="2000" b="1" kern="1200" dirty="0">
                <a:solidFill>
                  <a:srgbClr val="595959"/>
                </a:solidFill>
                <a:latin typeface="+mn-ea"/>
              </a:rPr>
              <a:t>、起重机回转半径范围内逗留或通过； </a:t>
            </a:r>
            <a:endParaRPr lang="zh-CN" altLang="en-US" sz="2000" b="1" kern="1200" dirty="0">
              <a:solidFill>
                <a:srgbClr val="595959"/>
              </a:solidFill>
              <a:latin typeface="+mn-ea"/>
            </a:endParaRPr>
          </a:p>
          <a:p>
            <a:pPr>
              <a:lnSpc>
                <a:spcPct val="150000"/>
              </a:lnSpc>
              <a:spcBef>
                <a:spcPts val="0"/>
              </a:spcBef>
              <a:buFont typeface="Arial" panose="020B0604020202020204" pitchFamily="34" charset="0"/>
              <a:buNone/>
              <a:defRPr/>
            </a:pPr>
            <a:r>
              <a:rPr lang="en-US" altLang="zh-CN" sz="2000" b="1" kern="1200" dirty="0">
                <a:solidFill>
                  <a:srgbClr val="595959"/>
                </a:solidFill>
                <a:latin typeface="+mn-ea"/>
              </a:rPr>
              <a:t>2</a:t>
            </a:r>
            <a:r>
              <a:rPr lang="zh-CN" altLang="en-US" sz="2000" b="1" kern="1200" dirty="0">
                <a:solidFill>
                  <a:srgbClr val="595959"/>
                </a:solidFill>
                <a:latin typeface="+mn-ea"/>
              </a:rPr>
              <a:t>、作业路面不实，起重机对地压力达不到额定值；</a:t>
            </a:r>
            <a:endParaRPr lang="zh-CN" altLang="en-US" sz="2000" b="1" kern="1200" dirty="0">
              <a:solidFill>
                <a:srgbClr val="595959"/>
              </a:solidFill>
              <a:latin typeface="+mn-ea"/>
            </a:endParaRPr>
          </a:p>
          <a:p>
            <a:pPr>
              <a:lnSpc>
                <a:spcPct val="150000"/>
              </a:lnSpc>
              <a:spcBef>
                <a:spcPts val="0"/>
              </a:spcBef>
              <a:buFont typeface="Arial" panose="020B0604020202020204" pitchFamily="34" charset="0"/>
              <a:buNone/>
              <a:defRPr/>
            </a:pPr>
            <a:r>
              <a:rPr lang="en-US" altLang="zh-CN" sz="2000" b="1" kern="1200" dirty="0">
                <a:solidFill>
                  <a:srgbClr val="595959"/>
                </a:solidFill>
                <a:latin typeface="+mn-ea"/>
              </a:rPr>
              <a:t>3</a:t>
            </a:r>
            <a:r>
              <a:rPr lang="zh-CN" altLang="en-US" sz="2000" b="1" kern="1200" dirty="0">
                <a:solidFill>
                  <a:srgbClr val="595959"/>
                </a:solidFill>
                <a:latin typeface="+mn-ea"/>
              </a:rPr>
              <a:t>、在恶劣天气进行作业。 </a:t>
            </a:r>
            <a:endParaRPr lang="zh-CN" altLang="en-US" sz="2000" b="1" kern="1200" dirty="0">
              <a:solidFill>
                <a:srgbClr val="595959"/>
              </a:solidFill>
              <a:latin typeface="+mn-ea"/>
            </a:endParaRPr>
          </a:p>
        </p:txBody>
      </p:sp>
      <p:sp>
        <p:nvSpPr>
          <p:cNvPr id="8" name="矩形 7"/>
          <p:cNvSpPr/>
          <p:nvPr/>
        </p:nvSpPr>
        <p:spPr bwMode="auto">
          <a:xfrm>
            <a:off x="911225" y="1724025"/>
            <a:ext cx="10225088" cy="4160838"/>
          </a:xfrm>
          <a:prstGeom prst="rect">
            <a:avLst/>
          </a:prstGeom>
          <a:noFill/>
          <a:ln w="28575" cap="flat" cmpd="sng" algn="ctr">
            <a:solidFill>
              <a:schemeClr val="accent2">
                <a:lumMod val="50000"/>
              </a:schemeClr>
            </a:solidFill>
            <a:prstDash val="solid"/>
            <a:round/>
            <a:headEnd type="none" w="med" len="med"/>
            <a:tailEnd type="none" w="med" len="med"/>
          </a:ln>
        </p:spPr>
        <p:txBody>
          <a:bodyPr/>
          <a:lstStyle/>
          <a:p>
            <a:pPr eaLnBrk="1" hangingPunct="1">
              <a:buFont typeface="Arial" panose="020B0604020202020204" pitchFamily="34" charset="0"/>
              <a:buNone/>
              <a:defRPr/>
            </a:pPr>
            <a:endParaRPr lang="zh-CN" altLang="en-US"/>
          </a:p>
        </p:txBody>
      </p:sp>
      <p:pic>
        <p:nvPicPr>
          <p:cNvPr id="64517" name="图片 1"/>
          <p:cNvPicPr>
            <a:picLocks noChangeAspect="1"/>
          </p:cNvPicPr>
          <p:nvPr/>
        </p:nvPicPr>
        <p:blipFill>
          <a:blip r:embed="rId2"/>
          <a:srcRect l="36852" r="9988"/>
          <a:stretch>
            <a:fillRect/>
          </a:stretch>
        </p:blipFill>
        <p:spPr bwMode="auto">
          <a:xfrm>
            <a:off x="911225" y="1724025"/>
            <a:ext cx="3308350" cy="4160838"/>
          </a:xfrm>
          <a:prstGeom prst="rect">
            <a:avLst/>
          </a:prstGeom>
          <a:noFill/>
          <a:ln w="9525">
            <a:noFill/>
            <a:miter lim="800000"/>
            <a:headEnd/>
            <a:tailEnd/>
          </a:ln>
        </p:spPr>
      </p:pic>
      <p:sp>
        <p:nvSpPr>
          <p:cNvPr id="64518" name="矩形 9"/>
          <p:cNvSpPr>
            <a:spLocks noChangeArrowheads="1"/>
          </p:cNvSpPr>
          <p:nvPr/>
        </p:nvSpPr>
        <p:spPr bwMode="auto">
          <a:xfrm>
            <a:off x="911225" y="1724025"/>
            <a:ext cx="3308350" cy="4160838"/>
          </a:xfrm>
          <a:prstGeom prst="rect">
            <a:avLst/>
          </a:prstGeom>
          <a:solidFill>
            <a:srgbClr val="435A68">
              <a:alpha val="69019"/>
            </a:srgbClr>
          </a:solidFill>
          <a:ln w="9525" algn="ctr">
            <a:noFill/>
            <a:round/>
          </a:ln>
        </p:spPr>
        <p:txBody>
          <a:bodyPr/>
          <a:lstStyle/>
          <a:p>
            <a:pPr eaLnBrk="1" hangingPunct="1">
              <a:buFont typeface="Arial" panose="020B0604020202020204" pitchFamily="34" charset="0"/>
              <a:buNone/>
            </a:pPr>
            <a:endParaRPr lang="zh-CN" altLang="en-US"/>
          </a:p>
        </p:txBody>
      </p:sp>
      <p:sp>
        <p:nvSpPr>
          <p:cNvPr id="3" name="矩形 2"/>
          <p:cNvSpPr/>
          <p:nvPr/>
        </p:nvSpPr>
        <p:spPr>
          <a:xfrm>
            <a:off x="1857375" y="3449638"/>
            <a:ext cx="1416050" cy="460375"/>
          </a:xfrm>
          <a:prstGeom prst="rect">
            <a:avLst/>
          </a:prstGeom>
        </p:spPr>
        <p:txBody>
          <a:bodyPr wrap="none">
            <a:spAutoFit/>
          </a:bodyPr>
          <a:lstStyle/>
          <a:p>
            <a:pPr>
              <a:defRPr/>
            </a:pPr>
            <a:r>
              <a:rPr lang="zh-CN" altLang="en-US" sz="2400" b="1" dirty="0">
                <a:solidFill>
                  <a:schemeClr val="bg1"/>
                </a:solidFill>
                <a:latin typeface="+mn-ea"/>
                <a:ea typeface="+mn-ea"/>
              </a:rPr>
              <a:t>环境方面</a:t>
            </a:r>
            <a:endParaRPr lang="zh-CN" altLang="en-US" sz="2400" b="1" dirty="0">
              <a:solidFill>
                <a:schemeClr val="bg1"/>
              </a:solidFill>
              <a:latin typeface="+mn-ea"/>
              <a:ea typeface="+mn-ea"/>
            </a:endParaRPr>
          </a:p>
        </p:txBody>
      </p:sp>
      <p:sp>
        <p:nvSpPr>
          <p:cNvPr id="9" name="矩形 1"/>
          <p:cNvSpPr>
            <a:spLocks noChangeArrowheads="1"/>
          </p:cNvSpPr>
          <p:nvPr/>
        </p:nvSpPr>
        <p:spPr bwMode="auto">
          <a:xfrm>
            <a:off x="287338" y="228600"/>
            <a:ext cx="5519737"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发生起重作业伤害事故的原因</a:t>
            </a:r>
            <a:endParaRPr lang="zh-CN" altLang="en-US" sz="3200" b="1" dirty="0">
              <a:solidFill>
                <a:schemeClr val="bg1"/>
              </a:solidFill>
              <a:latin typeface="+mn-ea"/>
              <a:ea typeface="+mn-ea"/>
            </a:endParaRPr>
          </a:p>
        </p:txBody>
      </p:sp>
      <p:sp>
        <p:nvSpPr>
          <p:cNvPr id="64521" name="矩形 9"/>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图片 1"/>
          <p:cNvPicPr>
            <a:picLocks noChangeAspect="1"/>
          </p:cNvPicPr>
          <p:nvPr/>
        </p:nvPicPr>
        <p:blipFill>
          <a:blip r:embed="rId1"/>
          <a:srcRect l="27605" r="19350"/>
          <a:stretch>
            <a:fillRect/>
          </a:stretch>
        </p:blipFill>
        <p:spPr bwMode="auto">
          <a:xfrm>
            <a:off x="911225" y="1766888"/>
            <a:ext cx="3317875" cy="4160837"/>
          </a:xfrm>
          <a:prstGeom prst="rect">
            <a:avLst/>
          </a:prstGeom>
          <a:noFill/>
          <a:ln w="9525">
            <a:noFill/>
            <a:miter lim="800000"/>
            <a:headEnd/>
            <a:tailEnd/>
          </a:ln>
        </p:spPr>
      </p:pic>
      <p:sp>
        <p:nvSpPr>
          <p:cNvPr id="65539" name="矩形 6"/>
          <p:cNvSpPr>
            <a:spLocks noChangeArrowheads="1"/>
          </p:cNvSpPr>
          <p:nvPr>
            <p:custDataLst>
              <p:tags r:id="rId2"/>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60422" name="文本占位符 232450"/>
          <p:cNvSpPr>
            <a:spLocks noGrp="1" noChangeArrowheads="1"/>
          </p:cNvSpPr>
          <p:nvPr>
            <p:ph type="body" idx="4294967295"/>
          </p:nvPr>
        </p:nvSpPr>
        <p:spPr bwMode="auto">
          <a:xfrm>
            <a:off x="4924425" y="2420938"/>
            <a:ext cx="5753100" cy="2852737"/>
          </a:xfrm>
          <a:prstGeom prst="rect">
            <a:avLst/>
          </a:prstGeom>
        </p:spPr>
        <p:txBody>
          <a:bodyPr/>
          <a:lstStyle/>
          <a:p>
            <a:pPr>
              <a:lnSpc>
                <a:spcPct val="150000"/>
              </a:lnSpc>
              <a:spcBef>
                <a:spcPts val="0"/>
              </a:spcBef>
              <a:buFont typeface="Arial" panose="020B0604020202020204" pitchFamily="34" charset="0"/>
              <a:buNone/>
              <a:defRPr/>
            </a:pPr>
            <a:r>
              <a:rPr lang="en-US" altLang="zh-CN" sz="2000" b="1" kern="1200" dirty="0">
                <a:solidFill>
                  <a:srgbClr val="595959"/>
                </a:solidFill>
                <a:latin typeface="+mn-ea"/>
              </a:rPr>
              <a:t>1</a:t>
            </a:r>
            <a:r>
              <a:rPr lang="zh-CN" altLang="en-US" sz="2000" b="1" kern="1200" dirty="0">
                <a:solidFill>
                  <a:srgbClr val="595959"/>
                </a:solidFill>
                <a:latin typeface="+mn-ea"/>
              </a:rPr>
              <a:t>、作业人员无证上岗，不是起重工、操作工的从事起重作业；</a:t>
            </a:r>
            <a:endParaRPr lang="zh-CN" altLang="en-US" sz="2000" b="1" kern="1200" dirty="0">
              <a:solidFill>
                <a:srgbClr val="595959"/>
              </a:solidFill>
              <a:latin typeface="+mn-ea"/>
            </a:endParaRPr>
          </a:p>
          <a:p>
            <a:pPr>
              <a:lnSpc>
                <a:spcPct val="150000"/>
              </a:lnSpc>
              <a:spcBef>
                <a:spcPts val="0"/>
              </a:spcBef>
              <a:buFont typeface="Arial" panose="020B0604020202020204" pitchFamily="34" charset="0"/>
              <a:buNone/>
              <a:defRPr/>
            </a:pPr>
            <a:r>
              <a:rPr lang="en-US" altLang="zh-CN" sz="2000" b="1" kern="1200" dirty="0">
                <a:solidFill>
                  <a:srgbClr val="595959"/>
                </a:solidFill>
                <a:latin typeface="+mn-ea"/>
              </a:rPr>
              <a:t>2</a:t>
            </a:r>
            <a:r>
              <a:rPr lang="zh-CN" altLang="en-US" sz="2000" b="1" kern="1200" dirty="0">
                <a:solidFill>
                  <a:srgbClr val="595959"/>
                </a:solidFill>
                <a:latin typeface="+mn-ea"/>
              </a:rPr>
              <a:t>、超载、抬吊等需要开具工作票的而未开；</a:t>
            </a:r>
            <a:endParaRPr lang="zh-CN" altLang="en-US" sz="2000" b="1" kern="1200" dirty="0">
              <a:solidFill>
                <a:srgbClr val="595959"/>
              </a:solidFill>
              <a:latin typeface="+mn-ea"/>
            </a:endParaRPr>
          </a:p>
          <a:p>
            <a:pPr>
              <a:lnSpc>
                <a:spcPct val="150000"/>
              </a:lnSpc>
              <a:spcBef>
                <a:spcPts val="0"/>
              </a:spcBef>
              <a:buFont typeface="Arial" panose="020B0604020202020204" pitchFamily="34" charset="0"/>
              <a:buNone/>
              <a:defRPr/>
            </a:pPr>
            <a:r>
              <a:rPr lang="en-US" altLang="zh-CN" sz="2000" b="1" kern="1200" dirty="0">
                <a:solidFill>
                  <a:srgbClr val="595959"/>
                </a:solidFill>
                <a:latin typeface="+mn-ea"/>
              </a:rPr>
              <a:t>3</a:t>
            </a:r>
            <a:r>
              <a:rPr lang="zh-CN" altLang="en-US" sz="2000" b="1" kern="1200" dirty="0">
                <a:solidFill>
                  <a:srgbClr val="595959"/>
                </a:solidFill>
                <a:latin typeface="+mn-ea"/>
              </a:rPr>
              <a:t>、安全交底未进行就进行作业；</a:t>
            </a:r>
            <a:endParaRPr lang="zh-CN" altLang="en-US" sz="2000" b="1" kern="1200" dirty="0">
              <a:solidFill>
                <a:srgbClr val="595959"/>
              </a:solidFill>
              <a:latin typeface="+mn-ea"/>
            </a:endParaRPr>
          </a:p>
          <a:p>
            <a:pPr>
              <a:lnSpc>
                <a:spcPct val="150000"/>
              </a:lnSpc>
              <a:spcBef>
                <a:spcPts val="0"/>
              </a:spcBef>
              <a:buFont typeface="Arial" panose="020B0604020202020204" pitchFamily="34" charset="0"/>
              <a:buNone/>
              <a:defRPr/>
            </a:pPr>
            <a:r>
              <a:rPr lang="en-US" altLang="zh-CN" sz="2000" b="1" kern="1200" dirty="0">
                <a:solidFill>
                  <a:srgbClr val="595959"/>
                </a:solidFill>
                <a:latin typeface="+mn-ea"/>
              </a:rPr>
              <a:t>4</a:t>
            </a:r>
            <a:r>
              <a:rPr lang="zh-CN" altLang="en-US" sz="2000" b="1" kern="1200" dirty="0">
                <a:solidFill>
                  <a:srgbClr val="595959"/>
                </a:solidFill>
                <a:latin typeface="+mn-ea"/>
              </a:rPr>
              <a:t>、安全措施落实不到位；</a:t>
            </a:r>
            <a:endParaRPr lang="zh-CN" altLang="en-US" sz="2000" b="1" kern="1200" dirty="0">
              <a:solidFill>
                <a:srgbClr val="595959"/>
              </a:solidFill>
              <a:latin typeface="+mn-ea"/>
            </a:endParaRPr>
          </a:p>
          <a:p>
            <a:pPr>
              <a:lnSpc>
                <a:spcPct val="150000"/>
              </a:lnSpc>
              <a:spcBef>
                <a:spcPts val="0"/>
              </a:spcBef>
              <a:buFont typeface="Arial" panose="020B0604020202020204" pitchFamily="34" charset="0"/>
              <a:buNone/>
              <a:defRPr/>
            </a:pPr>
            <a:r>
              <a:rPr lang="en-US" altLang="zh-CN" sz="2000" b="1" kern="1200" dirty="0">
                <a:solidFill>
                  <a:srgbClr val="595959"/>
                </a:solidFill>
                <a:latin typeface="+mn-ea"/>
              </a:rPr>
              <a:t>5</a:t>
            </a:r>
            <a:r>
              <a:rPr lang="zh-CN" altLang="en-US" sz="2000" b="1" kern="1200" dirty="0">
                <a:solidFill>
                  <a:srgbClr val="595959"/>
                </a:solidFill>
                <a:latin typeface="+mn-ea"/>
              </a:rPr>
              <a:t>、起重设备未做试验或试验不合格就投运。</a:t>
            </a:r>
            <a:endParaRPr lang="zh-CN" altLang="en-US" sz="2000" b="1" kern="1200" dirty="0">
              <a:solidFill>
                <a:srgbClr val="595959"/>
              </a:solidFill>
              <a:latin typeface="+mn-ea"/>
            </a:endParaRPr>
          </a:p>
        </p:txBody>
      </p:sp>
      <p:sp>
        <p:nvSpPr>
          <p:cNvPr id="8" name="矩形 7"/>
          <p:cNvSpPr/>
          <p:nvPr/>
        </p:nvSpPr>
        <p:spPr bwMode="auto">
          <a:xfrm>
            <a:off x="911225" y="1766888"/>
            <a:ext cx="10225088" cy="4160837"/>
          </a:xfrm>
          <a:prstGeom prst="rect">
            <a:avLst/>
          </a:prstGeom>
          <a:noFill/>
          <a:ln w="28575" cap="flat" cmpd="sng" algn="ctr">
            <a:solidFill>
              <a:schemeClr val="accent2">
                <a:lumMod val="50000"/>
              </a:schemeClr>
            </a:solidFill>
            <a:prstDash val="solid"/>
            <a:round/>
            <a:headEnd type="none" w="med" len="med"/>
            <a:tailEnd type="none" w="med" len="med"/>
          </a:ln>
        </p:spPr>
        <p:txBody>
          <a:bodyPr/>
          <a:lstStyle/>
          <a:p>
            <a:pPr eaLnBrk="1" hangingPunct="1">
              <a:buFont typeface="Arial" panose="020B0604020202020204" pitchFamily="34" charset="0"/>
              <a:buNone/>
              <a:defRPr/>
            </a:pPr>
            <a:endParaRPr lang="zh-CN" altLang="en-US"/>
          </a:p>
        </p:txBody>
      </p:sp>
      <p:sp>
        <p:nvSpPr>
          <p:cNvPr id="65542" name="矩形 9"/>
          <p:cNvSpPr>
            <a:spLocks noChangeArrowheads="1"/>
          </p:cNvSpPr>
          <p:nvPr/>
        </p:nvSpPr>
        <p:spPr bwMode="auto">
          <a:xfrm>
            <a:off x="911225" y="1766888"/>
            <a:ext cx="3335338" cy="4160837"/>
          </a:xfrm>
          <a:prstGeom prst="rect">
            <a:avLst/>
          </a:prstGeom>
          <a:solidFill>
            <a:srgbClr val="435A68">
              <a:alpha val="69019"/>
            </a:srgbClr>
          </a:solidFill>
          <a:ln w="9525" algn="ctr">
            <a:noFill/>
            <a:round/>
          </a:ln>
        </p:spPr>
        <p:txBody>
          <a:bodyPr/>
          <a:lstStyle/>
          <a:p>
            <a:pPr eaLnBrk="1" hangingPunct="1">
              <a:buFont typeface="Arial" panose="020B0604020202020204" pitchFamily="34" charset="0"/>
              <a:buNone/>
            </a:pPr>
            <a:endParaRPr lang="zh-CN" altLang="en-US"/>
          </a:p>
        </p:txBody>
      </p:sp>
      <p:sp>
        <p:nvSpPr>
          <p:cNvPr id="3" name="矩形 2"/>
          <p:cNvSpPr/>
          <p:nvPr/>
        </p:nvSpPr>
        <p:spPr>
          <a:xfrm>
            <a:off x="1770063" y="3500438"/>
            <a:ext cx="1414462" cy="461962"/>
          </a:xfrm>
          <a:prstGeom prst="rect">
            <a:avLst/>
          </a:prstGeom>
        </p:spPr>
        <p:txBody>
          <a:bodyPr wrap="none">
            <a:spAutoFit/>
          </a:bodyPr>
          <a:lstStyle/>
          <a:p>
            <a:pPr>
              <a:defRPr/>
            </a:pPr>
            <a:r>
              <a:rPr lang="zh-CN" altLang="en-US" sz="2400" b="1" dirty="0">
                <a:solidFill>
                  <a:schemeClr val="bg1"/>
                </a:solidFill>
                <a:latin typeface="+mn-ea"/>
                <a:ea typeface="+mn-ea"/>
              </a:rPr>
              <a:t>管理方面</a:t>
            </a:r>
            <a:endParaRPr lang="zh-CN" altLang="en-US" sz="2400" b="1" dirty="0">
              <a:solidFill>
                <a:schemeClr val="bg1"/>
              </a:solidFill>
              <a:latin typeface="+mn-ea"/>
              <a:ea typeface="+mn-ea"/>
            </a:endParaRPr>
          </a:p>
        </p:txBody>
      </p:sp>
      <p:sp>
        <p:nvSpPr>
          <p:cNvPr id="9" name="矩形 1"/>
          <p:cNvSpPr>
            <a:spLocks noChangeArrowheads="1"/>
          </p:cNvSpPr>
          <p:nvPr/>
        </p:nvSpPr>
        <p:spPr bwMode="auto">
          <a:xfrm>
            <a:off x="287338" y="228600"/>
            <a:ext cx="5519737"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发生起重作业伤害事故的原因</a:t>
            </a:r>
            <a:endParaRPr lang="zh-CN" altLang="en-US" sz="3200" b="1" dirty="0">
              <a:solidFill>
                <a:schemeClr val="bg1"/>
              </a:solidFill>
              <a:latin typeface="+mn-ea"/>
              <a:ea typeface="+mn-ea"/>
            </a:endParaRPr>
          </a:p>
        </p:txBody>
      </p:sp>
      <p:sp>
        <p:nvSpPr>
          <p:cNvPr id="65545" name="矩形 9"/>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6148"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6" name="矩形 5"/>
          <p:cNvSpPr/>
          <p:nvPr/>
        </p:nvSpPr>
        <p:spPr>
          <a:xfrm>
            <a:off x="265113" y="1030288"/>
            <a:ext cx="3116262" cy="819150"/>
          </a:xfrm>
          <a:prstGeom prst="rect">
            <a:avLst/>
          </a:prstGeom>
        </p:spPr>
        <p:txBody>
          <a:bodyPr>
            <a:spAutoFit/>
          </a:bodyPr>
          <a:lstStyle/>
          <a:p>
            <a:pPr eaLnBrk="1" hangingPunct="1">
              <a:lnSpc>
                <a:spcPct val="150000"/>
              </a:lnSpc>
              <a:defRPr/>
            </a:pPr>
            <a:r>
              <a:rPr lang="zh-CN" altLang="pt-BR" sz="3600" b="1" dirty="0">
                <a:solidFill>
                  <a:schemeClr val="tx1">
                    <a:lumMod val="65000"/>
                    <a:lumOff val="35000"/>
                  </a:schemeClr>
                </a:solidFill>
                <a:latin typeface="+mn-ea"/>
                <a:ea typeface="+mn-ea"/>
              </a:rPr>
              <a:t>吊装作业</a:t>
            </a:r>
            <a:r>
              <a:rPr lang="zh-CN" altLang="en-US" sz="3600" b="1" dirty="0">
                <a:solidFill>
                  <a:schemeClr val="tx1">
                    <a:lumMod val="65000"/>
                    <a:lumOff val="35000"/>
                  </a:schemeClr>
                </a:solidFill>
                <a:latin typeface="+mn-ea"/>
                <a:ea typeface="+mn-ea"/>
              </a:rPr>
              <a:t>：</a:t>
            </a:r>
            <a:endParaRPr lang="zh-CN" altLang="en-US" sz="3600" b="1" dirty="0">
              <a:solidFill>
                <a:schemeClr val="tx1">
                  <a:lumMod val="65000"/>
                  <a:lumOff val="35000"/>
                </a:schemeClr>
              </a:solidFill>
              <a:latin typeface="+mn-ea"/>
              <a:ea typeface="+mn-ea"/>
            </a:endParaRPr>
          </a:p>
        </p:txBody>
      </p:sp>
      <p:sp>
        <p:nvSpPr>
          <p:cNvPr id="22533" name="矩形 4"/>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3" name="矩形 2"/>
          <p:cNvSpPr/>
          <p:nvPr/>
        </p:nvSpPr>
        <p:spPr>
          <a:xfrm>
            <a:off x="2684463" y="1306513"/>
            <a:ext cx="7518400" cy="830262"/>
          </a:xfrm>
          <a:prstGeom prst="rect">
            <a:avLst/>
          </a:prstGeom>
        </p:spPr>
        <p:txBody>
          <a:bodyPr>
            <a:spAutoFit/>
          </a:bodyPr>
          <a:lstStyle/>
          <a:p>
            <a:pPr>
              <a:defRPr/>
            </a:pPr>
            <a:r>
              <a:rPr lang="zh-CN" altLang="pt-BR" sz="2400" dirty="0">
                <a:solidFill>
                  <a:schemeClr val="tx1">
                    <a:lumMod val="75000"/>
                    <a:lumOff val="25000"/>
                  </a:schemeClr>
                </a:solidFill>
                <a:latin typeface="+mn-ea"/>
                <a:ea typeface="+mn-ea"/>
              </a:rPr>
              <a:t>使用桥式起重机、门式起重机、塔式起重机、</a:t>
            </a:r>
            <a:r>
              <a:rPr lang="zh-CN" altLang="en-US" sz="2400" dirty="0">
                <a:solidFill>
                  <a:schemeClr val="tx1">
                    <a:lumMod val="75000"/>
                    <a:lumOff val="25000"/>
                  </a:schemeClr>
                </a:solidFill>
                <a:latin typeface="+mn-ea"/>
                <a:ea typeface="+mn-ea"/>
              </a:rPr>
              <a:t>移</a:t>
            </a:r>
            <a:r>
              <a:rPr lang="zh-CN" altLang="pt-BR" sz="2400" dirty="0">
                <a:solidFill>
                  <a:schemeClr val="tx1">
                    <a:lumMod val="75000"/>
                    <a:lumOff val="25000"/>
                  </a:schemeClr>
                </a:solidFill>
                <a:latin typeface="+mn-ea"/>
                <a:ea typeface="+mn-ea"/>
              </a:rPr>
              <a:t>动式起重机、升降机、轻小型起吊设备等设备进行的作业</a:t>
            </a:r>
            <a:r>
              <a:rPr lang="zh-CN" altLang="en-US" sz="2400" dirty="0">
                <a:solidFill>
                  <a:schemeClr val="tx1">
                    <a:lumMod val="75000"/>
                    <a:lumOff val="25000"/>
                  </a:schemeClr>
                </a:solidFill>
                <a:latin typeface="+mn-ea"/>
                <a:ea typeface="+mn-ea"/>
              </a:rPr>
              <a:t>。</a:t>
            </a:r>
            <a:endParaRPr lang="zh-CN" altLang="en-US" sz="2400" dirty="0">
              <a:solidFill>
                <a:schemeClr val="tx1">
                  <a:lumMod val="75000"/>
                  <a:lumOff val="25000"/>
                </a:schemeClr>
              </a:solidFill>
              <a:latin typeface="+mn-ea"/>
              <a:ea typeface="+mn-ea"/>
            </a:endParaRPr>
          </a:p>
        </p:txBody>
      </p:sp>
      <p:pic>
        <p:nvPicPr>
          <p:cNvPr id="22535" name="Picture 2"/>
          <p:cNvPicPr>
            <a:picLocks noChangeAspect="1" noChangeArrowheads="1"/>
          </p:cNvPicPr>
          <p:nvPr/>
        </p:nvPicPr>
        <p:blipFill>
          <a:blip r:embed="rId3"/>
          <a:srcRect/>
          <a:stretch>
            <a:fillRect/>
          </a:stretch>
        </p:blipFill>
        <p:spPr bwMode="auto">
          <a:xfrm>
            <a:off x="482600" y="2271713"/>
            <a:ext cx="2624138" cy="1617662"/>
          </a:xfrm>
          <a:prstGeom prst="rect">
            <a:avLst/>
          </a:prstGeom>
          <a:noFill/>
          <a:ln w="9525">
            <a:noFill/>
            <a:miter lim="800000"/>
            <a:headEnd/>
            <a:tailEnd/>
          </a:ln>
        </p:spPr>
      </p:pic>
      <p:pic>
        <p:nvPicPr>
          <p:cNvPr id="22536" name="Picture 3"/>
          <p:cNvPicPr>
            <a:picLocks noChangeAspect="1" noChangeArrowheads="1"/>
          </p:cNvPicPr>
          <p:nvPr/>
        </p:nvPicPr>
        <p:blipFill>
          <a:blip r:embed="rId4"/>
          <a:srcRect/>
          <a:stretch>
            <a:fillRect/>
          </a:stretch>
        </p:blipFill>
        <p:spPr bwMode="auto">
          <a:xfrm>
            <a:off x="3351213" y="2314575"/>
            <a:ext cx="2424112" cy="1608138"/>
          </a:xfrm>
          <a:prstGeom prst="rect">
            <a:avLst/>
          </a:prstGeom>
          <a:noFill/>
          <a:ln w="9525">
            <a:noFill/>
            <a:miter lim="800000"/>
            <a:headEnd/>
            <a:tailEnd/>
          </a:ln>
        </p:spPr>
      </p:pic>
      <p:pic>
        <p:nvPicPr>
          <p:cNvPr id="22537" name="Picture 4"/>
          <p:cNvPicPr>
            <a:picLocks noChangeAspect="1" noChangeArrowheads="1"/>
          </p:cNvPicPr>
          <p:nvPr/>
        </p:nvPicPr>
        <p:blipFill>
          <a:blip r:embed="rId5"/>
          <a:srcRect/>
          <a:stretch>
            <a:fillRect/>
          </a:stretch>
        </p:blipFill>
        <p:spPr bwMode="auto">
          <a:xfrm>
            <a:off x="6092825" y="2282825"/>
            <a:ext cx="2527300" cy="1606550"/>
          </a:xfrm>
          <a:prstGeom prst="rect">
            <a:avLst/>
          </a:prstGeom>
          <a:noFill/>
          <a:ln w="9525">
            <a:noFill/>
            <a:miter lim="800000"/>
            <a:headEnd/>
            <a:tailEnd/>
          </a:ln>
        </p:spPr>
      </p:pic>
      <p:pic>
        <p:nvPicPr>
          <p:cNvPr id="22538" name="Picture 5"/>
          <p:cNvPicPr>
            <a:picLocks noChangeAspect="1" noChangeArrowheads="1"/>
          </p:cNvPicPr>
          <p:nvPr/>
        </p:nvPicPr>
        <p:blipFill>
          <a:blip r:embed="rId6"/>
          <a:srcRect/>
          <a:stretch>
            <a:fillRect/>
          </a:stretch>
        </p:blipFill>
        <p:spPr bwMode="auto">
          <a:xfrm>
            <a:off x="8839200" y="2249488"/>
            <a:ext cx="2359025" cy="1673225"/>
          </a:xfrm>
          <a:prstGeom prst="rect">
            <a:avLst/>
          </a:prstGeom>
          <a:noFill/>
          <a:ln w="9525">
            <a:noFill/>
            <a:miter lim="800000"/>
            <a:headEnd/>
            <a:tailEnd/>
          </a:ln>
        </p:spPr>
      </p:pic>
      <p:pic>
        <p:nvPicPr>
          <p:cNvPr id="22539" name="Picture 6"/>
          <p:cNvPicPr>
            <a:picLocks noChangeAspect="1" noChangeArrowheads="1"/>
          </p:cNvPicPr>
          <p:nvPr/>
        </p:nvPicPr>
        <p:blipFill>
          <a:blip r:embed="rId7"/>
          <a:srcRect/>
          <a:stretch>
            <a:fillRect/>
          </a:stretch>
        </p:blipFill>
        <p:spPr bwMode="auto">
          <a:xfrm>
            <a:off x="482600" y="4673600"/>
            <a:ext cx="2405063" cy="1714500"/>
          </a:xfrm>
          <a:prstGeom prst="rect">
            <a:avLst/>
          </a:prstGeom>
          <a:noFill/>
          <a:ln w="9525">
            <a:noFill/>
            <a:miter lim="800000"/>
            <a:headEnd/>
            <a:tailEnd/>
          </a:ln>
        </p:spPr>
      </p:pic>
      <p:pic>
        <p:nvPicPr>
          <p:cNvPr id="22540" name="Picture 7"/>
          <p:cNvPicPr>
            <a:picLocks noChangeAspect="1" noChangeArrowheads="1"/>
          </p:cNvPicPr>
          <p:nvPr/>
        </p:nvPicPr>
        <p:blipFill>
          <a:blip r:embed="rId8"/>
          <a:srcRect/>
          <a:stretch>
            <a:fillRect/>
          </a:stretch>
        </p:blipFill>
        <p:spPr bwMode="auto">
          <a:xfrm>
            <a:off x="3351213" y="4673600"/>
            <a:ext cx="2238375" cy="1641475"/>
          </a:xfrm>
          <a:prstGeom prst="rect">
            <a:avLst/>
          </a:prstGeom>
          <a:noFill/>
          <a:ln w="9525">
            <a:noFill/>
            <a:miter lim="800000"/>
            <a:headEnd/>
            <a:tailEnd/>
          </a:ln>
        </p:spPr>
      </p:pic>
      <p:pic>
        <p:nvPicPr>
          <p:cNvPr id="22541" name="Picture 8"/>
          <p:cNvPicPr>
            <a:picLocks noChangeAspect="1" noChangeArrowheads="1"/>
          </p:cNvPicPr>
          <p:nvPr/>
        </p:nvPicPr>
        <p:blipFill>
          <a:blip r:embed="rId9"/>
          <a:srcRect/>
          <a:stretch>
            <a:fillRect/>
          </a:stretch>
        </p:blipFill>
        <p:spPr bwMode="auto">
          <a:xfrm>
            <a:off x="6138863" y="4673600"/>
            <a:ext cx="2481262" cy="1641475"/>
          </a:xfrm>
          <a:prstGeom prst="rect">
            <a:avLst/>
          </a:prstGeom>
          <a:noFill/>
          <a:ln w="9525">
            <a:noFill/>
            <a:miter lim="800000"/>
            <a:headEnd/>
            <a:tailEnd/>
          </a:ln>
        </p:spPr>
      </p:pic>
      <p:pic>
        <p:nvPicPr>
          <p:cNvPr id="22542" name="Picture 9"/>
          <p:cNvPicPr>
            <a:picLocks noChangeAspect="1" noChangeArrowheads="1"/>
          </p:cNvPicPr>
          <p:nvPr/>
        </p:nvPicPr>
        <p:blipFill>
          <a:blip r:embed="rId10"/>
          <a:srcRect/>
          <a:stretch>
            <a:fillRect/>
          </a:stretch>
        </p:blipFill>
        <p:spPr bwMode="auto">
          <a:xfrm>
            <a:off x="8669338" y="4673600"/>
            <a:ext cx="2709862" cy="167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矩形 64"/>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66563" name="Rectangle 3"/>
          <p:cNvSpPr txBox="1">
            <a:spLocks noRot="1" noChangeArrowheads="1"/>
          </p:cNvSpPr>
          <p:nvPr/>
        </p:nvSpPr>
        <p:spPr bwMode="auto">
          <a:xfrm>
            <a:off x="974725" y="1322388"/>
            <a:ext cx="10161588" cy="962025"/>
          </a:xfrm>
          <a:prstGeom prst="rect">
            <a:avLst/>
          </a:prstGeom>
          <a:noFill/>
          <a:ln w="9525">
            <a:noFill/>
            <a:miter lim="800000"/>
          </a:ln>
        </p:spPr>
        <p:txBody>
          <a:bodyPr>
            <a:spAutoFit/>
          </a:bodyPr>
          <a:lstStyle/>
          <a:p>
            <a:pPr eaLnBrk="1" hangingPunct="1">
              <a:lnSpc>
                <a:spcPct val="150000"/>
              </a:lnSpc>
              <a:buFont typeface="Wingdings" panose="05000000000000000000" pitchFamily="2" charset="2"/>
              <a:buNone/>
            </a:pPr>
            <a:r>
              <a:rPr lang="zh-CN" altLang="en-US"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下图：</a:t>
            </a:r>
            <a:r>
              <a:rPr lang="en-US" altLang="zh-CN"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03</a:t>
            </a:r>
            <a:r>
              <a:rPr lang="zh-CN" altLang="en-US"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年</a:t>
            </a:r>
            <a:r>
              <a:rPr lang="en-US" altLang="zh-CN"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3</a:t>
            </a:r>
            <a:r>
              <a:rPr lang="zh-CN" altLang="en-US"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月</a:t>
            </a:r>
            <a:r>
              <a:rPr lang="en-US" altLang="zh-CN"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26</a:t>
            </a:r>
            <a:r>
              <a:rPr lang="zh-CN" altLang="en-US"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日山东一公司德马格</a:t>
            </a:r>
            <a:r>
              <a:rPr lang="en-US" altLang="zh-CN"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CC1400</a:t>
            </a:r>
            <a:r>
              <a:rPr lang="zh-CN" altLang="en-US"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配合拆卸塔机，由于基础原因导致整机倾覆现场图片。</a:t>
            </a:r>
            <a:endParaRPr lang="zh-CN" altLang="en-US" sz="200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6564" name="Picture 4"/>
          <p:cNvPicPr>
            <a:picLocks noChangeAspect="1" noChangeArrowheads="1"/>
          </p:cNvPicPr>
          <p:nvPr/>
        </p:nvPicPr>
        <p:blipFill>
          <a:blip r:embed="rId2"/>
          <a:srcRect/>
          <a:stretch>
            <a:fillRect/>
          </a:stretch>
        </p:blipFill>
        <p:spPr bwMode="auto">
          <a:xfrm>
            <a:off x="6683375" y="2760663"/>
            <a:ext cx="4176713" cy="3503612"/>
          </a:xfrm>
          <a:prstGeom prst="rect">
            <a:avLst/>
          </a:prstGeom>
          <a:noFill/>
          <a:ln w="9525">
            <a:noFill/>
            <a:miter lim="800000"/>
            <a:headEnd/>
            <a:tailEnd/>
          </a:ln>
        </p:spPr>
      </p:pic>
      <p:pic>
        <p:nvPicPr>
          <p:cNvPr id="66565" name="Picture 5"/>
          <p:cNvPicPr>
            <a:picLocks noChangeAspect="1" noChangeArrowheads="1"/>
          </p:cNvPicPr>
          <p:nvPr/>
        </p:nvPicPr>
        <p:blipFill>
          <a:blip r:embed="rId3"/>
          <a:srcRect/>
          <a:stretch>
            <a:fillRect/>
          </a:stretch>
        </p:blipFill>
        <p:spPr bwMode="auto">
          <a:xfrm>
            <a:off x="1379538" y="2755900"/>
            <a:ext cx="4076700" cy="3508375"/>
          </a:xfrm>
          <a:prstGeom prst="rect">
            <a:avLst/>
          </a:prstGeom>
          <a:noFill/>
          <a:ln w="9525">
            <a:noFill/>
            <a:miter lim="800000"/>
            <a:headEnd/>
            <a:tailEnd/>
          </a:ln>
        </p:spPr>
      </p:pic>
      <p:sp>
        <p:nvSpPr>
          <p:cNvPr id="66566" name="矩形 6"/>
          <p:cNvSpPr>
            <a:spLocks noChangeArrowheads="1"/>
          </p:cNvSpPr>
          <p:nvPr>
            <p:custDataLst>
              <p:tags r:id="rId4"/>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8"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起重吊装作业的风险及事故主要原因</a:t>
            </a:r>
            <a:endParaRPr lang="zh-CN" altLang="en-US" sz="3200" b="1" dirty="0">
              <a:solidFill>
                <a:schemeClr val="bg1"/>
              </a:solidFill>
              <a:latin typeface="+mn-ea"/>
              <a:ea typeface="+mn-ea"/>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矩形 8"/>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67587" name="Rectangle 3"/>
          <p:cNvSpPr txBox="1">
            <a:spLocks noRot="1" noChangeArrowheads="1"/>
          </p:cNvSpPr>
          <p:nvPr/>
        </p:nvSpPr>
        <p:spPr bwMode="auto">
          <a:xfrm>
            <a:off x="911225" y="1214438"/>
            <a:ext cx="10355263" cy="1884362"/>
          </a:xfrm>
          <a:prstGeom prst="rect">
            <a:avLst/>
          </a:prstGeom>
          <a:noFill/>
          <a:ln w="9525">
            <a:noFill/>
            <a:miter lim="800000"/>
          </a:ln>
        </p:spPr>
        <p:txBody>
          <a:bodyPr>
            <a:spAutoFit/>
          </a:bodyPr>
          <a:lstStyle/>
          <a:p>
            <a:pPr eaLnBrk="1" hangingPunct="1">
              <a:lnSpc>
                <a:spcPct val="150000"/>
              </a:lnSpc>
              <a:buFont typeface="Wingdings" panose="05000000000000000000" pitchFamily="2" charset="2"/>
              <a:buNone/>
            </a:pPr>
            <a:r>
              <a:rPr lang="zh-CN" altLang="en-US"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下图：</a:t>
            </a:r>
            <a:r>
              <a:rPr lang="en-US" altLang="zh-CN"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06</a:t>
            </a:r>
            <a:r>
              <a:rPr lang="zh-CN" altLang="en-US"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年</a:t>
            </a:r>
            <a:r>
              <a:rPr lang="en-US" altLang="zh-CN"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4</a:t>
            </a:r>
            <a:r>
              <a:rPr lang="zh-CN" altLang="en-US"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月</a:t>
            </a:r>
            <a:r>
              <a:rPr lang="en-US" altLang="zh-CN"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12</a:t>
            </a:r>
            <a:r>
              <a:rPr lang="zh-CN" altLang="en-US"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日，玉环项目，在</a:t>
            </a:r>
            <a:r>
              <a:rPr lang="en-US" altLang="zh-CN"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90</a:t>
            </a:r>
            <a:r>
              <a:rPr lang="zh-CN" altLang="en-US"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吨汽车吊配合进行斗轮机门座安装过程中，因作业路面承载力不够，当该汽车吊将斗轮机门座吊升到一定高度进行回转过程中，由于该吊机支腿对作业路面的压强增加，导致支腿下陷。所幸的是，此时吊起的门座正好搁在斗轮机水平梁上，才避免了</a:t>
            </a:r>
            <a:r>
              <a:rPr lang="en-US" altLang="zh-CN"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90</a:t>
            </a:r>
            <a:r>
              <a:rPr lang="zh-CN" altLang="en-US"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吨汽车吊的倾翻事故发生。</a:t>
            </a:r>
            <a:endParaRPr lang="zh-CN" altLang="en-US" sz="200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7588" name="Picture 6" descr="DSC02710"/>
          <p:cNvPicPr>
            <a:picLocks noChangeAspect="1" noChangeArrowheads="1"/>
          </p:cNvPicPr>
          <p:nvPr/>
        </p:nvPicPr>
        <p:blipFill>
          <a:blip r:embed="rId2"/>
          <a:srcRect/>
          <a:stretch>
            <a:fillRect/>
          </a:stretch>
        </p:blipFill>
        <p:spPr bwMode="auto">
          <a:xfrm>
            <a:off x="6508750" y="3675063"/>
            <a:ext cx="4324350" cy="2643187"/>
          </a:xfrm>
          <a:prstGeom prst="rect">
            <a:avLst/>
          </a:prstGeom>
          <a:noFill/>
          <a:ln w="9525">
            <a:noFill/>
            <a:miter lim="800000"/>
            <a:headEnd/>
            <a:tailEnd/>
          </a:ln>
        </p:spPr>
      </p:pic>
      <p:pic>
        <p:nvPicPr>
          <p:cNvPr id="67589" name="Picture 7" descr="DSC02708"/>
          <p:cNvPicPr>
            <a:picLocks noChangeAspect="1" noChangeArrowheads="1"/>
          </p:cNvPicPr>
          <p:nvPr/>
        </p:nvPicPr>
        <p:blipFill>
          <a:blip r:embed="rId3"/>
          <a:srcRect/>
          <a:stretch>
            <a:fillRect/>
          </a:stretch>
        </p:blipFill>
        <p:spPr bwMode="auto">
          <a:xfrm>
            <a:off x="1511300" y="3714750"/>
            <a:ext cx="4067175" cy="2563813"/>
          </a:xfrm>
          <a:prstGeom prst="rect">
            <a:avLst/>
          </a:prstGeom>
          <a:noFill/>
          <a:ln w="9525">
            <a:noFill/>
            <a:miter lim="800000"/>
            <a:headEnd/>
            <a:tailEnd/>
          </a:ln>
        </p:spPr>
      </p:pic>
      <p:sp>
        <p:nvSpPr>
          <p:cNvPr id="67590" name="矩形 6"/>
          <p:cNvSpPr>
            <a:spLocks noChangeArrowheads="1"/>
          </p:cNvSpPr>
          <p:nvPr>
            <p:custDataLst>
              <p:tags r:id="rId4"/>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8"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起重吊装作业的风险及事故主要原因</a:t>
            </a:r>
            <a:endParaRPr lang="zh-CN" altLang="en-US" sz="3200" b="1" dirty="0">
              <a:solidFill>
                <a:schemeClr val="bg1"/>
              </a:solidFill>
              <a:latin typeface="+mn-ea"/>
              <a:ea typeface="+mn-ea"/>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矩形 8"/>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68611" name="Rectangle 3"/>
          <p:cNvSpPr txBox="1">
            <a:spLocks noRot="1" noChangeArrowheads="1"/>
          </p:cNvSpPr>
          <p:nvPr/>
        </p:nvSpPr>
        <p:spPr bwMode="auto">
          <a:xfrm>
            <a:off x="927100" y="1411288"/>
            <a:ext cx="10337800" cy="960437"/>
          </a:xfrm>
          <a:prstGeom prst="rect">
            <a:avLst/>
          </a:prstGeom>
          <a:noFill/>
          <a:ln w="9525">
            <a:noFill/>
            <a:miter lim="800000"/>
          </a:ln>
        </p:spPr>
        <p:txBody>
          <a:bodyPr>
            <a:spAutoFit/>
          </a:bodyPr>
          <a:lstStyle/>
          <a:p>
            <a:pPr eaLnBrk="1" hangingPunct="1">
              <a:lnSpc>
                <a:spcPct val="150000"/>
              </a:lnSpc>
              <a:buFont typeface="Wingdings" panose="05000000000000000000" pitchFamily="2" charset="2"/>
              <a:buNone/>
            </a:pPr>
            <a:r>
              <a:rPr lang="zh-CN" altLang="en-US"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下图为：东电某公司德马格</a:t>
            </a:r>
            <a:r>
              <a:rPr lang="en-US" altLang="zh-CN"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CC2800++600</a:t>
            </a:r>
            <a:r>
              <a:rPr lang="zh-CN" altLang="en-US"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吨， </a:t>
            </a:r>
            <a:r>
              <a:rPr lang="en-US" altLang="zh-CN"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2005</a:t>
            </a:r>
            <a:r>
              <a:rPr lang="zh-CN" altLang="en-US"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年</a:t>
            </a:r>
            <a:r>
              <a:rPr lang="en-US" altLang="zh-CN"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10</a:t>
            </a:r>
            <a:r>
              <a:rPr lang="zh-CN" altLang="en-US"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月</a:t>
            </a:r>
            <a:r>
              <a:rPr lang="en-US" altLang="zh-CN"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22</a:t>
            </a:r>
            <a:r>
              <a:rPr lang="zh-CN" altLang="en-US" sz="2000">
                <a:solidFill>
                  <a:srgbClr val="404040"/>
                </a:solidFill>
                <a:latin typeface="微软雅黑" panose="020B0503020204020204" pitchFamily="34" charset="-122"/>
                <a:ea typeface="微软雅黑" panose="020B0503020204020204" pitchFamily="34" charset="-122"/>
                <a:sym typeface="Arial" panose="020B0604020202020204" pitchFamily="34" charset="0"/>
              </a:rPr>
              <a:t>日，在吊装水冷壁过程中，因风力  较大引起整机倾覆的事故图片</a:t>
            </a:r>
            <a:endParaRPr lang="zh-CN" altLang="en-US" sz="200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8612" name="Picture 4"/>
          <p:cNvPicPr>
            <a:picLocks noChangeAspect="1" noChangeArrowheads="1"/>
          </p:cNvPicPr>
          <p:nvPr/>
        </p:nvPicPr>
        <p:blipFill>
          <a:blip r:embed="rId2"/>
          <a:srcRect/>
          <a:stretch>
            <a:fillRect/>
          </a:stretch>
        </p:blipFill>
        <p:spPr bwMode="auto">
          <a:xfrm>
            <a:off x="1293813" y="3005138"/>
            <a:ext cx="4297362" cy="3411537"/>
          </a:xfrm>
          <a:prstGeom prst="rect">
            <a:avLst/>
          </a:prstGeom>
          <a:noFill/>
          <a:ln w="9525">
            <a:noFill/>
            <a:miter lim="800000"/>
            <a:headEnd/>
            <a:tailEnd/>
          </a:ln>
        </p:spPr>
      </p:pic>
      <p:pic>
        <p:nvPicPr>
          <p:cNvPr id="68613" name="Picture 5"/>
          <p:cNvPicPr>
            <a:picLocks noChangeAspect="1" noChangeArrowheads="1"/>
          </p:cNvPicPr>
          <p:nvPr/>
        </p:nvPicPr>
        <p:blipFill>
          <a:blip r:embed="rId3"/>
          <a:srcRect/>
          <a:stretch>
            <a:fillRect/>
          </a:stretch>
        </p:blipFill>
        <p:spPr bwMode="auto">
          <a:xfrm>
            <a:off x="6559550" y="3005138"/>
            <a:ext cx="4025900" cy="3411537"/>
          </a:xfrm>
          <a:prstGeom prst="rect">
            <a:avLst/>
          </a:prstGeom>
          <a:noFill/>
          <a:ln w="9525">
            <a:noFill/>
            <a:miter lim="800000"/>
            <a:headEnd/>
            <a:tailEnd/>
          </a:ln>
        </p:spPr>
      </p:pic>
      <p:sp>
        <p:nvSpPr>
          <p:cNvPr id="68614" name="矩形 6"/>
          <p:cNvSpPr>
            <a:spLocks noChangeArrowheads="1"/>
          </p:cNvSpPr>
          <p:nvPr>
            <p:custDataLst>
              <p:tags r:id="rId4"/>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8"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起重吊装作业的风险及事故主要原因</a:t>
            </a:r>
            <a:endParaRPr lang="zh-CN" altLang="en-US" sz="3200" b="1" dirty="0">
              <a:solidFill>
                <a:schemeClr val="bg1"/>
              </a:solidFill>
              <a:latin typeface="+mn-ea"/>
              <a:ea typeface="+mn-ea"/>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6963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起重吊装作业的风险及事故主要原因</a:t>
            </a:r>
            <a:endParaRPr lang="zh-CN" altLang="en-US" sz="3200" b="1" dirty="0">
              <a:solidFill>
                <a:schemeClr val="bg1"/>
              </a:solidFill>
              <a:latin typeface="+mn-ea"/>
              <a:ea typeface="+mn-ea"/>
            </a:endParaRPr>
          </a:p>
        </p:txBody>
      </p:sp>
      <p:sp>
        <p:nvSpPr>
          <p:cNvPr id="69637" name="Rectangle 11"/>
          <p:cNvSpPr txBox="1">
            <a:spLocks noChangeArrowheads="1"/>
          </p:cNvSpPr>
          <p:nvPr/>
        </p:nvSpPr>
        <p:spPr bwMode="auto">
          <a:xfrm>
            <a:off x="504825" y="2054225"/>
            <a:ext cx="9045575" cy="4129088"/>
          </a:xfrm>
          <a:prstGeom prst="rect">
            <a:avLst/>
          </a:prstGeom>
          <a:noFill/>
          <a:ln w="9525">
            <a:noFill/>
            <a:miter lim="800000"/>
          </a:ln>
        </p:spPr>
        <p:txBody>
          <a:bodyPr/>
          <a:lstStyle/>
          <a:p>
            <a:pPr marL="228600" indent="-228600">
              <a:lnSpc>
                <a:spcPct val="110000"/>
              </a:lnSpc>
              <a:spcBef>
                <a:spcPts val="1000"/>
              </a:spcBef>
            </a:pPr>
            <a:r>
              <a:rPr lang="en-US" altLang="zh-CN" sz="2800" dirty="0">
                <a:solidFill>
                  <a:srgbClr val="FF0000"/>
                </a:solidFill>
                <a:latin typeface="华文中宋" panose="02010600040101010101" pitchFamily="2" charset="-122"/>
                <a:ea typeface="华文中宋" panose="02010600040101010101" pitchFamily="2" charset="-122"/>
                <a:sym typeface="Arial" panose="020B0604020202020204" pitchFamily="34" charset="0"/>
              </a:rPr>
              <a:t>1</a:t>
            </a:r>
            <a:r>
              <a:rPr lang="zh-CN" altLang="en-US" sz="2800" dirty="0">
                <a:solidFill>
                  <a:srgbClr val="FF0000"/>
                </a:solidFill>
                <a:latin typeface="华文中宋" panose="02010600040101010101" pitchFamily="2" charset="-122"/>
                <a:ea typeface="华文中宋" panose="02010600040101010101" pitchFamily="2" charset="-122"/>
                <a:sym typeface="Arial" panose="020B0604020202020204" pitchFamily="34" charset="0"/>
              </a:rPr>
              <a:t>、</a:t>
            </a:r>
            <a:r>
              <a:rPr lang="zh-CN" altLang="en-US" sz="2400" b="1" dirty="0">
                <a:solidFill>
                  <a:srgbClr val="FF3300"/>
                </a:solidFill>
                <a:latin typeface="宋体" panose="02010600030101010101" pitchFamily="2" charset="-122"/>
                <a:ea typeface="微软雅黑" panose="020B0503020204020204" pitchFamily="34" charset="-122"/>
                <a:sym typeface="Arial" panose="020B0604020202020204" pitchFamily="34" charset="0"/>
              </a:rPr>
              <a:t>在钢丝绳与重物的棱角处不采取保护措施而进行吊装作业</a:t>
            </a:r>
            <a:r>
              <a:rPr lang="zh-CN" altLang="en-US" sz="2400" dirty="0">
                <a:solidFill>
                  <a:srgbClr val="FF3300"/>
                </a:solidFill>
                <a:latin typeface="宋体" panose="02010600030101010101" pitchFamily="2" charset="-122"/>
                <a:ea typeface="微软雅黑" panose="020B0503020204020204" pitchFamily="34" charset="-122"/>
                <a:sym typeface="Arial" panose="020B0604020202020204" pitchFamily="34" charset="0"/>
              </a:rPr>
              <a:t>。</a:t>
            </a:r>
            <a:br>
              <a:rPr lang="zh-CN" altLang="en-US" sz="2400" dirty="0">
                <a:solidFill>
                  <a:srgbClr val="FF3300"/>
                </a:solidFill>
                <a:latin typeface="宋体" panose="02010600030101010101" pitchFamily="2" charset="-122"/>
                <a:ea typeface="微软雅黑" panose="020B0503020204020204" pitchFamily="34" charset="-122"/>
                <a:sym typeface="Arial" panose="020B0604020202020204" pitchFamily="34" charset="0"/>
              </a:rPr>
            </a:br>
            <a:r>
              <a:rPr lang="zh-CN" altLang="en-US" sz="2800" dirty="0">
                <a:latin typeface="华文中宋" panose="02010600040101010101" pitchFamily="2" charset="-122"/>
                <a:ea typeface="华文中宋" panose="02010600040101010101" pitchFamily="2" charset="-122"/>
                <a:sym typeface="Arial" panose="020B0604020202020204" pitchFamily="34" charset="0"/>
              </a:rPr>
              <a:t>后果是：吊运的物件边缘较锋利，会造成捆扎的钢丝绳磨断或损伤千斤绳。特别在载荷较大时，钢丝绳的塑性加大，在重物的棱角处与钢丝绳之间不加设衬垫，会导致</a:t>
            </a:r>
            <a:r>
              <a:rPr lang="zh-CN" altLang="en-US" sz="2400" b="1" dirty="0">
                <a:solidFill>
                  <a:srgbClr val="009900"/>
                </a:solidFill>
                <a:latin typeface="宋体" panose="02010600030101010101" pitchFamily="2" charset="-122"/>
                <a:ea typeface="微软雅黑" panose="020B0503020204020204" pitchFamily="34" charset="-122"/>
                <a:sym typeface="Arial" panose="020B0604020202020204" pitchFamily="34" charset="0"/>
              </a:rPr>
              <a:t>钢丝绳在棱角处弯折以至钢丝绳被金属棱角切断</a:t>
            </a:r>
            <a:r>
              <a:rPr lang="zh-CN" altLang="en-US" sz="2400" dirty="0">
                <a:solidFill>
                  <a:srgbClr val="009900"/>
                </a:solidFill>
                <a:latin typeface="宋体" panose="02010600030101010101" pitchFamily="2" charset="-122"/>
                <a:ea typeface="微软雅黑" panose="020B0503020204020204" pitchFamily="34" charset="-122"/>
                <a:sym typeface="Arial" panose="020B0604020202020204" pitchFamily="34" charset="0"/>
              </a:rPr>
              <a:t>，</a:t>
            </a:r>
            <a:r>
              <a:rPr lang="zh-CN" altLang="en-US" sz="2800" dirty="0">
                <a:latin typeface="华文中宋" panose="02010600040101010101" pitchFamily="2" charset="-122"/>
                <a:ea typeface="华文中宋" panose="02010600040101010101" pitchFamily="2" charset="-122"/>
                <a:sym typeface="Arial" panose="020B0604020202020204" pitchFamily="34" charset="0"/>
              </a:rPr>
              <a:t>钢丝绳提前报废，或者在吊装过程中因钢丝绳被切断出现事故。</a:t>
            </a:r>
            <a:br>
              <a:rPr lang="zh-CN" altLang="en-US" sz="2400" dirty="0">
                <a:latin typeface="宋体" panose="02010600030101010101" pitchFamily="2" charset="-122"/>
                <a:ea typeface="微软雅黑" panose="020B0503020204020204" pitchFamily="34" charset="-122"/>
                <a:sym typeface="Arial" panose="020B0604020202020204" pitchFamily="34" charset="0"/>
              </a:rPr>
            </a:br>
            <a:r>
              <a:rPr lang="zh-CN" altLang="en-US" sz="2400" b="1" dirty="0">
                <a:solidFill>
                  <a:srgbClr val="FF3300"/>
                </a:solidFill>
                <a:latin typeface="宋体" panose="02010600030101010101" pitchFamily="2" charset="-122"/>
                <a:ea typeface="微软雅黑" panose="020B0503020204020204" pitchFamily="34" charset="-122"/>
                <a:sym typeface="Arial" panose="020B0604020202020204" pitchFamily="34" charset="0"/>
              </a:rPr>
              <a:t>措施</a:t>
            </a:r>
            <a:r>
              <a:rPr lang="zh-CN" altLang="en-US" sz="2400" dirty="0">
                <a:latin typeface="宋体" panose="02010600030101010101" pitchFamily="2" charset="-122"/>
                <a:ea typeface="微软雅黑" panose="020B0503020204020204" pitchFamily="34" charset="-122"/>
                <a:sym typeface="Arial" panose="020B0604020202020204" pitchFamily="34" charset="0"/>
              </a:rPr>
              <a:t>：  </a:t>
            </a:r>
            <a:r>
              <a:rPr lang="zh-CN" altLang="en-US" sz="2800" dirty="0">
                <a:latin typeface="华文中宋" panose="02010600040101010101" pitchFamily="2" charset="-122"/>
                <a:ea typeface="华文中宋" panose="02010600040101010101" pitchFamily="2" charset="-122"/>
                <a:sym typeface="Arial" panose="020B0604020202020204" pitchFamily="34" charset="0"/>
              </a:rPr>
              <a:t>加强起重工的责任心教育，加强吊装前的安全检查，在与钢丝绳接触的重物的棱角处垫上方木或半圆钢管，以起到对钢丝绳包括被吊的设备）的保护作用。</a:t>
            </a:r>
            <a:br>
              <a:rPr lang="zh-CN" altLang="en-US" sz="2800" dirty="0">
                <a:latin typeface="华文中宋" panose="02010600040101010101" pitchFamily="2" charset="-122"/>
                <a:ea typeface="华文中宋" panose="02010600040101010101" pitchFamily="2" charset="-122"/>
                <a:sym typeface="Arial" panose="020B0604020202020204" pitchFamily="34" charset="0"/>
              </a:rPr>
            </a:br>
            <a:endParaRPr lang="zh-CN" altLang="en-US" sz="2800" dirty="0">
              <a:latin typeface="华文中宋" panose="02010600040101010101" pitchFamily="2" charset="-122"/>
              <a:ea typeface="华文中宋" panose="02010600040101010101" pitchFamily="2" charset="-122"/>
              <a:sym typeface="Arial" panose="020B0604020202020204" pitchFamily="34" charset="0"/>
            </a:endParaRPr>
          </a:p>
        </p:txBody>
      </p:sp>
      <p:pic>
        <p:nvPicPr>
          <p:cNvPr id="69638" name="Picture 7" descr="pg4f"/>
          <p:cNvPicPr>
            <a:picLocks noChangeAspect="1" noChangeArrowheads="1"/>
          </p:cNvPicPr>
          <p:nvPr/>
        </p:nvPicPr>
        <p:blipFill>
          <a:blip r:embed="rId3"/>
          <a:srcRect/>
          <a:stretch>
            <a:fillRect/>
          </a:stretch>
        </p:blipFill>
        <p:spPr bwMode="auto">
          <a:xfrm>
            <a:off x="9977438" y="4808538"/>
            <a:ext cx="1752600" cy="1133475"/>
          </a:xfrm>
          <a:prstGeom prst="rect">
            <a:avLst/>
          </a:prstGeom>
          <a:noFill/>
          <a:ln w="9525">
            <a:noFill/>
            <a:miter lim="800000"/>
            <a:headEnd/>
            <a:tailEnd/>
          </a:ln>
        </p:spPr>
      </p:pic>
      <p:sp>
        <p:nvSpPr>
          <p:cNvPr id="69639" name="Rectangle 14"/>
          <p:cNvSpPr>
            <a:spLocks noChangeArrowheads="1"/>
          </p:cNvSpPr>
          <p:nvPr/>
        </p:nvSpPr>
        <p:spPr bwMode="auto">
          <a:xfrm>
            <a:off x="10015538" y="4833938"/>
            <a:ext cx="1447800" cy="838200"/>
          </a:xfrm>
          <a:prstGeom prst="rect">
            <a:avLst/>
          </a:prstGeom>
          <a:solidFill>
            <a:schemeClr val="accent1"/>
          </a:solidFill>
          <a:ln w="9525" algn="ctr">
            <a:solidFill>
              <a:schemeClr val="tx1"/>
            </a:solidFill>
            <a:miter lim="800000"/>
          </a:ln>
        </p:spPr>
        <p:txBody>
          <a:bodyPr wrap="none" anchor="ctr"/>
          <a:lstStyle/>
          <a:p>
            <a:endParaRPr lang="zh-CN" altLang="en-US"/>
          </a:p>
        </p:txBody>
      </p:sp>
      <p:sp>
        <p:nvSpPr>
          <p:cNvPr id="9" name="Rectangle 6"/>
          <p:cNvSpPr>
            <a:spLocks noChangeArrowheads="1"/>
          </p:cNvSpPr>
          <p:nvPr/>
        </p:nvSpPr>
        <p:spPr bwMode="auto">
          <a:xfrm>
            <a:off x="743858" y="1193800"/>
            <a:ext cx="4724400" cy="609600"/>
          </a:xfrm>
          <a:prstGeom prst="rect">
            <a:avLst/>
          </a:prstGeo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dirty="0">
                <a:solidFill>
                  <a:schemeClr val="tx1">
                    <a:lumMod val="65000"/>
                    <a:lumOff val="35000"/>
                  </a:schemeClr>
                </a:solidFill>
                <a:latin typeface="+mn-ea"/>
                <a:ea typeface="+mn-ea"/>
              </a:rPr>
              <a:t>吊装作业的禁忌与措施</a:t>
            </a:r>
            <a:endParaRPr lang="zh-CN" altLang="en-US" sz="3200" b="1" dirty="0">
              <a:solidFill>
                <a:schemeClr val="tx1">
                  <a:lumMod val="65000"/>
                  <a:lumOff val="35000"/>
                </a:schemeClr>
              </a:solidFill>
              <a:latin typeface="+mn-ea"/>
              <a:ea typeface="+mn-ea"/>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7065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Rectangle 6"/>
          <p:cNvSpPr>
            <a:spLocks noChangeArrowheads="1"/>
          </p:cNvSpPr>
          <p:nvPr/>
        </p:nvSpPr>
        <p:spPr bwMode="auto">
          <a:xfrm>
            <a:off x="743858" y="1193800"/>
            <a:ext cx="4724400" cy="609600"/>
          </a:xfrm>
          <a:prstGeom prst="rect">
            <a:avLst/>
          </a:prstGeo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dirty="0">
                <a:solidFill>
                  <a:schemeClr val="tx1">
                    <a:lumMod val="65000"/>
                    <a:lumOff val="35000"/>
                  </a:schemeClr>
                </a:solidFill>
                <a:latin typeface="+mn-ea"/>
                <a:ea typeface="+mn-ea"/>
              </a:rPr>
              <a:t>吊装作业的禁忌与措施</a:t>
            </a:r>
            <a:endParaRPr lang="zh-CN" altLang="en-US" sz="3200" b="1" dirty="0">
              <a:solidFill>
                <a:schemeClr val="tx1">
                  <a:lumMod val="65000"/>
                  <a:lumOff val="35000"/>
                </a:schemeClr>
              </a:solidFill>
              <a:latin typeface="+mn-ea"/>
              <a:ea typeface="+mn-ea"/>
            </a:endParaRPr>
          </a:p>
        </p:txBody>
      </p:sp>
      <p:sp>
        <p:nvSpPr>
          <p:cNvPr id="6" name="Rectangle 38"/>
          <p:cNvSpPr>
            <a:spLocks noGrp="1" noChangeArrowheads="1"/>
          </p:cNvSpPr>
          <p:nvPr>
            <p:ph type="title"/>
          </p:nvPr>
        </p:nvSpPr>
        <p:spPr bwMode="auto">
          <a:xfrm>
            <a:off x="222250" y="2028825"/>
            <a:ext cx="8501063" cy="381000"/>
          </a:xfrm>
        </p:spPr>
        <p:txBody>
          <a:bodyPr vert="horz" wrap="square" lIns="91440" tIns="45720" rIns="91440" bIns="45720" numCol="1" anchor="ctr" anchorCtr="0" compatLnSpc="1"/>
          <a:lstStyle/>
          <a:p>
            <a:pPr>
              <a:defRPr/>
            </a:pPr>
            <a:r>
              <a:rPr lang="en-US" altLang="zh-CN" sz="2200" dirty="0">
                <a:solidFill>
                  <a:srgbClr val="FF0000"/>
                </a:solidFill>
                <a:effectLst>
                  <a:outerShdw blurRad="38100" dist="38100" dir="2700000" algn="tl">
                    <a:srgbClr val="000000">
                      <a:alpha val="43137"/>
                    </a:srgbClr>
                  </a:outerShdw>
                </a:effectLst>
                <a:latin typeface="宋体" panose="02010600030101010101" pitchFamily="2" charset="-122"/>
              </a:rPr>
              <a:t>  </a:t>
            </a:r>
            <a:r>
              <a:rPr lang="en-US" altLang="zh-CN" sz="2800" kern="1200"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n-cs"/>
              </a:rPr>
              <a:t>2</a:t>
            </a:r>
            <a:r>
              <a:rPr lang="zh-CN" altLang="en-US" sz="2800" kern="1200"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n-cs"/>
              </a:rPr>
              <a:t>、</a:t>
            </a:r>
            <a:r>
              <a:rPr lang="zh-CN" altLang="en-US" sz="2800" kern="1200"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n-cs"/>
                <a:sym typeface="Arial" panose="020B0604020202020204" pitchFamily="34" charset="0"/>
              </a:rPr>
              <a:t>作业时钢丝绳与电焊把线及其他电源线接触</a:t>
            </a:r>
            <a:endParaRPr lang="zh-CN" altLang="en-US" sz="2800" kern="1200"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n-cs"/>
              <a:sym typeface="Arial" panose="020B0604020202020204" pitchFamily="34" charset="0"/>
            </a:endParaRPr>
          </a:p>
        </p:txBody>
      </p:sp>
      <p:sp>
        <p:nvSpPr>
          <p:cNvPr id="70664" name="Rectangle 39"/>
          <p:cNvSpPr>
            <a:spLocks noChangeArrowheads="1"/>
          </p:cNvSpPr>
          <p:nvPr/>
        </p:nvSpPr>
        <p:spPr bwMode="auto">
          <a:xfrm>
            <a:off x="134938" y="2582863"/>
            <a:ext cx="11506200" cy="3498850"/>
          </a:xfrm>
          <a:prstGeom prst="rect">
            <a:avLst/>
          </a:prstGeom>
          <a:noFill/>
          <a:ln w="9525">
            <a:noFill/>
            <a:miter lim="800000"/>
          </a:ln>
        </p:spPr>
        <p:txBody>
          <a:bodyPr/>
          <a:lstStyle/>
          <a:p>
            <a:pPr marL="342900" indent="-342900">
              <a:lnSpc>
                <a:spcPct val="95000"/>
              </a:lnSpc>
              <a:spcBef>
                <a:spcPct val="20000"/>
              </a:spcBef>
            </a:pPr>
            <a:r>
              <a:rPr lang="zh-CN" altLang="en-US" sz="2200">
                <a:latin typeface="宋体" panose="02010600030101010101" pitchFamily="2" charset="-122"/>
              </a:rPr>
              <a:t>后果是：（</a:t>
            </a:r>
            <a:r>
              <a:rPr lang="en-US" altLang="zh-CN" sz="2200">
                <a:latin typeface="宋体" panose="02010600030101010101" pitchFamily="2" charset="-122"/>
              </a:rPr>
              <a:t>1</a:t>
            </a:r>
            <a:r>
              <a:rPr lang="zh-CN" altLang="en-US" sz="2200">
                <a:latin typeface="宋体" panose="02010600030101010101" pitchFamily="2" charset="-122"/>
              </a:rPr>
              <a:t>）当起重作业时，钢丝绳与电焊把线相接触，则会磨破把线的绝缘层，产生的电火花则会</a:t>
            </a:r>
            <a:r>
              <a:rPr lang="zh-CN" altLang="en-US" sz="2200" b="1">
                <a:solidFill>
                  <a:srgbClr val="009900"/>
                </a:solidFill>
                <a:latin typeface="宋体" panose="02010600030101010101" pitchFamily="2" charset="-122"/>
              </a:rPr>
              <a:t>灼伤、熔断钢丝绳的钢丝</a:t>
            </a:r>
            <a:r>
              <a:rPr lang="zh-CN" altLang="en-US" sz="2200">
                <a:latin typeface="宋体" panose="02010600030101010101" pitchFamily="2" charset="-122"/>
              </a:rPr>
              <a:t>，导致钢丝绳的承载力下降直至报废，施工时没有发现时则会出现钢丝绳断裂，设备坠落；</a:t>
            </a:r>
            <a:endParaRPr lang="zh-CN" altLang="en-US" sz="2200">
              <a:latin typeface="宋体" panose="02010600030101010101" pitchFamily="2" charset="-122"/>
            </a:endParaRPr>
          </a:p>
          <a:p>
            <a:pPr marL="342900" indent="-342900">
              <a:lnSpc>
                <a:spcPct val="95000"/>
              </a:lnSpc>
              <a:spcBef>
                <a:spcPct val="20000"/>
              </a:spcBef>
            </a:pPr>
            <a:r>
              <a:rPr lang="zh-CN" altLang="en-US" sz="2200">
                <a:latin typeface="宋体" panose="02010600030101010101" pitchFamily="2" charset="-122"/>
              </a:rPr>
              <a:t>（</a:t>
            </a:r>
            <a:r>
              <a:rPr lang="en-US" altLang="zh-CN" sz="2200">
                <a:latin typeface="宋体" panose="02010600030101010101" pitchFamily="2" charset="-122"/>
              </a:rPr>
              <a:t>2</a:t>
            </a:r>
            <a:r>
              <a:rPr lang="zh-CN" altLang="en-US" sz="2200">
                <a:latin typeface="宋体" panose="02010600030101010101" pitchFamily="2" charset="-122"/>
              </a:rPr>
              <a:t>）钢丝绳与电源线相接触，磨破导线的绝缘层时导致钢丝绳带电整个作业面处于带电状态，造成</a:t>
            </a:r>
            <a:r>
              <a:rPr lang="zh-CN" altLang="en-US" sz="2200" b="1">
                <a:solidFill>
                  <a:srgbClr val="009900"/>
                </a:solidFill>
                <a:latin typeface="宋体" panose="02010600030101010101" pitchFamily="2" charset="-122"/>
              </a:rPr>
              <a:t>触电事故</a:t>
            </a:r>
            <a:r>
              <a:rPr lang="zh-CN" altLang="en-US" sz="2200">
                <a:latin typeface="宋体" panose="02010600030101010101" pitchFamily="2" charset="-122"/>
              </a:rPr>
              <a:t>的发生。</a:t>
            </a:r>
            <a:endParaRPr lang="zh-CN" altLang="en-US" sz="2200">
              <a:latin typeface="宋体" panose="02010600030101010101" pitchFamily="2" charset="-122"/>
            </a:endParaRPr>
          </a:p>
          <a:p>
            <a:pPr marL="342900" indent="-342900">
              <a:lnSpc>
                <a:spcPct val="95000"/>
              </a:lnSpc>
              <a:spcBef>
                <a:spcPct val="20000"/>
              </a:spcBef>
            </a:pPr>
            <a:r>
              <a:rPr lang="zh-CN" altLang="en-US" sz="2200" b="1">
                <a:solidFill>
                  <a:srgbClr val="FF3300"/>
                </a:solidFill>
                <a:latin typeface="宋体" panose="02010600030101010101" pitchFamily="2" charset="-122"/>
              </a:rPr>
              <a:t>措施</a:t>
            </a:r>
            <a:r>
              <a:rPr lang="zh-CN" altLang="en-US" sz="2200">
                <a:latin typeface="宋体" panose="02010600030101010101" pitchFamily="2" charset="-122"/>
              </a:rPr>
              <a:t>：制定施工方案及具体布置机具时，尽量使两者避开，当无法</a:t>
            </a:r>
            <a:endParaRPr lang="zh-CN" altLang="en-US" sz="2200">
              <a:latin typeface="宋体" panose="02010600030101010101" pitchFamily="2" charset="-122"/>
            </a:endParaRPr>
          </a:p>
          <a:p>
            <a:pPr marL="342900" indent="-342900">
              <a:lnSpc>
                <a:spcPct val="95000"/>
              </a:lnSpc>
              <a:spcBef>
                <a:spcPct val="20000"/>
              </a:spcBef>
            </a:pPr>
            <a:r>
              <a:rPr lang="zh-CN" altLang="en-US" sz="2200">
                <a:latin typeface="宋体" panose="02010600030101010101" pitchFamily="2" charset="-122"/>
              </a:rPr>
              <a:t>      避免时，应采取防护措施。与高压电线路的最小安全距离为</a:t>
            </a:r>
            <a:r>
              <a:rPr lang="en-US" altLang="zh-CN" sz="2200">
                <a:latin typeface="宋体" panose="02010600030101010101" pitchFamily="2" charset="-122"/>
              </a:rPr>
              <a:t>:</a:t>
            </a:r>
            <a:endParaRPr lang="en-US" altLang="zh-CN" sz="2200">
              <a:latin typeface="宋体" panose="02010600030101010101" pitchFamily="2" charset="-122"/>
            </a:endParaRPr>
          </a:p>
        </p:txBody>
      </p:sp>
      <p:graphicFrame>
        <p:nvGraphicFramePr>
          <p:cNvPr id="8" name="Group 41"/>
          <p:cNvGraphicFramePr/>
          <p:nvPr/>
        </p:nvGraphicFramePr>
        <p:xfrm>
          <a:off x="1371600" y="5224463"/>
          <a:ext cx="6553200" cy="1158088"/>
        </p:xfrm>
        <a:graphic>
          <a:graphicData uri="http://schemas.openxmlformats.org/drawingml/2006/table">
            <a:tbl>
              <a:tblPr/>
              <a:tblGrid>
                <a:gridCol w="1671638"/>
                <a:gridCol w="642937"/>
                <a:gridCol w="641350"/>
                <a:gridCol w="771525"/>
                <a:gridCol w="641350"/>
                <a:gridCol w="642938"/>
                <a:gridCol w="642937"/>
                <a:gridCol w="898525"/>
              </a:tblGrid>
              <a:tr h="578644">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电压（</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KV</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a:t>
                      </a:r>
                      <a:endParaRPr kumimoji="0" lang="zh-CN" altLang="en-US"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r>
                        <a:rPr kumimoji="0"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35</a:t>
                      </a:r>
                      <a:r>
                        <a:rPr kumimoji="0"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63</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110</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220</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330</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500</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8644">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最小安全距离（</a:t>
                      </a: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m</a:t>
                      </a:r>
                      <a:r>
                        <a:rPr kumimoji="0"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3.0</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4.0</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5.0</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7.0</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8.5</a:t>
                      </a:r>
                      <a:endParaRPr kumimoji="0" lang="en-US" altLang="zh-CN"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682" marB="4568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起重吊装作业的风险及事故主要原因</a:t>
            </a:r>
            <a:endParaRPr lang="zh-CN" altLang="en-US" sz="3200" b="1" dirty="0">
              <a:solidFill>
                <a:schemeClr val="bg1"/>
              </a:solidFill>
              <a:latin typeface="+mn-ea"/>
              <a:ea typeface="+mn-ea"/>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7168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起重吊装作业的风险及事故主要原因</a:t>
            </a:r>
            <a:endParaRPr lang="zh-CN" altLang="en-US" sz="3200" b="1" dirty="0">
              <a:solidFill>
                <a:schemeClr val="bg1"/>
              </a:solidFill>
              <a:latin typeface="+mn-ea"/>
              <a:ea typeface="+mn-ea"/>
            </a:endParaRPr>
          </a:p>
        </p:txBody>
      </p:sp>
      <p:sp>
        <p:nvSpPr>
          <p:cNvPr id="71685" name="Rectangle 3"/>
          <p:cNvSpPr txBox="1">
            <a:spLocks noChangeArrowheads="1"/>
          </p:cNvSpPr>
          <p:nvPr/>
        </p:nvSpPr>
        <p:spPr bwMode="auto">
          <a:xfrm>
            <a:off x="838200" y="1887538"/>
            <a:ext cx="10242550" cy="3733800"/>
          </a:xfrm>
          <a:prstGeom prst="rect">
            <a:avLst/>
          </a:prstGeom>
          <a:noFill/>
          <a:ln w="9525">
            <a:noFill/>
            <a:miter lim="800000"/>
          </a:ln>
        </p:spPr>
        <p:txBody>
          <a:bodyPr/>
          <a:lstStyle/>
          <a:p>
            <a:pPr marL="228600" indent="-228600">
              <a:lnSpc>
                <a:spcPct val="110000"/>
              </a:lnSpc>
              <a:spcBef>
                <a:spcPts val="1000"/>
              </a:spcBef>
            </a:pPr>
            <a:r>
              <a:rPr lang="zh-CN" altLang="en-US" sz="2200">
                <a:latin typeface="宋体" panose="02010600030101010101" pitchFamily="2" charset="-122"/>
                <a:ea typeface="微软雅黑" panose="020B0503020204020204" pitchFamily="34" charset="-122"/>
                <a:sym typeface="Arial" panose="020B0604020202020204" pitchFamily="34" charset="0"/>
              </a:rPr>
              <a:t>后果</a:t>
            </a:r>
            <a:r>
              <a:rPr lang="en-US" altLang="zh-CN" sz="2200">
                <a:latin typeface="宋体" panose="02010600030101010101" pitchFamily="2" charset="-122"/>
                <a:ea typeface="微软雅黑" panose="020B0503020204020204" pitchFamily="34" charset="-122"/>
                <a:sym typeface="Arial" panose="020B0604020202020204" pitchFamily="34" charset="0"/>
              </a:rPr>
              <a:t>:</a:t>
            </a:r>
            <a:r>
              <a:rPr lang="zh-CN" altLang="en-US" sz="2200">
                <a:latin typeface="宋体" panose="02010600030101010101" pitchFamily="2" charset="-122"/>
                <a:ea typeface="微软雅黑" panose="020B0503020204020204" pitchFamily="34" charset="-122"/>
                <a:sym typeface="Arial" panose="020B0604020202020204" pitchFamily="34" charset="0"/>
              </a:rPr>
              <a:t>由于各吊车的性能、状况不相同、司机操作的不同步，均可能导致某</a:t>
            </a:r>
            <a:r>
              <a:rPr lang="zh-CN" altLang="en-US" sz="2200" b="1">
                <a:solidFill>
                  <a:srgbClr val="009900"/>
                </a:solidFill>
                <a:latin typeface="宋体" panose="02010600030101010101" pitchFamily="2" charset="-122"/>
                <a:ea typeface="微软雅黑" panose="020B0503020204020204" pitchFamily="34" charset="-122"/>
                <a:sym typeface="Arial" panose="020B0604020202020204" pitchFamily="34" charset="0"/>
              </a:rPr>
              <a:t>一台吊车超载</a:t>
            </a:r>
            <a:r>
              <a:rPr lang="zh-CN" altLang="en-US" sz="2200">
                <a:latin typeface="宋体" panose="02010600030101010101" pitchFamily="2" charset="-122"/>
                <a:ea typeface="微软雅黑" panose="020B0503020204020204" pitchFamily="34" charset="-122"/>
                <a:sym typeface="Arial" panose="020B0604020202020204" pitchFamily="34" charset="0"/>
              </a:rPr>
              <a:t>而出现车毁人亡的事故。</a:t>
            </a:r>
            <a:endParaRPr lang="zh-CN" altLang="en-US" sz="2200">
              <a:latin typeface="宋体" panose="02010600030101010101" pitchFamily="2" charset="-122"/>
              <a:ea typeface="微软雅黑" panose="020B0503020204020204" pitchFamily="34" charset="-122"/>
              <a:sym typeface="Arial" panose="020B0604020202020204" pitchFamily="34" charset="0"/>
            </a:endParaRPr>
          </a:p>
          <a:p>
            <a:pPr marL="228600" indent="-228600">
              <a:lnSpc>
                <a:spcPct val="110000"/>
              </a:lnSpc>
              <a:spcBef>
                <a:spcPts val="1000"/>
              </a:spcBef>
            </a:pPr>
            <a:r>
              <a:rPr lang="zh-CN" altLang="en-US" sz="2200" b="1">
                <a:solidFill>
                  <a:srgbClr val="FF3300"/>
                </a:solidFill>
                <a:latin typeface="宋体" panose="02010600030101010101" pitchFamily="2" charset="-122"/>
                <a:ea typeface="微软雅黑" panose="020B0503020204020204" pitchFamily="34" charset="-122"/>
                <a:sym typeface="Arial" panose="020B0604020202020204" pitchFamily="34" charset="0"/>
              </a:rPr>
              <a:t>措施</a:t>
            </a:r>
            <a:r>
              <a:rPr lang="zh-CN" altLang="en-US" sz="2200">
                <a:latin typeface="宋体" panose="02010600030101010101" pitchFamily="2" charset="-122"/>
                <a:ea typeface="微软雅黑" panose="020B0503020204020204" pitchFamily="34" charset="-122"/>
                <a:sym typeface="Arial" panose="020B0604020202020204" pitchFamily="34" charset="0"/>
              </a:rPr>
              <a:t>：</a:t>
            </a:r>
            <a:endParaRPr lang="zh-CN" altLang="en-US" sz="2200">
              <a:latin typeface="宋体" panose="02010600030101010101" pitchFamily="2" charset="-122"/>
              <a:ea typeface="微软雅黑" panose="020B0503020204020204" pitchFamily="34" charset="-122"/>
              <a:sym typeface="Arial" panose="020B0604020202020204" pitchFamily="34" charset="0"/>
            </a:endParaRPr>
          </a:p>
          <a:p>
            <a:pPr marL="228600" indent="-228600">
              <a:lnSpc>
                <a:spcPct val="110000"/>
              </a:lnSpc>
              <a:spcBef>
                <a:spcPts val="1000"/>
              </a:spcBef>
            </a:pPr>
            <a:r>
              <a:rPr lang="zh-CN" altLang="en-US" sz="2200">
                <a:latin typeface="宋体" panose="02010600030101010101" pitchFamily="2" charset="-122"/>
                <a:ea typeface="微软雅黑" panose="020B0503020204020204" pitchFamily="34" charset="-122"/>
                <a:sym typeface="Arial" panose="020B0604020202020204" pitchFamily="34" charset="0"/>
              </a:rPr>
              <a:t>  </a:t>
            </a:r>
            <a:r>
              <a:rPr lang="en-US" altLang="zh-CN" sz="2200">
                <a:latin typeface="宋体" panose="02010600030101010101" pitchFamily="2" charset="-122"/>
                <a:ea typeface="微软雅黑" panose="020B0503020204020204" pitchFamily="34" charset="-122"/>
                <a:sym typeface="Arial" panose="020B0604020202020204" pitchFamily="34" charset="0"/>
              </a:rPr>
              <a:t>1</a:t>
            </a:r>
            <a:r>
              <a:rPr lang="zh-CN" altLang="en-US" sz="2200">
                <a:latin typeface="宋体" panose="02010600030101010101" pitchFamily="2" charset="-122"/>
                <a:ea typeface="微软雅黑" panose="020B0503020204020204" pitchFamily="34" charset="-122"/>
                <a:sym typeface="Arial" panose="020B0604020202020204" pitchFamily="34" charset="0"/>
              </a:rPr>
              <a:t>、采用两台或两台以上吊车抬吊设备时，考虑各种不利因素应降低各吊车额定起重能力至</a:t>
            </a:r>
            <a:r>
              <a:rPr lang="en-US" altLang="zh-CN" sz="2200">
                <a:latin typeface="宋体" panose="02010600030101010101" pitchFamily="2" charset="-122"/>
                <a:ea typeface="微软雅黑" panose="020B0503020204020204" pitchFamily="34" charset="-122"/>
                <a:sym typeface="Arial" panose="020B0604020202020204" pitchFamily="34" charset="0"/>
              </a:rPr>
              <a:t>80%</a:t>
            </a:r>
            <a:r>
              <a:rPr lang="zh-CN" altLang="en-US" sz="2200">
                <a:latin typeface="宋体" panose="02010600030101010101" pitchFamily="2" charset="-122"/>
                <a:ea typeface="微软雅黑" panose="020B0503020204020204" pitchFamily="34" charset="-122"/>
                <a:sym typeface="Arial" panose="020B0604020202020204" pitchFamily="34" charset="0"/>
              </a:rPr>
              <a:t>。</a:t>
            </a:r>
            <a:endParaRPr lang="zh-CN" altLang="en-US" sz="2200">
              <a:latin typeface="宋体" panose="02010600030101010101" pitchFamily="2" charset="-122"/>
              <a:ea typeface="微软雅黑" panose="020B0503020204020204" pitchFamily="34" charset="-122"/>
              <a:sym typeface="Arial" panose="020B0604020202020204" pitchFamily="34" charset="0"/>
            </a:endParaRPr>
          </a:p>
          <a:p>
            <a:pPr marL="228600" indent="-228600">
              <a:lnSpc>
                <a:spcPct val="110000"/>
              </a:lnSpc>
              <a:spcBef>
                <a:spcPts val="1000"/>
              </a:spcBef>
            </a:pPr>
            <a:r>
              <a:rPr lang="zh-CN" altLang="en-US" sz="2200">
                <a:latin typeface="宋体" panose="02010600030101010101" pitchFamily="2" charset="-122"/>
                <a:ea typeface="微软雅黑" panose="020B0503020204020204" pitchFamily="34" charset="-122"/>
                <a:sym typeface="Arial" panose="020B0604020202020204" pitchFamily="34" charset="0"/>
              </a:rPr>
              <a:t>  </a:t>
            </a:r>
            <a:r>
              <a:rPr lang="en-US" altLang="zh-CN" sz="2200">
                <a:latin typeface="宋体" panose="02010600030101010101" pitchFamily="2" charset="-122"/>
                <a:ea typeface="微软雅黑" panose="020B0503020204020204" pitchFamily="34" charset="-122"/>
                <a:sym typeface="Arial" panose="020B0604020202020204" pitchFamily="34" charset="0"/>
              </a:rPr>
              <a:t>2</a:t>
            </a:r>
            <a:r>
              <a:rPr lang="zh-CN" altLang="en-US" sz="2200">
                <a:latin typeface="宋体" panose="02010600030101010101" pitchFamily="2" charset="-122"/>
                <a:ea typeface="微软雅黑" panose="020B0503020204020204" pitchFamily="34" charset="-122"/>
                <a:sym typeface="Arial" panose="020B0604020202020204" pitchFamily="34" charset="0"/>
              </a:rPr>
              <a:t>、加强吊车司机的培训，加强吊车司机间的配合，以保证台吊车运行的同步。</a:t>
            </a:r>
            <a:endParaRPr lang="zh-CN" altLang="en-US" sz="2200">
              <a:latin typeface="宋体" panose="02010600030101010101" pitchFamily="2" charset="-122"/>
              <a:ea typeface="微软雅黑" panose="020B0503020204020204" pitchFamily="34" charset="-122"/>
              <a:sym typeface="Arial" panose="020B0604020202020204" pitchFamily="34" charset="0"/>
            </a:endParaRPr>
          </a:p>
          <a:p>
            <a:pPr marL="228600" indent="-228600">
              <a:lnSpc>
                <a:spcPct val="110000"/>
              </a:lnSpc>
              <a:spcBef>
                <a:spcPts val="1000"/>
              </a:spcBef>
            </a:pPr>
            <a:r>
              <a:rPr lang="zh-CN" altLang="en-US" sz="2200">
                <a:latin typeface="宋体" panose="02010600030101010101" pitchFamily="2" charset="-122"/>
                <a:ea typeface="微软雅黑" panose="020B0503020204020204" pitchFamily="34" charset="-122"/>
                <a:sym typeface="Arial" panose="020B0604020202020204" pitchFamily="34" charset="0"/>
              </a:rPr>
              <a:t>  </a:t>
            </a:r>
            <a:r>
              <a:rPr lang="en-US" altLang="zh-CN" sz="2200">
                <a:latin typeface="宋体" panose="02010600030101010101" pitchFamily="2" charset="-122"/>
                <a:ea typeface="微软雅黑" panose="020B0503020204020204" pitchFamily="34" charset="-122"/>
                <a:sym typeface="Arial" panose="020B0604020202020204" pitchFamily="34" charset="0"/>
              </a:rPr>
              <a:t>3</a:t>
            </a:r>
            <a:r>
              <a:rPr lang="zh-CN" altLang="en-US" sz="2200">
                <a:latin typeface="宋体" panose="02010600030101010101" pitchFamily="2" charset="-122"/>
                <a:ea typeface="微软雅黑" panose="020B0503020204020204" pitchFamily="34" charset="-122"/>
                <a:sym typeface="Arial" panose="020B0604020202020204" pitchFamily="34" charset="0"/>
              </a:rPr>
              <a:t>、同一吊点上两台吊车型号须相同，若采用两台不同型号的吊车时，吊车能力应按起重量小的一台计算。</a:t>
            </a:r>
            <a:endParaRPr lang="zh-CN" altLang="en-US" sz="2200">
              <a:latin typeface="宋体" panose="02010600030101010101" pitchFamily="2" charset="-122"/>
              <a:ea typeface="微软雅黑" panose="020B0503020204020204" pitchFamily="34" charset="-122"/>
              <a:sym typeface="Arial" panose="020B0604020202020204" pitchFamily="34" charset="0"/>
            </a:endParaRPr>
          </a:p>
          <a:p>
            <a:pPr marL="228600" indent="-228600">
              <a:lnSpc>
                <a:spcPct val="110000"/>
              </a:lnSpc>
              <a:spcBef>
                <a:spcPts val="1000"/>
              </a:spcBef>
            </a:pPr>
            <a:endParaRPr lang="en-US" altLang="zh-CN" sz="2200">
              <a:latin typeface="宋体" panose="02010600030101010101" pitchFamily="2" charset="-122"/>
              <a:ea typeface="微软雅黑" panose="020B0503020204020204" pitchFamily="34" charset="-122"/>
              <a:sym typeface="Arial" panose="020B0604020202020204" pitchFamily="34" charset="0"/>
            </a:endParaRPr>
          </a:p>
        </p:txBody>
      </p:sp>
      <p:sp>
        <p:nvSpPr>
          <p:cNvPr id="7" name="Rectangle 6"/>
          <p:cNvSpPr>
            <a:spLocks noGrp="1" noChangeArrowheads="1"/>
          </p:cNvSpPr>
          <p:nvPr>
            <p:ph type="title"/>
          </p:nvPr>
        </p:nvSpPr>
        <p:spPr bwMode="auto">
          <a:xfrm>
            <a:off x="263525" y="973138"/>
            <a:ext cx="10918825" cy="806450"/>
          </a:xfrm>
        </p:spPr>
        <p:txBody>
          <a:bodyPr vert="horz" wrap="square" lIns="91440" tIns="45720" rIns="91440" bIns="45720" numCol="1" anchor="ctr" anchorCtr="0" compatLnSpc="1"/>
          <a:lstStyle/>
          <a:p>
            <a:pPr>
              <a:defRPr/>
            </a:pPr>
            <a:r>
              <a:rPr lang="en-US" altLang="zh-CN" sz="2800" kern="1200"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n-cs"/>
              </a:rPr>
              <a:t>3</a:t>
            </a:r>
            <a:r>
              <a:rPr lang="zh-CN" altLang="en-US" sz="2800" kern="1200"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n-cs"/>
              </a:rPr>
              <a:t>、采用两台或两台以上吊车抬吊设备时</a:t>
            </a:r>
            <a:r>
              <a:rPr lang="en-US" altLang="zh-CN" sz="2800" kern="1200"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n-cs"/>
              </a:rPr>
              <a:t>,</a:t>
            </a:r>
            <a:r>
              <a:rPr lang="zh-CN" altLang="en-US" sz="2800" kern="1200"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n-cs"/>
              </a:rPr>
              <a:t>吊车在额定起重能力下工作</a:t>
            </a:r>
            <a:endParaRPr lang="zh-CN" altLang="en-US" sz="2800" kern="1200"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组合 6"/>
          <p:cNvGrpSpPr/>
          <p:nvPr/>
        </p:nvGrpSpPr>
        <p:grpSpPr bwMode="auto">
          <a:xfrm>
            <a:off x="290513" y="454025"/>
            <a:ext cx="4468812" cy="4786313"/>
            <a:chOff x="755650" y="1498600"/>
            <a:chExt cx="4468219" cy="4786313"/>
          </a:xfrm>
        </p:grpSpPr>
        <p:sp>
          <p:nvSpPr>
            <p:cNvPr id="72711" name="Freeform 43"/>
            <p:cNvSpPr/>
            <p:nvPr/>
          </p:nvSpPr>
          <p:spPr bwMode="auto">
            <a:xfrm>
              <a:off x="4229747" y="2381006"/>
              <a:ext cx="702640" cy="489173"/>
            </a:xfrm>
            <a:custGeom>
              <a:avLst/>
              <a:gdLst>
                <a:gd name="T0" fmla="*/ 2147483647 w 593"/>
                <a:gd name="T1" fmla="*/ 2147483647 h 413"/>
                <a:gd name="T2" fmla="*/ 0 w 593"/>
                <a:gd name="T3" fmla="*/ 2147483647 h 413"/>
                <a:gd name="T4" fmla="*/ 2147483647 w 593"/>
                <a:gd name="T5" fmla="*/ 0 h 413"/>
                <a:gd name="T6" fmla="*/ 2147483647 w 593"/>
                <a:gd name="T7" fmla="*/ 2147483647 h 413"/>
                <a:gd name="T8" fmla="*/ 2147483647 w 593"/>
                <a:gd name="T9" fmla="*/ 0 h 413"/>
                <a:gd name="T10" fmla="*/ 2147483647 w 593"/>
                <a:gd name="T11" fmla="*/ 2147483647 h 413"/>
                <a:gd name="T12" fmla="*/ 2147483647 w 593"/>
                <a:gd name="T13" fmla="*/ 2147483647 h 413"/>
                <a:gd name="T14" fmla="*/ 0 60000 65536"/>
                <a:gd name="T15" fmla="*/ 0 60000 65536"/>
                <a:gd name="T16" fmla="*/ 0 60000 65536"/>
                <a:gd name="T17" fmla="*/ 0 60000 65536"/>
                <a:gd name="T18" fmla="*/ 0 60000 65536"/>
                <a:gd name="T19" fmla="*/ 0 60000 65536"/>
                <a:gd name="T20" fmla="*/ 0 60000 65536"/>
                <a:gd name="T21" fmla="*/ 0 w 593"/>
                <a:gd name="T22" fmla="*/ 0 h 413"/>
                <a:gd name="T23" fmla="*/ 593 w 593"/>
                <a:gd name="T24" fmla="*/ 413 h 4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3" h="413">
                  <a:moveTo>
                    <a:pt x="303" y="413"/>
                  </a:moveTo>
                  <a:lnTo>
                    <a:pt x="0" y="7"/>
                  </a:lnTo>
                  <a:lnTo>
                    <a:pt x="19" y="0"/>
                  </a:lnTo>
                  <a:lnTo>
                    <a:pt x="303" y="371"/>
                  </a:lnTo>
                  <a:lnTo>
                    <a:pt x="572" y="0"/>
                  </a:lnTo>
                  <a:lnTo>
                    <a:pt x="593" y="7"/>
                  </a:lnTo>
                  <a:lnTo>
                    <a:pt x="303" y="413"/>
                  </a:lnTo>
                  <a:close/>
                </a:path>
              </a:pathLst>
            </a:custGeom>
            <a:solidFill>
              <a:srgbClr val="555D60"/>
            </a:solidFill>
            <a:ln w="9525">
              <a:noFill/>
              <a:round/>
            </a:ln>
          </p:spPr>
          <p:txBody>
            <a:bodyPr/>
            <a:lstStyle/>
            <a:p>
              <a:endParaRPr lang="zh-CN" altLang="en-US"/>
            </a:p>
          </p:txBody>
        </p:sp>
        <p:sp>
          <p:nvSpPr>
            <p:cNvPr id="72712" name="Rectangle 44"/>
            <p:cNvSpPr>
              <a:spLocks noChangeArrowheads="1"/>
            </p:cNvSpPr>
            <p:nvPr/>
          </p:nvSpPr>
          <p:spPr bwMode="auto">
            <a:xfrm>
              <a:off x="4228562" y="2363240"/>
              <a:ext cx="703824" cy="93571"/>
            </a:xfrm>
            <a:prstGeom prst="rect">
              <a:avLst/>
            </a:prstGeom>
            <a:solidFill>
              <a:srgbClr val="555D60"/>
            </a:solidFill>
            <a:ln w="9525">
              <a:noFill/>
              <a:miter lim="800000"/>
            </a:ln>
          </p:spPr>
          <p:txBody>
            <a:bodyPr/>
            <a:lstStyle/>
            <a:p>
              <a:pPr eaLnBrk="1" hangingPunct="1">
                <a:buFont typeface="Arial" panose="020B0604020202020204" pitchFamily="34" charset="0"/>
                <a:buNone/>
              </a:pPr>
              <a:endParaRPr lang="zh-CN" altLang="en-US"/>
            </a:p>
          </p:txBody>
        </p:sp>
        <p:sp>
          <p:nvSpPr>
            <p:cNvPr id="72713" name="Freeform 45"/>
            <p:cNvSpPr/>
            <p:nvPr/>
          </p:nvSpPr>
          <p:spPr bwMode="auto">
            <a:xfrm>
              <a:off x="1036469" y="1557822"/>
              <a:ext cx="4006112" cy="450086"/>
            </a:xfrm>
            <a:custGeom>
              <a:avLst/>
              <a:gdLst>
                <a:gd name="T0" fmla="*/ 2147483647 w 1430"/>
                <a:gd name="T1" fmla="*/ 2147483647 h 161"/>
                <a:gd name="T2" fmla="*/ 2147483647 w 1430"/>
                <a:gd name="T3" fmla="*/ 2147483647 h 161"/>
                <a:gd name="T4" fmla="*/ 2147483647 w 1430"/>
                <a:gd name="T5" fmla="*/ 2147483647 h 161"/>
                <a:gd name="T6" fmla="*/ 2147483647 w 1430"/>
                <a:gd name="T7" fmla="*/ 0 h 161"/>
                <a:gd name="T8" fmla="*/ 2147483647 w 1430"/>
                <a:gd name="T9" fmla="*/ 0 h 161"/>
                <a:gd name="T10" fmla="*/ 2147483647 w 1430"/>
                <a:gd name="T11" fmla="*/ 2147483647 h 161"/>
                <a:gd name="T12" fmla="*/ 2147483647 w 1430"/>
                <a:gd name="T13" fmla="*/ 2147483647 h 161"/>
                <a:gd name="T14" fmla="*/ 2147483647 w 1430"/>
                <a:gd name="T15" fmla="*/ 2147483647 h 161"/>
                <a:gd name="T16" fmla="*/ 2147483647 w 1430"/>
                <a:gd name="T17" fmla="*/ 2147483647 h 161"/>
                <a:gd name="T18" fmla="*/ 2147483647 w 1430"/>
                <a:gd name="T19" fmla="*/ 2147483647 h 161"/>
                <a:gd name="T20" fmla="*/ 2147483647 w 1430"/>
                <a:gd name="T21" fmla="*/ 2147483647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0"/>
                <a:gd name="T34" fmla="*/ 0 h 161"/>
                <a:gd name="T35" fmla="*/ 1430 w 1430"/>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0" h="161">
                  <a:moveTo>
                    <a:pt x="5" y="161"/>
                  </a:moveTo>
                  <a:cubicBezTo>
                    <a:pt x="3" y="161"/>
                    <a:pt x="1" y="160"/>
                    <a:pt x="1" y="158"/>
                  </a:cubicBezTo>
                  <a:cubicBezTo>
                    <a:pt x="0" y="156"/>
                    <a:pt x="1" y="153"/>
                    <a:pt x="3" y="153"/>
                  </a:cubicBezTo>
                  <a:cubicBezTo>
                    <a:pt x="484" y="0"/>
                    <a:pt x="484" y="0"/>
                    <a:pt x="484" y="0"/>
                  </a:cubicBezTo>
                  <a:cubicBezTo>
                    <a:pt x="485" y="0"/>
                    <a:pt x="485" y="0"/>
                    <a:pt x="485" y="0"/>
                  </a:cubicBezTo>
                  <a:cubicBezTo>
                    <a:pt x="1427" y="148"/>
                    <a:pt x="1427" y="148"/>
                    <a:pt x="1427" y="148"/>
                  </a:cubicBezTo>
                  <a:cubicBezTo>
                    <a:pt x="1429" y="149"/>
                    <a:pt x="1430" y="151"/>
                    <a:pt x="1430" y="153"/>
                  </a:cubicBezTo>
                  <a:cubicBezTo>
                    <a:pt x="1430" y="155"/>
                    <a:pt x="1428" y="157"/>
                    <a:pt x="1425" y="157"/>
                  </a:cubicBezTo>
                  <a:cubicBezTo>
                    <a:pt x="485" y="9"/>
                    <a:pt x="485" y="9"/>
                    <a:pt x="485" y="9"/>
                  </a:cubicBezTo>
                  <a:cubicBezTo>
                    <a:pt x="6" y="161"/>
                    <a:pt x="6" y="161"/>
                    <a:pt x="6" y="161"/>
                  </a:cubicBezTo>
                  <a:cubicBezTo>
                    <a:pt x="6" y="161"/>
                    <a:pt x="5" y="161"/>
                    <a:pt x="5" y="161"/>
                  </a:cubicBezTo>
                  <a:close/>
                </a:path>
              </a:pathLst>
            </a:custGeom>
            <a:solidFill>
              <a:srgbClr val="555D60"/>
            </a:solidFill>
            <a:ln w="9525">
              <a:noFill/>
              <a:round/>
            </a:ln>
          </p:spPr>
          <p:txBody>
            <a:bodyPr/>
            <a:lstStyle/>
            <a:p>
              <a:endParaRPr lang="zh-CN" altLang="en-US"/>
            </a:p>
          </p:txBody>
        </p:sp>
        <p:sp>
          <p:nvSpPr>
            <p:cNvPr id="72714" name="Freeform 46"/>
            <p:cNvSpPr/>
            <p:nvPr/>
          </p:nvSpPr>
          <p:spPr bwMode="auto">
            <a:xfrm>
              <a:off x="4490422" y="2982701"/>
              <a:ext cx="190767" cy="291372"/>
            </a:xfrm>
            <a:custGeom>
              <a:avLst/>
              <a:gdLst>
                <a:gd name="T0" fmla="*/ 2147483647 w 68"/>
                <a:gd name="T1" fmla="*/ 2147483647 h 104"/>
                <a:gd name="T2" fmla="*/ 2147483647 w 68"/>
                <a:gd name="T3" fmla="*/ 2147483647 h 104"/>
                <a:gd name="T4" fmla="*/ 2147483647 w 68"/>
                <a:gd name="T5" fmla="*/ 2147483647 h 104"/>
                <a:gd name="T6" fmla="*/ 2147483647 w 68"/>
                <a:gd name="T7" fmla="*/ 2147483647 h 104"/>
                <a:gd name="T8" fmla="*/ 2147483647 w 68"/>
                <a:gd name="T9" fmla="*/ 0 h 104"/>
                <a:gd name="T10" fmla="*/ 2147483647 w 68"/>
                <a:gd name="T11" fmla="*/ 2147483647 h 104"/>
                <a:gd name="T12" fmla="*/ 2147483647 w 68"/>
                <a:gd name="T13" fmla="*/ 2147483647 h 104"/>
                <a:gd name="T14" fmla="*/ 2147483647 w 68"/>
                <a:gd name="T15" fmla="*/ 2147483647 h 104"/>
                <a:gd name="T16" fmla="*/ 2147483647 w 68"/>
                <a:gd name="T17" fmla="*/ 2147483647 h 104"/>
                <a:gd name="T18" fmla="*/ 2147483647 w 68"/>
                <a:gd name="T19" fmla="*/ 2147483647 h 104"/>
                <a:gd name="T20" fmla="*/ 2147483647 w 68"/>
                <a:gd name="T21" fmla="*/ 2147483647 h 104"/>
                <a:gd name="T22" fmla="*/ 2147483647 w 68"/>
                <a:gd name="T23" fmla="*/ 2147483647 h 104"/>
                <a:gd name="T24" fmla="*/ 2147483647 w 68"/>
                <a:gd name="T25" fmla="*/ 2147483647 h 104"/>
                <a:gd name="T26" fmla="*/ 2147483647 w 68"/>
                <a:gd name="T27" fmla="*/ 2147483647 h 104"/>
                <a:gd name="T28" fmla="*/ 0 w 68"/>
                <a:gd name="T29" fmla="*/ 2147483647 h 104"/>
                <a:gd name="T30" fmla="*/ 2147483647 w 68"/>
                <a:gd name="T31" fmla="*/ 2147483647 h 104"/>
                <a:gd name="T32" fmla="*/ 2147483647 w 68"/>
                <a:gd name="T33" fmla="*/ 2147483647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04"/>
                <a:gd name="T53" fmla="*/ 68 w 68"/>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04">
                  <a:moveTo>
                    <a:pt x="34" y="104"/>
                  </a:moveTo>
                  <a:cubicBezTo>
                    <a:pt x="53" y="104"/>
                    <a:pt x="68" y="90"/>
                    <a:pt x="68" y="72"/>
                  </a:cubicBezTo>
                  <a:cubicBezTo>
                    <a:pt x="68" y="56"/>
                    <a:pt x="54" y="42"/>
                    <a:pt x="36" y="41"/>
                  </a:cubicBezTo>
                  <a:cubicBezTo>
                    <a:pt x="36" y="6"/>
                    <a:pt x="36" y="6"/>
                    <a:pt x="36" y="6"/>
                  </a:cubicBezTo>
                  <a:cubicBezTo>
                    <a:pt x="36" y="2"/>
                    <a:pt x="33" y="0"/>
                    <a:pt x="30" y="0"/>
                  </a:cubicBezTo>
                  <a:cubicBezTo>
                    <a:pt x="27" y="0"/>
                    <a:pt x="24" y="2"/>
                    <a:pt x="24" y="6"/>
                  </a:cubicBezTo>
                  <a:cubicBezTo>
                    <a:pt x="24" y="47"/>
                    <a:pt x="24" y="47"/>
                    <a:pt x="24" y="47"/>
                  </a:cubicBezTo>
                  <a:cubicBezTo>
                    <a:pt x="24" y="50"/>
                    <a:pt x="27" y="52"/>
                    <a:pt x="30" y="52"/>
                  </a:cubicBezTo>
                  <a:cubicBezTo>
                    <a:pt x="34" y="52"/>
                    <a:pt x="34" y="52"/>
                    <a:pt x="34" y="52"/>
                  </a:cubicBezTo>
                  <a:cubicBezTo>
                    <a:pt x="46" y="52"/>
                    <a:pt x="56" y="61"/>
                    <a:pt x="56" y="72"/>
                  </a:cubicBezTo>
                  <a:cubicBezTo>
                    <a:pt x="56" y="83"/>
                    <a:pt x="46" y="92"/>
                    <a:pt x="34" y="92"/>
                  </a:cubicBezTo>
                  <a:cubicBezTo>
                    <a:pt x="28" y="92"/>
                    <a:pt x="22" y="90"/>
                    <a:pt x="18" y="85"/>
                  </a:cubicBezTo>
                  <a:cubicBezTo>
                    <a:pt x="14" y="82"/>
                    <a:pt x="13" y="77"/>
                    <a:pt x="13" y="72"/>
                  </a:cubicBezTo>
                  <a:cubicBezTo>
                    <a:pt x="13" y="69"/>
                    <a:pt x="10" y="67"/>
                    <a:pt x="6" y="67"/>
                  </a:cubicBezTo>
                  <a:cubicBezTo>
                    <a:pt x="3" y="67"/>
                    <a:pt x="0" y="69"/>
                    <a:pt x="0" y="72"/>
                  </a:cubicBezTo>
                  <a:cubicBezTo>
                    <a:pt x="0" y="80"/>
                    <a:pt x="3" y="87"/>
                    <a:pt x="8" y="93"/>
                  </a:cubicBezTo>
                  <a:cubicBezTo>
                    <a:pt x="15" y="100"/>
                    <a:pt x="24" y="104"/>
                    <a:pt x="34" y="104"/>
                  </a:cubicBezTo>
                  <a:close/>
                </a:path>
              </a:pathLst>
            </a:custGeom>
            <a:solidFill>
              <a:srgbClr val="37393A"/>
            </a:solidFill>
            <a:ln w="9525">
              <a:noFill/>
              <a:round/>
            </a:ln>
          </p:spPr>
          <p:txBody>
            <a:bodyPr/>
            <a:lstStyle/>
            <a:p>
              <a:endParaRPr lang="zh-CN" altLang="en-US"/>
            </a:p>
          </p:txBody>
        </p:sp>
        <p:sp>
          <p:nvSpPr>
            <p:cNvPr id="72715" name="Freeform 47"/>
            <p:cNvSpPr/>
            <p:nvPr/>
          </p:nvSpPr>
          <p:spPr bwMode="auto">
            <a:xfrm>
              <a:off x="4447766" y="2800297"/>
              <a:ext cx="266600" cy="280712"/>
            </a:xfrm>
            <a:custGeom>
              <a:avLst/>
              <a:gdLst>
                <a:gd name="T0" fmla="*/ 2147483647 w 95"/>
                <a:gd name="T1" fmla="*/ 2147483647 h 100"/>
                <a:gd name="T2" fmla="*/ 2147483647 w 95"/>
                <a:gd name="T3" fmla="*/ 2147483647 h 100"/>
                <a:gd name="T4" fmla="*/ 2147483647 w 95"/>
                <a:gd name="T5" fmla="*/ 2147483647 h 100"/>
                <a:gd name="T6" fmla="*/ 2147483647 w 95"/>
                <a:gd name="T7" fmla="*/ 2147483647 h 100"/>
                <a:gd name="T8" fmla="*/ 2147483647 w 95"/>
                <a:gd name="T9" fmla="*/ 2147483647 h 100"/>
                <a:gd name="T10" fmla="*/ 2147483647 w 95"/>
                <a:gd name="T11" fmla="*/ 2147483647 h 100"/>
                <a:gd name="T12" fmla="*/ 2147483647 w 95"/>
                <a:gd name="T13" fmla="*/ 2147483647 h 100"/>
                <a:gd name="T14" fmla="*/ 2147483647 w 95"/>
                <a:gd name="T15" fmla="*/ 2147483647 h 100"/>
                <a:gd name="T16" fmla="*/ 0 w 95"/>
                <a:gd name="T17" fmla="*/ 2147483647 h 100"/>
                <a:gd name="T18" fmla="*/ 2147483647 w 95"/>
                <a:gd name="T19" fmla="*/ 0 h 100"/>
                <a:gd name="T20" fmla="*/ 2147483647 w 95"/>
                <a:gd name="T21" fmla="*/ 2147483647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00"/>
                <a:gd name="T35" fmla="*/ 95 w 95"/>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00">
                  <a:moveTo>
                    <a:pt x="95" y="26"/>
                  </a:moveTo>
                  <a:cubicBezTo>
                    <a:pt x="88" y="69"/>
                    <a:pt x="88" y="69"/>
                    <a:pt x="88" y="69"/>
                  </a:cubicBezTo>
                  <a:cubicBezTo>
                    <a:pt x="86" y="80"/>
                    <a:pt x="86" y="80"/>
                    <a:pt x="86" y="80"/>
                  </a:cubicBezTo>
                  <a:cubicBezTo>
                    <a:pt x="86" y="91"/>
                    <a:pt x="77" y="100"/>
                    <a:pt x="67" y="100"/>
                  </a:cubicBezTo>
                  <a:cubicBezTo>
                    <a:pt x="47" y="100"/>
                    <a:pt x="47" y="100"/>
                    <a:pt x="47" y="100"/>
                  </a:cubicBezTo>
                  <a:cubicBezTo>
                    <a:pt x="28" y="100"/>
                    <a:pt x="28" y="100"/>
                    <a:pt x="28" y="100"/>
                  </a:cubicBezTo>
                  <a:cubicBezTo>
                    <a:pt x="17" y="100"/>
                    <a:pt x="9" y="91"/>
                    <a:pt x="9" y="80"/>
                  </a:cubicBezTo>
                  <a:cubicBezTo>
                    <a:pt x="7" y="69"/>
                    <a:pt x="7" y="69"/>
                    <a:pt x="7" y="69"/>
                  </a:cubicBezTo>
                  <a:cubicBezTo>
                    <a:pt x="0" y="26"/>
                    <a:pt x="0" y="26"/>
                    <a:pt x="0" y="26"/>
                  </a:cubicBezTo>
                  <a:cubicBezTo>
                    <a:pt x="6" y="8"/>
                    <a:pt x="25" y="0"/>
                    <a:pt x="47" y="0"/>
                  </a:cubicBezTo>
                  <a:cubicBezTo>
                    <a:pt x="70" y="0"/>
                    <a:pt x="89" y="8"/>
                    <a:pt x="95" y="26"/>
                  </a:cubicBezTo>
                  <a:close/>
                </a:path>
              </a:pathLst>
            </a:custGeom>
            <a:solidFill>
              <a:srgbClr val="F39C12"/>
            </a:solidFill>
            <a:ln w="9525">
              <a:noFill/>
              <a:round/>
            </a:ln>
          </p:spPr>
          <p:txBody>
            <a:bodyPr/>
            <a:lstStyle/>
            <a:p>
              <a:endParaRPr lang="zh-CN" altLang="en-US"/>
            </a:p>
          </p:txBody>
        </p:sp>
        <p:sp>
          <p:nvSpPr>
            <p:cNvPr id="72716" name="Freeform 48"/>
            <p:cNvSpPr/>
            <p:nvPr/>
          </p:nvSpPr>
          <p:spPr bwMode="auto">
            <a:xfrm>
              <a:off x="4579289" y="2800297"/>
              <a:ext cx="135077" cy="280712"/>
            </a:xfrm>
            <a:custGeom>
              <a:avLst/>
              <a:gdLst>
                <a:gd name="T0" fmla="*/ 0 w 48"/>
                <a:gd name="T1" fmla="*/ 0 h 100"/>
                <a:gd name="T2" fmla="*/ 2147483647 w 48"/>
                <a:gd name="T3" fmla="*/ 2147483647 h 100"/>
                <a:gd name="T4" fmla="*/ 2147483647 w 48"/>
                <a:gd name="T5" fmla="*/ 2147483647 h 100"/>
                <a:gd name="T6" fmla="*/ 2147483647 w 48"/>
                <a:gd name="T7" fmla="*/ 2147483647 h 100"/>
                <a:gd name="T8" fmla="*/ 2147483647 w 48"/>
                <a:gd name="T9" fmla="*/ 2147483647 h 100"/>
                <a:gd name="T10" fmla="*/ 0 w 48"/>
                <a:gd name="T11" fmla="*/ 2147483647 h 100"/>
                <a:gd name="T12" fmla="*/ 0 w 48"/>
                <a:gd name="T13" fmla="*/ 0 h 100"/>
                <a:gd name="T14" fmla="*/ 0 60000 65536"/>
                <a:gd name="T15" fmla="*/ 0 60000 65536"/>
                <a:gd name="T16" fmla="*/ 0 60000 65536"/>
                <a:gd name="T17" fmla="*/ 0 60000 65536"/>
                <a:gd name="T18" fmla="*/ 0 60000 65536"/>
                <a:gd name="T19" fmla="*/ 0 60000 65536"/>
                <a:gd name="T20" fmla="*/ 0 60000 65536"/>
                <a:gd name="T21" fmla="*/ 0 w 48"/>
                <a:gd name="T22" fmla="*/ 0 h 100"/>
                <a:gd name="T23" fmla="*/ 48 w 48"/>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100">
                  <a:moveTo>
                    <a:pt x="0" y="0"/>
                  </a:moveTo>
                  <a:cubicBezTo>
                    <a:pt x="23" y="0"/>
                    <a:pt x="42" y="8"/>
                    <a:pt x="48" y="26"/>
                  </a:cubicBezTo>
                  <a:cubicBezTo>
                    <a:pt x="41" y="69"/>
                    <a:pt x="41" y="69"/>
                    <a:pt x="41" y="69"/>
                  </a:cubicBezTo>
                  <a:cubicBezTo>
                    <a:pt x="39" y="80"/>
                    <a:pt x="39" y="80"/>
                    <a:pt x="39" y="80"/>
                  </a:cubicBezTo>
                  <a:cubicBezTo>
                    <a:pt x="39" y="91"/>
                    <a:pt x="30" y="100"/>
                    <a:pt x="20" y="100"/>
                  </a:cubicBezTo>
                  <a:cubicBezTo>
                    <a:pt x="0" y="100"/>
                    <a:pt x="0" y="100"/>
                    <a:pt x="0" y="100"/>
                  </a:cubicBezTo>
                  <a:lnTo>
                    <a:pt x="0" y="0"/>
                  </a:lnTo>
                  <a:close/>
                </a:path>
              </a:pathLst>
            </a:custGeom>
            <a:solidFill>
              <a:srgbClr val="E5921A"/>
            </a:solidFill>
            <a:ln w="9525">
              <a:noFill/>
              <a:round/>
            </a:ln>
          </p:spPr>
          <p:txBody>
            <a:bodyPr/>
            <a:lstStyle/>
            <a:p>
              <a:endParaRPr lang="zh-CN" altLang="en-US"/>
            </a:p>
          </p:txBody>
        </p:sp>
        <p:sp>
          <p:nvSpPr>
            <p:cNvPr id="72717" name="Oval 49"/>
            <p:cNvSpPr>
              <a:spLocks noChangeArrowheads="1"/>
            </p:cNvSpPr>
            <p:nvPr/>
          </p:nvSpPr>
          <p:spPr bwMode="auto">
            <a:xfrm>
              <a:off x="4536633" y="2895052"/>
              <a:ext cx="87682" cy="87648"/>
            </a:xfrm>
            <a:prstGeom prst="ellipse">
              <a:avLst/>
            </a:prstGeom>
            <a:solidFill>
              <a:srgbClr val="2C3E50"/>
            </a:solidFill>
            <a:ln w="9525">
              <a:noFill/>
              <a:round/>
            </a:ln>
          </p:spPr>
          <p:txBody>
            <a:bodyPr/>
            <a:lstStyle/>
            <a:p>
              <a:pPr eaLnBrk="1" hangingPunct="1">
                <a:buFont typeface="Arial" panose="020B0604020202020204" pitchFamily="34" charset="0"/>
                <a:buNone/>
              </a:pPr>
              <a:endParaRPr lang="zh-CN" altLang="en-US"/>
            </a:p>
          </p:txBody>
        </p:sp>
        <p:sp>
          <p:nvSpPr>
            <p:cNvPr id="72718" name="Freeform 50"/>
            <p:cNvSpPr/>
            <p:nvPr/>
          </p:nvSpPr>
          <p:spPr bwMode="auto">
            <a:xfrm>
              <a:off x="983149" y="1980666"/>
              <a:ext cx="4134080" cy="371913"/>
            </a:xfrm>
            <a:custGeom>
              <a:avLst/>
              <a:gdLst>
                <a:gd name="T0" fmla="*/ 2147483647 w 3489"/>
                <a:gd name="T1" fmla="*/ 2147483647 h 314"/>
                <a:gd name="T2" fmla="*/ 2147483647 w 3489"/>
                <a:gd name="T3" fmla="*/ 2147483647 h 314"/>
                <a:gd name="T4" fmla="*/ 2147483647 w 3489"/>
                <a:gd name="T5" fmla="*/ 2147483647 h 314"/>
                <a:gd name="T6" fmla="*/ 2147483647 w 3489"/>
                <a:gd name="T7" fmla="*/ 2147483647 h 314"/>
                <a:gd name="T8" fmla="*/ 2147483647 w 3489"/>
                <a:gd name="T9" fmla="*/ 2147483647 h 314"/>
                <a:gd name="T10" fmla="*/ 2147483647 w 3489"/>
                <a:gd name="T11" fmla="*/ 2147483647 h 314"/>
                <a:gd name="T12" fmla="*/ 2147483647 w 3489"/>
                <a:gd name="T13" fmla="*/ 2147483647 h 314"/>
                <a:gd name="T14" fmla="*/ 2147483647 w 3489"/>
                <a:gd name="T15" fmla="*/ 2147483647 h 314"/>
                <a:gd name="T16" fmla="*/ 2147483647 w 3489"/>
                <a:gd name="T17" fmla="*/ 2147483647 h 314"/>
                <a:gd name="T18" fmla="*/ 2147483647 w 3489"/>
                <a:gd name="T19" fmla="*/ 2147483647 h 314"/>
                <a:gd name="T20" fmla="*/ 2147483647 w 3489"/>
                <a:gd name="T21" fmla="*/ 2147483647 h 314"/>
                <a:gd name="T22" fmla="*/ 2147483647 w 3489"/>
                <a:gd name="T23" fmla="*/ 2147483647 h 314"/>
                <a:gd name="T24" fmla="*/ 2147483647 w 3489"/>
                <a:gd name="T25" fmla="*/ 2147483647 h 314"/>
                <a:gd name="T26" fmla="*/ 2147483647 w 3489"/>
                <a:gd name="T27" fmla="*/ 2147483647 h 314"/>
                <a:gd name="T28" fmla="*/ 2147483647 w 3489"/>
                <a:gd name="T29" fmla="*/ 2147483647 h 314"/>
                <a:gd name="T30" fmla="*/ 2147483647 w 3489"/>
                <a:gd name="T31" fmla="*/ 2147483647 h 314"/>
                <a:gd name="T32" fmla="*/ 2147483647 w 3489"/>
                <a:gd name="T33" fmla="*/ 2147483647 h 314"/>
                <a:gd name="T34" fmla="*/ 0 w 3489"/>
                <a:gd name="T35" fmla="*/ 2147483647 h 314"/>
                <a:gd name="T36" fmla="*/ 2147483647 w 3489"/>
                <a:gd name="T37" fmla="*/ 2147483647 h 314"/>
                <a:gd name="T38" fmla="*/ 2147483647 w 3489"/>
                <a:gd name="T39" fmla="*/ 2147483647 h 314"/>
                <a:gd name="T40" fmla="*/ 2147483647 w 3489"/>
                <a:gd name="T41" fmla="*/ 2147483647 h 314"/>
                <a:gd name="T42" fmla="*/ 2147483647 w 3489"/>
                <a:gd name="T43" fmla="*/ 2147483647 h 314"/>
                <a:gd name="T44" fmla="*/ 2147483647 w 3489"/>
                <a:gd name="T45" fmla="*/ 2147483647 h 314"/>
                <a:gd name="T46" fmla="*/ 2147483647 w 3489"/>
                <a:gd name="T47" fmla="*/ 2147483647 h 314"/>
                <a:gd name="T48" fmla="*/ 2147483647 w 3489"/>
                <a:gd name="T49" fmla="*/ 2147483647 h 314"/>
                <a:gd name="T50" fmla="*/ 2147483647 w 3489"/>
                <a:gd name="T51" fmla="*/ 2147483647 h 314"/>
                <a:gd name="T52" fmla="*/ 2147483647 w 3489"/>
                <a:gd name="T53" fmla="*/ 2147483647 h 314"/>
                <a:gd name="T54" fmla="*/ 2147483647 w 3489"/>
                <a:gd name="T55" fmla="*/ 2147483647 h 314"/>
                <a:gd name="T56" fmla="*/ 2147483647 w 3489"/>
                <a:gd name="T57" fmla="*/ 2147483647 h 314"/>
                <a:gd name="T58" fmla="*/ 2147483647 w 3489"/>
                <a:gd name="T59" fmla="*/ 2147483647 h 314"/>
                <a:gd name="T60" fmla="*/ 2147483647 w 3489"/>
                <a:gd name="T61" fmla="*/ 2147483647 h 314"/>
                <a:gd name="T62" fmla="*/ 2147483647 w 3489"/>
                <a:gd name="T63" fmla="*/ 2147483647 h 314"/>
                <a:gd name="T64" fmla="*/ 2147483647 w 3489"/>
                <a:gd name="T65" fmla="*/ 2147483647 h 314"/>
                <a:gd name="T66" fmla="*/ 2147483647 w 3489"/>
                <a:gd name="T67" fmla="*/ 2147483647 h 314"/>
                <a:gd name="T68" fmla="*/ 2147483647 w 3489"/>
                <a:gd name="T69" fmla="*/ 2147483647 h 3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89"/>
                <a:gd name="T106" fmla="*/ 0 h 314"/>
                <a:gd name="T107" fmla="*/ 3489 w 3489"/>
                <a:gd name="T108" fmla="*/ 314 h 3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89" h="314">
                  <a:moveTo>
                    <a:pt x="3452" y="104"/>
                  </a:moveTo>
                  <a:lnTo>
                    <a:pt x="3411" y="196"/>
                  </a:lnTo>
                  <a:lnTo>
                    <a:pt x="3295" y="14"/>
                  </a:lnTo>
                  <a:lnTo>
                    <a:pt x="3180" y="198"/>
                  </a:lnTo>
                  <a:lnTo>
                    <a:pt x="3059" y="9"/>
                  </a:lnTo>
                  <a:lnTo>
                    <a:pt x="2953" y="201"/>
                  </a:lnTo>
                  <a:lnTo>
                    <a:pt x="2834" y="11"/>
                  </a:lnTo>
                  <a:lnTo>
                    <a:pt x="2728" y="196"/>
                  </a:lnTo>
                  <a:lnTo>
                    <a:pt x="2610" y="9"/>
                  </a:lnTo>
                  <a:lnTo>
                    <a:pt x="2506" y="196"/>
                  </a:lnTo>
                  <a:lnTo>
                    <a:pt x="2385" y="4"/>
                  </a:lnTo>
                  <a:lnTo>
                    <a:pt x="2300" y="196"/>
                  </a:lnTo>
                  <a:lnTo>
                    <a:pt x="2215" y="61"/>
                  </a:lnTo>
                  <a:lnTo>
                    <a:pt x="2213" y="63"/>
                  </a:lnTo>
                  <a:lnTo>
                    <a:pt x="2180" y="11"/>
                  </a:lnTo>
                  <a:lnTo>
                    <a:pt x="2083" y="196"/>
                  </a:lnTo>
                  <a:lnTo>
                    <a:pt x="1962" y="7"/>
                  </a:lnTo>
                  <a:lnTo>
                    <a:pt x="1860" y="198"/>
                  </a:lnTo>
                  <a:lnTo>
                    <a:pt x="1742" y="9"/>
                  </a:lnTo>
                  <a:lnTo>
                    <a:pt x="1636" y="198"/>
                  </a:lnTo>
                  <a:lnTo>
                    <a:pt x="1510" y="0"/>
                  </a:lnTo>
                  <a:lnTo>
                    <a:pt x="1442" y="191"/>
                  </a:lnTo>
                  <a:lnTo>
                    <a:pt x="1324" y="4"/>
                  </a:lnTo>
                  <a:lnTo>
                    <a:pt x="1239" y="196"/>
                  </a:lnTo>
                  <a:lnTo>
                    <a:pt x="1123" y="14"/>
                  </a:lnTo>
                  <a:lnTo>
                    <a:pt x="1009" y="198"/>
                  </a:lnTo>
                  <a:lnTo>
                    <a:pt x="889" y="9"/>
                  </a:lnTo>
                  <a:lnTo>
                    <a:pt x="782" y="201"/>
                  </a:lnTo>
                  <a:lnTo>
                    <a:pt x="662" y="11"/>
                  </a:lnTo>
                  <a:lnTo>
                    <a:pt x="558" y="196"/>
                  </a:lnTo>
                  <a:lnTo>
                    <a:pt x="439" y="9"/>
                  </a:lnTo>
                  <a:lnTo>
                    <a:pt x="335" y="196"/>
                  </a:lnTo>
                  <a:lnTo>
                    <a:pt x="215" y="4"/>
                  </a:lnTo>
                  <a:lnTo>
                    <a:pt x="130" y="196"/>
                  </a:lnTo>
                  <a:lnTo>
                    <a:pt x="45" y="61"/>
                  </a:lnTo>
                  <a:lnTo>
                    <a:pt x="0" y="90"/>
                  </a:lnTo>
                  <a:lnTo>
                    <a:pt x="139" y="312"/>
                  </a:lnTo>
                  <a:lnTo>
                    <a:pt x="222" y="118"/>
                  </a:lnTo>
                  <a:lnTo>
                    <a:pt x="338" y="298"/>
                  </a:lnTo>
                  <a:lnTo>
                    <a:pt x="442" y="113"/>
                  </a:lnTo>
                  <a:lnTo>
                    <a:pt x="560" y="300"/>
                  </a:lnTo>
                  <a:lnTo>
                    <a:pt x="664" y="116"/>
                  </a:lnTo>
                  <a:lnTo>
                    <a:pt x="785" y="307"/>
                  </a:lnTo>
                  <a:lnTo>
                    <a:pt x="891" y="113"/>
                  </a:lnTo>
                  <a:lnTo>
                    <a:pt x="1009" y="298"/>
                  </a:lnTo>
                  <a:lnTo>
                    <a:pt x="1125" y="113"/>
                  </a:lnTo>
                  <a:lnTo>
                    <a:pt x="1248" y="309"/>
                  </a:lnTo>
                  <a:lnTo>
                    <a:pt x="1333" y="118"/>
                  </a:lnTo>
                  <a:lnTo>
                    <a:pt x="1456" y="314"/>
                  </a:lnTo>
                  <a:lnTo>
                    <a:pt x="1522" y="123"/>
                  </a:lnTo>
                  <a:lnTo>
                    <a:pt x="1638" y="302"/>
                  </a:lnTo>
                  <a:lnTo>
                    <a:pt x="1745" y="113"/>
                  </a:lnTo>
                  <a:lnTo>
                    <a:pt x="1863" y="302"/>
                  </a:lnTo>
                  <a:lnTo>
                    <a:pt x="1967" y="113"/>
                  </a:lnTo>
                  <a:lnTo>
                    <a:pt x="2085" y="302"/>
                  </a:lnTo>
                  <a:lnTo>
                    <a:pt x="2184" y="118"/>
                  </a:lnTo>
                  <a:lnTo>
                    <a:pt x="2265" y="248"/>
                  </a:lnTo>
                  <a:lnTo>
                    <a:pt x="2269" y="246"/>
                  </a:lnTo>
                  <a:lnTo>
                    <a:pt x="2310" y="312"/>
                  </a:lnTo>
                  <a:lnTo>
                    <a:pt x="2395" y="118"/>
                  </a:lnTo>
                  <a:lnTo>
                    <a:pt x="2508" y="298"/>
                  </a:lnTo>
                  <a:lnTo>
                    <a:pt x="2612" y="113"/>
                  </a:lnTo>
                  <a:lnTo>
                    <a:pt x="2730" y="300"/>
                  </a:lnTo>
                  <a:lnTo>
                    <a:pt x="2837" y="116"/>
                  </a:lnTo>
                  <a:lnTo>
                    <a:pt x="2957" y="307"/>
                  </a:lnTo>
                  <a:lnTo>
                    <a:pt x="3064" y="113"/>
                  </a:lnTo>
                  <a:lnTo>
                    <a:pt x="3180" y="298"/>
                  </a:lnTo>
                  <a:lnTo>
                    <a:pt x="3295" y="113"/>
                  </a:lnTo>
                  <a:lnTo>
                    <a:pt x="3418" y="309"/>
                  </a:lnTo>
                  <a:lnTo>
                    <a:pt x="3489" y="153"/>
                  </a:lnTo>
                  <a:lnTo>
                    <a:pt x="3452" y="104"/>
                  </a:lnTo>
                  <a:close/>
                </a:path>
              </a:pathLst>
            </a:custGeom>
            <a:solidFill>
              <a:srgbClr val="F2CD14"/>
            </a:solidFill>
            <a:ln w="9525">
              <a:noFill/>
              <a:round/>
            </a:ln>
          </p:spPr>
          <p:txBody>
            <a:bodyPr/>
            <a:lstStyle/>
            <a:p>
              <a:endParaRPr lang="zh-CN" altLang="en-US"/>
            </a:p>
          </p:txBody>
        </p:sp>
        <p:sp>
          <p:nvSpPr>
            <p:cNvPr id="72719" name="Freeform 51"/>
            <p:cNvSpPr>
              <a:spLocks noEditPoints="1"/>
            </p:cNvSpPr>
            <p:nvPr/>
          </p:nvSpPr>
          <p:spPr bwMode="auto">
            <a:xfrm>
              <a:off x="851626" y="1954609"/>
              <a:ext cx="4372243" cy="412184"/>
            </a:xfrm>
            <a:custGeom>
              <a:avLst/>
              <a:gdLst>
                <a:gd name="T0" fmla="*/ 2147483647 w 3690"/>
                <a:gd name="T1" fmla="*/ 2147483647 h 348"/>
                <a:gd name="T2" fmla="*/ 2147483647 w 3690"/>
                <a:gd name="T3" fmla="*/ 2147483647 h 348"/>
                <a:gd name="T4" fmla="*/ 2147483647 w 3690"/>
                <a:gd name="T5" fmla="*/ 2147483647 h 348"/>
                <a:gd name="T6" fmla="*/ 2147483647 w 3690"/>
                <a:gd name="T7" fmla="*/ 2147483647 h 348"/>
                <a:gd name="T8" fmla="*/ 2147483647 w 3690"/>
                <a:gd name="T9" fmla="*/ 2147483647 h 348"/>
                <a:gd name="T10" fmla="*/ 2147483647 w 3690"/>
                <a:gd name="T11" fmla="*/ 0 h 348"/>
                <a:gd name="T12" fmla="*/ 2147483647 w 3690"/>
                <a:gd name="T13" fmla="*/ 0 h 348"/>
                <a:gd name="T14" fmla="*/ 0 w 3690"/>
                <a:gd name="T15" fmla="*/ 2147483647 h 348"/>
                <a:gd name="T16" fmla="*/ 2147483647 w 3690"/>
                <a:gd name="T17" fmla="*/ 2147483647 h 348"/>
                <a:gd name="T18" fmla="*/ 2147483647 w 3690"/>
                <a:gd name="T19" fmla="*/ 0 h 348"/>
                <a:gd name="T20" fmla="*/ 2147483647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90"/>
                <a:gd name="T34" fmla="*/ 0 h 348"/>
                <a:gd name="T35" fmla="*/ 3690 w 3690"/>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90" h="348">
                  <a:moveTo>
                    <a:pt x="3520" y="45"/>
                  </a:moveTo>
                  <a:lnTo>
                    <a:pt x="3622" y="303"/>
                  </a:lnTo>
                  <a:lnTo>
                    <a:pt x="68" y="303"/>
                  </a:lnTo>
                  <a:lnTo>
                    <a:pt x="170" y="45"/>
                  </a:lnTo>
                  <a:lnTo>
                    <a:pt x="3520" y="45"/>
                  </a:lnTo>
                  <a:close/>
                  <a:moveTo>
                    <a:pt x="3553" y="0"/>
                  </a:moveTo>
                  <a:lnTo>
                    <a:pt x="139" y="0"/>
                  </a:lnTo>
                  <a:lnTo>
                    <a:pt x="0" y="348"/>
                  </a:lnTo>
                  <a:lnTo>
                    <a:pt x="3690" y="348"/>
                  </a:lnTo>
                  <a:lnTo>
                    <a:pt x="3553" y="0"/>
                  </a:lnTo>
                  <a:close/>
                </a:path>
              </a:pathLst>
            </a:custGeom>
            <a:solidFill>
              <a:srgbClr val="F39C12"/>
            </a:solidFill>
            <a:ln w="9525">
              <a:noFill/>
              <a:round/>
            </a:ln>
          </p:spPr>
          <p:txBody>
            <a:bodyPr/>
            <a:lstStyle/>
            <a:p>
              <a:endParaRPr lang="zh-CN" altLang="en-US"/>
            </a:p>
          </p:txBody>
        </p:sp>
        <p:sp>
          <p:nvSpPr>
            <p:cNvPr id="72720" name="Freeform 52"/>
            <p:cNvSpPr>
              <a:spLocks noEditPoints="1"/>
            </p:cNvSpPr>
            <p:nvPr/>
          </p:nvSpPr>
          <p:spPr bwMode="auto">
            <a:xfrm>
              <a:off x="851626" y="1954609"/>
              <a:ext cx="4372243" cy="412184"/>
            </a:xfrm>
            <a:custGeom>
              <a:avLst/>
              <a:gdLst>
                <a:gd name="T0" fmla="*/ 2147483647 w 3690"/>
                <a:gd name="T1" fmla="*/ 2147483647 h 348"/>
                <a:gd name="T2" fmla="*/ 2147483647 w 3690"/>
                <a:gd name="T3" fmla="*/ 2147483647 h 348"/>
                <a:gd name="T4" fmla="*/ 2147483647 w 3690"/>
                <a:gd name="T5" fmla="*/ 2147483647 h 348"/>
                <a:gd name="T6" fmla="*/ 2147483647 w 3690"/>
                <a:gd name="T7" fmla="*/ 2147483647 h 348"/>
                <a:gd name="T8" fmla="*/ 2147483647 w 3690"/>
                <a:gd name="T9" fmla="*/ 2147483647 h 348"/>
                <a:gd name="T10" fmla="*/ 2147483647 w 3690"/>
                <a:gd name="T11" fmla="*/ 0 h 348"/>
                <a:gd name="T12" fmla="*/ 2147483647 w 3690"/>
                <a:gd name="T13" fmla="*/ 0 h 348"/>
                <a:gd name="T14" fmla="*/ 0 w 3690"/>
                <a:gd name="T15" fmla="*/ 2147483647 h 348"/>
                <a:gd name="T16" fmla="*/ 2147483647 w 3690"/>
                <a:gd name="T17" fmla="*/ 2147483647 h 348"/>
                <a:gd name="T18" fmla="*/ 2147483647 w 3690"/>
                <a:gd name="T19" fmla="*/ 0 h 348"/>
                <a:gd name="T20" fmla="*/ 2147483647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90"/>
                <a:gd name="T34" fmla="*/ 0 h 348"/>
                <a:gd name="T35" fmla="*/ 3690 w 3690"/>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90" h="348">
                  <a:moveTo>
                    <a:pt x="3520" y="45"/>
                  </a:moveTo>
                  <a:lnTo>
                    <a:pt x="3622" y="303"/>
                  </a:lnTo>
                  <a:lnTo>
                    <a:pt x="68" y="303"/>
                  </a:lnTo>
                  <a:lnTo>
                    <a:pt x="170" y="45"/>
                  </a:lnTo>
                  <a:lnTo>
                    <a:pt x="3520" y="45"/>
                  </a:lnTo>
                  <a:moveTo>
                    <a:pt x="3553" y="0"/>
                  </a:moveTo>
                  <a:lnTo>
                    <a:pt x="139" y="0"/>
                  </a:lnTo>
                  <a:lnTo>
                    <a:pt x="0" y="348"/>
                  </a:lnTo>
                  <a:lnTo>
                    <a:pt x="3690" y="348"/>
                  </a:lnTo>
                  <a:lnTo>
                    <a:pt x="3553" y="0"/>
                  </a:lnTo>
                </a:path>
              </a:pathLst>
            </a:custGeom>
            <a:noFill/>
            <a:ln w="9525">
              <a:noFill/>
              <a:round/>
            </a:ln>
          </p:spPr>
          <p:txBody>
            <a:bodyPr/>
            <a:lstStyle/>
            <a:p>
              <a:endParaRPr lang="zh-CN" altLang="en-US"/>
            </a:p>
          </p:txBody>
        </p:sp>
        <p:sp>
          <p:nvSpPr>
            <p:cNvPr id="72721" name="Freeform 53"/>
            <p:cNvSpPr/>
            <p:nvPr/>
          </p:nvSpPr>
          <p:spPr bwMode="auto">
            <a:xfrm>
              <a:off x="2213064" y="2385744"/>
              <a:ext cx="369686" cy="3761774"/>
            </a:xfrm>
            <a:custGeom>
              <a:avLst/>
              <a:gdLst>
                <a:gd name="T0" fmla="*/ 2147483647 w 132"/>
                <a:gd name="T1" fmla="*/ 2147483647 h 1343"/>
                <a:gd name="T2" fmla="*/ 2147483647 w 132"/>
                <a:gd name="T3" fmla="*/ 2147483647 h 1343"/>
                <a:gd name="T4" fmla="*/ 2147483647 w 132"/>
                <a:gd name="T5" fmla="*/ 2147483647 h 1343"/>
                <a:gd name="T6" fmla="*/ 2147483647 w 132"/>
                <a:gd name="T7" fmla="*/ 2147483647 h 1343"/>
                <a:gd name="T8" fmla="*/ 2147483647 w 132"/>
                <a:gd name="T9" fmla="*/ 2147483647 h 1343"/>
                <a:gd name="T10" fmla="*/ 2147483647 w 132"/>
                <a:gd name="T11" fmla="*/ 2147483647 h 1343"/>
                <a:gd name="T12" fmla="*/ 2147483647 w 132"/>
                <a:gd name="T13" fmla="*/ 2147483647 h 1343"/>
                <a:gd name="T14" fmla="*/ 2147483647 w 132"/>
                <a:gd name="T15" fmla="*/ 2147483647 h 1343"/>
                <a:gd name="T16" fmla="*/ 2147483647 w 132"/>
                <a:gd name="T17" fmla="*/ 2147483647 h 1343"/>
                <a:gd name="T18" fmla="*/ 2147483647 w 132"/>
                <a:gd name="T19" fmla="*/ 2147483647 h 1343"/>
                <a:gd name="T20" fmla="*/ 2147483647 w 132"/>
                <a:gd name="T21" fmla="*/ 2147483647 h 1343"/>
                <a:gd name="T22" fmla="*/ 2147483647 w 132"/>
                <a:gd name="T23" fmla="*/ 2147483647 h 1343"/>
                <a:gd name="T24" fmla="*/ 2147483647 w 132"/>
                <a:gd name="T25" fmla="*/ 2147483647 h 1343"/>
                <a:gd name="T26" fmla="*/ 2147483647 w 132"/>
                <a:gd name="T27" fmla="*/ 2147483647 h 1343"/>
                <a:gd name="T28" fmla="*/ 2147483647 w 132"/>
                <a:gd name="T29" fmla="*/ 2147483647 h 1343"/>
                <a:gd name="T30" fmla="*/ 2147483647 w 132"/>
                <a:gd name="T31" fmla="*/ 2147483647 h 1343"/>
                <a:gd name="T32" fmla="*/ 2147483647 w 132"/>
                <a:gd name="T33" fmla="*/ 2147483647 h 1343"/>
                <a:gd name="T34" fmla="*/ 2147483647 w 132"/>
                <a:gd name="T35" fmla="*/ 2147483647 h 1343"/>
                <a:gd name="T36" fmla="*/ 2147483647 w 132"/>
                <a:gd name="T37" fmla="*/ 2147483647 h 1343"/>
                <a:gd name="T38" fmla="*/ 2147483647 w 132"/>
                <a:gd name="T39" fmla="*/ 2147483647 h 1343"/>
                <a:gd name="T40" fmla="*/ 0 w 132"/>
                <a:gd name="T41" fmla="*/ 2147483647 h 1343"/>
                <a:gd name="T42" fmla="*/ 2147483647 w 132"/>
                <a:gd name="T43" fmla="*/ 2147483647 h 1343"/>
                <a:gd name="T44" fmla="*/ 2147483647 w 132"/>
                <a:gd name="T45" fmla="*/ 2147483647 h 1343"/>
                <a:gd name="T46" fmla="*/ 2147483647 w 132"/>
                <a:gd name="T47" fmla="*/ 2147483647 h 1343"/>
                <a:gd name="T48" fmla="*/ 2147483647 w 132"/>
                <a:gd name="T49" fmla="*/ 2147483647 h 1343"/>
                <a:gd name="T50" fmla="*/ 2147483647 w 132"/>
                <a:gd name="T51" fmla="*/ 2147483647 h 1343"/>
                <a:gd name="T52" fmla="*/ 2147483647 w 132"/>
                <a:gd name="T53" fmla="*/ 2147483647 h 1343"/>
                <a:gd name="T54" fmla="*/ 2147483647 w 132"/>
                <a:gd name="T55" fmla="*/ 2147483647 h 1343"/>
                <a:gd name="T56" fmla="*/ 2147483647 w 132"/>
                <a:gd name="T57" fmla="*/ 2147483647 h 1343"/>
                <a:gd name="T58" fmla="*/ 2147483647 w 132"/>
                <a:gd name="T59" fmla="*/ 2147483647 h 1343"/>
                <a:gd name="T60" fmla="*/ 2147483647 w 132"/>
                <a:gd name="T61" fmla="*/ 2147483647 h 1343"/>
                <a:gd name="T62" fmla="*/ 2147483647 w 132"/>
                <a:gd name="T63" fmla="*/ 2147483647 h 1343"/>
                <a:gd name="T64" fmla="*/ 2147483647 w 132"/>
                <a:gd name="T65" fmla="*/ 2147483647 h 1343"/>
                <a:gd name="T66" fmla="*/ 2147483647 w 132"/>
                <a:gd name="T67" fmla="*/ 2147483647 h 1343"/>
                <a:gd name="T68" fmla="*/ 2147483647 w 132"/>
                <a:gd name="T69" fmla="*/ 2147483647 h 1343"/>
                <a:gd name="T70" fmla="*/ 2147483647 w 132"/>
                <a:gd name="T71" fmla="*/ 2147483647 h 1343"/>
                <a:gd name="T72" fmla="*/ 2147483647 w 132"/>
                <a:gd name="T73" fmla="*/ 2147483647 h 1343"/>
                <a:gd name="T74" fmla="*/ 2147483647 w 132"/>
                <a:gd name="T75" fmla="*/ 2147483647 h 13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343"/>
                <a:gd name="T116" fmla="*/ 132 w 132"/>
                <a:gd name="T117" fmla="*/ 1343 h 13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343">
                  <a:moveTo>
                    <a:pt x="50" y="1027"/>
                  </a:moveTo>
                  <a:cubicBezTo>
                    <a:pt x="126" y="979"/>
                    <a:pt x="126" y="979"/>
                    <a:pt x="126" y="979"/>
                  </a:cubicBezTo>
                  <a:cubicBezTo>
                    <a:pt x="48" y="934"/>
                    <a:pt x="48" y="934"/>
                    <a:pt x="48" y="934"/>
                  </a:cubicBezTo>
                  <a:cubicBezTo>
                    <a:pt x="66" y="923"/>
                    <a:pt x="66" y="923"/>
                    <a:pt x="66" y="923"/>
                  </a:cubicBezTo>
                  <a:cubicBezTo>
                    <a:pt x="66" y="923"/>
                    <a:pt x="66" y="923"/>
                    <a:pt x="66" y="923"/>
                  </a:cubicBezTo>
                  <a:cubicBezTo>
                    <a:pt x="127" y="884"/>
                    <a:pt x="127" y="884"/>
                    <a:pt x="127" y="884"/>
                  </a:cubicBezTo>
                  <a:cubicBezTo>
                    <a:pt x="49" y="840"/>
                    <a:pt x="49" y="840"/>
                    <a:pt x="49" y="840"/>
                  </a:cubicBezTo>
                  <a:cubicBezTo>
                    <a:pt x="129" y="789"/>
                    <a:pt x="129" y="789"/>
                    <a:pt x="129" y="789"/>
                  </a:cubicBezTo>
                  <a:cubicBezTo>
                    <a:pt x="48" y="744"/>
                    <a:pt x="48" y="744"/>
                    <a:pt x="48" y="744"/>
                  </a:cubicBezTo>
                  <a:cubicBezTo>
                    <a:pt x="126" y="695"/>
                    <a:pt x="126" y="695"/>
                    <a:pt x="126" y="695"/>
                  </a:cubicBezTo>
                  <a:cubicBezTo>
                    <a:pt x="48" y="646"/>
                    <a:pt x="48" y="646"/>
                    <a:pt x="48" y="646"/>
                  </a:cubicBezTo>
                  <a:cubicBezTo>
                    <a:pt x="131" y="593"/>
                    <a:pt x="131" y="593"/>
                    <a:pt x="131" y="593"/>
                  </a:cubicBezTo>
                  <a:cubicBezTo>
                    <a:pt x="50" y="558"/>
                    <a:pt x="50" y="558"/>
                    <a:pt x="50" y="558"/>
                  </a:cubicBezTo>
                  <a:cubicBezTo>
                    <a:pt x="132" y="506"/>
                    <a:pt x="132" y="506"/>
                    <a:pt x="132" y="506"/>
                  </a:cubicBezTo>
                  <a:cubicBezTo>
                    <a:pt x="51" y="477"/>
                    <a:pt x="51" y="477"/>
                    <a:pt x="51" y="477"/>
                  </a:cubicBezTo>
                  <a:cubicBezTo>
                    <a:pt x="128" y="429"/>
                    <a:pt x="128" y="429"/>
                    <a:pt x="128" y="429"/>
                  </a:cubicBezTo>
                  <a:cubicBezTo>
                    <a:pt x="48" y="384"/>
                    <a:pt x="48" y="384"/>
                    <a:pt x="48" y="384"/>
                  </a:cubicBezTo>
                  <a:cubicBezTo>
                    <a:pt x="128" y="333"/>
                    <a:pt x="128" y="333"/>
                    <a:pt x="128" y="333"/>
                  </a:cubicBezTo>
                  <a:cubicBezTo>
                    <a:pt x="48" y="289"/>
                    <a:pt x="48" y="289"/>
                    <a:pt x="48" y="289"/>
                  </a:cubicBezTo>
                  <a:cubicBezTo>
                    <a:pt x="128" y="239"/>
                    <a:pt x="128" y="239"/>
                    <a:pt x="128" y="239"/>
                  </a:cubicBezTo>
                  <a:cubicBezTo>
                    <a:pt x="50" y="197"/>
                    <a:pt x="50" y="197"/>
                    <a:pt x="50" y="197"/>
                  </a:cubicBezTo>
                  <a:cubicBezTo>
                    <a:pt x="104" y="163"/>
                    <a:pt x="104" y="163"/>
                    <a:pt x="104" y="163"/>
                  </a:cubicBezTo>
                  <a:cubicBezTo>
                    <a:pt x="104" y="163"/>
                    <a:pt x="104" y="163"/>
                    <a:pt x="104" y="163"/>
                  </a:cubicBezTo>
                  <a:cubicBezTo>
                    <a:pt x="131" y="145"/>
                    <a:pt x="131" y="145"/>
                    <a:pt x="131" y="145"/>
                  </a:cubicBezTo>
                  <a:cubicBezTo>
                    <a:pt x="50" y="110"/>
                    <a:pt x="50" y="110"/>
                    <a:pt x="50" y="110"/>
                  </a:cubicBezTo>
                  <a:cubicBezTo>
                    <a:pt x="126" y="62"/>
                    <a:pt x="126" y="62"/>
                    <a:pt x="126" y="62"/>
                  </a:cubicBezTo>
                  <a:cubicBezTo>
                    <a:pt x="48" y="17"/>
                    <a:pt x="48" y="17"/>
                    <a:pt x="48" y="17"/>
                  </a:cubicBezTo>
                  <a:cubicBezTo>
                    <a:pt x="66" y="6"/>
                    <a:pt x="66" y="6"/>
                    <a:pt x="66" y="6"/>
                  </a:cubicBezTo>
                  <a:cubicBezTo>
                    <a:pt x="55" y="4"/>
                    <a:pt x="44" y="2"/>
                    <a:pt x="33" y="0"/>
                  </a:cubicBezTo>
                  <a:cubicBezTo>
                    <a:pt x="4" y="18"/>
                    <a:pt x="4" y="18"/>
                    <a:pt x="4" y="18"/>
                  </a:cubicBezTo>
                  <a:cubicBezTo>
                    <a:pt x="82" y="63"/>
                    <a:pt x="82" y="63"/>
                    <a:pt x="82" y="63"/>
                  </a:cubicBezTo>
                  <a:cubicBezTo>
                    <a:pt x="2" y="114"/>
                    <a:pt x="2" y="114"/>
                    <a:pt x="2" y="114"/>
                  </a:cubicBezTo>
                  <a:cubicBezTo>
                    <a:pt x="83" y="149"/>
                    <a:pt x="83" y="149"/>
                    <a:pt x="83" y="149"/>
                  </a:cubicBezTo>
                  <a:cubicBezTo>
                    <a:pt x="26" y="185"/>
                    <a:pt x="26" y="185"/>
                    <a:pt x="26" y="185"/>
                  </a:cubicBezTo>
                  <a:cubicBezTo>
                    <a:pt x="26" y="186"/>
                    <a:pt x="26" y="186"/>
                    <a:pt x="26" y="186"/>
                  </a:cubicBezTo>
                  <a:cubicBezTo>
                    <a:pt x="5" y="199"/>
                    <a:pt x="5" y="199"/>
                    <a:pt x="5" y="199"/>
                  </a:cubicBezTo>
                  <a:cubicBezTo>
                    <a:pt x="83" y="241"/>
                    <a:pt x="83" y="241"/>
                    <a:pt x="83" y="241"/>
                  </a:cubicBezTo>
                  <a:cubicBezTo>
                    <a:pt x="3" y="291"/>
                    <a:pt x="3" y="291"/>
                    <a:pt x="3" y="291"/>
                  </a:cubicBezTo>
                  <a:cubicBezTo>
                    <a:pt x="84" y="334"/>
                    <a:pt x="84" y="334"/>
                    <a:pt x="84" y="334"/>
                  </a:cubicBezTo>
                  <a:cubicBezTo>
                    <a:pt x="4" y="385"/>
                    <a:pt x="4" y="385"/>
                    <a:pt x="4" y="385"/>
                  </a:cubicBezTo>
                  <a:cubicBezTo>
                    <a:pt x="84" y="430"/>
                    <a:pt x="84" y="430"/>
                    <a:pt x="84" y="430"/>
                  </a:cubicBezTo>
                  <a:cubicBezTo>
                    <a:pt x="0" y="483"/>
                    <a:pt x="0" y="483"/>
                    <a:pt x="0" y="483"/>
                  </a:cubicBezTo>
                  <a:cubicBezTo>
                    <a:pt x="81" y="511"/>
                    <a:pt x="81" y="511"/>
                    <a:pt x="81" y="511"/>
                  </a:cubicBezTo>
                  <a:cubicBezTo>
                    <a:pt x="2" y="561"/>
                    <a:pt x="2" y="561"/>
                    <a:pt x="2" y="561"/>
                  </a:cubicBezTo>
                  <a:cubicBezTo>
                    <a:pt x="83" y="597"/>
                    <a:pt x="83" y="597"/>
                    <a:pt x="83" y="597"/>
                  </a:cubicBezTo>
                  <a:cubicBezTo>
                    <a:pt x="5" y="646"/>
                    <a:pt x="5" y="646"/>
                    <a:pt x="5" y="646"/>
                  </a:cubicBezTo>
                  <a:cubicBezTo>
                    <a:pt x="84" y="695"/>
                    <a:pt x="84" y="695"/>
                    <a:pt x="84" y="695"/>
                  </a:cubicBezTo>
                  <a:cubicBezTo>
                    <a:pt x="4" y="745"/>
                    <a:pt x="4" y="745"/>
                    <a:pt x="4" y="745"/>
                  </a:cubicBezTo>
                  <a:cubicBezTo>
                    <a:pt x="85" y="790"/>
                    <a:pt x="85" y="790"/>
                    <a:pt x="85" y="790"/>
                  </a:cubicBezTo>
                  <a:cubicBezTo>
                    <a:pt x="5" y="841"/>
                    <a:pt x="5" y="841"/>
                    <a:pt x="5" y="841"/>
                  </a:cubicBezTo>
                  <a:cubicBezTo>
                    <a:pt x="83" y="885"/>
                    <a:pt x="83" y="885"/>
                    <a:pt x="83" y="885"/>
                  </a:cubicBezTo>
                  <a:cubicBezTo>
                    <a:pt x="4" y="935"/>
                    <a:pt x="4" y="935"/>
                    <a:pt x="4" y="935"/>
                  </a:cubicBezTo>
                  <a:cubicBezTo>
                    <a:pt x="4" y="935"/>
                    <a:pt x="4" y="935"/>
                    <a:pt x="4" y="935"/>
                  </a:cubicBezTo>
                  <a:cubicBezTo>
                    <a:pt x="4" y="935"/>
                    <a:pt x="4" y="935"/>
                    <a:pt x="4" y="935"/>
                  </a:cubicBezTo>
                  <a:cubicBezTo>
                    <a:pt x="82" y="980"/>
                    <a:pt x="82" y="980"/>
                    <a:pt x="82" y="980"/>
                  </a:cubicBezTo>
                  <a:cubicBezTo>
                    <a:pt x="2" y="1031"/>
                    <a:pt x="2" y="1031"/>
                    <a:pt x="2" y="1031"/>
                  </a:cubicBezTo>
                  <a:cubicBezTo>
                    <a:pt x="83" y="1066"/>
                    <a:pt x="83" y="1066"/>
                    <a:pt x="83" y="1066"/>
                  </a:cubicBezTo>
                  <a:cubicBezTo>
                    <a:pt x="26" y="1102"/>
                    <a:pt x="26" y="1102"/>
                    <a:pt x="26" y="1102"/>
                  </a:cubicBezTo>
                  <a:cubicBezTo>
                    <a:pt x="26" y="1102"/>
                    <a:pt x="26" y="1102"/>
                    <a:pt x="26" y="1102"/>
                  </a:cubicBezTo>
                  <a:cubicBezTo>
                    <a:pt x="26" y="1102"/>
                    <a:pt x="26" y="1102"/>
                    <a:pt x="26" y="1102"/>
                  </a:cubicBezTo>
                  <a:cubicBezTo>
                    <a:pt x="26" y="1103"/>
                    <a:pt x="26" y="1103"/>
                    <a:pt x="26" y="1103"/>
                  </a:cubicBezTo>
                  <a:cubicBezTo>
                    <a:pt x="5" y="1116"/>
                    <a:pt x="5" y="1116"/>
                    <a:pt x="5" y="1116"/>
                  </a:cubicBezTo>
                  <a:cubicBezTo>
                    <a:pt x="83" y="1158"/>
                    <a:pt x="83" y="1158"/>
                    <a:pt x="83" y="1158"/>
                  </a:cubicBezTo>
                  <a:cubicBezTo>
                    <a:pt x="3" y="1208"/>
                    <a:pt x="3" y="1208"/>
                    <a:pt x="3" y="1208"/>
                  </a:cubicBezTo>
                  <a:cubicBezTo>
                    <a:pt x="84" y="1251"/>
                    <a:pt x="84" y="1251"/>
                    <a:pt x="84" y="1251"/>
                  </a:cubicBezTo>
                  <a:cubicBezTo>
                    <a:pt x="4" y="1302"/>
                    <a:pt x="4" y="1302"/>
                    <a:pt x="4" y="1302"/>
                  </a:cubicBezTo>
                  <a:cubicBezTo>
                    <a:pt x="77" y="1343"/>
                    <a:pt x="77" y="1343"/>
                    <a:pt x="77" y="1343"/>
                  </a:cubicBezTo>
                  <a:cubicBezTo>
                    <a:pt x="92" y="1343"/>
                    <a:pt x="107" y="1343"/>
                    <a:pt x="122" y="1342"/>
                  </a:cubicBezTo>
                  <a:cubicBezTo>
                    <a:pt x="48" y="1300"/>
                    <a:pt x="48" y="1300"/>
                    <a:pt x="48" y="1300"/>
                  </a:cubicBezTo>
                  <a:cubicBezTo>
                    <a:pt x="128" y="1250"/>
                    <a:pt x="128" y="1250"/>
                    <a:pt x="128" y="1250"/>
                  </a:cubicBezTo>
                  <a:cubicBezTo>
                    <a:pt x="48" y="1206"/>
                    <a:pt x="48" y="1206"/>
                    <a:pt x="48" y="1206"/>
                  </a:cubicBezTo>
                  <a:cubicBezTo>
                    <a:pt x="128" y="1156"/>
                    <a:pt x="128" y="1156"/>
                    <a:pt x="128" y="1156"/>
                  </a:cubicBezTo>
                  <a:cubicBezTo>
                    <a:pt x="50" y="1114"/>
                    <a:pt x="50" y="1114"/>
                    <a:pt x="50" y="1114"/>
                  </a:cubicBezTo>
                  <a:cubicBezTo>
                    <a:pt x="104" y="1080"/>
                    <a:pt x="104" y="1080"/>
                    <a:pt x="104" y="1080"/>
                  </a:cubicBezTo>
                  <a:cubicBezTo>
                    <a:pt x="104" y="1079"/>
                    <a:pt x="104" y="1079"/>
                    <a:pt x="104" y="1079"/>
                  </a:cubicBezTo>
                  <a:cubicBezTo>
                    <a:pt x="131" y="1062"/>
                    <a:pt x="131" y="1062"/>
                    <a:pt x="131" y="1062"/>
                  </a:cubicBezTo>
                  <a:lnTo>
                    <a:pt x="50" y="1027"/>
                  </a:lnTo>
                  <a:close/>
                </a:path>
              </a:pathLst>
            </a:custGeom>
            <a:solidFill>
              <a:srgbClr val="F2CD14"/>
            </a:solidFill>
            <a:ln w="9525">
              <a:noFill/>
              <a:round/>
            </a:ln>
          </p:spPr>
          <p:txBody>
            <a:bodyPr/>
            <a:lstStyle/>
            <a:p>
              <a:endParaRPr lang="zh-CN" altLang="en-US"/>
            </a:p>
          </p:txBody>
        </p:sp>
        <p:sp>
          <p:nvSpPr>
            <p:cNvPr id="72722" name="Freeform 54"/>
            <p:cNvSpPr>
              <a:spLocks noEditPoints="1"/>
            </p:cNvSpPr>
            <p:nvPr/>
          </p:nvSpPr>
          <p:spPr bwMode="auto">
            <a:xfrm>
              <a:off x="2184627" y="2369162"/>
              <a:ext cx="414711" cy="3758221"/>
            </a:xfrm>
            <a:custGeom>
              <a:avLst/>
              <a:gdLst>
                <a:gd name="T0" fmla="*/ 2147483647 w 350"/>
                <a:gd name="T1" fmla="*/ 2147483647 h 3173"/>
                <a:gd name="T2" fmla="*/ 2147483647 w 350"/>
                <a:gd name="T3" fmla="*/ 2147483647 h 3173"/>
                <a:gd name="T4" fmla="*/ 2147483647 w 350"/>
                <a:gd name="T5" fmla="*/ 2147483647 h 3173"/>
                <a:gd name="T6" fmla="*/ 2147483647 w 350"/>
                <a:gd name="T7" fmla="*/ 2147483647 h 3173"/>
                <a:gd name="T8" fmla="*/ 2147483647 w 350"/>
                <a:gd name="T9" fmla="*/ 2147483647 h 3173"/>
                <a:gd name="T10" fmla="*/ 2147483647 w 350"/>
                <a:gd name="T11" fmla="*/ 0 h 3173"/>
                <a:gd name="T12" fmla="*/ 0 w 350"/>
                <a:gd name="T13" fmla="*/ 0 h 3173"/>
                <a:gd name="T14" fmla="*/ 0 w 350"/>
                <a:gd name="T15" fmla="*/ 2147483647 h 3173"/>
                <a:gd name="T16" fmla="*/ 2147483647 w 350"/>
                <a:gd name="T17" fmla="*/ 2147483647 h 3173"/>
                <a:gd name="T18" fmla="*/ 2147483647 w 350"/>
                <a:gd name="T19" fmla="*/ 0 h 3173"/>
                <a:gd name="T20" fmla="*/ 2147483647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
                <a:gd name="T34" fmla="*/ 0 h 3173"/>
                <a:gd name="T35" fmla="*/ 350 w 350"/>
                <a:gd name="T36" fmla="*/ 3173 h 31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 h="3173">
                  <a:moveTo>
                    <a:pt x="305" y="48"/>
                  </a:moveTo>
                  <a:lnTo>
                    <a:pt x="305" y="3128"/>
                  </a:lnTo>
                  <a:lnTo>
                    <a:pt x="47" y="3128"/>
                  </a:lnTo>
                  <a:lnTo>
                    <a:pt x="47" y="48"/>
                  </a:lnTo>
                  <a:lnTo>
                    <a:pt x="305" y="48"/>
                  </a:lnTo>
                  <a:close/>
                  <a:moveTo>
                    <a:pt x="350" y="0"/>
                  </a:moveTo>
                  <a:lnTo>
                    <a:pt x="0" y="0"/>
                  </a:lnTo>
                  <a:lnTo>
                    <a:pt x="0" y="3173"/>
                  </a:lnTo>
                  <a:lnTo>
                    <a:pt x="350" y="3173"/>
                  </a:lnTo>
                  <a:lnTo>
                    <a:pt x="350" y="0"/>
                  </a:lnTo>
                  <a:close/>
                </a:path>
              </a:pathLst>
            </a:custGeom>
            <a:solidFill>
              <a:srgbClr val="F39C12"/>
            </a:solidFill>
            <a:ln w="9525">
              <a:noFill/>
              <a:round/>
            </a:ln>
          </p:spPr>
          <p:txBody>
            <a:bodyPr/>
            <a:lstStyle/>
            <a:p>
              <a:endParaRPr lang="zh-CN" altLang="en-US"/>
            </a:p>
          </p:txBody>
        </p:sp>
        <p:sp>
          <p:nvSpPr>
            <p:cNvPr id="72723" name="Freeform 55"/>
            <p:cNvSpPr>
              <a:spLocks noEditPoints="1"/>
            </p:cNvSpPr>
            <p:nvPr/>
          </p:nvSpPr>
          <p:spPr bwMode="auto">
            <a:xfrm>
              <a:off x="2184627" y="2369162"/>
              <a:ext cx="414711" cy="3758221"/>
            </a:xfrm>
            <a:custGeom>
              <a:avLst/>
              <a:gdLst>
                <a:gd name="T0" fmla="*/ 2147483647 w 350"/>
                <a:gd name="T1" fmla="*/ 2147483647 h 3173"/>
                <a:gd name="T2" fmla="*/ 2147483647 w 350"/>
                <a:gd name="T3" fmla="*/ 2147483647 h 3173"/>
                <a:gd name="T4" fmla="*/ 2147483647 w 350"/>
                <a:gd name="T5" fmla="*/ 2147483647 h 3173"/>
                <a:gd name="T6" fmla="*/ 2147483647 w 350"/>
                <a:gd name="T7" fmla="*/ 2147483647 h 3173"/>
                <a:gd name="T8" fmla="*/ 2147483647 w 350"/>
                <a:gd name="T9" fmla="*/ 2147483647 h 3173"/>
                <a:gd name="T10" fmla="*/ 2147483647 w 350"/>
                <a:gd name="T11" fmla="*/ 0 h 3173"/>
                <a:gd name="T12" fmla="*/ 0 w 350"/>
                <a:gd name="T13" fmla="*/ 0 h 3173"/>
                <a:gd name="T14" fmla="*/ 0 w 350"/>
                <a:gd name="T15" fmla="*/ 2147483647 h 3173"/>
                <a:gd name="T16" fmla="*/ 2147483647 w 350"/>
                <a:gd name="T17" fmla="*/ 2147483647 h 3173"/>
                <a:gd name="T18" fmla="*/ 2147483647 w 350"/>
                <a:gd name="T19" fmla="*/ 0 h 3173"/>
                <a:gd name="T20" fmla="*/ 2147483647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
                <a:gd name="T34" fmla="*/ 0 h 3173"/>
                <a:gd name="T35" fmla="*/ 350 w 350"/>
                <a:gd name="T36" fmla="*/ 3173 h 31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 h="3173">
                  <a:moveTo>
                    <a:pt x="305" y="48"/>
                  </a:moveTo>
                  <a:lnTo>
                    <a:pt x="305" y="3128"/>
                  </a:lnTo>
                  <a:lnTo>
                    <a:pt x="47" y="3128"/>
                  </a:lnTo>
                  <a:lnTo>
                    <a:pt x="47" y="48"/>
                  </a:lnTo>
                  <a:lnTo>
                    <a:pt x="305" y="48"/>
                  </a:lnTo>
                  <a:moveTo>
                    <a:pt x="350" y="0"/>
                  </a:moveTo>
                  <a:lnTo>
                    <a:pt x="0" y="0"/>
                  </a:lnTo>
                  <a:lnTo>
                    <a:pt x="0" y="3173"/>
                  </a:lnTo>
                  <a:lnTo>
                    <a:pt x="350" y="3173"/>
                  </a:lnTo>
                  <a:lnTo>
                    <a:pt x="350" y="0"/>
                  </a:lnTo>
                </a:path>
              </a:pathLst>
            </a:custGeom>
            <a:noFill/>
            <a:ln w="9525">
              <a:noFill/>
              <a:round/>
            </a:ln>
          </p:spPr>
          <p:txBody>
            <a:bodyPr/>
            <a:lstStyle/>
            <a:p>
              <a:endParaRPr lang="zh-CN" altLang="en-US"/>
            </a:p>
          </p:txBody>
        </p:sp>
        <p:sp>
          <p:nvSpPr>
            <p:cNvPr id="72724" name="Rectangle 56"/>
            <p:cNvSpPr>
              <a:spLocks noChangeArrowheads="1"/>
            </p:cNvSpPr>
            <p:nvPr/>
          </p:nvSpPr>
          <p:spPr bwMode="auto">
            <a:xfrm>
              <a:off x="2147895" y="2363240"/>
              <a:ext cx="490544" cy="107784"/>
            </a:xfrm>
            <a:prstGeom prst="rect">
              <a:avLst/>
            </a:prstGeom>
            <a:solidFill>
              <a:srgbClr val="2C3E50"/>
            </a:solidFill>
            <a:ln w="9525">
              <a:noFill/>
              <a:miter lim="800000"/>
            </a:ln>
          </p:spPr>
          <p:txBody>
            <a:bodyPr/>
            <a:lstStyle/>
            <a:p>
              <a:pPr eaLnBrk="1" hangingPunct="1">
                <a:buFont typeface="Arial" panose="020B0604020202020204" pitchFamily="34" charset="0"/>
                <a:buNone/>
              </a:pPr>
              <a:endParaRPr lang="zh-CN" altLang="en-US"/>
            </a:p>
          </p:txBody>
        </p:sp>
        <p:sp>
          <p:nvSpPr>
            <p:cNvPr id="72725" name="Rectangle 57"/>
            <p:cNvSpPr>
              <a:spLocks noChangeArrowheads="1"/>
            </p:cNvSpPr>
            <p:nvPr/>
          </p:nvSpPr>
          <p:spPr bwMode="auto">
            <a:xfrm>
              <a:off x="755650" y="1862222"/>
              <a:ext cx="616143" cy="596957"/>
            </a:xfrm>
            <a:prstGeom prst="rect">
              <a:avLst/>
            </a:prstGeom>
            <a:solidFill>
              <a:srgbClr val="778187"/>
            </a:solidFill>
            <a:ln w="9525">
              <a:noFill/>
              <a:miter lim="800000"/>
            </a:ln>
          </p:spPr>
          <p:txBody>
            <a:bodyPr/>
            <a:lstStyle/>
            <a:p>
              <a:pPr eaLnBrk="1" hangingPunct="1">
                <a:buFont typeface="Arial" panose="020B0604020202020204" pitchFamily="34" charset="0"/>
                <a:buNone/>
              </a:pPr>
              <a:endParaRPr lang="zh-CN" altLang="en-US"/>
            </a:p>
          </p:txBody>
        </p:sp>
        <p:sp>
          <p:nvSpPr>
            <p:cNvPr id="72726" name="Rectangle 58"/>
            <p:cNvSpPr>
              <a:spLocks noChangeArrowheads="1"/>
            </p:cNvSpPr>
            <p:nvPr/>
          </p:nvSpPr>
          <p:spPr bwMode="auto">
            <a:xfrm>
              <a:off x="1049503" y="1862222"/>
              <a:ext cx="322290" cy="596957"/>
            </a:xfrm>
            <a:prstGeom prst="rect">
              <a:avLst/>
            </a:prstGeom>
            <a:solidFill>
              <a:srgbClr val="656E72"/>
            </a:solidFill>
            <a:ln w="9525">
              <a:noFill/>
              <a:miter lim="800000"/>
            </a:ln>
          </p:spPr>
          <p:txBody>
            <a:bodyPr/>
            <a:lstStyle/>
            <a:p>
              <a:pPr eaLnBrk="1" hangingPunct="1">
                <a:buFont typeface="Arial" panose="020B0604020202020204" pitchFamily="34" charset="0"/>
                <a:buNone/>
              </a:pPr>
              <a:endParaRPr lang="zh-CN" altLang="en-US"/>
            </a:p>
          </p:txBody>
        </p:sp>
        <p:sp>
          <p:nvSpPr>
            <p:cNvPr id="72727" name="Rectangle 59"/>
            <p:cNvSpPr>
              <a:spLocks noChangeArrowheads="1"/>
            </p:cNvSpPr>
            <p:nvPr/>
          </p:nvSpPr>
          <p:spPr bwMode="auto">
            <a:xfrm>
              <a:off x="2093390" y="5911815"/>
              <a:ext cx="598369" cy="373098"/>
            </a:xfrm>
            <a:prstGeom prst="rect">
              <a:avLst/>
            </a:prstGeom>
            <a:solidFill>
              <a:srgbClr val="293A47"/>
            </a:solidFill>
            <a:ln w="9525">
              <a:noFill/>
              <a:miter lim="800000"/>
            </a:ln>
          </p:spPr>
          <p:txBody>
            <a:bodyPr/>
            <a:lstStyle/>
            <a:p>
              <a:pPr eaLnBrk="1" hangingPunct="1">
                <a:buFont typeface="Arial" panose="020B0604020202020204" pitchFamily="34" charset="0"/>
                <a:buNone/>
              </a:pPr>
              <a:endParaRPr lang="zh-CN" altLang="en-US"/>
            </a:p>
          </p:txBody>
        </p:sp>
        <p:sp>
          <p:nvSpPr>
            <p:cNvPr id="72728" name="Freeform 60"/>
            <p:cNvSpPr/>
            <p:nvPr/>
          </p:nvSpPr>
          <p:spPr bwMode="auto">
            <a:xfrm>
              <a:off x="2186997" y="1518735"/>
              <a:ext cx="408787" cy="470222"/>
            </a:xfrm>
            <a:custGeom>
              <a:avLst/>
              <a:gdLst>
                <a:gd name="T0" fmla="*/ 2147483647 w 146"/>
                <a:gd name="T1" fmla="*/ 2147483647 h 168"/>
                <a:gd name="T2" fmla="*/ 2147483647 w 146"/>
                <a:gd name="T3" fmla="*/ 2147483647 h 168"/>
                <a:gd name="T4" fmla="*/ 2147483647 w 146"/>
                <a:gd name="T5" fmla="*/ 2147483647 h 168"/>
                <a:gd name="T6" fmla="*/ 0 w 146"/>
                <a:gd name="T7" fmla="*/ 2147483647 h 168"/>
                <a:gd name="T8" fmla="*/ 2147483647 w 146"/>
                <a:gd name="T9" fmla="*/ 2147483647 h 168"/>
                <a:gd name="T10" fmla="*/ 2147483647 w 146"/>
                <a:gd name="T11" fmla="*/ 0 h 168"/>
                <a:gd name="T12" fmla="*/ 2147483647 w 146"/>
                <a:gd name="T13" fmla="*/ 2147483647 h 168"/>
                <a:gd name="T14" fmla="*/ 2147483647 w 146"/>
                <a:gd name="T15" fmla="*/ 2147483647 h 168"/>
                <a:gd name="T16" fmla="*/ 2147483647 w 146"/>
                <a:gd name="T17" fmla="*/ 2147483647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168"/>
                <a:gd name="T29" fmla="*/ 146 w 146"/>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168">
                  <a:moveTo>
                    <a:pt x="126" y="168"/>
                  </a:moveTo>
                  <a:cubicBezTo>
                    <a:pt x="73" y="41"/>
                    <a:pt x="73" y="41"/>
                    <a:pt x="73" y="41"/>
                  </a:cubicBezTo>
                  <a:cubicBezTo>
                    <a:pt x="21" y="168"/>
                    <a:pt x="21" y="168"/>
                    <a:pt x="21" y="168"/>
                  </a:cubicBezTo>
                  <a:cubicBezTo>
                    <a:pt x="0" y="159"/>
                    <a:pt x="0" y="159"/>
                    <a:pt x="0" y="159"/>
                  </a:cubicBezTo>
                  <a:cubicBezTo>
                    <a:pt x="63" y="7"/>
                    <a:pt x="63" y="7"/>
                    <a:pt x="63" y="7"/>
                  </a:cubicBezTo>
                  <a:cubicBezTo>
                    <a:pt x="65" y="3"/>
                    <a:pt x="69" y="0"/>
                    <a:pt x="73" y="0"/>
                  </a:cubicBezTo>
                  <a:cubicBezTo>
                    <a:pt x="78" y="0"/>
                    <a:pt x="82" y="3"/>
                    <a:pt x="84" y="7"/>
                  </a:cubicBezTo>
                  <a:cubicBezTo>
                    <a:pt x="146" y="159"/>
                    <a:pt x="146" y="159"/>
                    <a:pt x="146" y="159"/>
                  </a:cubicBezTo>
                  <a:lnTo>
                    <a:pt x="126" y="168"/>
                  </a:lnTo>
                  <a:close/>
                </a:path>
              </a:pathLst>
            </a:custGeom>
            <a:solidFill>
              <a:srgbClr val="F39C12"/>
            </a:solidFill>
            <a:ln w="9525">
              <a:noFill/>
              <a:round/>
            </a:ln>
          </p:spPr>
          <p:txBody>
            <a:bodyPr/>
            <a:lstStyle/>
            <a:p>
              <a:endParaRPr lang="zh-CN" altLang="en-US"/>
            </a:p>
          </p:txBody>
        </p:sp>
        <p:sp>
          <p:nvSpPr>
            <p:cNvPr id="72729" name="Oval 61"/>
            <p:cNvSpPr>
              <a:spLocks noChangeArrowheads="1"/>
            </p:cNvSpPr>
            <p:nvPr/>
          </p:nvSpPr>
          <p:spPr bwMode="auto">
            <a:xfrm>
              <a:off x="2322074" y="1498600"/>
              <a:ext cx="141002" cy="143317"/>
            </a:xfrm>
            <a:prstGeom prst="ellipse">
              <a:avLst/>
            </a:prstGeom>
            <a:solidFill>
              <a:srgbClr val="34495E"/>
            </a:solidFill>
            <a:ln w="9525">
              <a:noFill/>
              <a:round/>
            </a:ln>
          </p:spPr>
          <p:txBody>
            <a:bodyPr/>
            <a:lstStyle/>
            <a:p>
              <a:pPr eaLnBrk="1" hangingPunct="1">
                <a:buFont typeface="Arial" panose="020B0604020202020204" pitchFamily="34" charset="0"/>
                <a:buNone/>
              </a:pPr>
              <a:endParaRPr lang="zh-CN" altLang="en-US"/>
            </a:p>
          </p:txBody>
        </p:sp>
      </p:grpSp>
      <p:sp>
        <p:nvSpPr>
          <p:cNvPr id="27" name="图文框 26"/>
          <p:cNvSpPr/>
          <p:nvPr/>
        </p:nvSpPr>
        <p:spPr bwMode="auto">
          <a:xfrm>
            <a:off x="3359150" y="2246313"/>
            <a:ext cx="1714500" cy="1714500"/>
          </a:xfrm>
          <a:prstGeom prst="frame">
            <a:avLst/>
          </a:prstGeom>
          <a:solidFill>
            <a:srgbClr val="293A47"/>
          </a:solidFill>
          <a:ln w="9525" cap="flat" cmpd="sng" algn="ctr">
            <a:noFill/>
            <a:prstDash val="solid"/>
            <a:round/>
            <a:headEnd type="none" w="med" len="med"/>
            <a:tailEnd type="none" w="med" len="med"/>
          </a:ln>
        </p:spPr>
        <p:txBody>
          <a:bodyPr/>
          <a:lstStyle/>
          <a:p>
            <a:pPr eaLnBrk="1" hangingPunct="1">
              <a:buFont typeface="Arial" panose="020B0604020202020204" pitchFamily="34" charset="0"/>
              <a:buNone/>
              <a:defRPr/>
            </a:pPr>
            <a:endParaRPr lang="zh-CN" altLang="en-US"/>
          </a:p>
        </p:txBody>
      </p:sp>
      <p:sp>
        <p:nvSpPr>
          <p:cNvPr id="72708" name="文本框 27"/>
          <p:cNvSpPr txBox="1">
            <a:spLocks noChangeArrowheads="1"/>
          </p:cNvSpPr>
          <p:nvPr/>
        </p:nvSpPr>
        <p:spPr bwMode="auto">
          <a:xfrm>
            <a:off x="3255963" y="2212975"/>
            <a:ext cx="1733550" cy="1862138"/>
          </a:xfrm>
          <a:prstGeom prst="rect">
            <a:avLst/>
          </a:prstGeom>
          <a:noFill/>
          <a:ln w="9525">
            <a:noFill/>
            <a:miter lim="800000"/>
          </a:ln>
        </p:spPr>
        <p:txBody>
          <a:bodyPr>
            <a:spAutoFit/>
          </a:bodyPr>
          <a:lstStyle/>
          <a:p>
            <a:pPr algn="ctr"/>
            <a:r>
              <a:rPr lang="en-US" altLang="zh-CN" sz="11500">
                <a:solidFill>
                  <a:srgbClr val="293A47"/>
                </a:solidFill>
                <a:latin typeface="Arial Black" panose="020B0A04020102020204" pitchFamily="34" charset="0"/>
              </a:rPr>
              <a:t>4</a:t>
            </a:r>
            <a:endParaRPr lang="zh-CN" altLang="en-US" sz="11500">
              <a:solidFill>
                <a:srgbClr val="293A47"/>
              </a:solidFill>
              <a:latin typeface="Arial Black" panose="020B0A04020102020204" pitchFamily="34" charset="0"/>
            </a:endParaRPr>
          </a:p>
        </p:txBody>
      </p:sp>
      <p:sp>
        <p:nvSpPr>
          <p:cNvPr id="72709" name="矩形 28"/>
          <p:cNvSpPr>
            <a:spLocks noChangeArrowheads="1"/>
          </p:cNvSpPr>
          <p:nvPr>
            <p:custDataLst>
              <p:tags r:id="rId1"/>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72710" name="TextBox 3"/>
          <p:cNvSpPr txBox="1">
            <a:spLocks noChangeArrowheads="1"/>
          </p:cNvSpPr>
          <p:nvPr/>
        </p:nvSpPr>
        <p:spPr bwMode="auto">
          <a:xfrm>
            <a:off x="5370513" y="2232025"/>
            <a:ext cx="6457950" cy="1630363"/>
          </a:xfrm>
          <a:prstGeom prst="rect">
            <a:avLst/>
          </a:prstGeom>
          <a:noFill/>
          <a:ln w="9525">
            <a:noFill/>
            <a:miter lim="800000"/>
          </a:ln>
        </p:spPr>
        <p:txBody>
          <a:bodyPr>
            <a:spAutoFit/>
          </a:bodyPr>
          <a:lstStyle/>
          <a:p>
            <a:r>
              <a:rPr lang="zh-CN" altLang="en-US" sz="5000" b="1">
                <a:solidFill>
                  <a:srgbClr val="595959"/>
                </a:solidFill>
                <a:ea typeface="微软雅黑" panose="020B0503020204020204" pitchFamily="34" charset="-122"/>
              </a:rPr>
              <a:t>  起重吊装作业管理</a:t>
            </a:r>
            <a:endParaRPr lang="en-US" altLang="zh-CN" sz="5000" b="1">
              <a:solidFill>
                <a:srgbClr val="595959"/>
              </a:solidFill>
              <a:ea typeface="微软雅黑" panose="020B0503020204020204" pitchFamily="34" charset="-122"/>
            </a:endParaRPr>
          </a:p>
          <a:p>
            <a:r>
              <a:rPr lang="zh-CN" altLang="en-US" sz="5000" b="1">
                <a:solidFill>
                  <a:srgbClr val="595959"/>
                </a:solidFill>
                <a:ea typeface="微软雅黑" panose="020B0503020204020204" pitchFamily="34" charset="-122"/>
              </a:rPr>
              <a:t> 要点及常见违章行为</a:t>
            </a:r>
            <a:endParaRPr lang="zh-CN" altLang="en-US" sz="5000" b="1">
              <a:solidFill>
                <a:srgbClr val="595959"/>
              </a:solidFill>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7373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263525" y="908956"/>
            <a:ext cx="5135789" cy="806222"/>
          </a:xfr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kern="1200" dirty="0">
                <a:solidFill>
                  <a:schemeClr val="tx1">
                    <a:lumMod val="65000"/>
                    <a:lumOff val="35000"/>
                  </a:schemeClr>
                </a:solidFill>
                <a:latin typeface="+mn-ea"/>
                <a:ea typeface="+mn-ea"/>
                <a:cs typeface="+mn-cs"/>
              </a:rPr>
              <a:t>吊装</a:t>
            </a:r>
            <a:r>
              <a:rPr lang="zh-CN" altLang="en-US" sz="3200" b="1" kern="1200" dirty="0" smtClean="0">
                <a:solidFill>
                  <a:schemeClr val="tx1">
                    <a:lumMod val="65000"/>
                    <a:lumOff val="35000"/>
                  </a:schemeClr>
                </a:solidFill>
                <a:latin typeface="+mn-ea"/>
                <a:ea typeface="+mn-ea"/>
                <a:cs typeface="+mn-cs"/>
              </a:rPr>
              <a:t>作业管理要点</a:t>
            </a:r>
            <a:r>
              <a:rPr lang="en-US" altLang="zh-CN" sz="3200" b="1" kern="1200" dirty="0" smtClean="0">
                <a:solidFill>
                  <a:schemeClr val="tx1">
                    <a:lumMod val="65000"/>
                    <a:lumOff val="35000"/>
                  </a:schemeClr>
                </a:solidFill>
                <a:latin typeface="+mn-ea"/>
                <a:ea typeface="+mn-ea"/>
                <a:cs typeface="+mn-cs"/>
              </a:rPr>
              <a:t>—</a:t>
            </a:r>
            <a:r>
              <a:rPr lang="zh-CN" altLang="en-US" sz="3200" b="1" kern="1200" dirty="0">
                <a:solidFill>
                  <a:srgbClr val="FF0000"/>
                </a:solidFill>
                <a:latin typeface="+mn-ea"/>
                <a:ea typeface="+mn-ea"/>
                <a:cs typeface="+mn-cs"/>
              </a:rPr>
              <a:t>试吊</a:t>
            </a:r>
            <a:endParaRPr lang="zh-CN" altLang="en-US" sz="3200" b="1" kern="1200" dirty="0">
              <a:solidFill>
                <a:srgbClr val="FF0000"/>
              </a:solidFill>
              <a:latin typeface="+mn-ea"/>
              <a:ea typeface="+mn-ea"/>
              <a:cs typeface="+mn-cs"/>
            </a:endParaRPr>
          </a:p>
        </p:txBody>
      </p:sp>
      <p:sp>
        <p:nvSpPr>
          <p:cNvPr id="7" name="Rectangle 3"/>
          <p:cNvSpPr txBox="1">
            <a:spLocks noChangeArrowheads="1"/>
          </p:cNvSpPr>
          <p:nvPr/>
        </p:nvSpPr>
        <p:spPr>
          <a:xfrm>
            <a:off x="382588" y="1874838"/>
            <a:ext cx="6511925" cy="207168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9pPr>
          </a:lstStyle>
          <a:p>
            <a:pPr>
              <a:buClr>
                <a:schemeClr val="hlink"/>
              </a:buClr>
              <a:buSzPct val="110000"/>
              <a:buFont typeface="Wingdings" panose="05000000000000000000" pitchFamily="2" charset="2"/>
              <a:buChar char="n"/>
              <a:defRPr/>
            </a:pPr>
            <a:r>
              <a:rPr lang="zh-CN" altLang="en-US" dirty="0" smtClean="0">
                <a:solidFill>
                  <a:srgbClr val="178AB3"/>
                </a:solidFill>
                <a:ea typeface="宋体" panose="02010600030101010101" pitchFamily="2" charset="-122"/>
              </a:rPr>
              <a:t> </a:t>
            </a:r>
            <a:r>
              <a:rPr lang="zh-CN" altLang="en-US" dirty="0" smtClean="0">
                <a:ea typeface="宋体" panose="02010600030101010101" pitchFamily="2" charset="-122"/>
              </a:rPr>
              <a:t>任何吊装作业在正式吊装前进行试吊</a:t>
            </a:r>
            <a:endParaRPr lang="zh-CN" altLang="en-US" dirty="0" smtClean="0">
              <a:ea typeface="宋体" panose="02010600030101010101" pitchFamily="2" charset="-122"/>
            </a:endParaRPr>
          </a:p>
          <a:p>
            <a:pPr>
              <a:buClr>
                <a:srgbClr val="0B1893"/>
              </a:buClr>
              <a:buSzPct val="110000"/>
              <a:buFont typeface="Wingdings" panose="05000000000000000000" pitchFamily="2" charset="2"/>
              <a:buChar char="l"/>
              <a:defRPr/>
            </a:pPr>
            <a:r>
              <a:rPr lang="zh-CN" altLang="en-US" dirty="0" smtClean="0">
                <a:ea typeface="宋体" panose="02010600030101010101" pitchFamily="2" charset="-122"/>
              </a:rPr>
              <a:t> </a:t>
            </a:r>
            <a:r>
              <a:rPr lang="zh-CN" altLang="en-US" b="1" dirty="0" smtClean="0">
                <a:solidFill>
                  <a:srgbClr val="FF0000"/>
                </a:solidFill>
                <a:effectLst>
                  <a:outerShdw blurRad="38100" dist="38100" dir="2700000" algn="tl">
                    <a:srgbClr val="000000">
                      <a:alpha val="43137"/>
                    </a:srgbClr>
                  </a:outerShdw>
                </a:effectLst>
                <a:ea typeface="宋体" panose="02010600030101010101" pitchFamily="2" charset="-122"/>
              </a:rPr>
              <a:t>高度：</a:t>
            </a:r>
            <a:r>
              <a:rPr lang="en-US" altLang="zh-CN" b="1" dirty="0" smtClean="0">
                <a:solidFill>
                  <a:srgbClr val="FF0000"/>
                </a:solidFill>
                <a:effectLst>
                  <a:outerShdw blurRad="38100" dist="38100" dir="2700000" algn="tl">
                    <a:srgbClr val="000000">
                      <a:alpha val="43137"/>
                    </a:srgbClr>
                  </a:outerShdw>
                </a:effectLst>
                <a:ea typeface="宋体" panose="02010600030101010101" pitchFamily="2" charset="-122"/>
              </a:rPr>
              <a:t>10—20CM</a:t>
            </a:r>
            <a:endParaRPr lang="en-US" altLang="zh-CN" b="1" dirty="0" smtClean="0">
              <a:solidFill>
                <a:srgbClr val="FF0000"/>
              </a:solidFill>
              <a:effectLst>
                <a:outerShdw blurRad="38100" dist="38100" dir="2700000" algn="tl">
                  <a:srgbClr val="000000">
                    <a:alpha val="43137"/>
                  </a:srgbClr>
                </a:outerShdw>
              </a:effectLst>
              <a:ea typeface="宋体" panose="02010600030101010101" pitchFamily="2" charset="-122"/>
            </a:endParaRPr>
          </a:p>
          <a:p>
            <a:pPr>
              <a:buClr>
                <a:srgbClr val="0B1893"/>
              </a:buClr>
              <a:buSzPct val="110000"/>
              <a:buFont typeface="Wingdings" panose="05000000000000000000" pitchFamily="2" charset="2"/>
              <a:buChar char="l"/>
              <a:defRPr/>
            </a:pPr>
            <a:r>
              <a:rPr lang="zh-CN" altLang="en-US" b="1" dirty="0" smtClean="0">
                <a:solidFill>
                  <a:srgbClr val="FF0000"/>
                </a:solidFill>
                <a:effectLst>
                  <a:outerShdw blurRad="38100" dist="38100" dir="2700000" algn="tl">
                    <a:srgbClr val="000000">
                      <a:alpha val="43137"/>
                    </a:srgbClr>
                  </a:outerShdw>
                </a:effectLst>
                <a:ea typeface="宋体" panose="02010600030101010101" pitchFamily="2" charset="-122"/>
              </a:rPr>
              <a:t> 时间：</a:t>
            </a:r>
            <a:r>
              <a:rPr lang="en-US" altLang="zh-CN" b="1" dirty="0" smtClean="0">
                <a:solidFill>
                  <a:srgbClr val="FF0000"/>
                </a:solidFill>
                <a:effectLst>
                  <a:outerShdw blurRad="38100" dist="38100" dir="2700000" algn="tl">
                    <a:srgbClr val="000000">
                      <a:alpha val="43137"/>
                    </a:srgbClr>
                  </a:outerShdw>
                </a:effectLst>
                <a:ea typeface="宋体" panose="02010600030101010101" pitchFamily="2" charset="-122"/>
              </a:rPr>
              <a:t>1—2</a:t>
            </a:r>
            <a:r>
              <a:rPr lang="zh-CN" altLang="en-US" b="1" dirty="0" smtClean="0">
                <a:solidFill>
                  <a:srgbClr val="FF0000"/>
                </a:solidFill>
                <a:effectLst>
                  <a:outerShdw blurRad="38100" dist="38100" dir="2700000" algn="tl">
                    <a:srgbClr val="000000">
                      <a:alpha val="43137"/>
                    </a:srgbClr>
                  </a:outerShdw>
                </a:effectLst>
                <a:ea typeface="宋体" panose="02010600030101010101" pitchFamily="2" charset="-122"/>
              </a:rPr>
              <a:t>分钟</a:t>
            </a:r>
            <a:endParaRPr lang="zh-CN" altLang="en-US" b="1" dirty="0" smtClean="0">
              <a:solidFill>
                <a:srgbClr val="FF0000"/>
              </a:solidFill>
              <a:effectLst>
                <a:outerShdw blurRad="38100" dist="38100" dir="2700000" algn="tl">
                  <a:srgbClr val="000000">
                    <a:alpha val="43137"/>
                  </a:srgbClr>
                </a:outerShdw>
              </a:effectLst>
              <a:ea typeface="宋体" panose="02010600030101010101" pitchFamily="2" charset="-122"/>
            </a:endParaRPr>
          </a:p>
          <a:p>
            <a:pPr>
              <a:buClr>
                <a:schemeClr val="folHlink"/>
              </a:buClr>
              <a:buSzPct val="110000"/>
              <a:buFont typeface="Wingdings" panose="05000000000000000000" pitchFamily="2" charset="2"/>
              <a:buChar char="l"/>
              <a:defRPr/>
            </a:pPr>
            <a:r>
              <a:rPr lang="zh-CN" altLang="en-US" b="1" dirty="0" smtClean="0">
                <a:solidFill>
                  <a:srgbClr val="FF0000"/>
                </a:solidFill>
                <a:effectLst>
                  <a:outerShdw blurRad="38100" dist="38100" dir="2700000" algn="tl">
                    <a:srgbClr val="000000">
                      <a:alpha val="43137"/>
                    </a:srgbClr>
                  </a:outerShdw>
                </a:effectLst>
                <a:ea typeface="宋体" panose="02010600030101010101" pitchFamily="2" charset="-122"/>
              </a:rPr>
              <a:t> 目的：“</a:t>
            </a:r>
            <a:r>
              <a:rPr lang="zh-CN" altLang="en-US" b="1" dirty="0" smtClean="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三看一试”</a:t>
            </a:r>
            <a:endParaRPr lang="zh-CN" altLang="en-US" b="1" dirty="0">
              <a:solidFill>
                <a:srgbClr val="FF0000"/>
              </a:solidFill>
              <a:effectLst>
                <a:outerShdw blurRad="38100" dist="38100" dir="2700000" algn="tl">
                  <a:srgbClr val="000000">
                    <a:alpha val="43137"/>
                  </a:srgbClr>
                </a:outerShdw>
              </a:effectLst>
              <a:ea typeface="宋体" panose="02010600030101010101" pitchFamily="2" charset="-122"/>
            </a:endParaRPr>
          </a:p>
        </p:txBody>
      </p:sp>
      <p:pic>
        <p:nvPicPr>
          <p:cNvPr id="73737" name="Picture 4" descr="PICT0016"/>
          <p:cNvPicPr>
            <a:picLocks noChangeAspect="1" noChangeArrowheads="1"/>
          </p:cNvPicPr>
          <p:nvPr/>
        </p:nvPicPr>
        <p:blipFill>
          <a:blip r:embed="rId3"/>
          <a:srcRect/>
          <a:stretch>
            <a:fillRect/>
          </a:stretch>
        </p:blipFill>
        <p:spPr bwMode="auto">
          <a:xfrm>
            <a:off x="7218363" y="1152525"/>
            <a:ext cx="3927475" cy="3148013"/>
          </a:xfrm>
          <a:prstGeom prst="rect">
            <a:avLst/>
          </a:prstGeom>
          <a:noFill/>
          <a:ln w="9525">
            <a:noFill/>
            <a:miter lim="800000"/>
            <a:headEnd/>
            <a:tailEnd/>
          </a:ln>
        </p:spPr>
      </p:pic>
      <p:sp>
        <p:nvSpPr>
          <p:cNvPr id="9" name="Rectangle 5"/>
          <p:cNvSpPr>
            <a:spLocks noChangeArrowheads="1"/>
          </p:cNvSpPr>
          <p:nvPr/>
        </p:nvSpPr>
        <p:spPr bwMode="auto">
          <a:xfrm>
            <a:off x="306388" y="3995738"/>
            <a:ext cx="11753850" cy="2316162"/>
          </a:xfrm>
          <a:prstGeom prst="rect">
            <a:avLst/>
          </a:prstGeom>
          <a:solidFill>
            <a:schemeClr val="bg1">
              <a:alpha val="60001"/>
            </a:schemeClr>
          </a:solidFill>
          <a:ln w="9525">
            <a:noFill/>
            <a:miter lim="800000"/>
          </a:ln>
          <a:effectLst/>
        </p:spPr>
        <p:txBody>
          <a:bodyPr/>
          <a:lstStyle/>
          <a:p>
            <a:pPr>
              <a:lnSpc>
                <a:spcPct val="140000"/>
              </a:lnSpc>
              <a:spcBef>
                <a:spcPct val="20000"/>
              </a:spcBef>
              <a:spcAft>
                <a:spcPct val="20000"/>
              </a:spcAft>
              <a:buClr>
                <a:srgbClr val="FF0000"/>
              </a:buClr>
              <a:buFont typeface="Wingdings" panose="05000000000000000000" pitchFamily="2" charset="2"/>
              <a:buChar char="n"/>
              <a:defRPr/>
            </a:pPr>
            <a:r>
              <a:rPr lang="zh-CN" altLang="en-US" sz="2400" dirty="0">
                <a:solidFill>
                  <a:srgbClr val="0000CC"/>
                </a:solidFill>
                <a:effectLst>
                  <a:outerShdw blurRad="38100" dist="38100" dir="2700000" algn="tl">
                    <a:srgbClr val="000000"/>
                  </a:outerShdw>
                </a:effectLst>
                <a:latin typeface="华文中宋" panose="02010600040101010101" pitchFamily="2" charset="-122"/>
                <a:ea typeface="华文中宋" panose="02010600040101010101" pitchFamily="2" charset="-122"/>
              </a:rPr>
              <a:t>“</a:t>
            </a:r>
            <a:r>
              <a:rPr lang="zh-CN" altLang="en-US" sz="2000" dirty="0">
                <a:solidFill>
                  <a:srgbClr val="0000CC"/>
                </a:solidFill>
                <a:effectLst>
                  <a:outerShdw blurRad="38100" dist="38100" dir="2700000" algn="tl">
                    <a:srgbClr val="000000"/>
                  </a:outerShdw>
                </a:effectLst>
                <a:latin typeface="华文中宋" panose="02010600040101010101" pitchFamily="2" charset="-122"/>
                <a:ea typeface="华文中宋" panose="02010600040101010101" pitchFamily="2" charset="-122"/>
              </a:rPr>
              <a:t>一看”作业现场环境；</a:t>
            </a:r>
            <a:endParaRPr lang="zh-CN" altLang="en-US" sz="2000" dirty="0">
              <a:solidFill>
                <a:srgbClr val="0000CC"/>
              </a:solidFill>
              <a:effectLst>
                <a:outerShdw blurRad="38100" dist="38100" dir="2700000" algn="tl">
                  <a:srgbClr val="000000"/>
                </a:outerShdw>
              </a:effectLst>
              <a:latin typeface="华文中宋" panose="02010600040101010101" pitchFamily="2" charset="-122"/>
              <a:ea typeface="华文中宋" panose="02010600040101010101" pitchFamily="2" charset="-122"/>
            </a:endParaRPr>
          </a:p>
          <a:p>
            <a:pPr>
              <a:lnSpc>
                <a:spcPct val="140000"/>
              </a:lnSpc>
              <a:spcBef>
                <a:spcPct val="20000"/>
              </a:spcBef>
              <a:spcAft>
                <a:spcPct val="20000"/>
              </a:spcAft>
              <a:buClr>
                <a:srgbClr val="FF0000"/>
              </a:buClr>
              <a:buFont typeface="Wingdings" panose="05000000000000000000" pitchFamily="2" charset="2"/>
              <a:buChar char="n"/>
              <a:defRPr/>
            </a:pPr>
            <a:r>
              <a:rPr lang="zh-CN" altLang="en-US" sz="2000" dirty="0">
                <a:solidFill>
                  <a:srgbClr val="0000CC"/>
                </a:solidFill>
                <a:effectLst>
                  <a:outerShdw blurRad="38100" dist="38100" dir="2700000" algn="tl">
                    <a:srgbClr val="000000"/>
                  </a:outerShdw>
                </a:effectLst>
                <a:latin typeface="华文中宋" panose="02010600040101010101" pitchFamily="2" charset="-122"/>
                <a:ea typeface="华文中宋" panose="02010600040101010101" pitchFamily="2" charset="-122"/>
              </a:rPr>
              <a:t>“二看”作业机</a:t>
            </a:r>
            <a:r>
              <a:rPr lang="en-US" altLang="zh-CN" sz="2000" dirty="0">
                <a:solidFill>
                  <a:srgbClr val="0000CC"/>
                </a:solidFill>
                <a:effectLst>
                  <a:outerShdw blurRad="38100" dist="38100" dir="2700000" algn="tl">
                    <a:srgbClr val="000000"/>
                  </a:outerShdw>
                </a:effectLst>
                <a:latin typeface="华文中宋" panose="02010600040101010101" pitchFamily="2" charset="-122"/>
                <a:ea typeface="华文中宋" panose="02010600040101010101" pitchFamily="2" charset="-122"/>
              </a:rPr>
              <a:t>(</a:t>
            </a:r>
            <a:r>
              <a:rPr lang="zh-CN" altLang="en-US" sz="2000" dirty="0">
                <a:solidFill>
                  <a:srgbClr val="0000CC"/>
                </a:solidFill>
                <a:effectLst>
                  <a:outerShdw blurRad="38100" dist="38100" dir="2700000" algn="tl">
                    <a:srgbClr val="000000"/>
                  </a:outerShdw>
                </a:effectLst>
                <a:latin typeface="华文中宋" panose="02010600040101010101" pitchFamily="2" charset="-122"/>
                <a:ea typeface="华文中宋" panose="02010600040101010101" pitchFamily="2" charset="-122"/>
              </a:rPr>
              <a:t>工</a:t>
            </a:r>
            <a:r>
              <a:rPr lang="en-US" altLang="zh-CN" sz="2000" dirty="0">
                <a:solidFill>
                  <a:srgbClr val="0000CC"/>
                </a:solidFill>
                <a:effectLst>
                  <a:outerShdw blurRad="38100" dist="38100" dir="2700000" algn="tl">
                    <a:srgbClr val="000000"/>
                  </a:outerShdw>
                </a:effectLst>
                <a:latin typeface="华文中宋" panose="02010600040101010101" pitchFamily="2" charset="-122"/>
                <a:ea typeface="华文中宋" panose="02010600040101010101" pitchFamily="2" charset="-122"/>
              </a:rPr>
              <a:t>)</a:t>
            </a:r>
            <a:r>
              <a:rPr lang="zh-CN" altLang="en-US" sz="2000" dirty="0">
                <a:solidFill>
                  <a:srgbClr val="0000CC"/>
                </a:solidFill>
                <a:effectLst>
                  <a:outerShdw blurRad="38100" dist="38100" dir="2700000" algn="tl">
                    <a:srgbClr val="000000"/>
                  </a:outerShdw>
                </a:effectLst>
                <a:latin typeface="华文中宋" panose="02010600040101010101" pitchFamily="2" charset="-122"/>
                <a:ea typeface="华文中宋" panose="02010600040101010101" pitchFamily="2" charset="-122"/>
              </a:rPr>
              <a:t>具；</a:t>
            </a:r>
            <a:endParaRPr lang="zh-CN" altLang="en-US" sz="2000" dirty="0">
              <a:solidFill>
                <a:srgbClr val="0000CC"/>
              </a:solidFill>
              <a:effectLst>
                <a:outerShdw blurRad="38100" dist="38100" dir="2700000" algn="tl">
                  <a:srgbClr val="000000"/>
                </a:outerShdw>
              </a:effectLst>
              <a:latin typeface="华文中宋" panose="02010600040101010101" pitchFamily="2" charset="-122"/>
              <a:ea typeface="华文中宋" panose="02010600040101010101" pitchFamily="2" charset="-122"/>
            </a:endParaRPr>
          </a:p>
          <a:p>
            <a:pPr>
              <a:lnSpc>
                <a:spcPct val="140000"/>
              </a:lnSpc>
              <a:spcBef>
                <a:spcPct val="20000"/>
              </a:spcBef>
              <a:spcAft>
                <a:spcPct val="20000"/>
              </a:spcAft>
              <a:buClr>
                <a:srgbClr val="FF0000"/>
              </a:buClr>
              <a:buFont typeface="Wingdings" panose="05000000000000000000" pitchFamily="2" charset="2"/>
              <a:buChar char="n"/>
              <a:defRPr/>
            </a:pPr>
            <a:r>
              <a:rPr lang="zh-CN" altLang="en-US" sz="2000" dirty="0">
                <a:solidFill>
                  <a:srgbClr val="0000CC"/>
                </a:solidFill>
                <a:effectLst>
                  <a:outerShdw blurRad="38100" dist="38100" dir="2700000" algn="tl">
                    <a:srgbClr val="000000"/>
                  </a:outerShdw>
                </a:effectLst>
                <a:latin typeface="华文中宋" panose="02010600040101010101" pitchFamily="2" charset="-122"/>
                <a:ea typeface="华文中宋" panose="02010600040101010101" pitchFamily="2" charset="-122"/>
              </a:rPr>
              <a:t>“三看</a:t>
            </a:r>
            <a:r>
              <a:rPr lang="en-US" altLang="zh-CN" sz="2000" dirty="0">
                <a:solidFill>
                  <a:srgbClr val="0000CC"/>
                </a:solidFill>
                <a:effectLst>
                  <a:outerShdw blurRad="38100" dist="38100" dir="2700000" algn="tl">
                    <a:srgbClr val="000000"/>
                  </a:outerShdw>
                </a:effectLst>
                <a:latin typeface="华文中宋" panose="02010600040101010101" pitchFamily="2" charset="-122"/>
                <a:ea typeface="华文中宋" panose="02010600040101010101" pitchFamily="2" charset="-122"/>
              </a:rPr>
              <a:t>”</a:t>
            </a:r>
            <a:r>
              <a:rPr lang="zh-CN" altLang="en-US" sz="2000" dirty="0">
                <a:solidFill>
                  <a:srgbClr val="0000CC"/>
                </a:solidFill>
                <a:effectLst>
                  <a:outerShdw blurRad="38100" dist="38100" dir="2700000" algn="tl">
                    <a:srgbClr val="000000"/>
                  </a:outerShdw>
                </a:effectLst>
                <a:latin typeface="华文中宋" panose="02010600040101010101" pitchFamily="2" charset="-122"/>
                <a:ea typeface="华文中宋" panose="02010600040101010101" pitchFamily="2" charset="-122"/>
              </a:rPr>
              <a:t>作业对象；</a:t>
            </a:r>
            <a:endParaRPr lang="zh-CN" altLang="en-US" sz="2000" dirty="0">
              <a:solidFill>
                <a:srgbClr val="0000CC"/>
              </a:solidFill>
              <a:effectLst>
                <a:outerShdw blurRad="38100" dist="38100" dir="2700000" algn="tl">
                  <a:srgbClr val="000000"/>
                </a:outerShdw>
              </a:effectLst>
              <a:latin typeface="华文中宋" panose="02010600040101010101" pitchFamily="2" charset="-122"/>
              <a:ea typeface="华文中宋" panose="02010600040101010101" pitchFamily="2" charset="-122"/>
            </a:endParaRPr>
          </a:p>
          <a:p>
            <a:pPr>
              <a:lnSpc>
                <a:spcPct val="120000"/>
              </a:lnSpc>
              <a:spcBef>
                <a:spcPct val="10000"/>
              </a:spcBef>
              <a:spcAft>
                <a:spcPct val="20000"/>
              </a:spcAft>
              <a:buClr>
                <a:srgbClr val="FF0000"/>
              </a:buClr>
              <a:buFont typeface="Wingdings" panose="05000000000000000000" pitchFamily="2" charset="2"/>
              <a:buChar char="n"/>
              <a:defRPr/>
            </a:pPr>
            <a:r>
              <a:rPr lang="zh-CN" altLang="en-US" sz="2000" dirty="0">
                <a:solidFill>
                  <a:srgbClr val="0000CC"/>
                </a:solidFill>
                <a:effectLst>
                  <a:outerShdw blurRad="38100" dist="38100" dir="2700000" algn="tl">
                    <a:srgbClr val="000000"/>
                  </a:outerShdw>
                </a:effectLst>
                <a:latin typeface="华文中宋" panose="02010600040101010101" pitchFamily="2" charset="-122"/>
                <a:ea typeface="华文中宋" panose="02010600040101010101" pitchFamily="2" charset="-122"/>
              </a:rPr>
              <a:t>“一试”是在“三看”基础上，通过进行试吊，检验装卸作业的安全可靠性，以达到作业安全目的。</a:t>
            </a:r>
            <a:endParaRPr lang="zh-CN" altLang="en-US" sz="2000" dirty="0">
              <a:solidFill>
                <a:srgbClr val="0000CC"/>
              </a:solidFill>
              <a:effectLst>
                <a:outerShdw blurRad="38100" dist="38100" dir="2700000" algn="tl">
                  <a:srgbClr val="000000"/>
                </a:outerShdw>
              </a:effectLst>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7475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417060" y="1088572"/>
            <a:ext cx="6453187" cy="1143000"/>
          </a:xfr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kern="1200" dirty="0">
                <a:solidFill>
                  <a:schemeClr val="tx1">
                    <a:lumMod val="65000"/>
                    <a:lumOff val="35000"/>
                  </a:schemeClr>
                </a:solidFill>
                <a:latin typeface="+mn-ea"/>
                <a:ea typeface="+mn-ea"/>
                <a:cs typeface="+mn-cs"/>
              </a:rPr>
              <a:t>吊装</a:t>
            </a:r>
            <a:r>
              <a:rPr lang="zh-CN" altLang="en-US" sz="3200" b="1" kern="1200" dirty="0" smtClean="0">
                <a:solidFill>
                  <a:schemeClr val="tx1">
                    <a:lumMod val="65000"/>
                    <a:lumOff val="35000"/>
                  </a:schemeClr>
                </a:solidFill>
                <a:latin typeface="+mn-ea"/>
                <a:ea typeface="+mn-ea"/>
                <a:cs typeface="+mn-cs"/>
              </a:rPr>
              <a:t>作业管理要点</a:t>
            </a:r>
            <a:r>
              <a:rPr lang="en-US" altLang="zh-CN" sz="3200" b="1" kern="1200" dirty="0" smtClean="0">
                <a:solidFill>
                  <a:schemeClr val="tx1">
                    <a:lumMod val="65000"/>
                    <a:lumOff val="35000"/>
                  </a:schemeClr>
                </a:solidFill>
                <a:latin typeface="+mn-ea"/>
                <a:ea typeface="+mn-ea"/>
                <a:cs typeface="+mn-cs"/>
              </a:rPr>
              <a:t>—</a:t>
            </a:r>
            <a:r>
              <a:rPr lang="zh-CN" altLang="en-US" sz="3200" b="1" kern="1200" dirty="0">
                <a:solidFill>
                  <a:srgbClr val="FF0000"/>
                </a:solidFill>
                <a:latin typeface="+mn-ea"/>
                <a:ea typeface="+mn-ea"/>
                <a:cs typeface="+mn-cs"/>
              </a:rPr>
              <a:t>严禁超载吊装</a:t>
            </a:r>
            <a:endParaRPr lang="zh-CN" altLang="en-US" sz="3200" b="1" kern="1200" dirty="0">
              <a:solidFill>
                <a:srgbClr val="FF0000"/>
              </a:solidFill>
              <a:latin typeface="+mn-ea"/>
              <a:ea typeface="+mn-ea"/>
              <a:cs typeface="+mn-cs"/>
            </a:endParaRPr>
          </a:p>
        </p:txBody>
      </p:sp>
      <p:sp>
        <p:nvSpPr>
          <p:cNvPr id="74760" name="Rectangle 3"/>
          <p:cNvSpPr txBox="1">
            <a:spLocks noChangeArrowheads="1"/>
          </p:cNvSpPr>
          <p:nvPr/>
        </p:nvSpPr>
        <p:spPr bwMode="auto">
          <a:xfrm>
            <a:off x="263525" y="2382838"/>
            <a:ext cx="6557963" cy="2068512"/>
          </a:xfrm>
          <a:prstGeom prst="rect">
            <a:avLst/>
          </a:prstGeom>
          <a:noFill/>
          <a:ln w="9525">
            <a:noFill/>
            <a:miter lim="800000"/>
          </a:ln>
        </p:spPr>
        <p:txBody>
          <a:bodyPr/>
          <a:lstStyle/>
          <a:p>
            <a:pPr lvl="1" indent="-342900">
              <a:lnSpc>
                <a:spcPct val="140000"/>
              </a:lnSpc>
              <a:buFont typeface="Wingdings" panose="05000000000000000000" pitchFamily="2" charset="2"/>
              <a:buBlip>
                <a:blip r:embed="rId3"/>
              </a:buBlip>
            </a:pPr>
            <a:r>
              <a:rPr lang="zh-CN" altLang="pt-BR" sz="2400" b="1">
                <a:latin typeface="宋体" panose="02010600030101010101" pitchFamily="2" charset="-122"/>
                <a:sym typeface="Arial" panose="020B0604020202020204" pitchFamily="34" charset="0"/>
              </a:rPr>
              <a:t>遵循生产厂家所规定的允许最大负荷规定，不得强行启动超载控制开关。</a:t>
            </a:r>
            <a:endParaRPr lang="zh-CN" altLang="pt-BR" sz="2400" b="1">
              <a:latin typeface="宋体" panose="02010600030101010101" pitchFamily="2" charset="-122"/>
              <a:sym typeface="Arial" panose="020B0604020202020204" pitchFamily="34" charset="0"/>
            </a:endParaRPr>
          </a:p>
          <a:p>
            <a:pPr lvl="1" indent="-342900">
              <a:lnSpc>
                <a:spcPct val="140000"/>
              </a:lnSpc>
              <a:buFont typeface="Wingdings" panose="05000000000000000000" pitchFamily="2" charset="2"/>
              <a:buBlip>
                <a:blip r:embed="rId3"/>
              </a:buBlip>
            </a:pPr>
            <a:r>
              <a:rPr lang="zh-CN" altLang="pt-BR" sz="2400" b="1">
                <a:latin typeface="宋体" panose="02010600030101010101" pitchFamily="2" charset="-122"/>
                <a:sym typeface="Arial" panose="020B0604020202020204" pitchFamily="34" charset="0"/>
              </a:rPr>
              <a:t>力矩检测器保持完好，没有力矩检测器的起重机执行负载曲线图之规定。</a:t>
            </a:r>
            <a:endParaRPr lang="zh-CN" altLang="pt-BR" sz="2400" b="1">
              <a:latin typeface="宋体" panose="02010600030101010101" pitchFamily="2" charset="-122"/>
              <a:sym typeface="Arial" panose="020B0604020202020204" pitchFamily="34" charset="0"/>
            </a:endParaRPr>
          </a:p>
          <a:p>
            <a:pPr lvl="1" indent="-342900">
              <a:lnSpc>
                <a:spcPct val="140000"/>
              </a:lnSpc>
              <a:buFont typeface="Wingdings" panose="05000000000000000000" pitchFamily="2" charset="2"/>
              <a:buBlip>
                <a:blip r:embed="rId3"/>
              </a:buBlip>
            </a:pPr>
            <a:r>
              <a:rPr lang="zh-CN" altLang="pt-BR" sz="2400" b="1">
                <a:latin typeface="宋体" panose="02010600030101010101" pitchFamily="2" charset="-122"/>
                <a:sym typeface="Arial" panose="020B0604020202020204" pitchFamily="34" charset="0"/>
              </a:rPr>
              <a:t>值得注意的是臂架式起重机的额定起重量是随吊臂幅度、角度发生变化。</a:t>
            </a:r>
            <a:endParaRPr lang="zh-CN" altLang="pt-BR" sz="2400" b="1">
              <a:latin typeface="宋体" panose="02010600030101010101" pitchFamily="2" charset="-122"/>
              <a:sym typeface="Arial" panose="020B0604020202020204" pitchFamily="34" charset="0"/>
            </a:endParaRPr>
          </a:p>
        </p:txBody>
      </p:sp>
      <p:pic>
        <p:nvPicPr>
          <p:cNvPr id="74761" name="Picture 4" descr="L1010908"/>
          <p:cNvPicPr>
            <a:picLocks noChangeAspect="1" noChangeArrowheads="1"/>
          </p:cNvPicPr>
          <p:nvPr/>
        </p:nvPicPr>
        <p:blipFill>
          <a:blip r:embed="rId4"/>
          <a:srcRect/>
          <a:stretch>
            <a:fillRect/>
          </a:stretch>
        </p:blipFill>
        <p:spPr bwMode="auto">
          <a:xfrm>
            <a:off x="6923088" y="919163"/>
            <a:ext cx="3441700" cy="4379912"/>
          </a:xfrm>
          <a:prstGeom prst="rect">
            <a:avLst/>
          </a:prstGeom>
          <a:noFill/>
          <a:ln w="9525">
            <a:noFill/>
            <a:miter lim="800000"/>
            <a:headEnd/>
            <a:tailEnd/>
          </a:ln>
        </p:spPr>
      </p:pic>
      <p:pic>
        <p:nvPicPr>
          <p:cNvPr id="9" name="Picture 5" descr="L1020076"/>
          <p:cNvPicPr>
            <a:picLocks noChangeAspect="1" noChangeArrowheads="1"/>
          </p:cNvPicPr>
          <p:nvPr/>
        </p:nvPicPr>
        <p:blipFill>
          <a:blip r:embed="rId5"/>
          <a:srcRect/>
          <a:stretch>
            <a:fillRect/>
          </a:stretch>
        </p:blipFill>
        <p:spPr bwMode="auto">
          <a:xfrm>
            <a:off x="7974013" y="1712913"/>
            <a:ext cx="4081462" cy="4384675"/>
          </a:xfrm>
          <a:prstGeom prst="rect">
            <a:avLst/>
          </a:prstGeom>
          <a:noFill/>
          <a:ln w="9525">
            <a:noFill/>
            <a:miter lim="800000"/>
            <a:headEnd/>
            <a:tailEnd/>
          </a:ln>
        </p:spPr>
      </p:pic>
      <p:sp>
        <p:nvSpPr>
          <p:cNvPr id="11" name="AutoShape 6"/>
          <p:cNvSpPr>
            <a:spLocks noChangeArrowheads="1"/>
          </p:cNvSpPr>
          <p:nvPr/>
        </p:nvSpPr>
        <p:spPr bwMode="auto">
          <a:xfrm>
            <a:off x="9756775" y="2862263"/>
            <a:ext cx="2101850" cy="3651250"/>
          </a:xfrm>
          <a:prstGeom prst="wedgeRoundRectCallout">
            <a:avLst>
              <a:gd name="adj1" fmla="val -89500"/>
              <a:gd name="adj2" fmla="val 17347"/>
              <a:gd name="adj3" fmla="val 16667"/>
            </a:avLst>
          </a:prstGeom>
          <a:solidFill>
            <a:srgbClr val="FFFF00">
              <a:alpha val="60001"/>
            </a:srgbClr>
          </a:solidFill>
          <a:ln w="9525">
            <a:solidFill>
              <a:srgbClr val="FF6600"/>
            </a:solidFill>
            <a:miter lim="800000"/>
          </a:ln>
          <a:effectLst/>
        </p:spPr>
        <p:txBody>
          <a:bodyPr/>
          <a:lstStyle/>
          <a:p>
            <a:pPr>
              <a:defRPr/>
            </a:pPr>
            <a:r>
              <a:rPr lang="zh-CN" altLang="en-US" sz="2000" dirty="0">
                <a:solidFill>
                  <a:srgbClr val="ED171F"/>
                </a:solidFill>
                <a:effectLst>
                  <a:outerShdw blurRad="38100" dist="38100" dir="2700000" algn="tl">
                    <a:srgbClr val="000000"/>
                  </a:outerShdw>
                </a:effectLst>
                <a:latin typeface="华文中宋" panose="02010600040101010101" pitchFamily="2" charset="-122"/>
                <a:ea typeface="华文中宋" panose="02010600040101010101" pitchFamily="2" charset="-122"/>
              </a:rPr>
              <a:t>操作人员在吊装过程中要密切关注上车操作室中力矩检测器的变化，以掌握设备使用状态。国家规定：</a:t>
            </a:r>
            <a:r>
              <a:rPr lang="en-US" altLang="zh-CN" sz="2000" dirty="0">
                <a:solidFill>
                  <a:srgbClr val="ED171F"/>
                </a:solidFill>
                <a:effectLst>
                  <a:outerShdw blurRad="38100" dist="38100" dir="2700000" algn="tl">
                    <a:srgbClr val="000000"/>
                  </a:outerShdw>
                </a:effectLst>
                <a:latin typeface="华文中宋" panose="02010600040101010101" pitchFamily="2" charset="-122"/>
                <a:ea typeface="华文中宋" panose="02010600040101010101" pitchFamily="2" charset="-122"/>
              </a:rPr>
              <a:t>16</a:t>
            </a:r>
            <a:r>
              <a:rPr lang="zh-CN" altLang="en-US" sz="2000" dirty="0">
                <a:solidFill>
                  <a:srgbClr val="ED171F"/>
                </a:solidFill>
                <a:effectLst>
                  <a:outerShdw blurRad="38100" dist="38100" dir="2700000" algn="tl">
                    <a:srgbClr val="000000"/>
                  </a:outerShdw>
                </a:effectLst>
                <a:latin typeface="华文中宋" panose="02010600040101010101" pitchFamily="2" charset="-122"/>
                <a:ea typeface="华文中宋" panose="02010600040101010101" pitchFamily="2" charset="-122"/>
              </a:rPr>
              <a:t>吨以上的起重设备必须安装力矩检测器。</a:t>
            </a:r>
            <a:endParaRPr lang="zh-CN" altLang="en-US" sz="2000" dirty="0">
              <a:solidFill>
                <a:srgbClr val="ED171F"/>
              </a:solidFill>
              <a:effectLst>
                <a:outerShdw blurRad="38100" dist="38100" dir="2700000" algn="tl">
                  <a:srgbClr val="000000"/>
                </a:outerShdw>
              </a:effectLst>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7577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557213" y="1051606"/>
            <a:ext cx="6540273" cy="704623"/>
          </a:xfr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kern="1200" dirty="0">
                <a:solidFill>
                  <a:schemeClr val="tx1">
                    <a:lumMod val="65000"/>
                    <a:lumOff val="35000"/>
                  </a:schemeClr>
                </a:solidFill>
                <a:latin typeface="+mn-ea"/>
                <a:ea typeface="+mn-ea"/>
                <a:cs typeface="+mn-cs"/>
              </a:rPr>
              <a:t>吊装作业安全要求</a:t>
            </a:r>
            <a:r>
              <a:rPr lang="en-US" altLang="zh-CN" sz="3200" b="1" kern="1200" dirty="0">
                <a:solidFill>
                  <a:schemeClr val="tx1">
                    <a:lumMod val="65000"/>
                    <a:lumOff val="35000"/>
                  </a:schemeClr>
                </a:solidFill>
                <a:latin typeface="+mn-ea"/>
                <a:ea typeface="+mn-ea"/>
                <a:cs typeface="+mn-cs"/>
              </a:rPr>
              <a:t>—</a:t>
            </a:r>
            <a:r>
              <a:rPr lang="zh-CN" altLang="en-US" sz="3200" b="1" kern="1200" dirty="0">
                <a:solidFill>
                  <a:srgbClr val="FF0000"/>
                </a:solidFill>
                <a:latin typeface="+mn-ea"/>
                <a:ea typeface="+mn-ea"/>
                <a:cs typeface="+mn-cs"/>
              </a:rPr>
              <a:t>保持垂直吊装</a:t>
            </a:r>
            <a:endParaRPr lang="zh-CN" altLang="en-US" sz="3200" b="1" kern="1200" dirty="0">
              <a:solidFill>
                <a:srgbClr val="FF0000"/>
              </a:solidFill>
              <a:latin typeface="+mn-ea"/>
              <a:ea typeface="+mn-ea"/>
              <a:cs typeface="+mn-cs"/>
            </a:endParaRPr>
          </a:p>
        </p:txBody>
      </p:sp>
      <p:sp>
        <p:nvSpPr>
          <p:cNvPr id="7" name="Rectangle 3"/>
          <p:cNvSpPr txBox="1">
            <a:spLocks noChangeArrowheads="1"/>
          </p:cNvSpPr>
          <p:nvPr/>
        </p:nvSpPr>
        <p:spPr>
          <a:xfrm>
            <a:off x="711200" y="2070100"/>
            <a:ext cx="1538288" cy="25019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9pPr>
          </a:lstStyle>
          <a:p>
            <a:pPr>
              <a:buFont typeface="Wingdings" panose="05000000000000000000" pitchFamily="2" charset="2"/>
              <a:buBlip>
                <a:blip r:embed="rId3"/>
              </a:buBlip>
              <a:defRPr/>
            </a:pPr>
            <a:r>
              <a:rPr lang="zh-CN" altLang="pt-BR"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作业中始终保持吊物处在吊臂的正</a:t>
            </a:r>
            <a:r>
              <a:rPr lang="zh-CN" altLang="pt-BR"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下方</a:t>
            </a:r>
            <a:endParaRPr lang="zh-CN" altLang="pt-BR"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pic>
        <p:nvPicPr>
          <p:cNvPr id="75785" name="Picture 4" descr="PICT0035"/>
          <p:cNvPicPr>
            <a:picLocks noChangeAspect="1" noChangeArrowheads="1"/>
          </p:cNvPicPr>
          <p:nvPr/>
        </p:nvPicPr>
        <p:blipFill>
          <a:blip r:embed="rId4"/>
          <a:srcRect/>
          <a:stretch>
            <a:fillRect/>
          </a:stretch>
        </p:blipFill>
        <p:spPr bwMode="auto">
          <a:xfrm>
            <a:off x="3709988" y="1924050"/>
            <a:ext cx="7300912" cy="4278313"/>
          </a:xfrm>
          <a:prstGeom prst="rect">
            <a:avLst/>
          </a:prstGeom>
          <a:noFill/>
          <a:ln w="9525">
            <a:noFill/>
            <a:miter lim="800000"/>
            <a:headEnd/>
            <a:tailEnd/>
          </a:ln>
        </p:spPr>
      </p:pic>
      <p:sp>
        <p:nvSpPr>
          <p:cNvPr id="75786" name="Line 5"/>
          <p:cNvSpPr>
            <a:spLocks noChangeShapeType="1"/>
          </p:cNvSpPr>
          <p:nvPr/>
        </p:nvSpPr>
        <p:spPr bwMode="auto">
          <a:xfrm>
            <a:off x="6459538" y="2008188"/>
            <a:ext cx="28575" cy="4179887"/>
          </a:xfrm>
          <a:prstGeom prst="line">
            <a:avLst/>
          </a:prstGeom>
          <a:noFill/>
          <a:ln w="50800">
            <a:solidFill>
              <a:srgbClr val="FF0000"/>
            </a:solidFill>
            <a:round/>
            <a:tailEnd type="triangle" w="med" len="med"/>
          </a:ln>
        </p:spPr>
        <p:txBody>
          <a:bodyPr anchor="ctr">
            <a:spAutoFit/>
          </a:bodyPr>
          <a:lstStyle/>
          <a:p>
            <a:endParaRPr lang="zh-CN" altLang="en-US"/>
          </a:p>
        </p:txBody>
      </p:sp>
      <p:sp>
        <p:nvSpPr>
          <p:cNvPr id="75787" name="AutoShape 6"/>
          <p:cNvSpPr>
            <a:spLocks noChangeArrowheads="1"/>
          </p:cNvSpPr>
          <p:nvPr/>
        </p:nvSpPr>
        <p:spPr bwMode="auto">
          <a:xfrm flipV="1">
            <a:off x="9567863" y="5186363"/>
            <a:ext cx="1884362" cy="906462"/>
          </a:xfrm>
          <a:prstGeom prst="wedgeRoundRectCallout">
            <a:avLst>
              <a:gd name="adj1" fmla="val -199454"/>
              <a:gd name="adj2" fmla="val 379944"/>
              <a:gd name="adj3" fmla="val 16667"/>
            </a:avLst>
          </a:prstGeom>
          <a:solidFill>
            <a:schemeClr val="bg1">
              <a:alpha val="0"/>
            </a:schemeClr>
          </a:solidFill>
          <a:ln w="50800" algn="ctr">
            <a:solidFill>
              <a:srgbClr val="FF0000"/>
            </a:solidFill>
            <a:miter lim="800000"/>
          </a:ln>
        </p:spPr>
        <p:txBody>
          <a:bodyPr rot="10800000" anchor="ctr"/>
          <a:lstStyle/>
          <a:p>
            <a:pPr indent="174625" algn="ctr">
              <a:lnSpc>
                <a:spcPct val="130000"/>
              </a:lnSpc>
              <a:spcBef>
                <a:spcPct val="60000"/>
              </a:spcBef>
            </a:pPr>
            <a:r>
              <a:rPr lang="zh-CN" altLang="en-US" sz="2400">
                <a:solidFill>
                  <a:srgbClr val="0000CC"/>
                </a:solidFill>
              </a:rPr>
              <a:t>歪拉斜吊大于</a:t>
            </a:r>
            <a:r>
              <a:rPr lang="en-US" altLang="zh-CN" sz="2400">
                <a:solidFill>
                  <a:srgbClr val="0000CC"/>
                </a:solidFill>
              </a:rPr>
              <a:t>5</a:t>
            </a:r>
            <a:r>
              <a:rPr lang="zh-CN" altLang="en-US" sz="2400">
                <a:solidFill>
                  <a:srgbClr val="0000CC"/>
                </a:solidFill>
              </a:rPr>
              <a:t>度</a:t>
            </a:r>
            <a:endParaRPr lang="zh-CN" altLang="en-US" sz="2400">
              <a:solidFill>
                <a:srgbClr val="0000C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6148"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6" name="矩形 5"/>
          <p:cNvSpPr/>
          <p:nvPr/>
        </p:nvSpPr>
        <p:spPr>
          <a:xfrm>
            <a:off x="265113" y="1030288"/>
            <a:ext cx="3248025" cy="825500"/>
          </a:xfrm>
          <a:prstGeom prst="rect">
            <a:avLst/>
          </a:prstGeom>
        </p:spPr>
        <p:txBody>
          <a:bodyPr>
            <a:spAutoFit/>
          </a:bodyPr>
          <a:lstStyle/>
          <a:p>
            <a:pPr eaLnBrk="1" hangingPunct="1">
              <a:lnSpc>
                <a:spcPct val="150000"/>
              </a:lnSpc>
              <a:defRPr/>
            </a:pPr>
            <a:r>
              <a:rPr lang="zh-CN" altLang="pt-BR" sz="3600" b="1" dirty="0">
                <a:solidFill>
                  <a:schemeClr val="tx1">
                    <a:lumMod val="65000"/>
                    <a:lumOff val="35000"/>
                  </a:schemeClr>
                </a:solidFill>
                <a:latin typeface="+mn-ea"/>
                <a:ea typeface="+mn-ea"/>
              </a:rPr>
              <a:t>吊具、索具</a:t>
            </a:r>
            <a:r>
              <a:rPr lang="zh-CN" altLang="en-US" sz="3600" b="1" dirty="0">
                <a:solidFill>
                  <a:schemeClr val="tx1">
                    <a:lumMod val="65000"/>
                    <a:lumOff val="35000"/>
                  </a:schemeClr>
                </a:solidFill>
                <a:latin typeface="+mn-ea"/>
                <a:ea typeface="+mn-ea"/>
              </a:rPr>
              <a:t>：</a:t>
            </a:r>
            <a:endParaRPr lang="zh-CN" altLang="en-US" sz="3600" b="1" dirty="0">
              <a:solidFill>
                <a:schemeClr val="tx1">
                  <a:lumMod val="65000"/>
                  <a:lumOff val="35000"/>
                </a:schemeClr>
              </a:solidFill>
              <a:latin typeface="+mn-ea"/>
              <a:ea typeface="+mn-ea"/>
            </a:endParaRPr>
          </a:p>
        </p:txBody>
      </p:sp>
      <p:sp>
        <p:nvSpPr>
          <p:cNvPr id="23557" name="矩形 4"/>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0" name="矩形 9"/>
          <p:cNvSpPr/>
          <p:nvPr/>
        </p:nvSpPr>
        <p:spPr>
          <a:xfrm>
            <a:off x="3228975" y="1290638"/>
            <a:ext cx="7518400" cy="831850"/>
          </a:xfrm>
          <a:prstGeom prst="rect">
            <a:avLst/>
          </a:prstGeom>
        </p:spPr>
        <p:txBody>
          <a:bodyPr>
            <a:spAutoFit/>
          </a:bodyPr>
          <a:lstStyle/>
          <a:p>
            <a:pPr>
              <a:defRPr/>
            </a:pPr>
            <a:r>
              <a:rPr lang="zh-CN" altLang="pt-BR" sz="2400" dirty="0">
                <a:solidFill>
                  <a:schemeClr val="tx1">
                    <a:lumMod val="75000"/>
                    <a:lumOff val="25000"/>
                  </a:schemeClr>
                </a:solidFill>
                <a:latin typeface="+mn-ea"/>
                <a:ea typeface="+mn-ea"/>
              </a:rPr>
              <a:t>起吊机械的附属装置，如钢绳、滑轮、索环、平衡仪、扣钉、纽绳、吊架孔、轮箍和挂钩等</a:t>
            </a:r>
            <a:r>
              <a:rPr lang="zh-CN" altLang="en-US" sz="2400" dirty="0">
                <a:solidFill>
                  <a:schemeClr val="tx1">
                    <a:lumMod val="75000"/>
                    <a:lumOff val="25000"/>
                  </a:schemeClr>
                </a:solidFill>
                <a:latin typeface="+mn-ea"/>
                <a:ea typeface="+mn-ea"/>
              </a:rPr>
              <a:t>。</a:t>
            </a:r>
            <a:endParaRPr lang="zh-CN" altLang="en-US" sz="2400" dirty="0">
              <a:solidFill>
                <a:schemeClr val="tx1">
                  <a:lumMod val="75000"/>
                  <a:lumOff val="25000"/>
                </a:schemeClr>
              </a:solidFill>
              <a:latin typeface="+mn-ea"/>
              <a:ea typeface="+mn-ea"/>
            </a:endParaRPr>
          </a:p>
        </p:txBody>
      </p:sp>
      <p:pic>
        <p:nvPicPr>
          <p:cNvPr id="23559" name="图片 10" descr="t01dbc84e4711715fb0.jpg"/>
          <p:cNvPicPr>
            <a:picLocks noChangeAspect="1"/>
          </p:cNvPicPr>
          <p:nvPr/>
        </p:nvPicPr>
        <p:blipFill>
          <a:blip r:embed="rId3"/>
          <a:srcRect/>
          <a:stretch>
            <a:fillRect/>
          </a:stretch>
        </p:blipFill>
        <p:spPr bwMode="auto">
          <a:xfrm>
            <a:off x="388938" y="2230438"/>
            <a:ext cx="3000375" cy="2227262"/>
          </a:xfrm>
          <a:prstGeom prst="rect">
            <a:avLst/>
          </a:prstGeom>
          <a:noFill/>
          <a:ln w="9525">
            <a:noFill/>
            <a:miter lim="800000"/>
            <a:headEnd/>
            <a:tailEnd/>
          </a:ln>
        </p:spPr>
      </p:pic>
      <p:pic>
        <p:nvPicPr>
          <p:cNvPr id="23560" name="Picture 4"/>
          <p:cNvPicPr>
            <a:picLocks noChangeAspect="1" noChangeArrowheads="1"/>
          </p:cNvPicPr>
          <p:nvPr/>
        </p:nvPicPr>
        <p:blipFill>
          <a:blip r:embed="rId4"/>
          <a:srcRect/>
          <a:stretch>
            <a:fillRect/>
          </a:stretch>
        </p:blipFill>
        <p:spPr bwMode="auto">
          <a:xfrm>
            <a:off x="3705225" y="2230438"/>
            <a:ext cx="2855913" cy="2170112"/>
          </a:xfrm>
          <a:prstGeom prst="rect">
            <a:avLst/>
          </a:prstGeom>
          <a:noFill/>
          <a:ln w="12700">
            <a:noFill/>
            <a:miter lim="800000"/>
            <a:headEnd/>
            <a:tailEnd/>
          </a:ln>
        </p:spPr>
      </p:pic>
      <p:pic>
        <p:nvPicPr>
          <p:cNvPr id="23561" name="图片 12" descr="458684283_834433756.jpg"/>
          <p:cNvPicPr>
            <a:picLocks noChangeAspect="1"/>
          </p:cNvPicPr>
          <p:nvPr/>
        </p:nvPicPr>
        <p:blipFill>
          <a:blip r:embed="rId5"/>
          <a:srcRect/>
          <a:stretch>
            <a:fillRect/>
          </a:stretch>
        </p:blipFill>
        <p:spPr bwMode="auto">
          <a:xfrm>
            <a:off x="6561138" y="2206625"/>
            <a:ext cx="2419350" cy="2251075"/>
          </a:xfrm>
          <a:prstGeom prst="rect">
            <a:avLst/>
          </a:prstGeom>
          <a:noFill/>
          <a:ln w="9525">
            <a:noFill/>
            <a:miter lim="800000"/>
            <a:headEnd/>
            <a:tailEnd/>
          </a:ln>
        </p:spPr>
      </p:pic>
      <p:pic>
        <p:nvPicPr>
          <p:cNvPr id="23562" name="图片 13" descr="20111026122904.jpg"/>
          <p:cNvPicPr>
            <a:picLocks noChangeAspect="1"/>
          </p:cNvPicPr>
          <p:nvPr/>
        </p:nvPicPr>
        <p:blipFill>
          <a:blip r:embed="rId6"/>
          <a:srcRect/>
          <a:stretch>
            <a:fillRect/>
          </a:stretch>
        </p:blipFill>
        <p:spPr bwMode="auto">
          <a:xfrm>
            <a:off x="8980488" y="2230438"/>
            <a:ext cx="3071812" cy="2170112"/>
          </a:xfrm>
          <a:prstGeom prst="rect">
            <a:avLst/>
          </a:prstGeom>
          <a:noFill/>
          <a:ln w="9525">
            <a:noFill/>
            <a:miter lim="800000"/>
            <a:headEnd/>
            <a:tailEnd/>
          </a:ln>
        </p:spPr>
      </p:pic>
      <p:pic>
        <p:nvPicPr>
          <p:cNvPr id="23563" name="图片 14" descr="t1.jpg"/>
          <p:cNvPicPr>
            <a:picLocks noChangeAspect="1"/>
          </p:cNvPicPr>
          <p:nvPr/>
        </p:nvPicPr>
        <p:blipFill>
          <a:blip r:embed="rId7"/>
          <a:srcRect/>
          <a:stretch>
            <a:fillRect/>
          </a:stretch>
        </p:blipFill>
        <p:spPr bwMode="auto">
          <a:xfrm>
            <a:off x="388938" y="4692650"/>
            <a:ext cx="3000375" cy="1820863"/>
          </a:xfrm>
          <a:prstGeom prst="rect">
            <a:avLst/>
          </a:prstGeom>
          <a:noFill/>
          <a:ln w="9525">
            <a:noFill/>
            <a:miter lim="800000"/>
            <a:headEnd/>
            <a:tailEnd/>
          </a:ln>
        </p:spPr>
      </p:pic>
      <p:pic>
        <p:nvPicPr>
          <p:cNvPr id="23564" name="Picture 12"/>
          <p:cNvPicPr>
            <a:picLocks noChangeAspect="1" noChangeArrowheads="1"/>
          </p:cNvPicPr>
          <p:nvPr/>
        </p:nvPicPr>
        <p:blipFill>
          <a:blip r:embed="rId8"/>
          <a:srcRect/>
          <a:stretch>
            <a:fillRect/>
          </a:stretch>
        </p:blipFill>
        <p:spPr bwMode="auto">
          <a:xfrm>
            <a:off x="3919538" y="4852988"/>
            <a:ext cx="2273300" cy="1500187"/>
          </a:xfrm>
          <a:prstGeom prst="rect">
            <a:avLst/>
          </a:prstGeom>
          <a:noFill/>
          <a:ln w="9525">
            <a:noFill/>
            <a:miter lim="800000"/>
            <a:headEnd/>
            <a:tailEnd/>
          </a:ln>
        </p:spPr>
      </p:pic>
      <p:pic>
        <p:nvPicPr>
          <p:cNvPr id="23565" name="Picture 2"/>
          <p:cNvPicPr>
            <a:picLocks noChangeAspect="1" noChangeArrowheads="1"/>
          </p:cNvPicPr>
          <p:nvPr/>
        </p:nvPicPr>
        <p:blipFill>
          <a:blip r:embed="rId9"/>
          <a:srcRect/>
          <a:stretch>
            <a:fillRect/>
          </a:stretch>
        </p:blipFill>
        <p:spPr bwMode="auto">
          <a:xfrm>
            <a:off x="6900863" y="4403725"/>
            <a:ext cx="1943100" cy="1924050"/>
          </a:xfrm>
          <a:prstGeom prst="rect">
            <a:avLst/>
          </a:prstGeom>
          <a:noFill/>
          <a:ln w="9525">
            <a:noFill/>
            <a:miter lim="800000"/>
            <a:headEnd/>
            <a:tailEnd/>
          </a:ln>
        </p:spPr>
      </p:pic>
      <p:pic>
        <p:nvPicPr>
          <p:cNvPr id="23566" name="Picture 3"/>
          <p:cNvPicPr>
            <a:picLocks noChangeAspect="1" noChangeArrowheads="1"/>
          </p:cNvPicPr>
          <p:nvPr/>
        </p:nvPicPr>
        <p:blipFill>
          <a:blip r:embed="rId10"/>
          <a:srcRect/>
          <a:stretch>
            <a:fillRect/>
          </a:stretch>
        </p:blipFill>
        <p:spPr bwMode="auto">
          <a:xfrm>
            <a:off x="9364663" y="4457700"/>
            <a:ext cx="1998662" cy="2005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7680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420914" y="894442"/>
            <a:ext cx="8331200" cy="1143000"/>
          </a:xfr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kern="1200" dirty="0">
                <a:solidFill>
                  <a:schemeClr val="tx1">
                    <a:lumMod val="65000"/>
                    <a:lumOff val="35000"/>
                  </a:schemeClr>
                </a:solidFill>
                <a:latin typeface="+mn-ea"/>
                <a:ea typeface="+mn-ea"/>
                <a:cs typeface="+mn-cs"/>
              </a:rPr>
              <a:t>吊装作业安全要求</a:t>
            </a:r>
            <a:r>
              <a:rPr lang="en-US" altLang="zh-CN" sz="3200" b="1" kern="1200" dirty="0">
                <a:solidFill>
                  <a:schemeClr val="tx1">
                    <a:lumMod val="65000"/>
                    <a:lumOff val="35000"/>
                  </a:schemeClr>
                </a:solidFill>
                <a:latin typeface="+mn-ea"/>
                <a:ea typeface="+mn-ea"/>
                <a:cs typeface="+mn-cs"/>
              </a:rPr>
              <a:t>—</a:t>
            </a:r>
            <a:r>
              <a:rPr lang="zh-CN" altLang="en-US" sz="3200" b="1" kern="1200" dirty="0">
                <a:solidFill>
                  <a:srgbClr val="FF0000"/>
                </a:solidFill>
                <a:latin typeface="+mn-ea"/>
                <a:ea typeface="+mn-ea"/>
                <a:cs typeface="+mn-cs"/>
              </a:rPr>
              <a:t>禁止恶劣气候下吊装作业</a:t>
            </a:r>
            <a:endParaRPr lang="zh-CN" altLang="en-US" sz="3200" b="1" kern="1200" dirty="0">
              <a:solidFill>
                <a:srgbClr val="FF0000"/>
              </a:solidFill>
              <a:latin typeface="+mn-ea"/>
              <a:ea typeface="+mn-ea"/>
              <a:cs typeface="+mn-cs"/>
            </a:endParaRPr>
          </a:p>
        </p:txBody>
      </p:sp>
      <p:sp>
        <p:nvSpPr>
          <p:cNvPr id="76808" name="Rectangle 3"/>
          <p:cNvSpPr txBox="1">
            <a:spLocks noChangeArrowheads="1"/>
          </p:cNvSpPr>
          <p:nvPr/>
        </p:nvSpPr>
        <p:spPr bwMode="auto">
          <a:xfrm>
            <a:off x="368300" y="2193925"/>
            <a:ext cx="9907588" cy="4130675"/>
          </a:xfrm>
          <a:prstGeom prst="rect">
            <a:avLst/>
          </a:prstGeom>
          <a:noFill/>
          <a:ln w="9525">
            <a:noFill/>
            <a:miter lim="800000"/>
          </a:ln>
        </p:spPr>
        <p:txBody>
          <a:bodyPr/>
          <a:lstStyle/>
          <a:p>
            <a:pPr marL="685800" lvl="1" indent="-228600">
              <a:lnSpc>
                <a:spcPct val="110000"/>
              </a:lnSpc>
              <a:spcBef>
                <a:spcPts val="500"/>
              </a:spcBef>
              <a:buSzPct val="110000"/>
              <a:buFont typeface="Wingdings" panose="05000000000000000000" pitchFamily="2" charset="2"/>
              <a:buChar char="u"/>
            </a:pPr>
            <a:r>
              <a:rPr lang="zh-CN" altLang="en-US" sz="2000" b="1">
                <a:solidFill>
                  <a:srgbClr val="0070C0"/>
                </a:solidFill>
                <a:sym typeface="Arial" panose="020B0604020202020204" pitchFamily="34" charset="0"/>
              </a:rPr>
              <a:t> </a:t>
            </a:r>
            <a:r>
              <a:rPr lang="zh-CN" altLang="en-US" sz="2800" b="1">
                <a:solidFill>
                  <a:srgbClr val="0070C0"/>
                </a:solidFill>
                <a:latin typeface="华文中宋" panose="02010600040101010101" pitchFamily="2" charset="-122"/>
                <a:ea typeface="华文中宋" panose="02010600040101010101" pitchFamily="2" charset="-122"/>
                <a:sym typeface="Arial" panose="020B0604020202020204" pitchFamily="34" charset="0"/>
              </a:rPr>
              <a:t>恶劣气候下禁止进行吊装作业：</a:t>
            </a:r>
            <a:endParaRPr lang="zh-CN" altLang="pt-BR" sz="2800" b="1">
              <a:solidFill>
                <a:srgbClr val="0070C0"/>
              </a:solidFill>
              <a:latin typeface="华文中宋" panose="02010600040101010101" pitchFamily="2" charset="-122"/>
              <a:ea typeface="华文中宋" panose="02010600040101010101" pitchFamily="2" charset="-122"/>
              <a:sym typeface="Arial" panose="020B0604020202020204" pitchFamily="34" charset="0"/>
            </a:endParaRPr>
          </a:p>
          <a:p>
            <a:pPr marL="685800" lvl="1" indent="-228600">
              <a:lnSpc>
                <a:spcPct val="110000"/>
              </a:lnSpc>
              <a:spcBef>
                <a:spcPts val="500"/>
              </a:spcBef>
              <a:buSzPct val="110000"/>
              <a:buFont typeface="Wingdings" panose="05000000000000000000" pitchFamily="2" charset="2"/>
              <a:buChar char="l"/>
            </a:pPr>
            <a:r>
              <a:rPr lang="zh-CN" altLang="pt-BR" sz="2800" b="1">
                <a:solidFill>
                  <a:srgbClr val="0070C0"/>
                </a:solidFill>
                <a:latin typeface="华文中宋" panose="02010600040101010101" pitchFamily="2" charset="-122"/>
                <a:ea typeface="华文中宋" panose="02010600040101010101" pitchFamily="2" charset="-122"/>
                <a:sym typeface="Arial" panose="020B0604020202020204" pitchFamily="34" charset="0"/>
              </a:rPr>
              <a:t> 风力或阵风超过</a:t>
            </a:r>
            <a:r>
              <a:rPr lang="pt-BR" altLang="zh-CN" sz="2800" b="1">
                <a:solidFill>
                  <a:srgbClr val="0070C0"/>
                </a:solidFill>
                <a:latin typeface="华文中宋" panose="02010600040101010101" pitchFamily="2" charset="-122"/>
                <a:ea typeface="华文中宋" panose="02010600040101010101" pitchFamily="2" charset="-122"/>
                <a:sym typeface="Arial" panose="020B0604020202020204" pitchFamily="34" charset="0"/>
              </a:rPr>
              <a:t>5</a:t>
            </a:r>
            <a:r>
              <a:rPr lang="zh-CN" altLang="pt-BR" sz="2800" b="1">
                <a:solidFill>
                  <a:srgbClr val="0070C0"/>
                </a:solidFill>
                <a:latin typeface="华文中宋" panose="02010600040101010101" pitchFamily="2" charset="-122"/>
                <a:ea typeface="华文中宋" panose="02010600040101010101" pitchFamily="2" charset="-122"/>
                <a:sym typeface="Arial" panose="020B0604020202020204" pitchFamily="34" charset="0"/>
              </a:rPr>
              <a:t>级必停止吊装作业；</a:t>
            </a:r>
            <a:endParaRPr lang="zh-CN" altLang="pt-BR" sz="2800" b="1">
              <a:solidFill>
                <a:srgbClr val="0070C0"/>
              </a:solidFill>
              <a:latin typeface="华文中宋" panose="02010600040101010101" pitchFamily="2" charset="-122"/>
              <a:ea typeface="华文中宋" panose="02010600040101010101" pitchFamily="2" charset="-122"/>
              <a:sym typeface="Arial" panose="020B0604020202020204" pitchFamily="34" charset="0"/>
            </a:endParaRPr>
          </a:p>
          <a:p>
            <a:pPr marL="685800" lvl="1" indent="-228600">
              <a:lnSpc>
                <a:spcPct val="110000"/>
              </a:lnSpc>
              <a:spcBef>
                <a:spcPts val="500"/>
              </a:spcBef>
            </a:pPr>
            <a:r>
              <a:rPr lang="zh-CN" altLang="en-US" sz="2800" b="1">
                <a:solidFill>
                  <a:srgbClr val="0070C0"/>
                </a:solidFill>
                <a:latin typeface="华文中宋" panose="02010600040101010101" pitchFamily="2" charset="-122"/>
                <a:ea typeface="华文中宋" panose="02010600040101010101" pitchFamily="2" charset="-122"/>
                <a:sym typeface="Arial" panose="020B0604020202020204" pitchFamily="34" charset="0"/>
              </a:rPr>
              <a:t>●  大风造成吊物摆动，伤及人员和现场构筑物；</a:t>
            </a:r>
            <a:endParaRPr lang="zh-CN" altLang="en-US" sz="2800" b="1">
              <a:solidFill>
                <a:srgbClr val="0070C0"/>
              </a:solidFill>
              <a:latin typeface="华文中宋" panose="02010600040101010101" pitchFamily="2" charset="-122"/>
              <a:ea typeface="华文中宋" panose="02010600040101010101" pitchFamily="2" charset="-122"/>
              <a:sym typeface="Arial" panose="020B0604020202020204" pitchFamily="34" charset="0"/>
            </a:endParaRPr>
          </a:p>
          <a:p>
            <a:pPr marL="685800" lvl="1" indent="-228600">
              <a:lnSpc>
                <a:spcPct val="110000"/>
              </a:lnSpc>
              <a:spcBef>
                <a:spcPts val="500"/>
              </a:spcBef>
            </a:pPr>
            <a:r>
              <a:rPr lang="zh-CN" altLang="en-US" sz="2800" b="1">
                <a:solidFill>
                  <a:srgbClr val="0070C0"/>
                </a:solidFill>
                <a:latin typeface="华文中宋" panose="02010600040101010101" pitchFamily="2" charset="-122"/>
                <a:ea typeface="华文中宋" panose="02010600040101010101" pitchFamily="2" charset="-122"/>
                <a:sym typeface="Arial" panose="020B0604020202020204" pitchFamily="34" charset="0"/>
              </a:rPr>
              <a:t>●</a:t>
            </a:r>
            <a:r>
              <a:rPr lang="zh-CN" altLang="pt-BR" sz="2800" b="1">
                <a:solidFill>
                  <a:srgbClr val="0070C0"/>
                </a:solidFill>
                <a:latin typeface="华文中宋" panose="02010600040101010101" pitchFamily="2" charset="-122"/>
                <a:ea typeface="华文中宋" panose="02010600040101010101" pitchFamily="2" charset="-122"/>
                <a:sym typeface="Arial" panose="020B0604020202020204" pitchFamily="34" charset="0"/>
              </a:rPr>
              <a:t> 风力、</a:t>
            </a:r>
            <a:r>
              <a:rPr lang="zh-CN" altLang="en-US" sz="2800" b="1">
                <a:solidFill>
                  <a:srgbClr val="0070C0"/>
                </a:solidFill>
                <a:latin typeface="华文中宋" panose="02010600040101010101" pitchFamily="2" charset="-122"/>
                <a:ea typeface="华文中宋" panose="02010600040101010101" pitchFamily="2" charset="-122"/>
                <a:sym typeface="Arial" panose="020B0604020202020204" pitchFamily="34" charset="0"/>
              </a:rPr>
              <a:t>风向影响起重机稳定性，吊臂伸出越长起重机倾翻 可   能性越大；</a:t>
            </a:r>
            <a:endParaRPr lang="zh-CN" altLang="en-US" sz="2800" b="1">
              <a:solidFill>
                <a:srgbClr val="0070C0"/>
              </a:solidFill>
              <a:latin typeface="华文中宋" panose="02010600040101010101" pitchFamily="2" charset="-122"/>
              <a:ea typeface="华文中宋" panose="02010600040101010101" pitchFamily="2" charset="-122"/>
              <a:sym typeface="Arial" panose="020B0604020202020204" pitchFamily="34" charset="0"/>
            </a:endParaRPr>
          </a:p>
          <a:p>
            <a:pPr marL="685800" lvl="1" indent="-228600">
              <a:lnSpc>
                <a:spcPct val="110000"/>
              </a:lnSpc>
              <a:spcBef>
                <a:spcPts val="500"/>
              </a:spcBef>
              <a:buSzPct val="110000"/>
              <a:buFont typeface="Wingdings" panose="05000000000000000000" pitchFamily="2" charset="2"/>
              <a:buChar char="l"/>
            </a:pPr>
            <a:r>
              <a:rPr lang="zh-CN" altLang="en-US" sz="2800" b="1">
                <a:solidFill>
                  <a:srgbClr val="0070C0"/>
                </a:solidFill>
                <a:latin typeface="华文中宋" panose="02010600040101010101" pitchFamily="2" charset="-122"/>
                <a:ea typeface="华文中宋" panose="02010600040101010101" pitchFamily="2" charset="-122"/>
                <a:sym typeface="Arial" panose="020B0604020202020204" pitchFamily="34" charset="0"/>
              </a:rPr>
              <a:t> 严重沙尘、烟雾造成视线不清；</a:t>
            </a:r>
            <a:endParaRPr lang="zh-CN" altLang="en-US" sz="2800" b="1">
              <a:solidFill>
                <a:srgbClr val="0070C0"/>
              </a:solidFill>
              <a:latin typeface="华文中宋" panose="02010600040101010101" pitchFamily="2" charset="-122"/>
              <a:ea typeface="华文中宋" panose="02010600040101010101" pitchFamily="2" charset="-122"/>
              <a:sym typeface="Arial" panose="020B0604020202020204" pitchFamily="34" charset="0"/>
            </a:endParaRPr>
          </a:p>
          <a:p>
            <a:pPr marL="685800" lvl="1" indent="-228600">
              <a:lnSpc>
                <a:spcPct val="110000"/>
              </a:lnSpc>
              <a:spcBef>
                <a:spcPts val="500"/>
              </a:spcBef>
              <a:buSzPct val="110000"/>
              <a:buFont typeface="Wingdings" panose="05000000000000000000" pitchFamily="2" charset="2"/>
              <a:buChar char="l"/>
            </a:pPr>
            <a:r>
              <a:rPr lang="zh-CN" altLang="en-US" sz="2800" b="1">
                <a:solidFill>
                  <a:srgbClr val="0070C0"/>
                </a:solidFill>
                <a:latin typeface="华文中宋" panose="02010600040101010101" pitchFamily="2" charset="-122"/>
                <a:ea typeface="华文中宋" panose="02010600040101010101" pitchFamily="2" charset="-122"/>
                <a:sym typeface="Arial" panose="020B0604020202020204" pitchFamily="34" charset="0"/>
              </a:rPr>
              <a:t> 雨雪天气、冰雪地面造成作业现场湿滑；</a:t>
            </a:r>
            <a:endParaRPr lang="zh-CN" altLang="en-US" sz="2800" b="1">
              <a:solidFill>
                <a:srgbClr val="0070C0"/>
              </a:solidFill>
              <a:latin typeface="华文中宋" panose="02010600040101010101" pitchFamily="2" charset="-122"/>
              <a:ea typeface="华文中宋" panose="02010600040101010101" pitchFamily="2" charset="-122"/>
              <a:sym typeface="Arial" panose="020B0604020202020204" pitchFamily="34" charset="0"/>
            </a:endParaRPr>
          </a:p>
          <a:p>
            <a:pPr marL="685800" lvl="1" indent="-228600">
              <a:lnSpc>
                <a:spcPct val="110000"/>
              </a:lnSpc>
              <a:spcBef>
                <a:spcPts val="500"/>
              </a:spcBef>
              <a:buSzPct val="110000"/>
              <a:buFont typeface="Wingdings" panose="05000000000000000000" pitchFamily="2" charset="2"/>
              <a:buChar char="l"/>
            </a:pPr>
            <a:r>
              <a:rPr lang="zh-CN" altLang="en-US" sz="2800" b="1">
                <a:solidFill>
                  <a:srgbClr val="0070C0"/>
                </a:solidFill>
                <a:latin typeface="华文中宋" panose="02010600040101010101" pitchFamily="2" charset="-122"/>
                <a:ea typeface="华文中宋" panose="02010600040101010101" pitchFamily="2" charset="-122"/>
                <a:sym typeface="Arial" panose="020B0604020202020204" pitchFamily="34" charset="0"/>
              </a:rPr>
              <a:t> 雷电天气造成雷击。</a:t>
            </a:r>
            <a:endParaRPr lang="zh-CN" altLang="pt-BR" sz="2800" b="1">
              <a:solidFill>
                <a:srgbClr val="0070C0"/>
              </a:solidFill>
              <a:latin typeface="华文中宋" panose="02010600040101010101" pitchFamily="2" charset="-122"/>
              <a:ea typeface="华文中宋" panose="02010600040101010101" pitchFamily="2"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7782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263525" y="993548"/>
            <a:ext cx="7286625" cy="1143000"/>
          </a:xfr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kern="1200" dirty="0">
                <a:solidFill>
                  <a:schemeClr val="tx1">
                    <a:lumMod val="65000"/>
                    <a:lumOff val="35000"/>
                  </a:schemeClr>
                </a:solidFill>
                <a:latin typeface="+mn-ea"/>
                <a:ea typeface="+mn-ea"/>
                <a:cs typeface="+mn-cs"/>
              </a:rPr>
              <a:t>吊装作业安全要求</a:t>
            </a:r>
            <a:r>
              <a:rPr lang="en-US" altLang="zh-CN" sz="3200" b="1" kern="1200" dirty="0">
                <a:solidFill>
                  <a:schemeClr val="tx1">
                    <a:lumMod val="65000"/>
                    <a:lumOff val="35000"/>
                  </a:schemeClr>
                </a:solidFill>
                <a:latin typeface="+mn-ea"/>
                <a:ea typeface="+mn-ea"/>
                <a:cs typeface="+mn-cs"/>
              </a:rPr>
              <a:t>—</a:t>
            </a:r>
            <a:r>
              <a:rPr lang="zh-CN" altLang="en-US" sz="3200" b="1" kern="1200" dirty="0">
                <a:solidFill>
                  <a:srgbClr val="FF0000"/>
                </a:solidFill>
                <a:latin typeface="+mn-ea"/>
                <a:ea typeface="+mn-ea"/>
                <a:cs typeface="+mn-cs"/>
              </a:rPr>
              <a:t>控制吊物摆动</a:t>
            </a:r>
            <a:endParaRPr lang="zh-CN" altLang="en-US" sz="3200" b="1" kern="1200" dirty="0">
              <a:solidFill>
                <a:srgbClr val="FF0000"/>
              </a:solidFill>
              <a:latin typeface="+mn-ea"/>
              <a:ea typeface="+mn-ea"/>
              <a:cs typeface="+mn-cs"/>
            </a:endParaRPr>
          </a:p>
        </p:txBody>
      </p:sp>
      <p:sp>
        <p:nvSpPr>
          <p:cNvPr id="7" name="Rectangle 3"/>
          <p:cNvSpPr txBox="1">
            <a:spLocks noChangeArrowheads="1"/>
          </p:cNvSpPr>
          <p:nvPr/>
        </p:nvSpPr>
        <p:spPr>
          <a:xfrm>
            <a:off x="263525" y="2459038"/>
            <a:ext cx="7051675" cy="346075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9pPr>
          </a:lstStyle>
          <a:p>
            <a:pPr marL="449580" lvl="1" indent="-269875">
              <a:buSzPct val="120000"/>
              <a:buFont typeface="Wingdings" panose="05000000000000000000" pitchFamily="2" charset="2"/>
              <a:buChar char="Ø"/>
              <a:defRPr/>
            </a:pPr>
            <a:r>
              <a:rPr lang="zh-CN" altLang="pt-BR" b="1" smtClean="0">
                <a:solidFill>
                  <a:srgbClr val="0070C0"/>
                </a:solidFill>
                <a:latin typeface="宋体" panose="02010600030101010101" pitchFamily="2" charset="-122"/>
                <a:ea typeface="宋体" panose="02010600030101010101" pitchFamily="2" charset="-122"/>
              </a:rPr>
              <a:t>吊物离开支撑面后应控制吊物摆动。</a:t>
            </a:r>
            <a:r>
              <a:rPr lang="zh-CN" altLang="en-US" b="1" smtClean="0">
                <a:solidFill>
                  <a:srgbClr val="0070C0"/>
                </a:solidFill>
                <a:effectLst>
                  <a:outerShdw blurRad="38100" dist="38100" dir="2700000" algn="tl">
                    <a:srgbClr val="C0C0C0"/>
                  </a:outerShdw>
                </a:effectLst>
                <a:ea typeface="宋体" panose="02010600030101010101" pitchFamily="2" charset="-122"/>
              </a:rPr>
              <a:t>司索工要正确使用游绳牵引货物</a:t>
            </a:r>
            <a:r>
              <a:rPr lang="en-US" altLang="zh-CN" b="1" smtClean="0">
                <a:solidFill>
                  <a:srgbClr val="0070C0"/>
                </a:solidFill>
                <a:effectLst>
                  <a:outerShdw blurRad="38100" dist="38100" dir="2700000" algn="tl">
                    <a:srgbClr val="C0C0C0"/>
                  </a:outerShdw>
                </a:effectLst>
                <a:ea typeface="宋体" panose="02010600030101010101" pitchFamily="2" charset="-122"/>
              </a:rPr>
              <a:t>,</a:t>
            </a:r>
            <a:r>
              <a:rPr lang="zh-CN" altLang="en-US" b="1" smtClean="0">
                <a:solidFill>
                  <a:srgbClr val="0070C0"/>
                </a:solidFill>
                <a:effectLst>
                  <a:outerShdw blurRad="38100" dist="38100" dir="2700000" algn="tl">
                    <a:srgbClr val="C0C0C0"/>
                  </a:outerShdw>
                </a:effectLst>
                <a:ea typeface="宋体" panose="02010600030101010101" pitchFamily="2" charset="-122"/>
              </a:rPr>
              <a:t>并且站位正确。</a:t>
            </a:r>
            <a:endParaRPr lang="zh-CN" altLang="en-US" b="1" smtClean="0">
              <a:solidFill>
                <a:srgbClr val="0070C0"/>
              </a:solidFill>
              <a:effectLst>
                <a:outerShdw blurRad="38100" dist="38100" dir="2700000" algn="tl">
                  <a:srgbClr val="C0C0C0"/>
                </a:outerShdw>
              </a:effectLst>
              <a:ea typeface="宋体" panose="02010600030101010101" pitchFamily="2" charset="-122"/>
            </a:endParaRPr>
          </a:p>
          <a:p>
            <a:pPr marL="449580" lvl="1" indent="-269875">
              <a:buSzPct val="120000"/>
              <a:buFont typeface="Wingdings" panose="05000000000000000000" pitchFamily="2" charset="2"/>
              <a:buChar char="Ø"/>
              <a:defRPr/>
            </a:pPr>
            <a:r>
              <a:rPr lang="zh-CN" altLang="en-US" b="1" smtClean="0">
                <a:solidFill>
                  <a:srgbClr val="0070C0"/>
                </a:solidFill>
                <a:effectLst>
                  <a:outerShdw blurRad="38100" dist="38100" dir="2700000" algn="tl">
                    <a:srgbClr val="C0C0C0"/>
                  </a:outerShdw>
                </a:effectLst>
                <a:ea typeface="宋体" panose="02010600030101010101" pitchFamily="2" charset="-122"/>
              </a:rPr>
              <a:t>吊物在人员肩部以上应用引绳（游钩）扶吊；</a:t>
            </a:r>
            <a:endParaRPr lang="zh-CN" altLang="en-US" b="1" smtClean="0">
              <a:solidFill>
                <a:srgbClr val="0070C0"/>
              </a:solidFill>
              <a:effectLst>
                <a:outerShdw blurRad="38100" dist="38100" dir="2700000" algn="tl">
                  <a:srgbClr val="C0C0C0"/>
                </a:outerShdw>
              </a:effectLst>
              <a:ea typeface="宋体" panose="02010600030101010101" pitchFamily="2" charset="-122"/>
            </a:endParaRPr>
          </a:p>
          <a:p>
            <a:pPr marL="449580" lvl="1" indent="-269875">
              <a:buSzPct val="120000"/>
              <a:buFont typeface="Wingdings" panose="05000000000000000000" pitchFamily="2" charset="2"/>
              <a:buChar char="Ø"/>
              <a:defRPr/>
            </a:pPr>
            <a:r>
              <a:rPr lang="zh-CN" altLang="en-US" b="1" smtClean="0">
                <a:solidFill>
                  <a:srgbClr val="0070C0"/>
                </a:solidFill>
                <a:effectLst>
                  <a:outerShdw blurRad="38100" dist="38100" dir="2700000" algn="tl">
                    <a:srgbClr val="C0C0C0"/>
                  </a:outerShdw>
                </a:effectLst>
                <a:ea typeface="宋体" panose="02010600030101010101" pitchFamily="2" charset="-122"/>
              </a:rPr>
              <a:t>吊物在人员肩部以下可以用手扶吊，但人体不得处于吊物下方；</a:t>
            </a:r>
            <a:endParaRPr lang="zh-CN" altLang="en-US" b="1" smtClean="0">
              <a:solidFill>
                <a:srgbClr val="0070C0"/>
              </a:solidFill>
              <a:effectLst>
                <a:outerShdw blurRad="38100" dist="38100" dir="2700000" algn="tl">
                  <a:srgbClr val="C0C0C0"/>
                </a:outerShdw>
              </a:effectLst>
              <a:ea typeface="宋体" panose="02010600030101010101" pitchFamily="2" charset="-122"/>
            </a:endParaRPr>
          </a:p>
          <a:p>
            <a:pPr marL="449580" lvl="1" indent="-269875">
              <a:buSzPct val="120000"/>
              <a:buFont typeface="Wingdings" panose="05000000000000000000" pitchFamily="2" charset="2"/>
              <a:buChar char="Ø"/>
              <a:defRPr/>
            </a:pPr>
            <a:r>
              <a:rPr lang="zh-CN" altLang="en-US" b="1" smtClean="0">
                <a:solidFill>
                  <a:srgbClr val="0070C0"/>
                </a:solidFill>
                <a:effectLst>
                  <a:outerShdw blurRad="38100" dist="38100" dir="2700000" algn="tl">
                    <a:srgbClr val="C0C0C0"/>
                  </a:outerShdw>
                </a:effectLst>
                <a:ea typeface="宋体" panose="02010600030101010101" pitchFamily="2" charset="-122"/>
              </a:rPr>
              <a:t>作业人员不得从吊物下穿行；</a:t>
            </a:r>
            <a:endParaRPr lang="zh-CN" altLang="en-US" b="1" smtClean="0">
              <a:solidFill>
                <a:srgbClr val="0070C0"/>
              </a:solidFill>
              <a:effectLst>
                <a:outerShdw blurRad="38100" dist="38100" dir="2700000" algn="tl">
                  <a:srgbClr val="C0C0C0"/>
                </a:outerShdw>
              </a:effectLst>
              <a:ea typeface="宋体" panose="02010600030101010101" pitchFamily="2" charset="-122"/>
            </a:endParaRPr>
          </a:p>
          <a:p>
            <a:pPr marL="449580" lvl="1" indent="-269875">
              <a:buSzPct val="120000"/>
              <a:buFont typeface="Wingdings" panose="05000000000000000000" pitchFamily="2" charset="2"/>
              <a:buChar char="Ø"/>
              <a:defRPr/>
            </a:pPr>
            <a:r>
              <a:rPr lang="zh-CN" altLang="en-US" b="1" smtClean="0">
                <a:solidFill>
                  <a:srgbClr val="0070C0"/>
                </a:solidFill>
                <a:effectLst>
                  <a:outerShdw blurRad="38100" dist="38100" dir="2700000" algn="tl">
                    <a:srgbClr val="C0C0C0"/>
                  </a:outerShdw>
                </a:effectLst>
                <a:ea typeface="宋体" panose="02010600030101010101" pitchFamily="2" charset="-122"/>
              </a:rPr>
              <a:t>扶吊人员不得处于吊物运动的前后方向；</a:t>
            </a:r>
            <a:endParaRPr lang="zh-CN" altLang="en-US" b="1" smtClean="0">
              <a:solidFill>
                <a:srgbClr val="0070C0"/>
              </a:solidFill>
              <a:effectLst>
                <a:outerShdw blurRad="38100" dist="38100" dir="2700000" algn="tl">
                  <a:srgbClr val="C0C0C0"/>
                </a:outerShdw>
              </a:effectLst>
              <a:ea typeface="宋体" panose="02010600030101010101" pitchFamily="2" charset="-122"/>
            </a:endParaRPr>
          </a:p>
          <a:p>
            <a:pPr marL="449580" lvl="1" indent="-269875">
              <a:buSzPct val="120000"/>
              <a:buFont typeface="Wingdings" panose="05000000000000000000" pitchFamily="2" charset="2"/>
              <a:buChar char="Ø"/>
              <a:defRPr/>
            </a:pPr>
            <a:r>
              <a:rPr lang="zh-CN" altLang="en-US" b="1" smtClean="0">
                <a:solidFill>
                  <a:srgbClr val="0070C0"/>
                </a:solidFill>
                <a:effectLst>
                  <a:outerShdw blurRad="38100" dist="38100" dir="2700000" algn="tl">
                    <a:srgbClr val="C0C0C0"/>
                  </a:outerShdw>
                </a:effectLst>
                <a:ea typeface="宋体" panose="02010600030101010101" pitchFamily="2" charset="-122"/>
              </a:rPr>
              <a:t>狭窄空间吊装时扶吊人员要有躲避位置（室内行吊特别注意）</a:t>
            </a:r>
            <a:endParaRPr lang="zh-CN" altLang="en-US" b="1" smtClean="0">
              <a:solidFill>
                <a:srgbClr val="0070C0"/>
              </a:solidFill>
              <a:effectLst>
                <a:outerShdw blurRad="38100" dist="38100" dir="2700000" algn="tl">
                  <a:srgbClr val="C0C0C0"/>
                </a:outerShdw>
              </a:effectLst>
              <a:ea typeface="宋体" panose="02010600030101010101" pitchFamily="2" charset="-122"/>
            </a:endParaRPr>
          </a:p>
          <a:p>
            <a:pPr marL="449580" lvl="1" indent="-269875">
              <a:buSzPct val="120000"/>
              <a:buFont typeface="Wingdings" panose="05000000000000000000" pitchFamily="2" charset="2"/>
              <a:buChar char="Ø"/>
              <a:defRPr/>
            </a:pPr>
            <a:r>
              <a:rPr lang="zh-CN" altLang="en-US" b="1" smtClean="0">
                <a:solidFill>
                  <a:srgbClr val="0070C0"/>
                </a:solidFill>
                <a:effectLst>
                  <a:outerShdw blurRad="38100" dist="38100" dir="2700000" algn="tl">
                    <a:srgbClr val="C0C0C0"/>
                  </a:outerShdw>
                </a:effectLst>
                <a:ea typeface="宋体" panose="02010600030101010101" pitchFamily="2" charset="-122"/>
              </a:rPr>
              <a:t>牵拉吊物不得用力过猛。</a:t>
            </a:r>
            <a:endParaRPr lang="zh-CN" altLang="en-US" dirty="0">
              <a:solidFill>
                <a:srgbClr val="0070C0"/>
              </a:solidFill>
              <a:ea typeface="宋体" panose="02010600030101010101" pitchFamily="2" charset="-122"/>
            </a:endParaRPr>
          </a:p>
        </p:txBody>
      </p:sp>
      <p:pic>
        <p:nvPicPr>
          <p:cNvPr id="77833" name="Picture 4" descr="8"/>
          <p:cNvPicPr>
            <a:picLocks noChangeAspect="1" noChangeArrowheads="1"/>
          </p:cNvPicPr>
          <p:nvPr/>
        </p:nvPicPr>
        <p:blipFill>
          <a:blip r:embed="rId3"/>
          <a:srcRect/>
          <a:stretch>
            <a:fillRect/>
          </a:stretch>
        </p:blipFill>
        <p:spPr bwMode="auto">
          <a:xfrm>
            <a:off x="7654925" y="2332038"/>
            <a:ext cx="4537075" cy="2813050"/>
          </a:xfrm>
          <a:prstGeom prst="rect">
            <a:avLst/>
          </a:prstGeom>
          <a:noFill/>
          <a:ln w="9525">
            <a:noFill/>
            <a:miter lim="800000"/>
            <a:headEnd/>
            <a:tailEnd/>
          </a:ln>
        </p:spPr>
      </p:pic>
      <p:sp>
        <p:nvSpPr>
          <p:cNvPr id="8" name="AutoShape 5"/>
          <p:cNvSpPr>
            <a:spLocks noChangeArrowheads="1"/>
          </p:cNvSpPr>
          <p:nvPr/>
        </p:nvSpPr>
        <p:spPr bwMode="auto">
          <a:xfrm>
            <a:off x="6981372" y="5255533"/>
            <a:ext cx="2044700" cy="1128712"/>
          </a:xfrm>
          <a:prstGeom prst="wedgeRoundRectCallout">
            <a:avLst>
              <a:gd name="adj1" fmla="val 111667"/>
              <a:gd name="adj2" fmla="val -178630"/>
              <a:gd name="adj3" fmla="val 16667"/>
            </a:avLst>
          </a:prstGeom>
          <a:ln w="41275" cmpd="dbl">
            <a:solidFill>
              <a:srgbClr val="FF0000"/>
            </a:solidFill>
          </a:ln>
        </p:spPr>
        <p:style>
          <a:lnRef idx="2">
            <a:schemeClr val="dk1"/>
          </a:lnRef>
          <a:fillRef idx="1">
            <a:schemeClr val="lt1"/>
          </a:fillRef>
          <a:effectRef idx="0">
            <a:schemeClr val="dk1"/>
          </a:effectRef>
          <a:fontRef idx="minor">
            <a:schemeClr val="dk1"/>
          </a:fontRef>
        </p:style>
        <p:txBody>
          <a:bodyPr/>
          <a:lstStyle/>
          <a:p>
            <a:pPr>
              <a:defRPr/>
            </a:pPr>
            <a:r>
              <a:rPr lang="zh-CN" altLang="en-US"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宋体" panose="02010600030101010101" pitchFamily="2" charset="-122"/>
              </a:rPr>
              <a:t>司索工正确使用游绳牵引货物，以控制吊物在吊装过程中晃动。</a:t>
            </a:r>
            <a:endParaRPr lang="zh-CN" altLang="en-US"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7885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263524" y="1001486"/>
            <a:ext cx="7690305" cy="1143000"/>
          </a:xfr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kern="1200" dirty="0">
                <a:solidFill>
                  <a:schemeClr val="tx1">
                    <a:lumMod val="65000"/>
                    <a:lumOff val="35000"/>
                  </a:schemeClr>
                </a:solidFill>
                <a:latin typeface="+mn-ea"/>
                <a:ea typeface="+mn-ea"/>
                <a:cs typeface="+mn-cs"/>
              </a:rPr>
              <a:t>吊装作业安全要求</a:t>
            </a:r>
            <a:r>
              <a:rPr lang="en-US" altLang="zh-CN" sz="3200" b="1" kern="1200" dirty="0">
                <a:solidFill>
                  <a:schemeClr val="tx1">
                    <a:lumMod val="65000"/>
                    <a:lumOff val="35000"/>
                  </a:schemeClr>
                </a:solidFill>
                <a:latin typeface="+mn-ea"/>
                <a:ea typeface="+mn-ea"/>
                <a:cs typeface="+mn-cs"/>
              </a:rPr>
              <a:t>—</a:t>
            </a:r>
            <a:r>
              <a:rPr lang="zh-CN" altLang="en-US" sz="3200" b="1" kern="1200" dirty="0">
                <a:solidFill>
                  <a:srgbClr val="FF0000"/>
                </a:solidFill>
                <a:latin typeface="+mn-ea"/>
                <a:ea typeface="+mn-ea"/>
                <a:cs typeface="+mn-cs"/>
              </a:rPr>
              <a:t>保持起重机水平状态</a:t>
            </a:r>
            <a:endParaRPr lang="zh-CN" altLang="en-US" sz="3200" b="1" kern="1200" dirty="0">
              <a:solidFill>
                <a:srgbClr val="FF0000"/>
              </a:solidFill>
              <a:latin typeface="+mn-ea"/>
              <a:ea typeface="+mn-ea"/>
              <a:cs typeface="+mn-cs"/>
            </a:endParaRPr>
          </a:p>
        </p:txBody>
      </p:sp>
      <p:sp>
        <p:nvSpPr>
          <p:cNvPr id="7" name="Rectangle 3"/>
          <p:cNvSpPr txBox="1">
            <a:spLocks noChangeArrowheads="1"/>
          </p:cNvSpPr>
          <p:nvPr/>
        </p:nvSpPr>
        <p:spPr>
          <a:xfrm>
            <a:off x="263525" y="2727325"/>
            <a:ext cx="6035675" cy="288925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9pPr>
          </a:lstStyle>
          <a:p>
            <a:pPr marL="179705" lvl="1" indent="0">
              <a:buSzPct val="130000"/>
              <a:buFont typeface="Wingdings" panose="05000000000000000000" pitchFamily="2" charset="2"/>
              <a:buChar char="n"/>
              <a:defRPr/>
            </a:pPr>
            <a:r>
              <a:rPr lang="zh-CN" altLang="pt-BR" b="1" dirty="0" smtClean="0">
                <a:solidFill>
                  <a:srgbClr val="178AB3"/>
                </a:solidFill>
                <a:latin typeface="华文中宋" panose="02010600040101010101" pitchFamily="2" charset="-122"/>
                <a:ea typeface="华文中宋" panose="02010600040101010101" pitchFamily="2" charset="-122"/>
              </a:rPr>
              <a:t> </a:t>
            </a:r>
            <a:r>
              <a:rPr lang="zh-CN" altLang="pt-BR" b="1" dirty="0" smtClean="0">
                <a:latin typeface="华文中宋" panose="02010600040101010101" pitchFamily="2" charset="-122"/>
                <a:ea typeface="华文中宋" panose="02010600040101010101" pitchFamily="2" charset="-122"/>
              </a:rPr>
              <a:t>始终保持起重机作业时处于水平状态； （移动式起重机）</a:t>
            </a:r>
            <a:endParaRPr lang="en-US" altLang="zh-CN" b="1" dirty="0" smtClean="0">
              <a:latin typeface="华文中宋" panose="02010600040101010101" pitchFamily="2" charset="-122"/>
              <a:ea typeface="华文中宋" panose="02010600040101010101" pitchFamily="2" charset="-122"/>
            </a:endParaRPr>
          </a:p>
          <a:p>
            <a:pPr marL="179705" lvl="1" indent="0">
              <a:buSzPct val="130000"/>
              <a:buFont typeface="Wingdings" panose="05000000000000000000" pitchFamily="2" charset="2"/>
              <a:buChar char="n"/>
              <a:defRPr/>
            </a:pPr>
            <a:r>
              <a:rPr lang="zh-CN" altLang="pt-BR" b="1" dirty="0" smtClean="0">
                <a:latin typeface="华文中宋" panose="02010600040101010101" pitchFamily="2" charset="-122"/>
                <a:ea typeface="华文中宋" panose="02010600040101010101" pitchFamily="2" charset="-122"/>
              </a:rPr>
              <a:t> </a:t>
            </a:r>
            <a:r>
              <a:rPr lang="zh-CN" altLang="pt-BR" b="1" dirty="0" smtClean="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所有车轮全部离开地面</a:t>
            </a:r>
            <a:endParaRPr lang="en-US" altLang="zh-CN" b="1" dirty="0" smtClean="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a:p>
            <a:pPr marL="179705" lvl="1" indent="0">
              <a:buSzPct val="130000"/>
              <a:buFont typeface="Wingdings" panose="05000000000000000000" pitchFamily="2" charset="2"/>
              <a:buChar char="n"/>
              <a:defRPr/>
            </a:pPr>
            <a:r>
              <a:rPr lang="zh-CN" altLang="pt-BR" b="1" dirty="0" smtClean="0">
                <a:latin typeface="华文中宋" panose="02010600040101010101" pitchFamily="2" charset="-122"/>
                <a:ea typeface="华文中宋" panose="02010600040101010101" pitchFamily="2" charset="-122"/>
              </a:rPr>
              <a:t>  起重机承载后支腿受力增加</a:t>
            </a:r>
            <a:endParaRPr lang="en-US" altLang="zh-CN" b="1" dirty="0" smtClean="0">
              <a:latin typeface="华文中宋" panose="02010600040101010101" pitchFamily="2" charset="-122"/>
              <a:ea typeface="华文中宋" panose="02010600040101010101" pitchFamily="2" charset="-122"/>
            </a:endParaRPr>
          </a:p>
          <a:p>
            <a:pPr marL="179705" lvl="1" indent="0">
              <a:buSzPct val="130000"/>
              <a:buFont typeface="Wingdings" panose="05000000000000000000" pitchFamily="2" charset="2"/>
              <a:buChar char="n"/>
              <a:defRPr/>
            </a:pPr>
            <a:r>
              <a:rPr lang="zh-CN" altLang="pt-BR" b="1" dirty="0" smtClean="0">
                <a:latin typeface="华文中宋" panose="02010600040101010101" pitchFamily="2" charset="-122"/>
                <a:ea typeface="华文中宋" panose="02010600040101010101" pitchFamily="2" charset="-122"/>
              </a:rPr>
              <a:t>  随着吊臂的旋转各个支腿受力不同</a:t>
            </a:r>
            <a:endParaRPr lang="en-US" altLang="zh-CN" b="1" dirty="0" smtClean="0">
              <a:latin typeface="华文中宋" panose="02010600040101010101" pitchFamily="2" charset="-122"/>
              <a:ea typeface="华文中宋" panose="02010600040101010101" pitchFamily="2" charset="-122"/>
            </a:endParaRPr>
          </a:p>
          <a:p>
            <a:pPr marL="179705" lvl="1" indent="0">
              <a:buSzPct val="130000"/>
              <a:buFont typeface="Wingdings" panose="05000000000000000000" pitchFamily="2" charset="2"/>
              <a:buChar char="n"/>
              <a:defRPr/>
            </a:pPr>
            <a:r>
              <a:rPr lang="zh-CN" altLang="pt-BR" b="1" dirty="0" smtClean="0">
                <a:latin typeface="华文中宋" panose="02010600040101010101" pitchFamily="2" charset="-122"/>
                <a:ea typeface="华文中宋" panose="02010600040101010101" pitchFamily="2" charset="-122"/>
              </a:rPr>
              <a:t>  后</a:t>
            </a:r>
            <a:r>
              <a:rPr lang="pt-BR" altLang="zh-CN" b="1" dirty="0" smtClean="0">
                <a:latin typeface="华文中宋" panose="02010600040101010101" pitchFamily="2" charset="-122"/>
                <a:ea typeface="华文中宋" panose="02010600040101010101" pitchFamily="2" charset="-122"/>
              </a:rPr>
              <a:t>45</a:t>
            </a:r>
            <a:r>
              <a:rPr lang="zh-CN" altLang="pt-BR" b="1" dirty="0" smtClean="0">
                <a:latin typeface="华文中宋" panose="02010600040101010101" pitchFamily="2" charset="-122"/>
                <a:ea typeface="华文中宋" panose="02010600040101010101" pitchFamily="2" charset="-122"/>
              </a:rPr>
              <a:t>度角承载力最大。</a:t>
            </a:r>
            <a:endParaRPr lang="pt-BR" altLang="zh-CN" b="1" dirty="0">
              <a:latin typeface="华文中宋" panose="02010600040101010101" pitchFamily="2" charset="-122"/>
              <a:ea typeface="华文中宋" panose="02010600040101010101" pitchFamily="2" charset="-122"/>
            </a:endParaRPr>
          </a:p>
        </p:txBody>
      </p:sp>
      <p:pic>
        <p:nvPicPr>
          <p:cNvPr id="78857" name="Picture 4" descr="IMG_3772"/>
          <p:cNvPicPr>
            <a:picLocks noChangeAspect="1" noChangeArrowheads="1"/>
          </p:cNvPicPr>
          <p:nvPr/>
        </p:nvPicPr>
        <p:blipFill>
          <a:blip r:embed="rId3"/>
          <a:srcRect/>
          <a:stretch>
            <a:fillRect/>
          </a:stretch>
        </p:blipFill>
        <p:spPr bwMode="auto">
          <a:xfrm>
            <a:off x="6299200" y="2727325"/>
            <a:ext cx="4576763" cy="2951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7987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368300" y="979034"/>
            <a:ext cx="7213600" cy="1143000"/>
          </a:xfr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kern="1200" dirty="0">
                <a:solidFill>
                  <a:schemeClr val="tx1">
                    <a:lumMod val="65000"/>
                    <a:lumOff val="35000"/>
                  </a:schemeClr>
                </a:solidFill>
                <a:latin typeface="+mn-ea"/>
                <a:ea typeface="+mn-ea"/>
                <a:cs typeface="+mn-cs"/>
              </a:rPr>
              <a:t>吊装作业安全要求</a:t>
            </a:r>
            <a:r>
              <a:rPr lang="en-US" altLang="zh-CN" sz="3200" b="1" kern="1200" dirty="0">
                <a:solidFill>
                  <a:schemeClr val="tx1">
                    <a:lumMod val="65000"/>
                    <a:lumOff val="35000"/>
                  </a:schemeClr>
                </a:solidFill>
                <a:latin typeface="+mn-ea"/>
                <a:ea typeface="+mn-ea"/>
                <a:cs typeface="+mn-cs"/>
              </a:rPr>
              <a:t>—</a:t>
            </a:r>
            <a:r>
              <a:rPr lang="zh-CN" altLang="en-US" sz="3200" b="1" kern="1200" dirty="0">
                <a:solidFill>
                  <a:srgbClr val="FF0000"/>
                </a:solidFill>
                <a:latin typeface="+mn-ea"/>
                <a:ea typeface="+mn-ea"/>
                <a:cs typeface="+mn-cs"/>
              </a:rPr>
              <a:t>安全警戒</a:t>
            </a:r>
            <a:endParaRPr lang="zh-CN" altLang="en-US" sz="3200" b="1" kern="1200" dirty="0">
              <a:solidFill>
                <a:srgbClr val="FF0000"/>
              </a:solidFill>
              <a:latin typeface="+mn-ea"/>
              <a:ea typeface="+mn-ea"/>
              <a:cs typeface="+mn-cs"/>
            </a:endParaRPr>
          </a:p>
        </p:txBody>
      </p:sp>
      <p:sp>
        <p:nvSpPr>
          <p:cNvPr id="79880" name="Rectangle 3"/>
          <p:cNvSpPr txBox="1">
            <a:spLocks noChangeArrowheads="1"/>
          </p:cNvSpPr>
          <p:nvPr/>
        </p:nvSpPr>
        <p:spPr bwMode="auto">
          <a:xfrm>
            <a:off x="484188" y="2325688"/>
            <a:ext cx="11039475" cy="504825"/>
          </a:xfrm>
          <a:prstGeom prst="rect">
            <a:avLst/>
          </a:prstGeom>
          <a:noFill/>
          <a:ln w="9525">
            <a:noFill/>
            <a:miter lim="800000"/>
          </a:ln>
        </p:spPr>
        <p:txBody>
          <a:bodyPr/>
          <a:lstStyle/>
          <a:p>
            <a:pPr marL="685800" lvl="1" indent="-228600">
              <a:lnSpc>
                <a:spcPct val="90000"/>
              </a:lnSpc>
              <a:spcBef>
                <a:spcPts val="500"/>
              </a:spcBef>
              <a:buFont typeface="Wingdings" panose="05000000000000000000" pitchFamily="2" charset="2"/>
              <a:buBlip>
                <a:blip r:embed="rId3"/>
              </a:buBlip>
            </a:pPr>
            <a:r>
              <a:rPr lang="zh-CN" altLang="pt-BR" sz="2400" b="1">
                <a:latin typeface="宋体" panose="02010600030101010101" pitchFamily="2" charset="-122"/>
                <a:sym typeface="Arial" panose="020B0604020202020204" pitchFamily="34" charset="0"/>
              </a:rPr>
              <a:t>在吊装作业区域外沿设置警戒，保证工作区域内没有无关人员。</a:t>
            </a:r>
            <a:endParaRPr lang="pt-BR" altLang="zh-CN" sz="2400" b="1">
              <a:latin typeface="宋体" panose="02010600030101010101" pitchFamily="2" charset="-122"/>
              <a:sym typeface="Arial" panose="020B0604020202020204" pitchFamily="34" charset="0"/>
            </a:endParaRPr>
          </a:p>
          <a:p>
            <a:pPr marL="685800" lvl="1" indent="-228600">
              <a:lnSpc>
                <a:spcPct val="90000"/>
              </a:lnSpc>
              <a:spcBef>
                <a:spcPts val="500"/>
              </a:spcBef>
              <a:buFont typeface="Wingdings" panose="05000000000000000000" pitchFamily="2" charset="2"/>
              <a:buBlip>
                <a:blip r:embed="rId3"/>
              </a:buBlip>
            </a:pPr>
            <a:endParaRPr lang="zh-CN" altLang="pt-BR" sz="2400" b="1">
              <a:solidFill>
                <a:srgbClr val="178AB3"/>
              </a:solidFill>
              <a:latin typeface="宋体" panose="02010600030101010101" pitchFamily="2" charset="-122"/>
              <a:sym typeface="Arial" panose="020B0604020202020204" pitchFamily="34" charset="0"/>
            </a:endParaRPr>
          </a:p>
          <a:p>
            <a:pPr marL="228600" indent="-228600">
              <a:lnSpc>
                <a:spcPct val="90000"/>
              </a:lnSpc>
              <a:spcBef>
                <a:spcPts val="1000"/>
              </a:spcBef>
              <a:buFont typeface="Arial" panose="020B0604020202020204" pitchFamily="34" charset="0"/>
              <a:buChar char="•"/>
            </a:pPr>
            <a:endParaRPr lang="zh-CN" altLang="en-US" sz="2800">
              <a:solidFill>
                <a:srgbClr val="178AB3"/>
              </a:solidFill>
              <a:sym typeface="Arial" panose="020B0604020202020204" pitchFamily="34" charset="0"/>
            </a:endParaRPr>
          </a:p>
        </p:txBody>
      </p:sp>
      <p:pic>
        <p:nvPicPr>
          <p:cNvPr id="79881" name="Picture 6" descr="PICT0034"/>
          <p:cNvPicPr>
            <a:picLocks noChangeAspect="1" noChangeArrowheads="1"/>
          </p:cNvPicPr>
          <p:nvPr/>
        </p:nvPicPr>
        <p:blipFill>
          <a:blip r:embed="rId4"/>
          <a:srcRect/>
          <a:stretch>
            <a:fillRect/>
          </a:stretch>
        </p:blipFill>
        <p:spPr bwMode="auto">
          <a:xfrm>
            <a:off x="1333500" y="2830513"/>
            <a:ext cx="3686175" cy="3438525"/>
          </a:xfrm>
          <a:prstGeom prst="rect">
            <a:avLst/>
          </a:prstGeom>
          <a:noFill/>
          <a:ln w="9525">
            <a:noFill/>
            <a:miter lim="800000"/>
            <a:headEnd/>
            <a:tailEnd/>
          </a:ln>
        </p:spPr>
      </p:pic>
      <p:pic>
        <p:nvPicPr>
          <p:cNvPr id="79882" name="Picture 4" descr="6"/>
          <p:cNvPicPr>
            <a:picLocks noChangeAspect="1" noChangeArrowheads="1"/>
          </p:cNvPicPr>
          <p:nvPr/>
        </p:nvPicPr>
        <p:blipFill>
          <a:blip r:embed="rId5"/>
          <a:srcRect/>
          <a:stretch>
            <a:fillRect/>
          </a:stretch>
        </p:blipFill>
        <p:spPr bwMode="auto">
          <a:xfrm>
            <a:off x="6899275" y="2578100"/>
            <a:ext cx="4052888" cy="3810000"/>
          </a:xfrm>
          <a:prstGeom prst="rect">
            <a:avLst/>
          </a:prstGeom>
          <a:noFill/>
          <a:ln w="9525">
            <a:noFill/>
            <a:miter lim="800000"/>
            <a:headEnd/>
            <a:tailEnd/>
          </a:ln>
        </p:spPr>
      </p:pic>
      <p:sp>
        <p:nvSpPr>
          <p:cNvPr id="79883" name="AutoShape 5"/>
          <p:cNvSpPr>
            <a:spLocks noChangeArrowheads="1"/>
          </p:cNvSpPr>
          <p:nvPr/>
        </p:nvSpPr>
        <p:spPr bwMode="auto">
          <a:xfrm>
            <a:off x="3683000" y="5881688"/>
            <a:ext cx="3875088" cy="774700"/>
          </a:xfrm>
          <a:prstGeom prst="wedgeRoundRectCallout">
            <a:avLst>
              <a:gd name="adj1" fmla="val 67755"/>
              <a:gd name="adj2" fmla="val -158519"/>
              <a:gd name="adj3" fmla="val 16667"/>
            </a:avLst>
          </a:prstGeom>
          <a:solidFill>
            <a:srgbClr val="FFFF00">
              <a:alpha val="59999"/>
            </a:srgbClr>
          </a:solidFill>
          <a:ln w="9525" algn="ctr">
            <a:solidFill>
              <a:srgbClr val="FF0000"/>
            </a:solidFill>
            <a:miter lim="800000"/>
          </a:ln>
        </p:spPr>
        <p:txBody>
          <a:bodyPr/>
          <a:lstStyle/>
          <a:p>
            <a:r>
              <a:rPr lang="zh-CN" altLang="en-US" b="1">
                <a:solidFill>
                  <a:srgbClr val="FF0000"/>
                </a:solidFill>
                <a:latin typeface="华文细黑" panose="02010600040101010101" pitchFamily="2" charset="-122"/>
                <a:ea typeface="华文细黑" panose="02010600040101010101" pitchFamily="2" charset="-122"/>
              </a:rPr>
              <a:t>吊装现场要设置警示牌，并对作业现场用警戒线隔离。</a:t>
            </a:r>
            <a:endParaRPr lang="zh-CN" altLang="en-US" b="1">
              <a:solidFill>
                <a:srgbClr val="FF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8089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txBox="1">
            <a:spLocks noChangeArrowheads="1"/>
          </p:cNvSpPr>
          <p:nvPr/>
        </p:nvSpPr>
        <p:spPr bwMode="auto">
          <a:xfrm>
            <a:off x="611188" y="1088004"/>
            <a:ext cx="2654526" cy="576263"/>
          </a:xfrm>
          <a:prstGeom prst="rect">
            <a:avLst/>
          </a:prstGeo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lvl1pPr marL="914400" indent="-914400" algn="ctr">
              <a:lnSpc>
                <a:spcPct val="90000"/>
              </a:lnSpc>
              <a:defRPr sz="3200" b="1">
                <a:solidFill>
                  <a:schemeClr val="tx1">
                    <a:lumMod val="65000"/>
                    <a:lumOff val="35000"/>
                  </a:schemeClr>
                </a:solidFill>
                <a:latin typeface="+mn-ea"/>
                <a:ea typeface="+mn-ea"/>
                <a:sym typeface="MS PGothic" panose="020B0600070205080204" pitchFamily="34" charset="-128"/>
              </a:defRPr>
            </a:lvl1pPr>
            <a:lvl2pPr marL="914400" indent="-914400">
              <a:lnSpc>
                <a:spcPct val="90000"/>
              </a:lnSpc>
              <a:defRPr sz="4400">
                <a:latin typeface="MS PGothic" panose="020B0600070205080204" pitchFamily="34" charset="-128"/>
                <a:ea typeface="微软雅黑" panose="020B0503020204020204" pitchFamily="34" charset="-122"/>
                <a:sym typeface="MS PGothic" panose="020B0600070205080204" pitchFamily="34" charset="-128"/>
              </a:defRPr>
            </a:lvl2pPr>
            <a:lvl3pPr indent="-914400">
              <a:lnSpc>
                <a:spcPct val="90000"/>
              </a:lnSpc>
              <a:defRPr sz="4400">
                <a:latin typeface="MS PGothic" panose="020B0600070205080204" pitchFamily="34" charset="-128"/>
                <a:ea typeface="微软雅黑" panose="020B0503020204020204" pitchFamily="34" charset="-122"/>
                <a:sym typeface="MS PGothic" panose="020B0600070205080204" pitchFamily="34" charset="-128"/>
              </a:defRPr>
            </a:lvl3pPr>
            <a:lvl4pPr marL="914400" indent="-914400">
              <a:lnSpc>
                <a:spcPct val="90000"/>
              </a:lnSpc>
              <a:defRPr sz="4400">
                <a:latin typeface="MS PGothic" panose="020B0600070205080204" pitchFamily="34" charset="-128"/>
                <a:ea typeface="微软雅黑" panose="020B0503020204020204" pitchFamily="34" charset="-122"/>
                <a:sym typeface="MS PGothic" panose="020B0600070205080204" pitchFamily="34" charset="-128"/>
              </a:defRPr>
            </a:lvl4pPr>
            <a:lvl5pPr marL="914400" indent="-914400">
              <a:lnSpc>
                <a:spcPct val="90000"/>
              </a:lnSpc>
              <a:defRPr sz="4400">
                <a:latin typeface="MS PGothic" panose="020B0600070205080204" pitchFamily="34" charset="-128"/>
                <a:ea typeface="微软雅黑" panose="020B0503020204020204" pitchFamily="34" charset="-122"/>
                <a:sym typeface="MS PGothic" panose="020B0600070205080204" pitchFamily="34" charset="-128"/>
              </a:defRPr>
            </a:lvl5pPr>
            <a:lvl6pPr marL="1371600" indent="-914400" fontAlgn="base">
              <a:lnSpc>
                <a:spcPct val="90000"/>
              </a:lnSpc>
              <a:spcBef>
                <a:spcPct val="0"/>
              </a:spcBef>
              <a:spcAft>
                <a:spcPct val="0"/>
              </a:spcAft>
              <a:defRPr sz="4400">
                <a:latin typeface="MS PGothic" panose="020B0600070205080204" pitchFamily="34" charset="-128"/>
                <a:ea typeface="微软雅黑" panose="020B0503020204020204" pitchFamily="34" charset="-122"/>
                <a:sym typeface="MS PGothic" panose="020B0600070205080204" pitchFamily="34" charset="-128"/>
              </a:defRPr>
            </a:lvl6pPr>
            <a:lvl7pPr marL="1828800" indent="-914400" fontAlgn="base">
              <a:lnSpc>
                <a:spcPct val="90000"/>
              </a:lnSpc>
              <a:spcBef>
                <a:spcPct val="0"/>
              </a:spcBef>
              <a:spcAft>
                <a:spcPct val="0"/>
              </a:spcAft>
              <a:defRPr sz="4400">
                <a:latin typeface="MS PGothic" panose="020B0600070205080204" pitchFamily="34" charset="-128"/>
                <a:ea typeface="微软雅黑" panose="020B0503020204020204" pitchFamily="34" charset="-122"/>
                <a:sym typeface="MS PGothic" panose="020B0600070205080204" pitchFamily="34" charset="-128"/>
              </a:defRPr>
            </a:lvl7pPr>
            <a:lvl8pPr marL="2286000" indent="-914400" fontAlgn="base">
              <a:lnSpc>
                <a:spcPct val="90000"/>
              </a:lnSpc>
              <a:spcBef>
                <a:spcPct val="0"/>
              </a:spcBef>
              <a:spcAft>
                <a:spcPct val="0"/>
              </a:spcAft>
              <a:defRPr sz="4400">
                <a:latin typeface="MS PGothic" panose="020B0600070205080204" pitchFamily="34" charset="-128"/>
                <a:ea typeface="微软雅黑" panose="020B0503020204020204" pitchFamily="34" charset="-122"/>
                <a:sym typeface="MS PGothic" panose="020B0600070205080204" pitchFamily="34" charset="-128"/>
              </a:defRPr>
            </a:lvl8pPr>
            <a:lvl9pPr marL="2743200" indent="-914400" fontAlgn="base">
              <a:lnSpc>
                <a:spcPct val="90000"/>
              </a:lnSpc>
              <a:spcBef>
                <a:spcPct val="0"/>
              </a:spcBef>
              <a:spcAft>
                <a:spcPct val="0"/>
              </a:spcAft>
              <a:defRPr sz="4400">
                <a:latin typeface="MS PGothic" panose="020B0600070205080204" pitchFamily="34" charset="-128"/>
                <a:ea typeface="微软雅黑" panose="020B0503020204020204" pitchFamily="34" charset="-122"/>
                <a:sym typeface="MS PGothic" panose="020B0600070205080204" pitchFamily="34" charset="-128"/>
              </a:defRPr>
            </a:lvl9pPr>
          </a:lstStyle>
          <a:p>
            <a:pPr>
              <a:defRPr/>
            </a:pPr>
            <a:r>
              <a:rPr lang="zh-CN" altLang="en-US" dirty="0"/>
              <a:t>吊装前检查</a:t>
            </a:r>
            <a:endParaRPr lang="zh-CN" altLang="en-US" dirty="0"/>
          </a:p>
        </p:txBody>
      </p:sp>
      <p:sp>
        <p:nvSpPr>
          <p:cNvPr id="7" name="Rectangle 4"/>
          <p:cNvSpPr>
            <a:spLocks noChangeArrowheads="1"/>
          </p:cNvSpPr>
          <p:nvPr/>
        </p:nvSpPr>
        <p:spPr bwMode="auto">
          <a:xfrm>
            <a:off x="3625850" y="1057275"/>
            <a:ext cx="7526338" cy="579438"/>
          </a:xfrm>
          <a:prstGeom prst="rect">
            <a:avLst/>
          </a:prstGeom>
          <a:noFill/>
          <a:ln w="9525">
            <a:noFill/>
            <a:miter lim="800000"/>
          </a:ln>
          <a:effectLst/>
        </p:spPr>
        <p:txBody>
          <a:bodyPr wrap="none">
            <a:spAutoFit/>
          </a:bodyPr>
          <a:lstStyle/>
          <a:p>
            <a:pPr>
              <a:defRPr/>
            </a:pPr>
            <a:r>
              <a:rPr lang="zh-CN" altLang="en-US" sz="3200" b="1" dirty="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rPr>
              <a:t>简单说，起重吊装前指挥人员“五个确认”</a:t>
            </a:r>
            <a:endParaRPr lang="zh-CN" altLang="en-US" sz="3200" b="1" dirty="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endParaRPr>
          </a:p>
        </p:txBody>
      </p:sp>
      <p:sp>
        <p:nvSpPr>
          <p:cNvPr id="80905" name="Rectangle 3"/>
          <p:cNvSpPr>
            <a:spLocks noChangeArrowheads="1"/>
          </p:cNvSpPr>
          <p:nvPr/>
        </p:nvSpPr>
        <p:spPr bwMode="auto">
          <a:xfrm>
            <a:off x="611188" y="2451100"/>
            <a:ext cx="5484812" cy="3292475"/>
          </a:xfrm>
          <a:prstGeom prst="rect">
            <a:avLst/>
          </a:prstGeom>
          <a:solidFill>
            <a:srgbClr val="FFFF00"/>
          </a:solidFill>
          <a:ln w="76200" cmpd="tri">
            <a:solidFill>
              <a:srgbClr val="FF0000"/>
            </a:solidFill>
            <a:miter lim="800000"/>
          </a:ln>
        </p:spPr>
        <p:txBody>
          <a:bodyPr>
            <a:spAutoFit/>
          </a:bodyPr>
          <a:lstStyle/>
          <a:p>
            <a:pPr>
              <a:lnSpc>
                <a:spcPct val="130000"/>
              </a:lnSpc>
            </a:pPr>
            <a:r>
              <a:rPr lang="zh-CN" altLang="en-US" sz="3200" b="1">
                <a:solidFill>
                  <a:srgbClr val="0000FF"/>
                </a:solidFill>
              </a:rPr>
              <a:t>（一）确认危险区域无人；</a:t>
            </a:r>
            <a:endParaRPr lang="zh-CN" altLang="en-US" sz="3200" b="1">
              <a:solidFill>
                <a:srgbClr val="0000FF"/>
              </a:solidFill>
            </a:endParaRPr>
          </a:p>
          <a:p>
            <a:pPr>
              <a:lnSpc>
                <a:spcPct val="130000"/>
              </a:lnSpc>
            </a:pPr>
            <a:r>
              <a:rPr lang="zh-CN" altLang="en-US" sz="3200" b="1">
                <a:solidFill>
                  <a:srgbClr val="0000FF"/>
                </a:solidFill>
              </a:rPr>
              <a:t>（二）确认吊车吊件安全；</a:t>
            </a:r>
            <a:endParaRPr lang="zh-CN" altLang="en-US" sz="3200" b="1">
              <a:solidFill>
                <a:srgbClr val="0000FF"/>
              </a:solidFill>
            </a:endParaRPr>
          </a:p>
          <a:p>
            <a:pPr>
              <a:lnSpc>
                <a:spcPct val="130000"/>
              </a:lnSpc>
            </a:pPr>
            <a:r>
              <a:rPr lang="zh-CN" altLang="en-US" sz="3200" b="1">
                <a:solidFill>
                  <a:srgbClr val="0000FF"/>
                </a:solidFill>
              </a:rPr>
              <a:t>（三）确认吊具吊点正确；</a:t>
            </a:r>
            <a:endParaRPr lang="zh-CN" altLang="en-US" sz="3200" b="1">
              <a:solidFill>
                <a:srgbClr val="0000FF"/>
              </a:solidFill>
            </a:endParaRPr>
          </a:p>
          <a:p>
            <a:pPr>
              <a:lnSpc>
                <a:spcPct val="130000"/>
              </a:lnSpc>
            </a:pPr>
            <a:r>
              <a:rPr lang="zh-CN" altLang="en-US" sz="3200" b="1">
                <a:solidFill>
                  <a:srgbClr val="0000FF"/>
                </a:solidFill>
              </a:rPr>
              <a:t>（四）确认人员经过培训；</a:t>
            </a:r>
            <a:endParaRPr lang="zh-CN" altLang="en-US" sz="3200" b="1">
              <a:solidFill>
                <a:srgbClr val="0000FF"/>
              </a:solidFill>
            </a:endParaRPr>
          </a:p>
          <a:p>
            <a:pPr>
              <a:lnSpc>
                <a:spcPct val="130000"/>
              </a:lnSpc>
            </a:pPr>
            <a:r>
              <a:rPr lang="zh-CN" altLang="en-US" sz="3200" b="1">
                <a:solidFill>
                  <a:srgbClr val="0000FF"/>
                </a:solidFill>
              </a:rPr>
              <a:t>（五）确认引绳准备到位；</a:t>
            </a:r>
            <a:endParaRPr lang="zh-CN" altLang="en-US" sz="3200" b="1">
              <a:solidFill>
                <a:srgbClr val="0000FF"/>
              </a:solidFill>
            </a:endParaRPr>
          </a:p>
        </p:txBody>
      </p:sp>
      <p:pic>
        <p:nvPicPr>
          <p:cNvPr id="80906" name="Picture 2" descr="01212"/>
          <p:cNvPicPr>
            <a:picLocks noChangeAspect="1" noChangeArrowheads="1"/>
          </p:cNvPicPr>
          <p:nvPr/>
        </p:nvPicPr>
        <p:blipFill>
          <a:blip r:embed="rId3"/>
          <a:srcRect/>
          <a:stretch>
            <a:fillRect/>
          </a:stretch>
        </p:blipFill>
        <p:spPr bwMode="auto">
          <a:xfrm>
            <a:off x="6745288" y="2293938"/>
            <a:ext cx="4683125" cy="3449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8192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495753" y="987425"/>
            <a:ext cx="8880475" cy="677863"/>
          </a:xfr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kern="1200" dirty="0">
                <a:solidFill>
                  <a:schemeClr val="tx1">
                    <a:lumMod val="65000"/>
                    <a:lumOff val="35000"/>
                  </a:schemeClr>
                </a:solidFill>
                <a:latin typeface="+mn-ea"/>
                <a:ea typeface="+mn-ea"/>
                <a:cs typeface="+mn-cs"/>
              </a:rPr>
              <a:t>吊装作业管理要点</a:t>
            </a:r>
            <a:r>
              <a:rPr lang="en-US" altLang="zh-CN" sz="3200" b="1" kern="1200" dirty="0">
                <a:solidFill>
                  <a:schemeClr val="tx1">
                    <a:lumMod val="65000"/>
                    <a:lumOff val="35000"/>
                  </a:schemeClr>
                </a:solidFill>
                <a:latin typeface="+mn-ea"/>
                <a:ea typeface="+mn-ea"/>
                <a:cs typeface="+mn-cs"/>
              </a:rPr>
              <a:t>——</a:t>
            </a:r>
            <a:r>
              <a:rPr lang="zh-CN" altLang="en-US" sz="3200" b="1" kern="1200" dirty="0">
                <a:solidFill>
                  <a:srgbClr val="FF0000"/>
                </a:solidFill>
                <a:latin typeface="+mn-ea"/>
                <a:ea typeface="+mn-ea"/>
                <a:cs typeface="+mn-cs"/>
              </a:rPr>
              <a:t>工作安全分析及工作交底</a:t>
            </a:r>
            <a:endParaRPr lang="zh-CN" altLang="en-US" sz="3200" b="1" kern="1200" dirty="0">
              <a:solidFill>
                <a:srgbClr val="FF0000"/>
              </a:solidFill>
              <a:latin typeface="+mn-ea"/>
              <a:ea typeface="+mn-ea"/>
              <a:cs typeface="+mn-cs"/>
            </a:endParaRPr>
          </a:p>
        </p:txBody>
      </p:sp>
      <p:sp>
        <p:nvSpPr>
          <p:cNvPr id="81928" name="Text Box 3"/>
          <p:cNvSpPr txBox="1">
            <a:spLocks noChangeArrowheads="1"/>
          </p:cNvSpPr>
          <p:nvPr/>
        </p:nvSpPr>
        <p:spPr bwMode="auto">
          <a:xfrm>
            <a:off x="434975" y="1982788"/>
            <a:ext cx="4456113" cy="3884612"/>
          </a:xfrm>
          <a:prstGeom prst="rect">
            <a:avLst/>
          </a:prstGeom>
          <a:noFill/>
          <a:ln w="50800" cmpd="tri" algn="ctr">
            <a:solidFill>
              <a:srgbClr val="00B0F0"/>
            </a:solidFill>
            <a:miter lim="800000"/>
          </a:ln>
        </p:spPr>
        <p:txBody>
          <a:bodyPr>
            <a:spAutoFit/>
          </a:bodyPr>
          <a:lstStyle/>
          <a:p>
            <a:pPr marL="274955" indent="-274955">
              <a:lnSpc>
                <a:spcPct val="110000"/>
              </a:lnSpc>
              <a:spcBef>
                <a:spcPts val="1200"/>
              </a:spcBef>
              <a:buClr>
                <a:srgbClr val="C00000"/>
              </a:buClr>
              <a:buFont typeface="Wingdings" panose="05000000000000000000" pitchFamily="2" charset="2"/>
              <a:buChar char="¯"/>
            </a:pPr>
            <a:r>
              <a:rPr lang="zh-CN" altLang="en-US" sz="3200" b="1">
                <a:solidFill>
                  <a:srgbClr val="FF0000"/>
                </a:solidFill>
                <a:latin typeface="华文仿宋" panose="02010600040101010101" pitchFamily="2" charset="-122"/>
                <a:ea typeface="华文仿宋" panose="02010600040101010101" pitchFamily="2" charset="-122"/>
              </a:rPr>
              <a:t>根据吊装作业的工况，合理配置指挥人员、吊装人员、搬运人员人数；合理安排机具、材料，如：设备吨位，钢丝绳承载能力等。</a:t>
            </a:r>
            <a:endParaRPr lang="zh-CN" altLang="en-US" sz="3200" b="1">
              <a:solidFill>
                <a:srgbClr val="FF0000"/>
              </a:solidFill>
              <a:latin typeface="华文仿宋" panose="02010600040101010101" pitchFamily="2" charset="-122"/>
              <a:ea typeface="华文仿宋" panose="02010600040101010101" pitchFamily="2" charset="-122"/>
            </a:endParaRPr>
          </a:p>
        </p:txBody>
      </p:sp>
      <p:pic>
        <p:nvPicPr>
          <p:cNvPr id="81929" name="Picture 4" descr="PICT0006"/>
          <p:cNvPicPr>
            <a:picLocks noChangeAspect="1" noChangeArrowheads="1"/>
          </p:cNvPicPr>
          <p:nvPr/>
        </p:nvPicPr>
        <p:blipFill>
          <a:blip r:embed="rId3"/>
          <a:srcRect/>
          <a:stretch>
            <a:fillRect/>
          </a:stretch>
        </p:blipFill>
        <p:spPr bwMode="auto">
          <a:xfrm>
            <a:off x="5675313" y="2090738"/>
            <a:ext cx="5653087" cy="340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8294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ChangeArrowheads="1"/>
          </p:cNvSpPr>
          <p:nvPr/>
        </p:nvSpPr>
        <p:spPr bwMode="auto">
          <a:xfrm>
            <a:off x="200025" y="1072470"/>
            <a:ext cx="6462032" cy="535531"/>
          </a:xfrm>
          <a:prstGeom prst="rect">
            <a:avLst/>
          </a:prstGeo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marL="914400" indent="-914400" algn="ctr">
              <a:lnSpc>
                <a:spcPct val="90000"/>
              </a:lnSpc>
              <a:defRPr/>
            </a:pPr>
            <a:r>
              <a:rPr lang="zh-CN" altLang="en-US" sz="3200" b="1" dirty="0">
                <a:solidFill>
                  <a:schemeClr val="tx1">
                    <a:lumMod val="65000"/>
                    <a:lumOff val="35000"/>
                  </a:schemeClr>
                </a:solidFill>
                <a:latin typeface="+mn-ea"/>
                <a:ea typeface="+mn-ea"/>
                <a:sym typeface="MS PGothic" panose="020B0600070205080204" pitchFamily="34" charset="-128"/>
              </a:rPr>
              <a:t>吊装作业概述</a:t>
            </a:r>
            <a:r>
              <a:rPr lang="en-US" altLang="zh-CN" sz="3200" b="1" dirty="0">
                <a:solidFill>
                  <a:schemeClr val="tx1">
                    <a:lumMod val="65000"/>
                    <a:lumOff val="35000"/>
                  </a:schemeClr>
                </a:solidFill>
                <a:latin typeface="+mn-ea"/>
                <a:ea typeface="+mn-ea"/>
                <a:sym typeface="MS PGothic" panose="020B0600070205080204" pitchFamily="34" charset="-128"/>
              </a:rPr>
              <a:t>—</a:t>
            </a:r>
            <a:r>
              <a:rPr lang="zh-CN" altLang="en-US" sz="3200" b="1" dirty="0">
                <a:solidFill>
                  <a:srgbClr val="FF0000"/>
                </a:solidFill>
                <a:latin typeface="+mn-ea"/>
                <a:ea typeface="+mn-ea"/>
                <a:sym typeface="MS PGothic" panose="020B0600070205080204" pitchFamily="34" charset="-128"/>
              </a:rPr>
              <a:t>作业现场检查</a:t>
            </a:r>
            <a:endParaRPr lang="zh-CN" altLang="en-US" sz="3200" b="1" dirty="0">
              <a:solidFill>
                <a:srgbClr val="FF0000"/>
              </a:solidFill>
              <a:latin typeface="+mn-ea"/>
              <a:ea typeface="+mn-ea"/>
              <a:sym typeface="MS PGothic" panose="020B0600070205080204" pitchFamily="34" charset="-128"/>
            </a:endParaRPr>
          </a:p>
        </p:txBody>
      </p:sp>
      <p:pic>
        <p:nvPicPr>
          <p:cNvPr id="82952" name="Picture 2" descr="L1020001"/>
          <p:cNvPicPr>
            <a:picLocks noChangeAspect="1" noChangeArrowheads="1"/>
          </p:cNvPicPr>
          <p:nvPr/>
        </p:nvPicPr>
        <p:blipFill>
          <a:blip r:embed="rId3"/>
          <a:srcRect/>
          <a:stretch>
            <a:fillRect/>
          </a:stretch>
        </p:blipFill>
        <p:spPr bwMode="auto">
          <a:xfrm>
            <a:off x="263525" y="1817688"/>
            <a:ext cx="3479800" cy="2097087"/>
          </a:xfrm>
          <a:prstGeom prst="rect">
            <a:avLst/>
          </a:prstGeom>
          <a:noFill/>
          <a:ln w="9525">
            <a:noFill/>
            <a:miter lim="800000"/>
            <a:headEnd/>
            <a:tailEnd/>
          </a:ln>
        </p:spPr>
      </p:pic>
      <p:pic>
        <p:nvPicPr>
          <p:cNvPr id="82953" name="Picture 3" descr="L1020168"/>
          <p:cNvPicPr>
            <a:picLocks noChangeAspect="1" noChangeArrowheads="1"/>
          </p:cNvPicPr>
          <p:nvPr/>
        </p:nvPicPr>
        <p:blipFill>
          <a:blip r:embed="rId4"/>
          <a:srcRect/>
          <a:stretch>
            <a:fillRect/>
          </a:stretch>
        </p:blipFill>
        <p:spPr bwMode="auto">
          <a:xfrm>
            <a:off x="6662738" y="3981450"/>
            <a:ext cx="4019550" cy="2459038"/>
          </a:xfrm>
          <a:prstGeom prst="rect">
            <a:avLst/>
          </a:prstGeom>
          <a:noFill/>
          <a:ln w="9525">
            <a:noFill/>
            <a:miter lim="800000"/>
            <a:headEnd/>
            <a:tailEnd/>
          </a:ln>
        </p:spPr>
      </p:pic>
      <p:pic>
        <p:nvPicPr>
          <p:cNvPr id="82954" name="Picture 4" descr="L1020171"/>
          <p:cNvPicPr>
            <a:picLocks noChangeAspect="1" noChangeArrowheads="1"/>
          </p:cNvPicPr>
          <p:nvPr/>
        </p:nvPicPr>
        <p:blipFill>
          <a:blip r:embed="rId5"/>
          <a:srcRect/>
          <a:stretch>
            <a:fillRect/>
          </a:stretch>
        </p:blipFill>
        <p:spPr bwMode="auto">
          <a:xfrm>
            <a:off x="415925" y="4148138"/>
            <a:ext cx="3910013" cy="2365375"/>
          </a:xfrm>
          <a:prstGeom prst="rect">
            <a:avLst/>
          </a:prstGeom>
          <a:noFill/>
          <a:ln w="9525">
            <a:noFill/>
            <a:miter lim="800000"/>
            <a:headEnd/>
            <a:tailEnd/>
          </a:ln>
        </p:spPr>
      </p:pic>
      <p:sp>
        <p:nvSpPr>
          <p:cNvPr id="82955" name="AutoShape 5"/>
          <p:cNvSpPr>
            <a:spLocks noChangeArrowheads="1"/>
          </p:cNvSpPr>
          <p:nvPr/>
        </p:nvSpPr>
        <p:spPr bwMode="auto">
          <a:xfrm>
            <a:off x="6662738" y="2503488"/>
            <a:ext cx="2355850" cy="1411287"/>
          </a:xfrm>
          <a:prstGeom prst="wedgeEllipseCallout">
            <a:avLst>
              <a:gd name="adj1" fmla="val -162171"/>
              <a:gd name="adj2" fmla="val 152181"/>
            </a:avLst>
          </a:prstGeom>
          <a:solidFill>
            <a:srgbClr val="FFFF00"/>
          </a:solidFill>
          <a:ln w="9525">
            <a:solidFill>
              <a:srgbClr val="FF0000"/>
            </a:solidFill>
            <a:miter lim="800000"/>
          </a:ln>
        </p:spPr>
        <p:txBody>
          <a:bodyPr/>
          <a:lstStyle/>
          <a:p>
            <a:r>
              <a:rPr lang="zh-CN" altLang="en-US" sz="2000">
                <a:solidFill>
                  <a:schemeClr val="hlink"/>
                </a:solidFill>
                <a:latin typeface="方正姚体" panose="02010601030101010101" pitchFamily="2" charset="-122"/>
                <a:ea typeface="方正姚体" panose="02010601030101010101" pitchFamily="2" charset="-122"/>
              </a:rPr>
              <a:t>年审合格证应贴于车前玻璃右上角</a:t>
            </a:r>
            <a:endParaRPr lang="zh-CN" altLang="en-US" sz="2000">
              <a:solidFill>
                <a:schemeClr val="hlink"/>
              </a:solidFill>
              <a:latin typeface="方正姚体" panose="02010601030101010101" pitchFamily="2" charset="-122"/>
              <a:ea typeface="方正姚体" panose="02010601030101010101" pitchFamily="2" charset="-122"/>
            </a:endParaRPr>
          </a:p>
        </p:txBody>
      </p:sp>
      <p:sp>
        <p:nvSpPr>
          <p:cNvPr id="82956" name="Line 6"/>
          <p:cNvSpPr>
            <a:spLocks noChangeShapeType="1"/>
          </p:cNvSpPr>
          <p:nvPr/>
        </p:nvSpPr>
        <p:spPr bwMode="auto">
          <a:xfrm flipH="1" flipV="1">
            <a:off x="4325938" y="4992688"/>
            <a:ext cx="4803775" cy="165100"/>
          </a:xfrm>
          <a:prstGeom prst="line">
            <a:avLst/>
          </a:prstGeom>
          <a:noFill/>
          <a:ln w="76200">
            <a:solidFill>
              <a:schemeClr val="hlink"/>
            </a:solidFill>
            <a:round/>
            <a:tailEnd type="triangle" w="med" len="med"/>
          </a:ln>
        </p:spPr>
        <p:txBody>
          <a:bodyPr/>
          <a:lstStyle/>
          <a:p>
            <a:endParaRPr lang="zh-CN" altLang="en-US"/>
          </a:p>
        </p:txBody>
      </p:sp>
      <p:pic>
        <p:nvPicPr>
          <p:cNvPr id="82957" name="Picture 8" descr="IMG_3452"/>
          <p:cNvPicPr>
            <a:picLocks noChangeAspect="1" noChangeArrowheads="1"/>
          </p:cNvPicPr>
          <p:nvPr/>
        </p:nvPicPr>
        <p:blipFill>
          <a:blip r:embed="rId6"/>
          <a:srcRect/>
          <a:stretch>
            <a:fillRect/>
          </a:stretch>
        </p:blipFill>
        <p:spPr bwMode="auto">
          <a:xfrm>
            <a:off x="2767013" y="1817688"/>
            <a:ext cx="2257425" cy="1552575"/>
          </a:xfrm>
          <a:prstGeom prst="rect">
            <a:avLst/>
          </a:prstGeom>
          <a:noFill/>
          <a:ln w="9525">
            <a:noFill/>
            <a:miter lim="800000"/>
            <a:headEnd/>
            <a:tailEnd/>
          </a:ln>
        </p:spPr>
      </p:pic>
      <p:sp>
        <p:nvSpPr>
          <p:cNvPr id="82958" name="AutoShape 9"/>
          <p:cNvSpPr>
            <a:spLocks noChangeArrowheads="1"/>
          </p:cNvSpPr>
          <p:nvPr/>
        </p:nvSpPr>
        <p:spPr bwMode="auto">
          <a:xfrm>
            <a:off x="6583363" y="1476375"/>
            <a:ext cx="2435225" cy="920750"/>
          </a:xfrm>
          <a:prstGeom prst="wedgeEllipseCallout">
            <a:avLst>
              <a:gd name="adj1" fmla="val -133472"/>
              <a:gd name="adj2" fmla="val 74074"/>
            </a:avLst>
          </a:prstGeom>
          <a:solidFill>
            <a:srgbClr val="FFFF00"/>
          </a:solidFill>
          <a:ln w="9525">
            <a:solidFill>
              <a:srgbClr val="FF0000"/>
            </a:solidFill>
            <a:miter lim="800000"/>
          </a:ln>
        </p:spPr>
        <p:txBody>
          <a:bodyPr/>
          <a:lstStyle/>
          <a:p>
            <a:pPr algn="ctr"/>
            <a:r>
              <a:rPr lang="zh-CN" altLang="en-US" sz="2000">
                <a:solidFill>
                  <a:schemeClr val="hlink"/>
                </a:solidFill>
                <a:latin typeface="方正姚体" panose="02010601030101010101" pitchFamily="2" charset="-122"/>
                <a:ea typeface="方正姚体" panose="02010601030101010101" pitchFamily="2" charset="-122"/>
              </a:rPr>
              <a:t>吊车如无年审合格证</a:t>
            </a:r>
            <a:endParaRPr lang="zh-CN" altLang="en-US" sz="2000">
              <a:solidFill>
                <a:schemeClr val="hlink"/>
              </a:solidFill>
              <a:latin typeface="方正姚体" panose="02010601030101010101" pitchFamily="2" charset="-122"/>
              <a:ea typeface="方正姚体" panose="02010601030101010101" pitchFamily="2"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8397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606653" y="1147082"/>
            <a:ext cx="7961312" cy="677863"/>
          </a:xfr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kern="1200" dirty="0">
                <a:solidFill>
                  <a:schemeClr val="tx1">
                    <a:lumMod val="65000"/>
                    <a:lumOff val="35000"/>
                  </a:schemeClr>
                </a:solidFill>
                <a:latin typeface="+mn-ea"/>
                <a:ea typeface="+mn-ea"/>
                <a:cs typeface="+mn-cs"/>
              </a:rPr>
              <a:t>吊装作业管理要点</a:t>
            </a:r>
            <a:r>
              <a:rPr lang="en-US" altLang="zh-CN" sz="3200" b="1" kern="1200" dirty="0">
                <a:solidFill>
                  <a:schemeClr val="tx1">
                    <a:lumMod val="65000"/>
                    <a:lumOff val="35000"/>
                  </a:schemeClr>
                </a:solidFill>
                <a:latin typeface="+mn-ea"/>
                <a:ea typeface="+mn-ea"/>
                <a:cs typeface="+mn-cs"/>
              </a:rPr>
              <a:t>——</a:t>
            </a:r>
            <a:r>
              <a:rPr lang="zh-CN" altLang="en-US" sz="3200" b="1" kern="1200" dirty="0">
                <a:solidFill>
                  <a:srgbClr val="FF0000"/>
                </a:solidFill>
                <a:latin typeface="+mn-ea"/>
                <a:ea typeface="+mn-ea"/>
                <a:cs typeface="+mn-cs"/>
              </a:rPr>
              <a:t>作业现场检查</a:t>
            </a:r>
            <a:endParaRPr lang="zh-CN" altLang="en-US" sz="3200" b="1" kern="1200" dirty="0">
              <a:solidFill>
                <a:srgbClr val="FF0000"/>
              </a:solidFill>
              <a:latin typeface="+mn-ea"/>
              <a:ea typeface="+mn-ea"/>
              <a:cs typeface="+mn-cs"/>
            </a:endParaRPr>
          </a:p>
        </p:txBody>
      </p:sp>
      <p:sp>
        <p:nvSpPr>
          <p:cNvPr id="83976" name="Text Box 3"/>
          <p:cNvSpPr txBox="1">
            <a:spLocks noChangeArrowheads="1"/>
          </p:cNvSpPr>
          <p:nvPr/>
        </p:nvSpPr>
        <p:spPr bwMode="auto">
          <a:xfrm>
            <a:off x="306388" y="2214563"/>
            <a:ext cx="3771900" cy="4038600"/>
          </a:xfrm>
          <a:prstGeom prst="rect">
            <a:avLst/>
          </a:prstGeom>
          <a:noFill/>
          <a:ln w="50800" cmpd="tri" algn="ctr">
            <a:solidFill>
              <a:srgbClr val="00B0F0"/>
            </a:solidFill>
            <a:miter lim="800000"/>
          </a:ln>
        </p:spPr>
        <p:txBody>
          <a:bodyPr>
            <a:spAutoFit/>
          </a:bodyPr>
          <a:lstStyle/>
          <a:p>
            <a:pPr marL="274955" indent="-274955">
              <a:lnSpc>
                <a:spcPct val="110000"/>
              </a:lnSpc>
              <a:spcBef>
                <a:spcPts val="1200"/>
              </a:spcBef>
              <a:buClr>
                <a:srgbClr val="C00000"/>
              </a:buClr>
              <a:buFont typeface="Wingdings" panose="05000000000000000000" pitchFamily="2" charset="2"/>
              <a:buChar char="¯"/>
            </a:pPr>
            <a:r>
              <a:rPr lang="zh-CN" altLang="en-US" sz="3200" b="1">
                <a:solidFill>
                  <a:srgbClr val="FF0000"/>
                </a:solidFill>
                <a:latin typeface="华文仿宋" panose="02010600040101010101" pitchFamily="2" charset="-122"/>
                <a:ea typeface="华文仿宋" panose="02010600040101010101" pitchFamily="2" charset="-122"/>
              </a:rPr>
              <a:t>地面、地下、空中、支垫状况</a:t>
            </a:r>
            <a:endParaRPr lang="zh-CN" altLang="en-US" sz="3200" b="1">
              <a:solidFill>
                <a:srgbClr val="FF0000"/>
              </a:solidFill>
              <a:latin typeface="华文仿宋" panose="02010600040101010101" pitchFamily="2" charset="-122"/>
              <a:ea typeface="华文仿宋" panose="02010600040101010101" pitchFamily="2" charset="-122"/>
            </a:endParaRPr>
          </a:p>
          <a:p>
            <a:pPr marL="274955" indent="-274955">
              <a:lnSpc>
                <a:spcPct val="110000"/>
              </a:lnSpc>
              <a:spcBef>
                <a:spcPts val="1200"/>
              </a:spcBef>
              <a:buClr>
                <a:srgbClr val="C00000"/>
              </a:buClr>
              <a:buFont typeface="Wingdings" panose="05000000000000000000" pitchFamily="2" charset="2"/>
              <a:buChar char="¯"/>
            </a:pPr>
            <a:r>
              <a:rPr lang="zh-CN" altLang="en-US" sz="3200" b="1">
                <a:solidFill>
                  <a:srgbClr val="FF0000"/>
                </a:solidFill>
                <a:latin typeface="华文仿宋" panose="02010600040101010101" pitchFamily="2" charset="-122"/>
                <a:ea typeface="华文仿宋" panose="02010600040101010101" pitchFamily="2" charset="-122"/>
              </a:rPr>
              <a:t>检查地面是否紧实、平整，地面或地下有无管线，空中是否有障碍物，是否有支垫。</a:t>
            </a:r>
            <a:endParaRPr lang="zh-CN" altLang="en-US" sz="3200" b="1">
              <a:solidFill>
                <a:srgbClr val="FF0000"/>
              </a:solidFill>
              <a:latin typeface="华文仿宋" panose="02010600040101010101" pitchFamily="2" charset="-122"/>
              <a:ea typeface="华文仿宋" panose="02010600040101010101" pitchFamily="2" charset="-122"/>
            </a:endParaRPr>
          </a:p>
        </p:txBody>
      </p:sp>
      <p:pic>
        <p:nvPicPr>
          <p:cNvPr id="8" name="Picture 4" descr="C:\Users\Administrator.PC-20120202VKQN\Desktop\新建文件夹\IMG_3102.JPG"/>
          <p:cNvPicPr>
            <a:picLocks noChangeAspect="1" noChangeArrowheads="1"/>
          </p:cNvPicPr>
          <p:nvPr/>
        </p:nvPicPr>
        <p:blipFill>
          <a:blip r:embed="rId3"/>
          <a:srcRect/>
          <a:stretch>
            <a:fillRect/>
          </a:stretch>
        </p:blipFill>
        <p:spPr bwMode="auto">
          <a:xfrm>
            <a:off x="4284663" y="2128838"/>
            <a:ext cx="7481887" cy="4211637"/>
          </a:xfrm>
          <a:prstGeom prst="rect">
            <a:avLst/>
          </a:prstGeom>
          <a:noFill/>
          <a:ln w="9525">
            <a:noFill/>
            <a:miter lim="800000"/>
            <a:headEnd/>
            <a:tailEnd/>
          </a:ln>
        </p:spPr>
      </p:pic>
      <p:pic>
        <p:nvPicPr>
          <p:cNvPr id="9" name="Picture 3" descr="C:\Users\Administrator.PC-20120202VKQN\Desktop\新建文件夹\IMG_3105.JPG"/>
          <p:cNvPicPr>
            <a:picLocks noChangeAspect="1" noChangeArrowheads="1"/>
          </p:cNvPicPr>
          <p:nvPr/>
        </p:nvPicPr>
        <p:blipFill>
          <a:blip r:embed="rId4"/>
          <a:srcRect/>
          <a:stretch>
            <a:fillRect/>
          </a:stretch>
        </p:blipFill>
        <p:spPr bwMode="auto">
          <a:xfrm>
            <a:off x="4710113" y="2128838"/>
            <a:ext cx="7191375" cy="42116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8499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84997" name="Picture 2" descr="L1010864"/>
          <p:cNvPicPr>
            <a:picLocks noChangeAspect="1" noChangeArrowheads="1"/>
          </p:cNvPicPr>
          <p:nvPr/>
        </p:nvPicPr>
        <p:blipFill>
          <a:blip r:embed="rId3"/>
          <a:srcRect/>
          <a:stretch>
            <a:fillRect/>
          </a:stretch>
        </p:blipFill>
        <p:spPr bwMode="auto">
          <a:xfrm>
            <a:off x="317500" y="881063"/>
            <a:ext cx="4011613" cy="3511550"/>
          </a:xfrm>
          <a:prstGeom prst="rect">
            <a:avLst/>
          </a:prstGeom>
          <a:noFill/>
          <a:ln w="9525">
            <a:noFill/>
            <a:miter lim="800000"/>
            <a:headEnd/>
            <a:tailEnd/>
          </a:ln>
        </p:spPr>
      </p:pic>
      <p:pic>
        <p:nvPicPr>
          <p:cNvPr id="84998" name="Picture 3" descr="L1020233"/>
          <p:cNvPicPr>
            <a:picLocks noChangeAspect="1" noChangeArrowheads="1"/>
          </p:cNvPicPr>
          <p:nvPr/>
        </p:nvPicPr>
        <p:blipFill>
          <a:blip r:embed="rId4"/>
          <a:srcRect/>
          <a:stretch>
            <a:fillRect/>
          </a:stretch>
        </p:blipFill>
        <p:spPr bwMode="auto">
          <a:xfrm>
            <a:off x="6415088" y="3251200"/>
            <a:ext cx="5195887" cy="3262313"/>
          </a:xfrm>
          <a:prstGeom prst="rect">
            <a:avLst/>
          </a:prstGeom>
          <a:noFill/>
          <a:ln w="9525">
            <a:noFill/>
            <a:miter lim="800000"/>
            <a:headEnd/>
            <a:tailEnd/>
          </a:ln>
        </p:spPr>
      </p:pic>
      <p:pic>
        <p:nvPicPr>
          <p:cNvPr id="84999" name="Picture 4" descr="L1010934"/>
          <p:cNvPicPr>
            <a:picLocks noChangeAspect="1" noChangeArrowheads="1"/>
          </p:cNvPicPr>
          <p:nvPr/>
        </p:nvPicPr>
        <p:blipFill>
          <a:blip r:embed="rId5"/>
          <a:srcRect/>
          <a:stretch>
            <a:fillRect/>
          </a:stretch>
        </p:blipFill>
        <p:spPr bwMode="auto">
          <a:xfrm>
            <a:off x="6616700" y="223838"/>
            <a:ext cx="4267200" cy="2873375"/>
          </a:xfrm>
          <a:prstGeom prst="rect">
            <a:avLst/>
          </a:prstGeom>
          <a:noFill/>
          <a:ln w="9525">
            <a:noFill/>
            <a:miter lim="800000"/>
            <a:headEnd/>
            <a:tailEnd/>
          </a:ln>
        </p:spPr>
      </p:pic>
      <p:sp>
        <p:nvSpPr>
          <p:cNvPr id="85000" name="AutoShape 5"/>
          <p:cNvSpPr>
            <a:spLocks noChangeArrowheads="1"/>
          </p:cNvSpPr>
          <p:nvPr/>
        </p:nvSpPr>
        <p:spPr bwMode="auto">
          <a:xfrm>
            <a:off x="3382963" y="3652838"/>
            <a:ext cx="2743200" cy="1066800"/>
          </a:xfrm>
          <a:prstGeom prst="wedgeRoundRectCallout">
            <a:avLst>
              <a:gd name="adj1" fmla="val 100588"/>
              <a:gd name="adj2" fmla="val -150657"/>
              <a:gd name="adj3" fmla="val 16667"/>
            </a:avLst>
          </a:prstGeom>
          <a:solidFill>
            <a:schemeClr val="accent1"/>
          </a:solidFill>
          <a:ln w="9525">
            <a:solidFill>
              <a:schemeClr val="tx1"/>
            </a:solidFill>
            <a:miter lim="800000"/>
          </a:ln>
        </p:spPr>
        <p:txBody>
          <a:bodyPr/>
          <a:lstStyle/>
          <a:p>
            <a:pPr algn="ctr"/>
            <a:endParaRPr lang="zh-CN" altLang="en-US"/>
          </a:p>
        </p:txBody>
      </p:sp>
      <p:sp>
        <p:nvSpPr>
          <p:cNvPr id="85001" name="Oval 6"/>
          <p:cNvSpPr>
            <a:spLocks noChangeArrowheads="1"/>
          </p:cNvSpPr>
          <p:nvPr/>
        </p:nvSpPr>
        <p:spPr bwMode="auto">
          <a:xfrm>
            <a:off x="963613" y="2376488"/>
            <a:ext cx="3024187" cy="1441450"/>
          </a:xfrm>
          <a:prstGeom prst="ellipse">
            <a:avLst/>
          </a:prstGeom>
          <a:noFill/>
          <a:ln w="57150">
            <a:solidFill>
              <a:srgbClr val="FF0000"/>
            </a:solidFill>
            <a:round/>
          </a:ln>
        </p:spPr>
        <p:txBody>
          <a:bodyPr wrap="none" anchor="ctr"/>
          <a:lstStyle/>
          <a:p>
            <a:endParaRPr lang="zh-CN" altLang="en-US">
              <a:ea typeface="楷体_GB2312" pitchFamily="49" charset="-122"/>
              <a:cs typeface="楷体_GB2312" pitchFamily="49" charset="-122"/>
            </a:endParaRPr>
          </a:p>
        </p:txBody>
      </p:sp>
      <p:sp>
        <p:nvSpPr>
          <p:cNvPr id="85002" name="AutoShape 7"/>
          <p:cNvSpPr>
            <a:spLocks noChangeArrowheads="1"/>
          </p:cNvSpPr>
          <p:nvPr/>
        </p:nvSpPr>
        <p:spPr bwMode="auto">
          <a:xfrm>
            <a:off x="3382963" y="3652838"/>
            <a:ext cx="2743200" cy="1095375"/>
          </a:xfrm>
          <a:prstGeom prst="wedgeRoundRectCallout">
            <a:avLst>
              <a:gd name="adj1" fmla="val -74042"/>
              <a:gd name="adj2" fmla="val -132194"/>
              <a:gd name="adj3" fmla="val 16667"/>
            </a:avLst>
          </a:prstGeom>
          <a:solidFill>
            <a:schemeClr val="accent1"/>
          </a:solidFill>
          <a:ln w="9525">
            <a:solidFill>
              <a:schemeClr val="tx1"/>
            </a:solidFill>
            <a:miter lim="800000"/>
          </a:ln>
        </p:spPr>
        <p:txBody>
          <a:bodyPr/>
          <a:lstStyle/>
          <a:p>
            <a:r>
              <a:rPr lang="zh-CN" altLang="en-US" sz="2400">
                <a:latin typeface="方正小标宋简体" pitchFamily="1" charset="-122"/>
                <a:ea typeface="方正小标宋简体" pitchFamily="1" charset="-122"/>
              </a:rPr>
              <a:t>支腿垫木不符合要求。可能造成翻车</a:t>
            </a:r>
            <a:endParaRPr lang="zh-CN" altLang="en-US" sz="2400">
              <a:latin typeface="方正小标宋简体" pitchFamily="1" charset="-122"/>
              <a:ea typeface="方正小标宋简体" pitchFamily="1" charset="-122"/>
            </a:endParaRPr>
          </a:p>
        </p:txBody>
      </p:sp>
      <p:sp>
        <p:nvSpPr>
          <p:cNvPr id="85003" name="AutoShape 8"/>
          <p:cNvSpPr>
            <a:spLocks noChangeArrowheads="1"/>
          </p:cNvSpPr>
          <p:nvPr/>
        </p:nvSpPr>
        <p:spPr bwMode="auto">
          <a:xfrm>
            <a:off x="2157413" y="5114925"/>
            <a:ext cx="2411412" cy="1257300"/>
          </a:xfrm>
          <a:prstGeom prst="wedgeRoundRectCallout">
            <a:avLst>
              <a:gd name="adj1" fmla="val 146431"/>
              <a:gd name="adj2" fmla="val -51097"/>
              <a:gd name="adj3" fmla="val 16667"/>
            </a:avLst>
          </a:prstGeom>
          <a:solidFill>
            <a:schemeClr val="accent1"/>
          </a:solidFill>
          <a:ln w="9525">
            <a:solidFill>
              <a:schemeClr val="tx1"/>
            </a:solidFill>
            <a:miter lim="800000"/>
          </a:ln>
        </p:spPr>
        <p:txBody>
          <a:bodyPr/>
          <a:lstStyle/>
          <a:p>
            <a:r>
              <a:rPr lang="zh-CN" altLang="en-US" sz="2400">
                <a:latin typeface="方正小标宋简体" pitchFamily="1" charset="-122"/>
                <a:ea typeface="方正小标宋简体" pitchFamily="1" charset="-122"/>
              </a:rPr>
              <a:t>合格的垫木，面积约为支腿面积的</a:t>
            </a:r>
            <a:r>
              <a:rPr lang="en-US" altLang="zh-CN" sz="2400">
                <a:latin typeface="方正小标宋简体" pitchFamily="1" charset="-122"/>
                <a:ea typeface="方正小标宋简体" pitchFamily="1" charset="-122"/>
              </a:rPr>
              <a:t>3</a:t>
            </a:r>
            <a:r>
              <a:rPr lang="zh-CN" altLang="en-US" sz="2400">
                <a:latin typeface="方正小标宋简体" pitchFamily="1" charset="-122"/>
                <a:ea typeface="方正小标宋简体" pitchFamily="1" charset="-122"/>
              </a:rPr>
              <a:t>倍</a:t>
            </a:r>
            <a:endParaRPr lang="zh-CN" altLang="en-US" sz="2400">
              <a:latin typeface="方正小标宋简体" pitchFamily="1" charset="-122"/>
              <a:ea typeface="方正小标宋简体" pitchFamily="1" charset="-122"/>
            </a:endParaRPr>
          </a:p>
        </p:txBody>
      </p:sp>
      <p:sp>
        <p:nvSpPr>
          <p:cNvPr id="85004" name="Oval 9"/>
          <p:cNvSpPr>
            <a:spLocks noChangeArrowheads="1"/>
          </p:cNvSpPr>
          <p:nvPr/>
        </p:nvSpPr>
        <p:spPr bwMode="auto">
          <a:xfrm>
            <a:off x="7192963" y="1671638"/>
            <a:ext cx="2438400" cy="1060450"/>
          </a:xfrm>
          <a:prstGeom prst="ellipse">
            <a:avLst/>
          </a:prstGeom>
          <a:noFill/>
          <a:ln w="57150">
            <a:solidFill>
              <a:srgbClr val="FF0000"/>
            </a:solidFill>
            <a:round/>
          </a:ln>
        </p:spPr>
        <p:txBody>
          <a:bodyPr wrap="none" anchor="ctr"/>
          <a:lstStyle/>
          <a:p>
            <a:endParaRPr lang="zh-CN" altLang="en-US">
              <a:ea typeface="楷体_GB2312" pitchFamily="49" charset="-122"/>
              <a:cs typeface="楷体_GB2312" pitchFamily="49"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8601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14" name="Rectangle 3"/>
          <p:cNvSpPr txBox="1">
            <a:spLocks noChangeArrowheads="1"/>
          </p:cNvSpPr>
          <p:nvPr/>
        </p:nvSpPr>
        <p:spPr bwMode="auto">
          <a:xfrm>
            <a:off x="514350" y="1687513"/>
            <a:ext cx="9078913" cy="4141787"/>
          </a:xfrm>
          <a:prstGeom prst="rect">
            <a:avLst/>
          </a:prstGeom>
          <a:noFill/>
          <a:ln w="9525">
            <a:noFill/>
            <a:miter lim="800000"/>
          </a:ln>
        </p:spPr>
        <p:txBody>
          <a:bodyPr/>
          <a:lstStyle/>
          <a:p>
            <a:pPr marL="443230" indent="-443230">
              <a:lnSpc>
                <a:spcPct val="130000"/>
              </a:lnSpc>
              <a:spcBef>
                <a:spcPts val="1000"/>
              </a:spcBef>
              <a:buFont typeface="Wingdings" panose="05000000000000000000" pitchFamily="2" charset="2"/>
              <a:buNone/>
            </a:pPr>
            <a:r>
              <a:rPr lang="zh-CN" altLang="pt-BR" sz="2800" b="1">
                <a:solidFill>
                  <a:srgbClr val="DD111B"/>
                </a:solidFill>
                <a:latin typeface="仿宋_GB2312"/>
                <a:ea typeface="仿宋_GB2312"/>
                <a:cs typeface="仿宋_GB2312"/>
                <a:sym typeface="Arial" panose="020B0604020202020204" pitchFamily="34" charset="0"/>
              </a:rPr>
              <a:t>附件配备</a:t>
            </a:r>
            <a:endParaRPr lang="zh-CN" altLang="pt-BR" sz="2800" b="1">
              <a:solidFill>
                <a:srgbClr val="DD111B"/>
              </a:solidFill>
              <a:latin typeface="仿宋_GB2312"/>
              <a:ea typeface="仿宋_GB2312"/>
              <a:cs typeface="仿宋_GB2312"/>
              <a:sym typeface="Arial" panose="020B0604020202020204" pitchFamily="34" charset="0"/>
            </a:endParaRPr>
          </a:p>
          <a:p>
            <a:pPr marL="443230" indent="-443230">
              <a:lnSpc>
                <a:spcPct val="130000"/>
              </a:lnSpc>
              <a:spcBef>
                <a:spcPts val="1000"/>
              </a:spcBef>
              <a:buFont typeface="Wingdings" panose="05000000000000000000" pitchFamily="2" charset="2"/>
              <a:buChar char="Ø"/>
            </a:pPr>
            <a:r>
              <a:rPr lang="zh-CN" altLang="pt-BR" sz="2800" b="1">
                <a:solidFill>
                  <a:schemeClr val="accent2"/>
                </a:solidFill>
                <a:latin typeface="仿宋_GB2312"/>
                <a:ea typeface="仿宋_GB2312"/>
                <a:cs typeface="Arial" panose="020B0604020202020204" pitchFamily="34" charset="0"/>
                <a:sym typeface="Arial" panose="020B0604020202020204" pitchFamily="34" charset="0"/>
              </a:rPr>
              <a:t>起重机的负荷能力标牌清楚并固定牢固；</a:t>
            </a:r>
            <a:endParaRPr lang="zh-CN" altLang="pt-BR" sz="2800" b="1">
              <a:solidFill>
                <a:schemeClr val="accent2"/>
              </a:solidFill>
              <a:latin typeface="仿宋_GB2312"/>
              <a:ea typeface="仿宋_GB2312"/>
              <a:cs typeface="Arial" panose="020B0604020202020204" pitchFamily="34" charset="0"/>
              <a:sym typeface="Arial" panose="020B0604020202020204" pitchFamily="34" charset="0"/>
            </a:endParaRPr>
          </a:p>
          <a:p>
            <a:pPr marL="443230" indent="-443230">
              <a:lnSpc>
                <a:spcPct val="130000"/>
              </a:lnSpc>
              <a:spcBef>
                <a:spcPts val="1000"/>
              </a:spcBef>
              <a:buFont typeface="Wingdings" panose="05000000000000000000" pitchFamily="2" charset="2"/>
              <a:buChar char="Ø"/>
            </a:pPr>
            <a:r>
              <a:rPr lang="zh-CN" altLang="pt-BR" sz="2800" b="1">
                <a:solidFill>
                  <a:srgbClr val="FF00FF"/>
                </a:solidFill>
                <a:latin typeface="仿宋_GB2312"/>
                <a:ea typeface="仿宋_GB2312"/>
                <a:cs typeface="仿宋_GB2312"/>
                <a:sym typeface="Arial" panose="020B0604020202020204" pitchFamily="34" charset="0"/>
              </a:rPr>
              <a:t>操作舱中应该准备干粉灭火器；</a:t>
            </a:r>
            <a:endParaRPr lang="zh-CN" altLang="pt-BR" sz="2800" b="1">
              <a:solidFill>
                <a:srgbClr val="FF00FF"/>
              </a:solidFill>
              <a:latin typeface="仿宋_GB2312"/>
              <a:ea typeface="仿宋_GB2312"/>
              <a:cs typeface="仿宋_GB2312"/>
              <a:sym typeface="Arial" panose="020B0604020202020204" pitchFamily="34" charset="0"/>
            </a:endParaRPr>
          </a:p>
          <a:p>
            <a:pPr marL="443230" indent="-443230">
              <a:lnSpc>
                <a:spcPct val="130000"/>
              </a:lnSpc>
              <a:spcBef>
                <a:spcPts val="1000"/>
              </a:spcBef>
              <a:buFont typeface="Wingdings" panose="05000000000000000000" pitchFamily="2" charset="2"/>
              <a:buChar char="Ø"/>
            </a:pPr>
            <a:r>
              <a:rPr lang="zh-CN" altLang="pt-BR" sz="2800" b="1">
                <a:solidFill>
                  <a:schemeClr val="accent2"/>
                </a:solidFill>
                <a:latin typeface="仿宋_GB2312"/>
                <a:ea typeface="仿宋_GB2312"/>
                <a:cs typeface="仿宋_GB2312"/>
                <a:sym typeface="Arial" panose="020B0604020202020204" pitchFamily="34" charset="0"/>
              </a:rPr>
              <a:t>起重机上有吊钩安全限位装置，且有报警设施；</a:t>
            </a:r>
            <a:endParaRPr lang="zh-CN" altLang="pt-BR" sz="2800" b="1">
              <a:solidFill>
                <a:schemeClr val="accent2"/>
              </a:solidFill>
              <a:latin typeface="仿宋_GB2312"/>
              <a:ea typeface="仿宋_GB2312"/>
              <a:cs typeface="仿宋_GB2312"/>
              <a:sym typeface="Arial" panose="020B0604020202020204" pitchFamily="34" charset="0"/>
            </a:endParaRPr>
          </a:p>
          <a:p>
            <a:pPr marL="443230" indent="-443230">
              <a:lnSpc>
                <a:spcPct val="130000"/>
              </a:lnSpc>
              <a:spcBef>
                <a:spcPts val="1000"/>
              </a:spcBef>
              <a:buFont typeface="Wingdings" panose="05000000000000000000" pitchFamily="2" charset="2"/>
              <a:buChar char="Ø"/>
            </a:pPr>
            <a:r>
              <a:rPr lang="zh-CN" altLang="pt-BR" sz="2800" b="1">
                <a:solidFill>
                  <a:srgbClr val="FF00FF"/>
                </a:solidFill>
                <a:latin typeface="仿宋_GB2312"/>
                <a:ea typeface="仿宋_GB2312"/>
                <a:cs typeface="仿宋_GB2312"/>
                <a:sym typeface="Arial" panose="020B0604020202020204" pitchFamily="34" charset="0"/>
              </a:rPr>
              <a:t>吊带索具配备齐全并完好；</a:t>
            </a:r>
            <a:endParaRPr lang="zh-CN" altLang="pt-BR" sz="2800" b="1">
              <a:solidFill>
                <a:srgbClr val="FF00FF"/>
              </a:solidFill>
              <a:latin typeface="仿宋_GB2312"/>
              <a:ea typeface="仿宋_GB2312"/>
              <a:cs typeface="仿宋_GB2312"/>
              <a:sym typeface="Arial" panose="020B0604020202020204" pitchFamily="34" charset="0"/>
            </a:endParaRPr>
          </a:p>
          <a:p>
            <a:pPr marL="443230" indent="-443230">
              <a:lnSpc>
                <a:spcPct val="130000"/>
              </a:lnSpc>
              <a:spcBef>
                <a:spcPts val="1000"/>
              </a:spcBef>
              <a:buFont typeface="Wingdings" panose="05000000000000000000" pitchFamily="2" charset="2"/>
              <a:buChar char="Ø"/>
            </a:pPr>
            <a:r>
              <a:rPr lang="zh-CN" altLang="pt-BR" sz="2800" b="1">
                <a:solidFill>
                  <a:schemeClr val="accent2"/>
                </a:solidFill>
                <a:latin typeface="仿宋_GB2312"/>
                <a:ea typeface="仿宋_GB2312"/>
                <a:cs typeface="仿宋_GB2312"/>
                <a:sym typeface="Arial" panose="020B0604020202020204" pitchFamily="34" charset="0"/>
              </a:rPr>
              <a:t>随车垫木应齐全，面具大于支腿底座三倍。</a:t>
            </a:r>
            <a:endParaRPr lang="zh-CN" altLang="pt-BR" sz="2800" b="1">
              <a:solidFill>
                <a:schemeClr val="accent2"/>
              </a:solidFill>
              <a:latin typeface="仿宋_GB2312"/>
              <a:ea typeface="仿宋_GB2312"/>
              <a:cs typeface="仿宋_GB2312"/>
              <a:sym typeface="Arial" panose="020B0604020202020204" pitchFamily="34" charset="0"/>
            </a:endParaRPr>
          </a:p>
          <a:p>
            <a:pPr marL="443230" indent="-443230">
              <a:lnSpc>
                <a:spcPct val="130000"/>
              </a:lnSpc>
              <a:spcBef>
                <a:spcPts val="1000"/>
              </a:spcBef>
              <a:buFont typeface="Wingdings" panose="05000000000000000000" pitchFamily="2" charset="2"/>
              <a:buChar char="Ø"/>
            </a:pPr>
            <a:endParaRPr lang="zh-CN" altLang="en-US" sz="2800" b="1">
              <a:solidFill>
                <a:schemeClr val="accent2"/>
              </a:solidFill>
              <a:latin typeface="仿宋_GB2312"/>
              <a:ea typeface="仿宋_GB2312"/>
              <a:cs typeface="仿宋_GB2312"/>
              <a:sym typeface="Arial" panose="020B0604020202020204" pitchFamily="34" charset="0"/>
            </a:endParaRPr>
          </a:p>
        </p:txBody>
      </p:sp>
      <p:sp>
        <p:nvSpPr>
          <p:cNvPr id="15" name="Rectangle 2"/>
          <p:cNvSpPr>
            <a:spLocks noGrp="1" noChangeArrowheads="1"/>
          </p:cNvSpPr>
          <p:nvPr>
            <p:ph type="title"/>
          </p:nvPr>
        </p:nvSpPr>
        <p:spPr>
          <a:xfrm>
            <a:off x="514348" y="1009650"/>
            <a:ext cx="7961312" cy="677863"/>
          </a:xfr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algn="ctr">
              <a:defRPr/>
            </a:pPr>
            <a:r>
              <a:rPr lang="zh-CN" altLang="en-US" sz="3200" b="1" kern="1200" dirty="0">
                <a:solidFill>
                  <a:schemeClr val="tx1">
                    <a:lumMod val="65000"/>
                    <a:lumOff val="35000"/>
                  </a:schemeClr>
                </a:solidFill>
                <a:latin typeface="+mn-ea"/>
                <a:ea typeface="+mn-ea"/>
                <a:cs typeface="+mn-cs"/>
              </a:rPr>
              <a:t>吊装作业管理要点</a:t>
            </a:r>
            <a:r>
              <a:rPr lang="en-US" altLang="zh-CN" sz="3200" b="1" kern="1200" dirty="0">
                <a:solidFill>
                  <a:schemeClr val="tx1">
                    <a:lumMod val="65000"/>
                    <a:lumOff val="35000"/>
                  </a:schemeClr>
                </a:solidFill>
                <a:latin typeface="+mn-ea"/>
                <a:ea typeface="+mn-ea"/>
                <a:cs typeface="+mn-cs"/>
              </a:rPr>
              <a:t>——</a:t>
            </a:r>
            <a:r>
              <a:rPr lang="zh-CN" altLang="en-US" sz="3200" b="1" kern="1200" dirty="0">
                <a:solidFill>
                  <a:srgbClr val="FF0000"/>
                </a:solidFill>
                <a:latin typeface="+mn-ea"/>
                <a:ea typeface="+mn-ea"/>
                <a:cs typeface="+mn-cs"/>
              </a:rPr>
              <a:t>作业现场检查</a:t>
            </a:r>
            <a:endParaRPr lang="zh-CN" altLang="en-US" sz="3200" b="1" kern="1200" dirty="0">
              <a:solidFill>
                <a:srgbClr val="FF0000"/>
              </a:solidFill>
              <a:latin typeface="+mn-e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1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1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1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菱形 43"/>
          <p:cNvSpPr/>
          <p:nvPr/>
        </p:nvSpPr>
        <p:spPr>
          <a:xfrm>
            <a:off x="8469018" y="1523991"/>
            <a:ext cx="1428760" cy="1404947"/>
          </a:xfrm>
          <a:prstGeom prst="diamond">
            <a:avLst/>
          </a:prstGeom>
          <a:solidFill>
            <a:srgbClr val="00B0F0"/>
          </a:solidFill>
          <a:ln>
            <a:noFill/>
          </a:ln>
          <a:effectLst>
            <a:innerShdw blurRad="114300">
              <a:prstClr val="black"/>
            </a:inn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rPr>
              <a:t>葫</a:t>
            </a:r>
            <a:endParaRPr lang="en-US" altLang="zh-CN"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ndParaRPr>
          </a:p>
          <a:p>
            <a:pPr algn="ctr">
              <a:defRPr/>
            </a:pPr>
            <a:endParaRPr lang="en-US" altLang="zh-CN"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ndParaRPr>
          </a:p>
          <a:p>
            <a:pPr algn="ctr">
              <a:defRPr/>
            </a:pPr>
            <a:r>
              <a:rPr lang="zh-CN" altLang="en-US"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rPr>
              <a:t>芦</a:t>
            </a:r>
            <a:endParaRPr lang="zh-CN" altLang="en-US"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ndParaRPr>
          </a:p>
        </p:txBody>
      </p:sp>
      <p:sp>
        <p:nvSpPr>
          <p:cNvPr id="45" name="菱形 44"/>
          <p:cNvSpPr/>
          <p:nvPr/>
        </p:nvSpPr>
        <p:spPr>
          <a:xfrm>
            <a:off x="8480521" y="3222531"/>
            <a:ext cx="1428760" cy="1404947"/>
          </a:xfrm>
          <a:prstGeom prst="diamond">
            <a:avLst/>
          </a:prstGeom>
          <a:solidFill>
            <a:srgbClr val="00B0F0"/>
          </a:solidFill>
          <a:ln>
            <a:noFill/>
          </a:ln>
          <a:effectLst>
            <a:innerShdw blurRad="114300">
              <a:prstClr val="black"/>
            </a:inn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rPr>
              <a:t>卷</a:t>
            </a:r>
            <a:endParaRPr lang="en-US" altLang="zh-CN"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ndParaRPr>
          </a:p>
          <a:p>
            <a:pPr algn="ctr">
              <a:defRPr/>
            </a:pPr>
            <a:r>
              <a:rPr lang="zh-CN" altLang="en-US"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rPr>
              <a:t>扬</a:t>
            </a:r>
            <a:endParaRPr lang="en-US" altLang="zh-CN"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ndParaRPr>
          </a:p>
          <a:p>
            <a:pPr algn="ctr">
              <a:defRPr/>
            </a:pPr>
            <a:r>
              <a:rPr lang="zh-CN" altLang="en-US"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rPr>
              <a:t>机</a:t>
            </a:r>
            <a:endParaRPr lang="zh-CN" altLang="en-US"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ndParaRPr>
          </a:p>
        </p:txBody>
      </p:sp>
      <p:sp>
        <p:nvSpPr>
          <p:cNvPr id="46" name="流程图: 对照 45"/>
          <p:cNvSpPr/>
          <p:nvPr/>
        </p:nvSpPr>
        <p:spPr>
          <a:xfrm>
            <a:off x="9111960" y="2924524"/>
            <a:ext cx="142876" cy="285752"/>
          </a:xfrm>
          <a:prstGeom prst="flowChartCollate">
            <a:avLst/>
          </a:prstGeom>
          <a:solidFill>
            <a:srgbClr val="005370"/>
          </a:solidFill>
          <a:ln>
            <a:noFill/>
          </a:ln>
          <a:effectLst>
            <a:innerShdw blurRad="63500" dist="50800" dir="8100000">
              <a:prstClr val="black">
                <a:alpha val="50000"/>
              </a:prstClr>
            </a:innerShdw>
          </a:effectLst>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49" name="右箭头 48"/>
          <p:cNvSpPr/>
          <p:nvPr/>
        </p:nvSpPr>
        <p:spPr>
          <a:xfrm>
            <a:off x="9887679" y="3673550"/>
            <a:ext cx="357190" cy="428628"/>
          </a:xfrm>
          <a:prstGeom prst="rightArrow">
            <a:avLst/>
          </a:prstGeom>
          <a:solidFill>
            <a:srgbClr val="00B0F0"/>
          </a:solidFill>
          <a:ln>
            <a:noFill/>
          </a:ln>
          <a:effectLst>
            <a:innerShdw blurRad="114300">
              <a:prstClr val="black"/>
            </a:inn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ndParaRPr>
          </a:p>
        </p:txBody>
      </p:sp>
      <p:grpSp>
        <p:nvGrpSpPr>
          <p:cNvPr id="2" name="组合 42"/>
          <p:cNvGrpSpPr/>
          <p:nvPr/>
        </p:nvGrpSpPr>
        <p:grpSpPr bwMode="auto">
          <a:xfrm>
            <a:off x="10283825" y="3001963"/>
            <a:ext cx="1692275" cy="1038225"/>
            <a:chOff x="6815138" y="2928938"/>
            <a:chExt cx="1692275" cy="1038225"/>
          </a:xfrm>
        </p:grpSpPr>
        <p:sp>
          <p:nvSpPr>
            <p:cNvPr id="52" name="MH_SubTitle_1"/>
            <p:cNvSpPr/>
            <p:nvPr>
              <p:custDataLst>
                <p:tags r:id="rId1"/>
              </p:custDataLst>
            </p:nvPr>
          </p:nvSpPr>
          <p:spPr bwMode="gray">
            <a:xfrm>
              <a:off x="6815138" y="2928938"/>
              <a:ext cx="1692275" cy="1038225"/>
            </a:xfrm>
            <a:custGeom>
              <a:avLst/>
              <a:gdLst>
                <a:gd name="T0" fmla="*/ 15205 w 918"/>
                <a:gd name="T1" fmla="*/ 0 h 612"/>
                <a:gd name="T2" fmla="*/ 0 w 918"/>
                <a:gd name="T3" fmla="*/ 14909 h 612"/>
                <a:gd name="T4" fmla="*/ 1428 w 918"/>
                <a:gd name="T5" fmla="*/ 14812 h 612"/>
                <a:gd name="T6" fmla="*/ 4012 w 918"/>
                <a:gd name="T7" fmla="*/ 15112 h 612"/>
                <a:gd name="T8" fmla="*/ 4085 w 918"/>
                <a:gd name="T9" fmla="*/ 15144 h 612"/>
                <a:gd name="T10" fmla="*/ 5100 w 918"/>
                <a:gd name="T11" fmla="*/ 16204 h 612"/>
                <a:gd name="T12" fmla="*/ 4868 w 918"/>
                <a:gd name="T13" fmla="*/ 17154 h 612"/>
                <a:gd name="T14" fmla="*/ 4641 w 918"/>
                <a:gd name="T15" fmla="*/ 18105 h 612"/>
                <a:gd name="T16" fmla="*/ 6735 w 918"/>
                <a:gd name="T17" fmla="*/ 20149 h 612"/>
                <a:gd name="T18" fmla="*/ 8792 w 918"/>
                <a:gd name="T19" fmla="*/ 18105 h 612"/>
                <a:gd name="T20" fmla="*/ 8556 w 918"/>
                <a:gd name="T21" fmla="*/ 17154 h 612"/>
                <a:gd name="T22" fmla="*/ 8325 w 918"/>
                <a:gd name="T23" fmla="*/ 16204 h 612"/>
                <a:gd name="T24" fmla="*/ 9348 w 918"/>
                <a:gd name="T25" fmla="*/ 15112 h 612"/>
                <a:gd name="T26" fmla="*/ 9380 w 918"/>
                <a:gd name="T27" fmla="*/ 15112 h 612"/>
                <a:gd name="T28" fmla="*/ 11996 w 918"/>
                <a:gd name="T29" fmla="*/ 14780 h 612"/>
                <a:gd name="T30" fmla="*/ 14617 w 918"/>
                <a:gd name="T31" fmla="*/ 15112 h 612"/>
                <a:gd name="T32" fmla="*/ 14649 w 918"/>
                <a:gd name="T33" fmla="*/ 15112 h 612"/>
                <a:gd name="T34" fmla="*/ 17298 w 918"/>
                <a:gd name="T35" fmla="*/ 15440 h 612"/>
                <a:gd name="T36" fmla="*/ 19932 w 918"/>
                <a:gd name="T37" fmla="*/ 15080 h 612"/>
                <a:gd name="T38" fmla="*/ 19964 w 918"/>
                <a:gd name="T39" fmla="*/ 15080 h 612"/>
                <a:gd name="T40" fmla="*/ 20982 w 918"/>
                <a:gd name="T41" fmla="*/ 14032 h 612"/>
                <a:gd name="T42" fmla="*/ 20754 w 918"/>
                <a:gd name="T43" fmla="*/ 13076 h 612"/>
                <a:gd name="T44" fmla="*/ 20496 w 918"/>
                <a:gd name="T45" fmla="*/ 12109 h 612"/>
                <a:gd name="T46" fmla="*/ 22577 w 918"/>
                <a:gd name="T47" fmla="*/ 10033 h 612"/>
                <a:gd name="T48" fmla="*/ 24637 w 918"/>
                <a:gd name="T49" fmla="*/ 12077 h 612"/>
                <a:gd name="T50" fmla="*/ 24389 w 918"/>
                <a:gd name="T51" fmla="*/ 13044 h 612"/>
                <a:gd name="T52" fmla="*/ 24162 w 918"/>
                <a:gd name="T53" fmla="*/ 14032 h 612"/>
                <a:gd name="T54" fmla="*/ 24162 w 918"/>
                <a:gd name="T55" fmla="*/ 14064 h 612"/>
                <a:gd name="T56" fmla="*/ 24194 w 918"/>
                <a:gd name="T57" fmla="*/ 14096 h 612"/>
                <a:gd name="T58" fmla="*/ 24194 w 918"/>
                <a:gd name="T59" fmla="*/ 14096 h 612"/>
                <a:gd name="T60" fmla="*/ 24194 w 918"/>
                <a:gd name="T61" fmla="*/ 14161 h 612"/>
                <a:gd name="T62" fmla="*/ 24228 w 918"/>
                <a:gd name="T63" fmla="*/ 14161 h 612"/>
                <a:gd name="T64" fmla="*/ 24228 w 918"/>
                <a:gd name="T65" fmla="*/ 14225 h 612"/>
                <a:gd name="T66" fmla="*/ 24228 w 918"/>
                <a:gd name="T67" fmla="*/ 14225 h 612"/>
                <a:gd name="T68" fmla="*/ 24261 w 918"/>
                <a:gd name="T69" fmla="*/ 14289 h 612"/>
                <a:gd name="T70" fmla="*/ 24261 w 918"/>
                <a:gd name="T71" fmla="*/ 14289 h 612"/>
                <a:gd name="T72" fmla="*/ 25137 w 918"/>
                <a:gd name="T73" fmla="*/ 15048 h 612"/>
                <a:gd name="T74" fmla="*/ 25137 w 918"/>
                <a:gd name="T75" fmla="*/ 15048 h 612"/>
                <a:gd name="T76" fmla="*/ 25233 w 918"/>
                <a:gd name="T77" fmla="*/ 15080 h 612"/>
                <a:gd name="T78" fmla="*/ 25233 w 918"/>
                <a:gd name="T79" fmla="*/ 15080 h 612"/>
                <a:gd name="T80" fmla="*/ 27878 w 918"/>
                <a:gd name="T81" fmla="*/ 15408 h 612"/>
                <a:gd name="T82" fmla="*/ 30430 w 918"/>
                <a:gd name="T83" fmla="*/ 15080 h 612"/>
                <a:gd name="T84" fmla="*/ 15205 w 918"/>
                <a:gd name="T85" fmla="*/ 0 h 6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8" h="612">
                  <a:moveTo>
                    <a:pt x="459" y="0"/>
                  </a:moveTo>
                  <a:cubicBezTo>
                    <a:pt x="207" y="0"/>
                    <a:pt x="3" y="202"/>
                    <a:pt x="0" y="453"/>
                  </a:cubicBezTo>
                  <a:cubicBezTo>
                    <a:pt x="12" y="451"/>
                    <a:pt x="27" y="450"/>
                    <a:pt x="43" y="450"/>
                  </a:cubicBezTo>
                  <a:cubicBezTo>
                    <a:pt x="82" y="449"/>
                    <a:pt x="115" y="458"/>
                    <a:pt x="121" y="459"/>
                  </a:cubicBezTo>
                  <a:cubicBezTo>
                    <a:pt x="122" y="460"/>
                    <a:pt x="123" y="460"/>
                    <a:pt x="123" y="460"/>
                  </a:cubicBezTo>
                  <a:cubicBezTo>
                    <a:pt x="144" y="466"/>
                    <a:pt x="153" y="485"/>
                    <a:pt x="154" y="492"/>
                  </a:cubicBezTo>
                  <a:cubicBezTo>
                    <a:pt x="157" y="503"/>
                    <a:pt x="150" y="516"/>
                    <a:pt x="147" y="521"/>
                  </a:cubicBezTo>
                  <a:cubicBezTo>
                    <a:pt x="143" y="530"/>
                    <a:pt x="140" y="540"/>
                    <a:pt x="140" y="550"/>
                  </a:cubicBezTo>
                  <a:cubicBezTo>
                    <a:pt x="140" y="584"/>
                    <a:pt x="168" y="612"/>
                    <a:pt x="203" y="612"/>
                  </a:cubicBezTo>
                  <a:cubicBezTo>
                    <a:pt x="237" y="612"/>
                    <a:pt x="265" y="584"/>
                    <a:pt x="265" y="550"/>
                  </a:cubicBezTo>
                  <a:cubicBezTo>
                    <a:pt x="265" y="539"/>
                    <a:pt x="262" y="529"/>
                    <a:pt x="258" y="521"/>
                  </a:cubicBezTo>
                  <a:cubicBezTo>
                    <a:pt x="255" y="516"/>
                    <a:pt x="249" y="503"/>
                    <a:pt x="251" y="492"/>
                  </a:cubicBezTo>
                  <a:cubicBezTo>
                    <a:pt x="252" y="485"/>
                    <a:pt x="261" y="466"/>
                    <a:pt x="282" y="459"/>
                  </a:cubicBezTo>
                  <a:cubicBezTo>
                    <a:pt x="282" y="459"/>
                    <a:pt x="283" y="459"/>
                    <a:pt x="283" y="459"/>
                  </a:cubicBezTo>
                  <a:cubicBezTo>
                    <a:pt x="289" y="457"/>
                    <a:pt x="322" y="449"/>
                    <a:pt x="362" y="449"/>
                  </a:cubicBezTo>
                  <a:cubicBezTo>
                    <a:pt x="403" y="448"/>
                    <a:pt x="436" y="457"/>
                    <a:pt x="441" y="459"/>
                  </a:cubicBezTo>
                  <a:cubicBezTo>
                    <a:pt x="442" y="459"/>
                    <a:pt x="442" y="459"/>
                    <a:pt x="442" y="459"/>
                  </a:cubicBezTo>
                  <a:cubicBezTo>
                    <a:pt x="442" y="459"/>
                    <a:pt x="478" y="469"/>
                    <a:pt x="522" y="469"/>
                  </a:cubicBezTo>
                  <a:cubicBezTo>
                    <a:pt x="566" y="469"/>
                    <a:pt x="601" y="458"/>
                    <a:pt x="601" y="458"/>
                  </a:cubicBezTo>
                  <a:cubicBezTo>
                    <a:pt x="602" y="458"/>
                    <a:pt x="602" y="458"/>
                    <a:pt x="602" y="458"/>
                  </a:cubicBezTo>
                  <a:cubicBezTo>
                    <a:pt x="623" y="451"/>
                    <a:pt x="632" y="432"/>
                    <a:pt x="633" y="426"/>
                  </a:cubicBezTo>
                  <a:cubicBezTo>
                    <a:pt x="635" y="414"/>
                    <a:pt x="628" y="401"/>
                    <a:pt x="626" y="397"/>
                  </a:cubicBezTo>
                  <a:cubicBezTo>
                    <a:pt x="621" y="388"/>
                    <a:pt x="618" y="378"/>
                    <a:pt x="618" y="368"/>
                  </a:cubicBezTo>
                  <a:cubicBezTo>
                    <a:pt x="618" y="333"/>
                    <a:pt x="646" y="305"/>
                    <a:pt x="681" y="305"/>
                  </a:cubicBezTo>
                  <a:cubicBezTo>
                    <a:pt x="715" y="305"/>
                    <a:pt x="743" y="333"/>
                    <a:pt x="743" y="367"/>
                  </a:cubicBezTo>
                  <a:cubicBezTo>
                    <a:pt x="743" y="378"/>
                    <a:pt x="741" y="388"/>
                    <a:pt x="736" y="396"/>
                  </a:cubicBezTo>
                  <a:cubicBezTo>
                    <a:pt x="734" y="401"/>
                    <a:pt x="727" y="414"/>
                    <a:pt x="729" y="426"/>
                  </a:cubicBezTo>
                  <a:cubicBezTo>
                    <a:pt x="729" y="426"/>
                    <a:pt x="729" y="426"/>
                    <a:pt x="729" y="427"/>
                  </a:cubicBezTo>
                  <a:cubicBezTo>
                    <a:pt x="730" y="427"/>
                    <a:pt x="730" y="427"/>
                    <a:pt x="730" y="428"/>
                  </a:cubicBezTo>
                  <a:cubicBezTo>
                    <a:pt x="730" y="428"/>
                    <a:pt x="730" y="428"/>
                    <a:pt x="730" y="428"/>
                  </a:cubicBezTo>
                  <a:cubicBezTo>
                    <a:pt x="730" y="429"/>
                    <a:pt x="730" y="429"/>
                    <a:pt x="730" y="430"/>
                  </a:cubicBezTo>
                  <a:cubicBezTo>
                    <a:pt x="730" y="430"/>
                    <a:pt x="731" y="430"/>
                    <a:pt x="731" y="430"/>
                  </a:cubicBezTo>
                  <a:cubicBezTo>
                    <a:pt x="731" y="431"/>
                    <a:pt x="731" y="431"/>
                    <a:pt x="731" y="432"/>
                  </a:cubicBezTo>
                  <a:cubicBezTo>
                    <a:pt x="731" y="432"/>
                    <a:pt x="731" y="432"/>
                    <a:pt x="731" y="432"/>
                  </a:cubicBezTo>
                  <a:cubicBezTo>
                    <a:pt x="732" y="433"/>
                    <a:pt x="732" y="433"/>
                    <a:pt x="732" y="434"/>
                  </a:cubicBezTo>
                  <a:cubicBezTo>
                    <a:pt x="732" y="434"/>
                    <a:pt x="732" y="434"/>
                    <a:pt x="732" y="434"/>
                  </a:cubicBezTo>
                  <a:cubicBezTo>
                    <a:pt x="737" y="442"/>
                    <a:pt x="745" y="452"/>
                    <a:pt x="758" y="457"/>
                  </a:cubicBezTo>
                  <a:cubicBezTo>
                    <a:pt x="758" y="457"/>
                    <a:pt x="758" y="457"/>
                    <a:pt x="758" y="457"/>
                  </a:cubicBezTo>
                  <a:cubicBezTo>
                    <a:pt x="758" y="457"/>
                    <a:pt x="761" y="458"/>
                    <a:pt x="761" y="458"/>
                  </a:cubicBezTo>
                  <a:cubicBezTo>
                    <a:pt x="761" y="458"/>
                    <a:pt x="761" y="458"/>
                    <a:pt x="761" y="458"/>
                  </a:cubicBezTo>
                  <a:cubicBezTo>
                    <a:pt x="761" y="458"/>
                    <a:pt x="797" y="468"/>
                    <a:pt x="841" y="468"/>
                  </a:cubicBezTo>
                  <a:cubicBezTo>
                    <a:pt x="873" y="468"/>
                    <a:pt x="901" y="463"/>
                    <a:pt x="918" y="458"/>
                  </a:cubicBezTo>
                  <a:cubicBezTo>
                    <a:pt x="917" y="205"/>
                    <a:pt x="712" y="0"/>
                    <a:pt x="459" y="0"/>
                  </a:cubicBezTo>
                  <a:close/>
                </a:path>
              </a:pathLst>
            </a:custGeom>
            <a:solidFill>
              <a:srgbClr val="7030A0"/>
            </a:solidFill>
            <a:ln w="25400">
              <a:solidFill>
                <a:srgbClr val="FFFFFF"/>
              </a:solidFill>
            </a:ln>
            <a:effectLst/>
            <a:scene3d>
              <a:camera prst="orthographicFront"/>
              <a:lightRig rig="twoPt" dir="t"/>
            </a:scene3d>
            <a:sp3d extrusionH="76200" contourW="12700" prstMaterial="matte">
              <a:bevelT w="152400" h="50800" prst="softRound"/>
              <a:bevelB w="152400" h="50800" prst="softRound"/>
              <a:extrusionClr>
                <a:srgbClr val="FFC000"/>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540000" anchor="ctr">
              <a:normAutofit/>
            </a:bodyPr>
            <a:lstStyle/>
            <a:p>
              <a:pPr algn="ctr" fontAlgn="auto">
                <a:lnSpc>
                  <a:spcPct val="120000"/>
                </a:lnSpc>
                <a:spcBef>
                  <a:spcPts val="440"/>
                </a:spcBef>
                <a:spcAft>
                  <a:spcPts val="440"/>
                </a:spcAft>
                <a:defRPr/>
              </a:pPr>
              <a:endParaRPr lang="en-US" altLang="zh-CN" sz="2025" dirty="0">
                <a:solidFill>
                  <a:srgbClr val="FFFFFF"/>
                </a:solidFill>
              </a:endParaRPr>
            </a:p>
          </p:txBody>
        </p:sp>
        <p:pic>
          <p:nvPicPr>
            <p:cNvPr id="24635" name="Picture 9" descr="E:\学习资料\吊装\图片\小卷扬1.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000875" y="3000375"/>
              <a:ext cx="928688" cy="712788"/>
            </a:xfrm>
            <a:prstGeom prst="rect">
              <a:avLst/>
            </a:prstGeom>
            <a:noFill/>
            <a:ln w="9525">
              <a:noFill/>
              <a:miter lim="800000"/>
              <a:headEnd/>
              <a:tailEnd/>
            </a:ln>
          </p:spPr>
        </p:pic>
      </p:grpSp>
      <p:grpSp>
        <p:nvGrpSpPr>
          <p:cNvPr id="3" name="组合 41"/>
          <p:cNvGrpSpPr/>
          <p:nvPr/>
        </p:nvGrpSpPr>
        <p:grpSpPr bwMode="auto">
          <a:xfrm>
            <a:off x="10283825" y="3519488"/>
            <a:ext cx="1692275" cy="1039812"/>
            <a:chOff x="6815138" y="3446463"/>
            <a:chExt cx="1692275" cy="1039812"/>
          </a:xfrm>
        </p:grpSpPr>
        <p:sp>
          <p:nvSpPr>
            <p:cNvPr id="55" name="MH_SubTitle_2"/>
            <p:cNvSpPr/>
            <p:nvPr>
              <p:custDataLst>
                <p:tags r:id="rId3"/>
              </p:custDataLst>
            </p:nvPr>
          </p:nvSpPr>
          <p:spPr bwMode="gray">
            <a:xfrm>
              <a:off x="6815138" y="3446463"/>
              <a:ext cx="1692275" cy="1039812"/>
            </a:xfrm>
            <a:custGeom>
              <a:avLst/>
              <a:gdLst>
                <a:gd name="T0" fmla="*/ 25233 w 918"/>
                <a:gd name="T1" fmla="*/ 5057 h 613"/>
                <a:gd name="T2" fmla="*/ 25233 w 918"/>
                <a:gd name="T3" fmla="*/ 5057 h 613"/>
                <a:gd name="T4" fmla="*/ 25137 w 918"/>
                <a:gd name="T5" fmla="*/ 5025 h 613"/>
                <a:gd name="T6" fmla="*/ 25137 w 918"/>
                <a:gd name="T7" fmla="*/ 5025 h 613"/>
                <a:gd name="T8" fmla="*/ 24261 w 918"/>
                <a:gd name="T9" fmla="*/ 4268 h 613"/>
                <a:gd name="T10" fmla="*/ 24261 w 918"/>
                <a:gd name="T11" fmla="*/ 4268 h 613"/>
                <a:gd name="T12" fmla="*/ 24228 w 918"/>
                <a:gd name="T13" fmla="*/ 4203 h 613"/>
                <a:gd name="T14" fmla="*/ 24228 w 918"/>
                <a:gd name="T15" fmla="*/ 4203 h 613"/>
                <a:gd name="T16" fmla="*/ 24228 w 918"/>
                <a:gd name="T17" fmla="*/ 4137 h 613"/>
                <a:gd name="T18" fmla="*/ 24194 w 918"/>
                <a:gd name="T19" fmla="*/ 4137 h 613"/>
                <a:gd name="T20" fmla="*/ 24194 w 918"/>
                <a:gd name="T21" fmla="*/ 4072 h 613"/>
                <a:gd name="T22" fmla="*/ 24194 w 918"/>
                <a:gd name="T23" fmla="*/ 4072 h 613"/>
                <a:gd name="T24" fmla="*/ 24162 w 918"/>
                <a:gd name="T25" fmla="*/ 4036 h 613"/>
                <a:gd name="T26" fmla="*/ 24162 w 918"/>
                <a:gd name="T27" fmla="*/ 4004 h 613"/>
                <a:gd name="T28" fmla="*/ 24389 w 918"/>
                <a:gd name="T29" fmla="*/ 3003 h 613"/>
                <a:gd name="T30" fmla="*/ 24637 w 918"/>
                <a:gd name="T31" fmla="*/ 2055 h 613"/>
                <a:gd name="T32" fmla="*/ 22577 w 918"/>
                <a:gd name="T33" fmla="*/ 0 h 613"/>
                <a:gd name="T34" fmla="*/ 20496 w 918"/>
                <a:gd name="T35" fmla="*/ 2088 h 613"/>
                <a:gd name="T36" fmla="*/ 20754 w 918"/>
                <a:gd name="T37" fmla="*/ 3036 h 613"/>
                <a:gd name="T38" fmla="*/ 20982 w 918"/>
                <a:gd name="T39" fmla="*/ 4004 h 613"/>
                <a:gd name="T40" fmla="*/ 19964 w 918"/>
                <a:gd name="T41" fmla="*/ 5057 h 613"/>
                <a:gd name="T42" fmla="*/ 19932 w 918"/>
                <a:gd name="T43" fmla="*/ 5057 h 613"/>
                <a:gd name="T44" fmla="*/ 17298 w 918"/>
                <a:gd name="T45" fmla="*/ 5417 h 613"/>
                <a:gd name="T46" fmla="*/ 14649 w 918"/>
                <a:gd name="T47" fmla="*/ 5089 h 613"/>
                <a:gd name="T48" fmla="*/ 14617 w 918"/>
                <a:gd name="T49" fmla="*/ 5089 h 613"/>
                <a:gd name="T50" fmla="*/ 11996 w 918"/>
                <a:gd name="T51" fmla="*/ 4765 h 613"/>
                <a:gd name="T52" fmla="*/ 9380 w 918"/>
                <a:gd name="T53" fmla="*/ 5089 h 613"/>
                <a:gd name="T54" fmla="*/ 9348 w 918"/>
                <a:gd name="T55" fmla="*/ 5089 h 613"/>
                <a:gd name="T56" fmla="*/ 8325 w 918"/>
                <a:gd name="T57" fmla="*/ 6176 h 613"/>
                <a:gd name="T58" fmla="*/ 8556 w 918"/>
                <a:gd name="T59" fmla="*/ 7144 h 613"/>
                <a:gd name="T60" fmla="*/ 8792 w 918"/>
                <a:gd name="T61" fmla="*/ 8092 h 613"/>
                <a:gd name="T62" fmla="*/ 6735 w 918"/>
                <a:gd name="T63" fmla="*/ 10148 h 613"/>
                <a:gd name="T64" fmla="*/ 4641 w 918"/>
                <a:gd name="T65" fmla="*/ 8092 h 613"/>
                <a:gd name="T66" fmla="*/ 4868 w 918"/>
                <a:gd name="T67" fmla="*/ 7144 h 613"/>
                <a:gd name="T68" fmla="*/ 5100 w 918"/>
                <a:gd name="T69" fmla="*/ 6176 h 613"/>
                <a:gd name="T70" fmla="*/ 4085 w 918"/>
                <a:gd name="T71" fmla="*/ 5121 h 613"/>
                <a:gd name="T72" fmla="*/ 4012 w 918"/>
                <a:gd name="T73" fmla="*/ 5089 h 613"/>
                <a:gd name="T74" fmla="*/ 1428 w 918"/>
                <a:gd name="T75" fmla="*/ 4797 h 613"/>
                <a:gd name="T76" fmla="*/ 0 w 918"/>
                <a:gd name="T77" fmla="*/ 4896 h 613"/>
                <a:gd name="T78" fmla="*/ 0 w 918"/>
                <a:gd name="T79" fmla="*/ 5089 h 613"/>
                <a:gd name="T80" fmla="*/ 15205 w 918"/>
                <a:gd name="T81" fmla="*/ 20261 h 613"/>
                <a:gd name="T82" fmla="*/ 30430 w 918"/>
                <a:gd name="T83" fmla="*/ 5089 h 613"/>
                <a:gd name="T84" fmla="*/ 30430 w 918"/>
                <a:gd name="T85" fmla="*/ 5057 h 613"/>
                <a:gd name="T86" fmla="*/ 27878 w 918"/>
                <a:gd name="T87" fmla="*/ 5385 h 613"/>
                <a:gd name="T88" fmla="*/ 25233 w 918"/>
                <a:gd name="T89" fmla="*/ 5057 h 6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18" h="613">
                  <a:moveTo>
                    <a:pt x="761" y="153"/>
                  </a:moveTo>
                  <a:cubicBezTo>
                    <a:pt x="761" y="153"/>
                    <a:pt x="761" y="153"/>
                    <a:pt x="761" y="153"/>
                  </a:cubicBezTo>
                  <a:cubicBezTo>
                    <a:pt x="761" y="153"/>
                    <a:pt x="758" y="152"/>
                    <a:pt x="758" y="152"/>
                  </a:cubicBezTo>
                  <a:cubicBezTo>
                    <a:pt x="758" y="152"/>
                    <a:pt x="758" y="152"/>
                    <a:pt x="758" y="152"/>
                  </a:cubicBezTo>
                  <a:cubicBezTo>
                    <a:pt x="745" y="147"/>
                    <a:pt x="737" y="137"/>
                    <a:pt x="732" y="129"/>
                  </a:cubicBezTo>
                  <a:cubicBezTo>
                    <a:pt x="732" y="129"/>
                    <a:pt x="732" y="129"/>
                    <a:pt x="732" y="129"/>
                  </a:cubicBezTo>
                  <a:cubicBezTo>
                    <a:pt x="732" y="128"/>
                    <a:pt x="732" y="128"/>
                    <a:pt x="731" y="127"/>
                  </a:cubicBezTo>
                  <a:cubicBezTo>
                    <a:pt x="731" y="127"/>
                    <a:pt x="731" y="127"/>
                    <a:pt x="731" y="127"/>
                  </a:cubicBezTo>
                  <a:cubicBezTo>
                    <a:pt x="731" y="126"/>
                    <a:pt x="731" y="126"/>
                    <a:pt x="731" y="125"/>
                  </a:cubicBezTo>
                  <a:cubicBezTo>
                    <a:pt x="731" y="125"/>
                    <a:pt x="730" y="125"/>
                    <a:pt x="730" y="125"/>
                  </a:cubicBezTo>
                  <a:cubicBezTo>
                    <a:pt x="730" y="124"/>
                    <a:pt x="730" y="124"/>
                    <a:pt x="730" y="123"/>
                  </a:cubicBezTo>
                  <a:cubicBezTo>
                    <a:pt x="730" y="123"/>
                    <a:pt x="730" y="123"/>
                    <a:pt x="730" y="123"/>
                  </a:cubicBezTo>
                  <a:cubicBezTo>
                    <a:pt x="730" y="122"/>
                    <a:pt x="730" y="122"/>
                    <a:pt x="729" y="122"/>
                  </a:cubicBezTo>
                  <a:cubicBezTo>
                    <a:pt x="729" y="121"/>
                    <a:pt x="729" y="121"/>
                    <a:pt x="729" y="121"/>
                  </a:cubicBezTo>
                  <a:cubicBezTo>
                    <a:pt x="727" y="109"/>
                    <a:pt x="734" y="96"/>
                    <a:pt x="736" y="91"/>
                  </a:cubicBezTo>
                  <a:cubicBezTo>
                    <a:pt x="741" y="83"/>
                    <a:pt x="743" y="73"/>
                    <a:pt x="743" y="62"/>
                  </a:cubicBezTo>
                  <a:cubicBezTo>
                    <a:pt x="743" y="28"/>
                    <a:pt x="715" y="0"/>
                    <a:pt x="681" y="0"/>
                  </a:cubicBezTo>
                  <a:cubicBezTo>
                    <a:pt x="646" y="0"/>
                    <a:pt x="618" y="28"/>
                    <a:pt x="618" y="63"/>
                  </a:cubicBezTo>
                  <a:cubicBezTo>
                    <a:pt x="618" y="73"/>
                    <a:pt x="621" y="83"/>
                    <a:pt x="626" y="92"/>
                  </a:cubicBezTo>
                  <a:cubicBezTo>
                    <a:pt x="628" y="96"/>
                    <a:pt x="635" y="109"/>
                    <a:pt x="633" y="121"/>
                  </a:cubicBezTo>
                  <a:cubicBezTo>
                    <a:pt x="632" y="127"/>
                    <a:pt x="623" y="146"/>
                    <a:pt x="602" y="153"/>
                  </a:cubicBezTo>
                  <a:cubicBezTo>
                    <a:pt x="602" y="153"/>
                    <a:pt x="602" y="153"/>
                    <a:pt x="601" y="153"/>
                  </a:cubicBezTo>
                  <a:cubicBezTo>
                    <a:pt x="601" y="153"/>
                    <a:pt x="566" y="164"/>
                    <a:pt x="522" y="164"/>
                  </a:cubicBezTo>
                  <a:cubicBezTo>
                    <a:pt x="478" y="164"/>
                    <a:pt x="442" y="154"/>
                    <a:pt x="442" y="154"/>
                  </a:cubicBezTo>
                  <a:cubicBezTo>
                    <a:pt x="442" y="154"/>
                    <a:pt x="442" y="154"/>
                    <a:pt x="441" y="154"/>
                  </a:cubicBezTo>
                  <a:cubicBezTo>
                    <a:pt x="436" y="152"/>
                    <a:pt x="403" y="143"/>
                    <a:pt x="362" y="144"/>
                  </a:cubicBezTo>
                  <a:cubicBezTo>
                    <a:pt x="322" y="144"/>
                    <a:pt x="289" y="152"/>
                    <a:pt x="283" y="154"/>
                  </a:cubicBezTo>
                  <a:cubicBezTo>
                    <a:pt x="283" y="154"/>
                    <a:pt x="282" y="154"/>
                    <a:pt x="282" y="154"/>
                  </a:cubicBezTo>
                  <a:cubicBezTo>
                    <a:pt x="261" y="161"/>
                    <a:pt x="252" y="180"/>
                    <a:pt x="251" y="187"/>
                  </a:cubicBezTo>
                  <a:cubicBezTo>
                    <a:pt x="249" y="198"/>
                    <a:pt x="255" y="211"/>
                    <a:pt x="258" y="216"/>
                  </a:cubicBezTo>
                  <a:cubicBezTo>
                    <a:pt x="262" y="224"/>
                    <a:pt x="265" y="234"/>
                    <a:pt x="265" y="245"/>
                  </a:cubicBezTo>
                  <a:cubicBezTo>
                    <a:pt x="265" y="279"/>
                    <a:pt x="237" y="307"/>
                    <a:pt x="203" y="307"/>
                  </a:cubicBezTo>
                  <a:cubicBezTo>
                    <a:pt x="168" y="307"/>
                    <a:pt x="140" y="279"/>
                    <a:pt x="140" y="245"/>
                  </a:cubicBezTo>
                  <a:cubicBezTo>
                    <a:pt x="140" y="235"/>
                    <a:pt x="143" y="225"/>
                    <a:pt x="147" y="216"/>
                  </a:cubicBezTo>
                  <a:cubicBezTo>
                    <a:pt x="150" y="211"/>
                    <a:pt x="157" y="198"/>
                    <a:pt x="154" y="187"/>
                  </a:cubicBezTo>
                  <a:cubicBezTo>
                    <a:pt x="153" y="180"/>
                    <a:pt x="144" y="161"/>
                    <a:pt x="123" y="155"/>
                  </a:cubicBezTo>
                  <a:cubicBezTo>
                    <a:pt x="123" y="155"/>
                    <a:pt x="122" y="155"/>
                    <a:pt x="121" y="154"/>
                  </a:cubicBezTo>
                  <a:cubicBezTo>
                    <a:pt x="115" y="153"/>
                    <a:pt x="82" y="144"/>
                    <a:pt x="43" y="145"/>
                  </a:cubicBezTo>
                  <a:cubicBezTo>
                    <a:pt x="27" y="145"/>
                    <a:pt x="12" y="146"/>
                    <a:pt x="0" y="148"/>
                  </a:cubicBezTo>
                  <a:cubicBezTo>
                    <a:pt x="0" y="150"/>
                    <a:pt x="0" y="152"/>
                    <a:pt x="0" y="154"/>
                  </a:cubicBezTo>
                  <a:cubicBezTo>
                    <a:pt x="0" y="407"/>
                    <a:pt x="205" y="613"/>
                    <a:pt x="459" y="613"/>
                  </a:cubicBezTo>
                  <a:cubicBezTo>
                    <a:pt x="712" y="613"/>
                    <a:pt x="918" y="407"/>
                    <a:pt x="918" y="154"/>
                  </a:cubicBezTo>
                  <a:cubicBezTo>
                    <a:pt x="918" y="154"/>
                    <a:pt x="918" y="153"/>
                    <a:pt x="918" y="153"/>
                  </a:cubicBezTo>
                  <a:cubicBezTo>
                    <a:pt x="901" y="158"/>
                    <a:pt x="873" y="163"/>
                    <a:pt x="841" y="163"/>
                  </a:cubicBezTo>
                  <a:cubicBezTo>
                    <a:pt x="797" y="163"/>
                    <a:pt x="761" y="153"/>
                    <a:pt x="761" y="153"/>
                  </a:cubicBezTo>
                  <a:close/>
                </a:path>
              </a:pathLst>
            </a:custGeom>
            <a:solidFill>
              <a:srgbClr val="00B050"/>
            </a:solidFill>
            <a:ln w="25400">
              <a:solidFill>
                <a:srgbClr val="FFFFFF"/>
              </a:solidFill>
            </a:ln>
            <a:effectLst/>
            <a:scene3d>
              <a:camera prst="orthographicFront"/>
              <a:lightRig rig="twoPt" dir="t"/>
            </a:scene3d>
            <a:sp3d extrusionH="76200" contourW="12700" prstMaterial="powder">
              <a:bevelT w="152400" h="50800" prst="softRound"/>
              <a:bevelB w="152400" h="50800" prst="softRound"/>
              <a:extrusionClr>
                <a:srgbClr val="FFC000"/>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540000" anchor="ctr">
              <a:normAutofit/>
            </a:bodyPr>
            <a:lstStyle/>
            <a:p>
              <a:pPr algn="ctr" fontAlgn="auto">
                <a:lnSpc>
                  <a:spcPct val="120000"/>
                </a:lnSpc>
                <a:spcBef>
                  <a:spcPts val="440"/>
                </a:spcBef>
                <a:spcAft>
                  <a:spcPts val="440"/>
                </a:spcAft>
                <a:defRPr/>
              </a:pPr>
              <a:endParaRPr lang="en-US" altLang="zh-CN" sz="2025" dirty="0">
                <a:solidFill>
                  <a:srgbClr val="FFFFFF"/>
                </a:solidFill>
              </a:endParaRPr>
            </a:p>
          </p:txBody>
        </p:sp>
        <p:pic>
          <p:nvPicPr>
            <p:cNvPr id="24631" name="Picture 15" descr="C:\Documents and Settings\Administrator\桌面\803.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86625" y="3786188"/>
              <a:ext cx="857250" cy="642937"/>
            </a:xfrm>
            <a:prstGeom prst="rect">
              <a:avLst/>
            </a:prstGeom>
            <a:noFill/>
            <a:ln w="9525">
              <a:noFill/>
              <a:miter lim="800000"/>
              <a:headEnd/>
              <a:tailEnd/>
            </a:ln>
          </p:spPr>
        </p:pic>
      </p:grpSp>
      <p:cxnSp>
        <p:nvCxnSpPr>
          <p:cNvPr id="57" name="直接连接符 56"/>
          <p:cNvCxnSpPr/>
          <p:nvPr/>
        </p:nvCxnSpPr>
        <p:spPr>
          <a:xfrm flipH="1" flipV="1">
            <a:off x="2734058" y="1285862"/>
            <a:ext cx="6017794" cy="1590"/>
          </a:xfrm>
          <a:prstGeom prst="line">
            <a:avLst/>
          </a:prstGeom>
          <a:ln w="31750">
            <a:solidFill>
              <a:srgbClr val="00B0F0"/>
            </a:soli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endCxn id="68" idx="0"/>
          </p:cNvCxnSpPr>
          <p:nvPr/>
        </p:nvCxnSpPr>
        <p:spPr>
          <a:xfrm flipH="1">
            <a:off x="7886500" y="1298112"/>
            <a:ext cx="113642" cy="357199"/>
          </a:xfrm>
          <a:prstGeom prst="straightConnector1">
            <a:avLst/>
          </a:prstGeom>
          <a:ln w="31750">
            <a:solidFill>
              <a:srgbClr val="00B0F0"/>
            </a:solidFill>
            <a:tailEnd type="triangle"/>
          </a:ln>
          <a:scene3d>
            <a:camera prst="orthographicFront"/>
            <a:lightRig rig="threePt" dir="t"/>
          </a:scene3d>
          <a:sp3d>
            <a:bevelT/>
            <a:bevelB prst="angle"/>
          </a:sp3d>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endCxn id="72" idx="0"/>
          </p:cNvCxnSpPr>
          <p:nvPr/>
        </p:nvCxnSpPr>
        <p:spPr>
          <a:xfrm flipH="1">
            <a:off x="6562726" y="1285861"/>
            <a:ext cx="183233" cy="357202"/>
          </a:xfrm>
          <a:prstGeom prst="straightConnector1">
            <a:avLst/>
          </a:prstGeom>
          <a:ln w="31750">
            <a:solidFill>
              <a:srgbClr val="00B0F0"/>
            </a:solidFill>
            <a:tailEnd type="triangle"/>
          </a:ln>
          <a:scene3d>
            <a:camera prst="orthographicFront"/>
            <a:lightRig rig="threePt" dir="t"/>
          </a:scene3d>
          <a:sp3d>
            <a:bevelT/>
            <a:bevelB prst="angle"/>
          </a:sp3d>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endCxn id="76" idx="0"/>
          </p:cNvCxnSpPr>
          <p:nvPr/>
        </p:nvCxnSpPr>
        <p:spPr>
          <a:xfrm>
            <a:off x="5028253" y="1270642"/>
            <a:ext cx="107168" cy="357200"/>
          </a:xfrm>
          <a:prstGeom prst="straightConnector1">
            <a:avLst/>
          </a:prstGeom>
          <a:ln w="31750">
            <a:solidFill>
              <a:srgbClr val="00B0F0"/>
            </a:solidFill>
            <a:tailEnd type="triangle"/>
          </a:ln>
          <a:scene3d>
            <a:camera prst="orthographicFront"/>
            <a:lightRig rig="threePt" dir="t"/>
          </a:scene3d>
          <a:sp3d>
            <a:bevelT/>
            <a:bevelB prst="angle"/>
          </a:sp3d>
        </p:spPr>
        <p:style>
          <a:lnRef idx="1">
            <a:schemeClr val="accent1"/>
          </a:lnRef>
          <a:fillRef idx="0">
            <a:schemeClr val="accent1"/>
          </a:fillRef>
          <a:effectRef idx="0">
            <a:schemeClr val="accent1"/>
          </a:effectRef>
          <a:fontRef idx="minor">
            <a:schemeClr val="tx1"/>
          </a:fontRef>
        </p:style>
      </p:cxnSp>
      <p:cxnSp>
        <p:nvCxnSpPr>
          <p:cNvPr id="61" name="直接箭头连接符 60"/>
          <p:cNvCxnSpPr>
            <a:endCxn id="64" idx="0"/>
          </p:cNvCxnSpPr>
          <p:nvPr/>
        </p:nvCxnSpPr>
        <p:spPr>
          <a:xfrm>
            <a:off x="3662750" y="1285861"/>
            <a:ext cx="131467" cy="357202"/>
          </a:xfrm>
          <a:prstGeom prst="straightConnector1">
            <a:avLst/>
          </a:prstGeom>
          <a:ln w="31750">
            <a:solidFill>
              <a:srgbClr val="00B0F0"/>
            </a:solidFill>
            <a:tailEnd type="triangle"/>
          </a:ln>
          <a:scene3d>
            <a:camera prst="orthographicFront"/>
            <a:lightRig rig="threePt" dir="t"/>
          </a:scene3d>
          <a:sp3d>
            <a:bevelT/>
            <a:bevelB prst="angle"/>
          </a:sp3d>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endCxn id="80" idx="0"/>
          </p:cNvCxnSpPr>
          <p:nvPr/>
        </p:nvCxnSpPr>
        <p:spPr>
          <a:xfrm flipH="1">
            <a:off x="2495756" y="1285861"/>
            <a:ext cx="238300" cy="357201"/>
          </a:xfrm>
          <a:prstGeom prst="straightConnector1">
            <a:avLst/>
          </a:prstGeom>
          <a:ln w="31750">
            <a:solidFill>
              <a:srgbClr val="00B0F0"/>
            </a:solidFill>
            <a:tailEnd type="triangle"/>
          </a:ln>
          <a:scene3d>
            <a:camera prst="orthographicFront"/>
            <a:lightRig rig="threePt" dir="t"/>
          </a:scene3d>
          <a:sp3d>
            <a:bevelT/>
            <a:bevelB prst="angle"/>
          </a:sp3d>
        </p:spPr>
        <p:style>
          <a:lnRef idx="1">
            <a:schemeClr val="accent1"/>
          </a:lnRef>
          <a:fillRef idx="0">
            <a:schemeClr val="accent1"/>
          </a:fillRef>
          <a:effectRef idx="0">
            <a:schemeClr val="accent1"/>
          </a:effectRef>
          <a:fontRef idx="minor">
            <a:schemeClr val="tx1"/>
          </a:fontRef>
        </p:style>
      </p:cxnSp>
      <p:grpSp>
        <p:nvGrpSpPr>
          <p:cNvPr id="4" name="组合 37"/>
          <p:cNvGrpSpPr/>
          <p:nvPr/>
        </p:nvGrpSpPr>
        <p:grpSpPr bwMode="auto">
          <a:xfrm>
            <a:off x="3233738" y="1643063"/>
            <a:ext cx="1120775" cy="3625850"/>
            <a:chOff x="1071539" y="1643049"/>
            <a:chExt cx="857256" cy="2000263"/>
          </a:xfrm>
        </p:grpSpPr>
        <p:sp>
          <p:nvSpPr>
            <p:cNvPr id="64" name="MH_SubTitle_3"/>
            <p:cNvSpPr/>
            <p:nvPr>
              <p:custDataLst>
                <p:tags r:id="rId5"/>
              </p:custDataLst>
            </p:nvPr>
          </p:nvSpPr>
          <p:spPr>
            <a:xfrm>
              <a:off x="1071539" y="1643049"/>
              <a:ext cx="857256" cy="2000263"/>
            </a:xfrm>
            <a:prstGeom prst="roundRect">
              <a:avLst>
                <a:gd name="adj" fmla="val 10553"/>
              </a:avLst>
            </a:prstGeom>
            <a:solidFill>
              <a:srgbClr val="9999DF"/>
            </a:solidFill>
            <a:ln w="0">
              <a:noFill/>
            </a:ln>
            <a:effectLst/>
            <a:scene3d>
              <a:camera prst="orthographicFront"/>
              <a:lightRig rig="threePt" dir="t"/>
            </a:scene3d>
            <a:sp3d contourW="12700" prstMaterial="matte">
              <a:bevelT w="152400" h="50800" prst="softRound"/>
              <a:bevelB w="152400" h="50800" prst="softRound"/>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dirty="0">
                <a:solidFill>
                  <a:srgbClr val="333333"/>
                </a:solidFill>
              </a:endParaRPr>
            </a:p>
          </p:txBody>
        </p:sp>
        <p:sp>
          <p:nvSpPr>
            <p:cNvPr id="65" name="圆角矩形 64"/>
            <p:cNvSpPr/>
            <p:nvPr/>
          </p:nvSpPr>
          <p:spPr>
            <a:xfrm>
              <a:off x="1142976" y="3143247"/>
              <a:ext cx="714380" cy="428628"/>
            </a:xfrm>
            <a:prstGeom prst="roundRect">
              <a:avLst/>
            </a:prstGeom>
            <a:solidFill>
              <a:schemeClr val="bg1">
                <a:lumMod val="65000"/>
              </a:schemeClr>
            </a:solidFill>
            <a:ln>
              <a:noFill/>
            </a:ln>
            <a:scene3d>
              <a:camera prst="orthographicFront"/>
              <a:lightRig rig="sunrise"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anchor="ctr"/>
            <a:lstStyle/>
            <a:p>
              <a:pPr algn="ctr">
                <a:defRPr/>
              </a:pPr>
              <a:r>
                <a:rPr lang="zh-CN" altLang="en-US" sz="1400" b="1" dirty="0">
                  <a:latin typeface="微软雅黑" panose="020B0503020204020204" pitchFamily="34" charset="-122"/>
                </a:rPr>
                <a:t>电动钢绳葫芦</a:t>
              </a:r>
              <a:endParaRPr lang="zh-CN" altLang="en-US" sz="1400" b="1" dirty="0">
                <a:latin typeface="微软雅黑" panose="020B0503020204020204" pitchFamily="34" charset="-122"/>
              </a:endParaRPr>
            </a:p>
          </p:txBody>
        </p:sp>
        <p:pic>
          <p:nvPicPr>
            <p:cNvPr id="24627" name="Picture 11" descr="C:\Documents and Settings\Administrator\桌面\_副本.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143000" y="1785938"/>
              <a:ext cx="708025" cy="1285875"/>
            </a:xfrm>
            <a:prstGeom prst="rect">
              <a:avLst/>
            </a:prstGeom>
            <a:noFill/>
            <a:ln w="9525">
              <a:noFill/>
              <a:miter lim="800000"/>
              <a:headEnd/>
              <a:tailEnd/>
            </a:ln>
          </p:spPr>
        </p:pic>
      </p:grpSp>
      <p:grpSp>
        <p:nvGrpSpPr>
          <p:cNvPr id="5" name="组合 43"/>
          <p:cNvGrpSpPr/>
          <p:nvPr/>
        </p:nvGrpSpPr>
        <p:grpSpPr bwMode="auto">
          <a:xfrm>
            <a:off x="7343775" y="1655763"/>
            <a:ext cx="1084263" cy="3613150"/>
            <a:chOff x="3857625" y="1643063"/>
            <a:chExt cx="857250" cy="2000250"/>
          </a:xfrm>
        </p:grpSpPr>
        <p:sp>
          <p:nvSpPr>
            <p:cNvPr id="68" name="MH_SubTitle_3"/>
            <p:cNvSpPr/>
            <p:nvPr>
              <p:custDataLst>
                <p:tags r:id="rId7"/>
              </p:custDataLst>
            </p:nvPr>
          </p:nvSpPr>
          <p:spPr bwMode="auto">
            <a:xfrm>
              <a:off x="3857625" y="1643063"/>
              <a:ext cx="857250" cy="2000250"/>
            </a:xfrm>
            <a:prstGeom prst="roundRect">
              <a:avLst>
                <a:gd name="adj" fmla="val 10553"/>
              </a:avLst>
            </a:prstGeom>
            <a:solidFill>
              <a:srgbClr val="92D050"/>
            </a:solidFill>
            <a:ln w="0">
              <a:noFill/>
            </a:ln>
            <a:effectLst/>
            <a:scene3d>
              <a:camera prst="orthographicFront"/>
              <a:lightRig rig="threePt" dir="t"/>
            </a:scene3d>
            <a:sp3d contourW="12700" prstMaterial="matte">
              <a:bevelT w="152400" h="50800" prst="softRound"/>
              <a:bevelB w="152400" h="50800" prst="softRound"/>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dirty="0">
                <a:solidFill>
                  <a:srgbClr val="333333"/>
                </a:solidFill>
              </a:endParaRPr>
            </a:p>
          </p:txBody>
        </p:sp>
        <p:sp>
          <p:nvSpPr>
            <p:cNvPr id="69" name="圆角矩形 68"/>
            <p:cNvSpPr/>
            <p:nvPr/>
          </p:nvSpPr>
          <p:spPr bwMode="auto">
            <a:xfrm>
              <a:off x="3929062" y="3143251"/>
              <a:ext cx="714375" cy="428625"/>
            </a:xfrm>
            <a:prstGeom prst="roundRect">
              <a:avLst/>
            </a:prstGeom>
            <a:solidFill>
              <a:schemeClr val="bg1">
                <a:lumMod val="65000"/>
              </a:schemeClr>
            </a:solidFill>
            <a:ln>
              <a:noFill/>
            </a:ln>
            <a:scene3d>
              <a:camera prst="orthographicFront"/>
              <a:lightRig rig="sunrise"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anchor="ctr"/>
            <a:lstStyle/>
            <a:p>
              <a:pPr algn="ctr">
                <a:defRPr/>
              </a:pPr>
              <a:r>
                <a:rPr lang="zh-CN" altLang="en-US" sz="1400" b="1" dirty="0">
                  <a:solidFill>
                    <a:srgbClr val="FFFFFF"/>
                  </a:solidFill>
                  <a:latin typeface="微软雅黑" panose="020B0503020204020204" pitchFamily="34" charset="-122"/>
                </a:rPr>
                <a:t>手拉</a:t>
              </a:r>
              <a:endParaRPr lang="en-US" altLang="zh-CN" sz="1400" b="1" dirty="0">
                <a:solidFill>
                  <a:srgbClr val="FFFFFF"/>
                </a:solidFill>
                <a:latin typeface="微软雅黑" panose="020B0503020204020204" pitchFamily="34" charset="-122"/>
              </a:endParaRPr>
            </a:p>
            <a:p>
              <a:pPr algn="ctr">
                <a:defRPr/>
              </a:pPr>
              <a:r>
                <a:rPr lang="zh-CN" altLang="en-US" sz="1400" b="1" dirty="0">
                  <a:latin typeface="微软雅黑" panose="020B0503020204020204" pitchFamily="34" charset="-122"/>
                </a:rPr>
                <a:t>葫   芦</a:t>
              </a:r>
              <a:endParaRPr lang="zh-CN" altLang="en-US" sz="1400" b="1" dirty="0">
                <a:latin typeface="微软雅黑" panose="020B0503020204020204" pitchFamily="34" charset="-122"/>
              </a:endParaRPr>
            </a:p>
          </p:txBody>
        </p:sp>
        <p:pic>
          <p:nvPicPr>
            <p:cNvPr id="24622" name="Picture 2" descr="C:\Documents and Settings\Administrator\桌面\拉.jp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071934" y="1785926"/>
              <a:ext cx="357190" cy="1285884"/>
            </a:xfrm>
            <a:prstGeom prst="rect">
              <a:avLst/>
            </a:prstGeom>
            <a:noFill/>
            <a:ln w="9525">
              <a:noFill/>
              <a:miter lim="800000"/>
              <a:headEnd/>
              <a:tailEnd/>
            </a:ln>
          </p:spPr>
        </p:pic>
      </p:grpSp>
      <p:grpSp>
        <p:nvGrpSpPr>
          <p:cNvPr id="6" name="组合 46"/>
          <p:cNvGrpSpPr/>
          <p:nvPr/>
        </p:nvGrpSpPr>
        <p:grpSpPr bwMode="auto">
          <a:xfrm>
            <a:off x="5951538" y="1643063"/>
            <a:ext cx="1222375" cy="3609975"/>
            <a:chOff x="2928938" y="1643063"/>
            <a:chExt cx="857250" cy="2000250"/>
          </a:xfrm>
        </p:grpSpPr>
        <p:sp>
          <p:nvSpPr>
            <p:cNvPr id="72" name="MH_SubTitle_3"/>
            <p:cNvSpPr/>
            <p:nvPr>
              <p:custDataLst>
                <p:tags r:id="rId9"/>
              </p:custDataLst>
            </p:nvPr>
          </p:nvSpPr>
          <p:spPr bwMode="auto">
            <a:xfrm>
              <a:off x="2928938" y="1643063"/>
              <a:ext cx="857250" cy="2000250"/>
            </a:xfrm>
            <a:prstGeom prst="roundRect">
              <a:avLst>
                <a:gd name="adj" fmla="val 10553"/>
              </a:avLst>
            </a:prstGeom>
            <a:solidFill>
              <a:srgbClr val="92D050"/>
            </a:solidFill>
            <a:ln w="0">
              <a:noFill/>
            </a:ln>
            <a:effectLst/>
            <a:scene3d>
              <a:camera prst="orthographicFront"/>
              <a:lightRig rig="threePt" dir="t"/>
            </a:scene3d>
            <a:sp3d contourW="12700" prstMaterial="matte">
              <a:bevelT w="152400" h="50800" prst="softRound"/>
              <a:bevelB w="152400" h="50800" prst="softRound"/>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dirty="0">
                <a:solidFill>
                  <a:srgbClr val="333333"/>
                </a:solidFill>
              </a:endParaRPr>
            </a:p>
          </p:txBody>
        </p:sp>
        <p:sp>
          <p:nvSpPr>
            <p:cNvPr id="73" name="圆角矩形 72"/>
            <p:cNvSpPr/>
            <p:nvPr/>
          </p:nvSpPr>
          <p:spPr bwMode="auto">
            <a:xfrm>
              <a:off x="3000375" y="3143251"/>
              <a:ext cx="714375" cy="428625"/>
            </a:xfrm>
            <a:prstGeom prst="roundRect">
              <a:avLst/>
            </a:prstGeom>
            <a:solidFill>
              <a:schemeClr val="bg1">
                <a:lumMod val="65000"/>
              </a:schemeClr>
            </a:solidFill>
            <a:ln>
              <a:noFill/>
            </a:ln>
            <a:scene3d>
              <a:camera prst="orthographicFront"/>
              <a:lightRig rig="sunrise"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anchor="ctr"/>
            <a:lstStyle/>
            <a:p>
              <a:pPr algn="ctr">
                <a:defRPr/>
              </a:pPr>
              <a:r>
                <a:rPr lang="zh-CN" altLang="en-US" sz="1400" b="1" dirty="0">
                  <a:solidFill>
                    <a:srgbClr val="FFFFFF"/>
                  </a:solidFill>
                  <a:latin typeface="微软雅黑" panose="020B0503020204020204" pitchFamily="34" charset="-122"/>
                </a:rPr>
                <a:t>手板</a:t>
              </a:r>
              <a:endParaRPr lang="en-US" altLang="zh-CN" sz="1400" b="1" dirty="0">
                <a:solidFill>
                  <a:srgbClr val="FFFFFF"/>
                </a:solidFill>
                <a:latin typeface="微软雅黑" panose="020B0503020204020204" pitchFamily="34" charset="-122"/>
              </a:endParaRPr>
            </a:p>
            <a:p>
              <a:pPr algn="ctr">
                <a:defRPr/>
              </a:pPr>
              <a:r>
                <a:rPr lang="zh-CN" altLang="en-US" sz="1400" b="1" dirty="0">
                  <a:latin typeface="微软雅黑" panose="020B0503020204020204" pitchFamily="34" charset="-122"/>
                </a:rPr>
                <a:t>葫   芦</a:t>
              </a:r>
              <a:endParaRPr lang="zh-CN" altLang="en-US" sz="1400" b="1" dirty="0">
                <a:latin typeface="微软雅黑" panose="020B0503020204020204" pitchFamily="34" charset="-122"/>
              </a:endParaRPr>
            </a:p>
          </p:txBody>
        </p:sp>
        <p:pic>
          <p:nvPicPr>
            <p:cNvPr id="24617" name="Picture 4" descr="C:\Documents and Settings\Administrator\桌面\板.jpg"/>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071802" y="1714488"/>
              <a:ext cx="642942" cy="1357322"/>
            </a:xfrm>
            <a:prstGeom prst="rect">
              <a:avLst/>
            </a:prstGeom>
            <a:noFill/>
            <a:ln w="9525">
              <a:noFill/>
              <a:miter lim="800000"/>
              <a:headEnd/>
              <a:tailEnd/>
            </a:ln>
          </p:spPr>
        </p:pic>
      </p:grpSp>
      <p:grpSp>
        <p:nvGrpSpPr>
          <p:cNvPr id="7" name="组合 48"/>
          <p:cNvGrpSpPr/>
          <p:nvPr/>
        </p:nvGrpSpPr>
        <p:grpSpPr bwMode="auto">
          <a:xfrm>
            <a:off x="4598988" y="1627188"/>
            <a:ext cx="1071562" cy="3625850"/>
            <a:chOff x="2000250" y="1643063"/>
            <a:chExt cx="857250" cy="2000250"/>
          </a:xfrm>
        </p:grpSpPr>
        <p:sp>
          <p:nvSpPr>
            <p:cNvPr id="76" name="MH_SubTitle_3"/>
            <p:cNvSpPr/>
            <p:nvPr>
              <p:custDataLst>
                <p:tags r:id="rId11"/>
              </p:custDataLst>
            </p:nvPr>
          </p:nvSpPr>
          <p:spPr bwMode="auto">
            <a:xfrm>
              <a:off x="2000250" y="1643063"/>
              <a:ext cx="857250" cy="2000250"/>
            </a:xfrm>
            <a:prstGeom prst="roundRect">
              <a:avLst>
                <a:gd name="adj" fmla="val 10553"/>
              </a:avLst>
            </a:prstGeom>
            <a:solidFill>
              <a:srgbClr val="9999DF"/>
            </a:solidFill>
            <a:ln w="0">
              <a:noFill/>
            </a:ln>
            <a:effectLst/>
            <a:scene3d>
              <a:camera prst="orthographicFront"/>
              <a:lightRig rig="threePt" dir="t"/>
            </a:scene3d>
            <a:sp3d contourW="12700" prstMaterial="matte">
              <a:bevelT w="152400" h="50800" prst="softRound"/>
              <a:bevelB w="152400" h="50800" prst="softRound"/>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dirty="0">
                <a:solidFill>
                  <a:srgbClr val="333333"/>
                </a:solidFill>
              </a:endParaRPr>
            </a:p>
          </p:txBody>
        </p:sp>
        <p:sp>
          <p:nvSpPr>
            <p:cNvPr id="77" name="圆角矩形 76"/>
            <p:cNvSpPr/>
            <p:nvPr/>
          </p:nvSpPr>
          <p:spPr bwMode="auto">
            <a:xfrm>
              <a:off x="2071687" y="3143250"/>
              <a:ext cx="714375" cy="428625"/>
            </a:xfrm>
            <a:prstGeom prst="roundRect">
              <a:avLst/>
            </a:prstGeom>
            <a:solidFill>
              <a:schemeClr val="bg1">
                <a:lumMod val="65000"/>
              </a:schemeClr>
            </a:solidFill>
            <a:ln>
              <a:noFill/>
            </a:ln>
            <a:scene3d>
              <a:camera prst="orthographicFront"/>
              <a:lightRig rig="sunrise"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anchor="ctr"/>
            <a:lstStyle/>
            <a:p>
              <a:pPr algn="ctr">
                <a:defRPr/>
              </a:pPr>
              <a:r>
                <a:rPr lang="zh-CN" altLang="en-US" sz="1400" b="1" dirty="0">
                  <a:latin typeface="微软雅黑" panose="020B0503020204020204" pitchFamily="34" charset="-122"/>
                </a:rPr>
                <a:t>电动链条葫芦</a:t>
              </a:r>
              <a:endParaRPr lang="zh-CN" altLang="en-US" sz="1400" b="1" dirty="0">
                <a:latin typeface="微软雅黑" panose="020B0503020204020204" pitchFamily="34" charset="-122"/>
              </a:endParaRPr>
            </a:p>
          </p:txBody>
        </p:sp>
        <p:pic>
          <p:nvPicPr>
            <p:cNvPr id="24612" name="Picture 3" descr="C:\Documents and Settings\Administrator\桌面\电.jpg"/>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2071670" y="1714488"/>
              <a:ext cx="706656" cy="1357322"/>
            </a:xfrm>
            <a:prstGeom prst="rect">
              <a:avLst/>
            </a:prstGeom>
            <a:noFill/>
            <a:ln w="9525">
              <a:noFill/>
              <a:miter lim="800000"/>
              <a:headEnd/>
              <a:tailEnd/>
            </a:ln>
          </p:spPr>
        </p:pic>
      </p:grpSp>
      <p:grpSp>
        <p:nvGrpSpPr>
          <p:cNvPr id="8" name="组合 51"/>
          <p:cNvGrpSpPr/>
          <p:nvPr/>
        </p:nvGrpSpPr>
        <p:grpSpPr bwMode="auto">
          <a:xfrm>
            <a:off x="1828800" y="1643063"/>
            <a:ext cx="1333500" cy="3625850"/>
            <a:chOff x="142875" y="1643063"/>
            <a:chExt cx="857250" cy="2000250"/>
          </a:xfrm>
        </p:grpSpPr>
        <p:sp>
          <p:nvSpPr>
            <p:cNvPr id="80" name="MH_SubTitle_3"/>
            <p:cNvSpPr/>
            <p:nvPr>
              <p:custDataLst>
                <p:tags r:id="rId13"/>
              </p:custDataLst>
            </p:nvPr>
          </p:nvSpPr>
          <p:spPr bwMode="auto">
            <a:xfrm>
              <a:off x="142875" y="1643063"/>
              <a:ext cx="857250" cy="2000250"/>
            </a:xfrm>
            <a:prstGeom prst="roundRect">
              <a:avLst>
                <a:gd name="adj" fmla="val 10553"/>
              </a:avLst>
            </a:prstGeom>
            <a:solidFill>
              <a:srgbClr val="AFEAFF"/>
            </a:solidFill>
            <a:ln w="0">
              <a:noFill/>
            </a:ln>
            <a:effectLst/>
            <a:scene3d>
              <a:camera prst="orthographicFront"/>
              <a:lightRig rig="threePt" dir="t"/>
            </a:scene3d>
            <a:sp3d contourW="12700" prstMaterial="matte">
              <a:bevelT w="152400" h="50800" prst="softRound"/>
              <a:bevelB w="152400" h="50800" prst="softRound"/>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dirty="0">
                <a:solidFill>
                  <a:srgbClr val="333333"/>
                </a:solidFill>
              </a:endParaRPr>
            </a:p>
          </p:txBody>
        </p:sp>
        <p:sp>
          <p:nvSpPr>
            <p:cNvPr id="81" name="圆角矩形 80"/>
            <p:cNvSpPr/>
            <p:nvPr/>
          </p:nvSpPr>
          <p:spPr bwMode="auto">
            <a:xfrm>
              <a:off x="214312" y="3143251"/>
              <a:ext cx="714375" cy="428625"/>
            </a:xfrm>
            <a:prstGeom prst="roundRect">
              <a:avLst/>
            </a:prstGeom>
            <a:solidFill>
              <a:schemeClr val="bg1">
                <a:lumMod val="65000"/>
              </a:schemeClr>
            </a:solidFill>
            <a:ln>
              <a:noFill/>
            </a:ln>
            <a:scene3d>
              <a:camera prst="orthographicFront"/>
              <a:lightRig rig="sunrise"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anchor="ctr"/>
            <a:lstStyle/>
            <a:p>
              <a:pPr algn="ctr">
                <a:defRPr/>
              </a:pPr>
              <a:r>
                <a:rPr lang="zh-CN" altLang="en-US" sz="1400" b="1" dirty="0">
                  <a:solidFill>
                    <a:srgbClr val="FFFFFF"/>
                  </a:solidFill>
                  <a:latin typeface="微软雅黑" panose="020B0503020204020204" pitchFamily="34" charset="-122"/>
                </a:rPr>
                <a:t>电动轨道</a:t>
              </a:r>
              <a:r>
                <a:rPr lang="zh-CN" altLang="en-US" sz="1400" b="1" dirty="0">
                  <a:latin typeface="微软雅黑" panose="020B0503020204020204" pitchFamily="34" charset="-122"/>
                </a:rPr>
                <a:t>葫 芦</a:t>
              </a:r>
              <a:endParaRPr lang="zh-CN" altLang="en-US" sz="1400" b="1" dirty="0">
                <a:latin typeface="微软雅黑" panose="020B0503020204020204" pitchFamily="34" charset="-122"/>
              </a:endParaRPr>
            </a:p>
          </p:txBody>
        </p:sp>
        <p:pic>
          <p:nvPicPr>
            <p:cNvPr id="24607" name="Picture 5" descr="C:\Documents and Settings\Administrator\桌面\轨.jpg"/>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214282" y="1785926"/>
              <a:ext cx="714379" cy="1285884"/>
            </a:xfrm>
            <a:prstGeom prst="rect">
              <a:avLst/>
            </a:prstGeom>
            <a:noFill/>
            <a:ln w="9525">
              <a:noFill/>
              <a:miter lim="800000"/>
              <a:headEnd/>
              <a:tailEnd/>
            </a:ln>
          </p:spPr>
        </p:pic>
      </p:grpSp>
      <p:sp>
        <p:nvSpPr>
          <p:cNvPr id="24599" name="矩形 6"/>
          <p:cNvSpPr>
            <a:spLocks noChangeArrowheads="1"/>
          </p:cNvSpPr>
          <p:nvPr>
            <p:custDataLst>
              <p:tags r:id="rId15"/>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85"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24601" name="矩形 4"/>
          <p:cNvSpPr>
            <a:spLocks noChangeArrowheads="1"/>
          </p:cNvSpPr>
          <p:nvPr>
            <p:custDataLst>
              <p:tags r:id="rId16"/>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87" name="矩形 3"/>
          <p:cNvSpPr>
            <a:spLocks noChangeArrowheads="1"/>
          </p:cNvSpPr>
          <p:nvPr/>
        </p:nvSpPr>
        <p:spPr bwMode="auto">
          <a:xfrm>
            <a:off x="484188" y="1287463"/>
            <a:ext cx="646112" cy="3317875"/>
          </a:xfrm>
          <a:prstGeom prst="rect">
            <a:avLst/>
          </a:prstGeom>
          <a:noFill/>
          <a:ln>
            <a:noFill/>
          </a:ln>
        </p:spPr>
        <p:txBody>
          <a:bodyPr wrap="none">
            <a:spAutoFit/>
          </a:bodyPr>
          <a:lstStyle/>
          <a:p>
            <a:pPr eaLnBrk="1" hangingPunct="1">
              <a:lnSpc>
                <a:spcPct val="150000"/>
              </a:lnSpc>
              <a:defRPr/>
            </a:pPr>
            <a:r>
              <a:rPr lang="zh-CN" altLang="en-US" sz="3600" b="1" dirty="0">
                <a:solidFill>
                  <a:schemeClr val="tx1">
                    <a:lumMod val="65000"/>
                    <a:lumOff val="35000"/>
                  </a:schemeClr>
                </a:solidFill>
                <a:latin typeface="+mn-ea"/>
                <a:ea typeface="+mn-ea"/>
              </a:rPr>
              <a:t>吊</a:t>
            </a:r>
            <a:endParaRPr lang="en-US" altLang="zh-CN" sz="3600" b="1" dirty="0">
              <a:solidFill>
                <a:schemeClr val="tx1">
                  <a:lumMod val="65000"/>
                  <a:lumOff val="35000"/>
                </a:schemeClr>
              </a:solidFill>
              <a:latin typeface="+mn-ea"/>
              <a:ea typeface="+mn-ea"/>
            </a:endParaRPr>
          </a:p>
          <a:p>
            <a:pPr eaLnBrk="1" hangingPunct="1">
              <a:lnSpc>
                <a:spcPct val="150000"/>
              </a:lnSpc>
              <a:defRPr/>
            </a:pPr>
            <a:r>
              <a:rPr lang="zh-CN" altLang="en-US" sz="3600" b="1" dirty="0">
                <a:solidFill>
                  <a:schemeClr val="tx1">
                    <a:lumMod val="65000"/>
                    <a:lumOff val="35000"/>
                  </a:schemeClr>
                </a:solidFill>
                <a:latin typeface="+mn-ea"/>
                <a:ea typeface="+mn-ea"/>
              </a:rPr>
              <a:t>装</a:t>
            </a:r>
            <a:endParaRPr lang="en-US" altLang="zh-CN" sz="3600" b="1" dirty="0">
              <a:solidFill>
                <a:schemeClr val="tx1">
                  <a:lumMod val="65000"/>
                  <a:lumOff val="35000"/>
                </a:schemeClr>
              </a:solidFill>
              <a:latin typeface="+mn-ea"/>
              <a:ea typeface="+mn-ea"/>
            </a:endParaRPr>
          </a:p>
          <a:p>
            <a:pPr eaLnBrk="1" hangingPunct="1">
              <a:lnSpc>
                <a:spcPct val="150000"/>
              </a:lnSpc>
              <a:defRPr/>
            </a:pPr>
            <a:r>
              <a:rPr lang="zh-CN" altLang="en-US" sz="3600" b="1" dirty="0">
                <a:solidFill>
                  <a:schemeClr val="tx1">
                    <a:lumMod val="65000"/>
                    <a:lumOff val="35000"/>
                  </a:schemeClr>
                </a:solidFill>
                <a:latin typeface="+mn-ea"/>
                <a:ea typeface="+mn-ea"/>
              </a:rPr>
              <a:t>机</a:t>
            </a:r>
            <a:endParaRPr lang="en-US" altLang="zh-CN" sz="3600" b="1" dirty="0">
              <a:solidFill>
                <a:schemeClr val="tx1">
                  <a:lumMod val="65000"/>
                  <a:lumOff val="35000"/>
                </a:schemeClr>
              </a:solidFill>
              <a:latin typeface="+mn-ea"/>
              <a:ea typeface="+mn-ea"/>
            </a:endParaRPr>
          </a:p>
          <a:p>
            <a:pPr eaLnBrk="1" hangingPunct="1">
              <a:lnSpc>
                <a:spcPct val="150000"/>
              </a:lnSpc>
              <a:defRPr/>
            </a:pPr>
            <a:r>
              <a:rPr lang="zh-CN" altLang="en-US" sz="3600" b="1" dirty="0">
                <a:solidFill>
                  <a:schemeClr val="tx1">
                    <a:lumMod val="65000"/>
                    <a:lumOff val="35000"/>
                  </a:schemeClr>
                </a:solidFill>
                <a:latin typeface="+mn-ea"/>
                <a:ea typeface="+mn-ea"/>
              </a:rPr>
              <a:t>具</a:t>
            </a:r>
            <a:endParaRPr lang="zh-CN" altLang="en-US" sz="3600" b="1" dirty="0">
              <a:solidFill>
                <a:schemeClr val="tx1">
                  <a:lumMod val="65000"/>
                  <a:lumOff val="35000"/>
                </a:schemeClr>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500"/>
                                        <p:tgtEl>
                                          <p:spTgt spid="4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up)">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right)">
                                      <p:cBhvr>
                                        <p:cTn id="20" dur="500"/>
                                        <p:tgtEl>
                                          <p:spTgt spid="57"/>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up)">
                                      <p:cBhvr>
                                        <p:cTn id="24" dur="500"/>
                                        <p:tgtEl>
                                          <p:spTgt spid="62"/>
                                        </p:tgtEl>
                                      </p:cBhvr>
                                    </p:animEffect>
                                  </p:childTnLst>
                                </p:cTn>
                              </p:par>
                              <p:par>
                                <p:cTn id="25" presetID="22" presetClass="entr" presetSubtype="1"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500"/>
                                        <p:tgtEl>
                                          <p:spTgt spid="61"/>
                                        </p:tgtEl>
                                      </p:cBhvr>
                                    </p:animEffect>
                                  </p:childTnLst>
                                </p:cTn>
                              </p:par>
                              <p:par>
                                <p:cTn id="28" presetID="22" presetClass="entr" presetSubtype="1"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up)">
                                      <p:cBhvr>
                                        <p:cTn id="30" dur="500"/>
                                        <p:tgtEl>
                                          <p:spTgt spid="60"/>
                                        </p:tgtEl>
                                      </p:cBhvr>
                                    </p:animEffect>
                                  </p:childTnLst>
                                </p:cTn>
                              </p:par>
                              <p:par>
                                <p:cTn id="31" presetID="22" presetClass="entr" presetSubtype="1" fill="hold"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par>
                                <p:cTn id="34" presetID="22" presetClass="entr" presetSubtype="1"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up)">
                                      <p:cBhvr>
                                        <p:cTn id="36" dur="500"/>
                                        <p:tgtEl>
                                          <p:spTgt spid="58"/>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up)">
                                      <p:cBhvr>
                                        <p:cTn id="40" dur="500"/>
                                        <p:tgtEl>
                                          <p:spTgt spid="5"/>
                                        </p:tgtEl>
                                      </p:cBhvr>
                                    </p:animEffect>
                                  </p:childTnLst>
                                </p:cTn>
                              </p:par>
                              <p:par>
                                <p:cTn id="41" presetID="22" presetClass="entr" presetSubtype="1"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par>
                                <p:cTn id="44" presetID="22" presetClass="entr" presetSubtype="1"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up)">
                                      <p:cBhvr>
                                        <p:cTn id="46" dur="500"/>
                                        <p:tgtEl>
                                          <p:spTgt spid="7"/>
                                        </p:tgtEl>
                                      </p:cBhvr>
                                    </p:animEffect>
                                  </p:childTnLst>
                                </p:cTn>
                              </p:par>
                              <p:par>
                                <p:cTn id="47" presetID="22" presetClass="entr" presetSubtype="1"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par>
                                <p:cTn id="50" presetID="22" presetClass="entr" presetSubtype="1"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up)">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left)">
                                      <p:cBhvr>
                                        <p:cTn id="57" dur="500"/>
                                        <p:tgtEl>
                                          <p:spTgt spid="49"/>
                                        </p:tgtEl>
                                      </p:cBhvr>
                                    </p:animEffect>
                                  </p:childTnLst>
                                </p:cTn>
                              </p:par>
                            </p:childTnLst>
                          </p:cTn>
                        </p:par>
                        <p:par>
                          <p:cTn id="58" fill="hold">
                            <p:stCondLst>
                              <p:cond delay="500"/>
                            </p:stCondLst>
                            <p:childTnLst>
                              <p:par>
                                <p:cTn id="59" presetID="12" presetClass="entr" presetSubtype="1"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slide(fromTop)">
                                      <p:cBhvr>
                                        <p:cTn id="61" dur="500"/>
                                        <p:tgtEl>
                                          <p:spTgt spid="3"/>
                                        </p:tgtEl>
                                      </p:cBhvr>
                                    </p:animEffect>
                                  </p:childTnLst>
                                </p:cTn>
                              </p:par>
                              <p:par>
                                <p:cTn id="62" presetID="12" presetClass="entr" presetSubtype="4" fill="hold"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slide(fromBottom)">
                                      <p:cBhvr>
                                        <p:cTn id="6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8704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87045" name="AutoShape 3"/>
          <p:cNvSpPr>
            <a:spLocks noChangeArrowheads="1"/>
          </p:cNvSpPr>
          <p:nvPr/>
        </p:nvSpPr>
        <p:spPr bwMode="auto">
          <a:xfrm>
            <a:off x="7739063" y="1089025"/>
            <a:ext cx="2160587" cy="1295400"/>
          </a:xfrm>
          <a:prstGeom prst="wedgeRoundRectCallout">
            <a:avLst>
              <a:gd name="adj1" fmla="val -163301"/>
              <a:gd name="adj2" fmla="val 86519"/>
              <a:gd name="adj3" fmla="val 16667"/>
            </a:avLst>
          </a:prstGeom>
          <a:solidFill>
            <a:schemeClr val="accent1"/>
          </a:solidFill>
          <a:ln w="9525">
            <a:solidFill>
              <a:srgbClr val="FF6600"/>
            </a:solidFill>
            <a:miter lim="800000"/>
          </a:ln>
        </p:spPr>
        <p:txBody>
          <a:bodyPr/>
          <a:lstStyle/>
          <a:p>
            <a:r>
              <a:rPr lang="zh-CN" altLang="en-US" sz="2000">
                <a:ea typeface="黑体" panose="02010609060101010101" pitchFamily="49" charset="-122"/>
              </a:rPr>
              <a:t>随车灭火器无固定放置点；无检查卡</a:t>
            </a:r>
            <a:endParaRPr lang="zh-CN" altLang="en-US" sz="2000">
              <a:ea typeface="黑体" panose="02010609060101010101" pitchFamily="49" charset="-122"/>
            </a:endParaRPr>
          </a:p>
        </p:txBody>
      </p:sp>
      <p:sp>
        <p:nvSpPr>
          <p:cNvPr id="87046" name="AutoShape 5"/>
          <p:cNvSpPr>
            <a:spLocks noChangeArrowheads="1"/>
          </p:cNvSpPr>
          <p:nvPr/>
        </p:nvSpPr>
        <p:spPr bwMode="auto">
          <a:xfrm>
            <a:off x="7954963" y="4710113"/>
            <a:ext cx="2060575" cy="990600"/>
          </a:xfrm>
          <a:prstGeom prst="wedgeRoundRectCallout">
            <a:avLst>
              <a:gd name="adj1" fmla="val -181588"/>
              <a:gd name="adj2" fmla="val 63139"/>
              <a:gd name="adj3" fmla="val 16667"/>
            </a:avLst>
          </a:prstGeom>
          <a:solidFill>
            <a:schemeClr val="accent1"/>
          </a:solidFill>
          <a:ln w="9525">
            <a:solidFill>
              <a:srgbClr val="FF6600"/>
            </a:solidFill>
            <a:miter lim="800000"/>
          </a:ln>
        </p:spPr>
        <p:txBody>
          <a:bodyPr/>
          <a:lstStyle/>
          <a:p>
            <a:pPr algn="ctr"/>
            <a:r>
              <a:rPr lang="zh-CN" altLang="en-US" sz="2000">
                <a:latin typeface="黑体" panose="02010609060101010101" pitchFamily="49" charset="-122"/>
                <a:ea typeface="黑体" panose="02010609060101010101" pitchFamily="49" charset="-122"/>
              </a:rPr>
              <a:t>灭火器固定牢靠，定期检查</a:t>
            </a:r>
            <a:endParaRPr lang="zh-CN" altLang="en-US" sz="2000">
              <a:latin typeface="黑体" panose="02010609060101010101" pitchFamily="49" charset="-122"/>
              <a:ea typeface="黑体" panose="02010609060101010101" pitchFamily="49" charset="-122"/>
            </a:endParaRPr>
          </a:p>
        </p:txBody>
      </p:sp>
      <p:pic>
        <p:nvPicPr>
          <p:cNvPr id="87047" name="Picture 2" descr="L1010832"/>
          <p:cNvPicPr>
            <a:picLocks noChangeAspect="1" noChangeArrowheads="1"/>
          </p:cNvPicPr>
          <p:nvPr/>
        </p:nvPicPr>
        <p:blipFill>
          <a:blip r:embed="rId3"/>
          <a:srcRect/>
          <a:stretch>
            <a:fillRect/>
          </a:stretch>
        </p:blipFill>
        <p:spPr bwMode="auto">
          <a:xfrm>
            <a:off x="1905000" y="1001713"/>
            <a:ext cx="3479800" cy="2447925"/>
          </a:xfrm>
          <a:prstGeom prst="rect">
            <a:avLst/>
          </a:prstGeom>
          <a:noFill/>
          <a:ln w="9525">
            <a:noFill/>
            <a:miter lim="800000"/>
            <a:headEnd/>
            <a:tailEnd/>
          </a:ln>
        </p:spPr>
      </p:pic>
      <p:pic>
        <p:nvPicPr>
          <p:cNvPr id="87048" name="Picture 4" descr="L1020165"/>
          <p:cNvPicPr>
            <a:picLocks noChangeAspect="1" noChangeArrowheads="1"/>
          </p:cNvPicPr>
          <p:nvPr/>
        </p:nvPicPr>
        <p:blipFill>
          <a:blip r:embed="rId4"/>
          <a:srcRect/>
          <a:stretch>
            <a:fillRect/>
          </a:stretch>
        </p:blipFill>
        <p:spPr bwMode="auto">
          <a:xfrm>
            <a:off x="1905000" y="3802063"/>
            <a:ext cx="3481388" cy="260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8806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11"/>
          <p:cNvSpPr>
            <a:spLocks noChangeArrowheads="1"/>
          </p:cNvSpPr>
          <p:nvPr/>
        </p:nvSpPr>
        <p:spPr bwMode="auto">
          <a:xfrm>
            <a:off x="84348" y="996724"/>
            <a:ext cx="6817893" cy="535531"/>
          </a:xfrm>
          <a:prstGeom prst="rect">
            <a:avLst/>
          </a:prstGeo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p>
            <a:pPr marL="914400" indent="-914400" algn="ctr">
              <a:lnSpc>
                <a:spcPct val="90000"/>
              </a:lnSpc>
              <a:defRPr/>
            </a:pPr>
            <a:r>
              <a:rPr lang="zh-CN" altLang="en-US" sz="3200" b="1" dirty="0">
                <a:solidFill>
                  <a:schemeClr val="tx1">
                    <a:lumMod val="65000"/>
                    <a:lumOff val="35000"/>
                  </a:schemeClr>
                </a:solidFill>
                <a:latin typeface="+mn-ea"/>
                <a:ea typeface="+mn-ea"/>
                <a:sym typeface="MS PGothic" panose="020B0600070205080204" pitchFamily="34" charset="-128"/>
              </a:rPr>
              <a:t>吊装作业准备和检查</a:t>
            </a:r>
            <a:r>
              <a:rPr lang="en-US" altLang="zh-CN" sz="3200" b="1" dirty="0">
                <a:solidFill>
                  <a:schemeClr val="tx1">
                    <a:lumMod val="65000"/>
                    <a:lumOff val="35000"/>
                  </a:schemeClr>
                </a:solidFill>
                <a:latin typeface="+mn-ea"/>
                <a:ea typeface="+mn-ea"/>
                <a:sym typeface="MS PGothic" panose="020B0600070205080204" pitchFamily="34" charset="-128"/>
              </a:rPr>
              <a:t>——</a:t>
            </a:r>
            <a:r>
              <a:rPr lang="zh-CN" altLang="en-US" sz="3200" b="1" dirty="0">
                <a:solidFill>
                  <a:srgbClr val="FF0000"/>
                </a:solidFill>
                <a:latin typeface="+mn-ea"/>
                <a:ea typeface="+mn-ea"/>
                <a:sym typeface="MS PGothic" panose="020B0600070205080204" pitchFamily="34" charset="-128"/>
              </a:rPr>
              <a:t>主、副吊钩</a:t>
            </a:r>
            <a:endParaRPr lang="en-US" altLang="zh-CN" sz="3200" b="1" dirty="0">
              <a:solidFill>
                <a:srgbClr val="FF0000"/>
              </a:solidFill>
              <a:latin typeface="+mn-ea"/>
              <a:ea typeface="+mn-ea"/>
              <a:sym typeface="MS PGothic" panose="020B0600070205080204" pitchFamily="34" charset="-128"/>
            </a:endParaRPr>
          </a:p>
        </p:txBody>
      </p:sp>
      <p:pic>
        <p:nvPicPr>
          <p:cNvPr id="88072" name="Picture 3" descr="L1020093"/>
          <p:cNvPicPr>
            <a:picLocks noChangeAspect="1" noChangeArrowheads="1"/>
          </p:cNvPicPr>
          <p:nvPr/>
        </p:nvPicPr>
        <p:blipFill>
          <a:blip r:embed="rId3"/>
          <a:srcRect/>
          <a:stretch>
            <a:fillRect/>
          </a:stretch>
        </p:blipFill>
        <p:spPr bwMode="auto">
          <a:xfrm>
            <a:off x="1612900" y="1801813"/>
            <a:ext cx="4330700" cy="3538537"/>
          </a:xfrm>
          <a:prstGeom prst="rect">
            <a:avLst/>
          </a:prstGeom>
          <a:noFill/>
          <a:ln w="9525">
            <a:solidFill>
              <a:srgbClr val="0000FF"/>
            </a:solidFill>
            <a:miter lim="800000"/>
            <a:headEnd/>
            <a:tailEnd/>
          </a:ln>
        </p:spPr>
      </p:pic>
      <p:pic>
        <p:nvPicPr>
          <p:cNvPr id="88073" name="Picture 4" descr="L1020023"/>
          <p:cNvPicPr>
            <a:picLocks noChangeAspect="1" noChangeArrowheads="1"/>
          </p:cNvPicPr>
          <p:nvPr/>
        </p:nvPicPr>
        <p:blipFill>
          <a:blip r:embed="rId4"/>
          <a:srcRect/>
          <a:stretch>
            <a:fillRect/>
          </a:stretch>
        </p:blipFill>
        <p:spPr bwMode="auto">
          <a:xfrm>
            <a:off x="5924550" y="1801813"/>
            <a:ext cx="3886200" cy="3532187"/>
          </a:xfrm>
          <a:prstGeom prst="rect">
            <a:avLst/>
          </a:prstGeom>
          <a:noFill/>
          <a:ln w="9525">
            <a:solidFill>
              <a:srgbClr val="3366FF"/>
            </a:solidFill>
            <a:miter lim="800000"/>
            <a:headEnd/>
            <a:tailEnd/>
          </a:ln>
        </p:spPr>
      </p:pic>
      <p:sp>
        <p:nvSpPr>
          <p:cNvPr id="88074" name="AutoShape 5"/>
          <p:cNvSpPr>
            <a:spLocks noChangeArrowheads="1"/>
          </p:cNvSpPr>
          <p:nvPr/>
        </p:nvSpPr>
        <p:spPr bwMode="auto">
          <a:xfrm>
            <a:off x="6523038" y="4516438"/>
            <a:ext cx="1409700" cy="1427162"/>
          </a:xfrm>
          <a:prstGeom prst="wedgeEllipseCallout">
            <a:avLst>
              <a:gd name="adj1" fmla="val -43750"/>
              <a:gd name="adj2" fmla="val 70000"/>
            </a:avLst>
          </a:prstGeom>
          <a:solidFill>
            <a:schemeClr val="bg1">
              <a:alpha val="50195"/>
            </a:schemeClr>
          </a:solidFill>
          <a:ln w="9525" algn="ctr">
            <a:noFill/>
            <a:miter lim="800000"/>
          </a:ln>
        </p:spPr>
        <p:txBody>
          <a:bodyPr/>
          <a:lstStyle/>
          <a:p>
            <a:pPr indent="633730" algn="ctr">
              <a:lnSpc>
                <a:spcPct val="130000"/>
              </a:lnSpc>
              <a:spcBef>
                <a:spcPct val="60000"/>
              </a:spcBef>
            </a:pPr>
            <a:endParaRPr lang="zh-CN" altLang="en-US" sz="2400">
              <a:solidFill>
                <a:srgbClr val="0099CC"/>
              </a:solidFill>
            </a:endParaRPr>
          </a:p>
        </p:txBody>
      </p:sp>
      <p:sp>
        <p:nvSpPr>
          <p:cNvPr id="88075" name="AutoShape 6"/>
          <p:cNvSpPr>
            <a:spLocks noChangeArrowheads="1"/>
          </p:cNvSpPr>
          <p:nvPr/>
        </p:nvSpPr>
        <p:spPr bwMode="auto">
          <a:xfrm>
            <a:off x="6324600" y="5538788"/>
            <a:ext cx="1766888" cy="895350"/>
          </a:xfrm>
          <a:prstGeom prst="wedgeEllipseCallout">
            <a:avLst>
              <a:gd name="adj1" fmla="val 36023"/>
              <a:gd name="adj2" fmla="val -165676"/>
            </a:avLst>
          </a:prstGeom>
          <a:solidFill>
            <a:srgbClr val="FFFF00">
              <a:alpha val="50195"/>
            </a:srgbClr>
          </a:solidFill>
          <a:ln w="9525" algn="ctr">
            <a:solidFill>
              <a:srgbClr val="66FFFF"/>
            </a:solidFill>
            <a:miter lim="800000"/>
          </a:ln>
        </p:spPr>
        <p:txBody>
          <a:bodyPr/>
          <a:lstStyle/>
          <a:p>
            <a:pPr algn="ctr">
              <a:lnSpc>
                <a:spcPct val="130000"/>
              </a:lnSpc>
              <a:spcBef>
                <a:spcPct val="60000"/>
              </a:spcBef>
            </a:pPr>
            <a:r>
              <a:rPr lang="zh-CN" altLang="en-US" sz="2400">
                <a:solidFill>
                  <a:schemeClr val="tx2"/>
                </a:solidFill>
                <a:latin typeface="方正姚体" panose="02010601030101010101" pitchFamily="2" charset="-122"/>
                <a:ea typeface="方正姚体" panose="02010601030101010101" pitchFamily="2" charset="-122"/>
              </a:rPr>
              <a:t>焊接</a:t>
            </a:r>
            <a:endParaRPr lang="zh-CN" altLang="en-US" sz="2400">
              <a:solidFill>
                <a:schemeClr val="tx2"/>
              </a:solidFill>
              <a:latin typeface="方正姚体" panose="02010601030101010101" pitchFamily="2" charset="-122"/>
              <a:ea typeface="方正姚体" panose="02010601030101010101" pitchFamily="2" charset="-122"/>
            </a:endParaRPr>
          </a:p>
        </p:txBody>
      </p:sp>
      <p:sp>
        <p:nvSpPr>
          <p:cNvPr id="88076" name="AutoShape 7"/>
          <p:cNvSpPr>
            <a:spLocks noChangeArrowheads="1"/>
          </p:cNvSpPr>
          <p:nvPr/>
        </p:nvSpPr>
        <p:spPr bwMode="auto">
          <a:xfrm>
            <a:off x="3205163" y="5572125"/>
            <a:ext cx="1658937" cy="835025"/>
          </a:xfrm>
          <a:prstGeom prst="wedgeEllipseCallout">
            <a:avLst>
              <a:gd name="adj1" fmla="val -22153"/>
              <a:gd name="adj2" fmla="val -209125"/>
            </a:avLst>
          </a:prstGeom>
          <a:solidFill>
            <a:srgbClr val="FFFF00">
              <a:alpha val="50195"/>
            </a:srgbClr>
          </a:solidFill>
          <a:ln w="9525" algn="ctr">
            <a:solidFill>
              <a:srgbClr val="66FFFF"/>
            </a:solidFill>
            <a:miter lim="800000"/>
          </a:ln>
        </p:spPr>
        <p:txBody>
          <a:bodyPr/>
          <a:lstStyle/>
          <a:p>
            <a:pPr algn="ctr">
              <a:lnSpc>
                <a:spcPct val="130000"/>
              </a:lnSpc>
              <a:spcBef>
                <a:spcPct val="60000"/>
              </a:spcBef>
            </a:pPr>
            <a:r>
              <a:rPr lang="zh-CN" altLang="en-US" sz="2400">
                <a:solidFill>
                  <a:schemeClr val="tx2"/>
                </a:solidFill>
                <a:latin typeface="方正姚体" panose="02010601030101010101" pitchFamily="2" charset="-122"/>
                <a:ea typeface="方正姚体" panose="02010601030101010101" pitchFamily="2" charset="-122"/>
              </a:rPr>
              <a:t>完好</a:t>
            </a:r>
            <a:endParaRPr lang="zh-CN" altLang="en-US" sz="2400">
              <a:solidFill>
                <a:schemeClr val="tx2"/>
              </a:solidFill>
              <a:latin typeface="方正姚体" panose="02010601030101010101" pitchFamily="2" charset="-122"/>
              <a:ea typeface="方正姚体" panose="02010601030101010101" pitchFamily="2" charset="-122"/>
            </a:endParaRPr>
          </a:p>
        </p:txBody>
      </p:sp>
      <p:sp>
        <p:nvSpPr>
          <p:cNvPr id="88077" name="AutoShape 8"/>
          <p:cNvSpPr>
            <a:spLocks noChangeArrowheads="1"/>
          </p:cNvSpPr>
          <p:nvPr/>
        </p:nvSpPr>
        <p:spPr bwMode="auto">
          <a:xfrm>
            <a:off x="8878888" y="5989638"/>
            <a:ext cx="88900" cy="387350"/>
          </a:xfrm>
          <a:prstGeom prst="wedgeEllipseCallout">
            <a:avLst>
              <a:gd name="adj1" fmla="val -844644"/>
              <a:gd name="adj2" fmla="val -502051"/>
            </a:avLst>
          </a:prstGeom>
          <a:solidFill>
            <a:schemeClr val="bg1">
              <a:alpha val="50195"/>
            </a:schemeClr>
          </a:solidFill>
          <a:ln w="9525" algn="ctr">
            <a:noFill/>
            <a:miter lim="800000"/>
          </a:ln>
        </p:spPr>
        <p:txBody>
          <a:bodyPr/>
          <a:lstStyle/>
          <a:p>
            <a:pPr indent="633730" algn="ctr">
              <a:lnSpc>
                <a:spcPct val="130000"/>
              </a:lnSpc>
              <a:spcBef>
                <a:spcPct val="60000"/>
              </a:spcBef>
            </a:pPr>
            <a:endParaRPr lang="zh-CN" altLang="en-US" sz="2400">
              <a:solidFill>
                <a:srgbClr val="0099CC"/>
              </a:solidFill>
            </a:endParaRPr>
          </a:p>
        </p:txBody>
      </p:sp>
      <p:sp>
        <p:nvSpPr>
          <p:cNvPr id="88078" name="AutoShape 9"/>
          <p:cNvSpPr>
            <a:spLocks noChangeArrowheads="1"/>
          </p:cNvSpPr>
          <p:nvPr/>
        </p:nvSpPr>
        <p:spPr bwMode="auto">
          <a:xfrm>
            <a:off x="8229600" y="5521325"/>
            <a:ext cx="1992313" cy="915988"/>
          </a:xfrm>
          <a:prstGeom prst="wedgeEllipseCallout">
            <a:avLst>
              <a:gd name="adj1" fmla="val -62366"/>
              <a:gd name="adj2" fmla="val -266602"/>
            </a:avLst>
          </a:prstGeom>
          <a:solidFill>
            <a:srgbClr val="FFFF00">
              <a:alpha val="50195"/>
            </a:srgbClr>
          </a:solidFill>
          <a:ln w="9525" algn="ctr">
            <a:solidFill>
              <a:srgbClr val="66FFFF"/>
            </a:solidFill>
            <a:miter lim="800000"/>
          </a:ln>
        </p:spPr>
        <p:txBody>
          <a:bodyPr/>
          <a:lstStyle/>
          <a:p>
            <a:pPr>
              <a:lnSpc>
                <a:spcPct val="130000"/>
              </a:lnSpc>
              <a:spcBef>
                <a:spcPct val="60000"/>
              </a:spcBef>
            </a:pPr>
            <a:r>
              <a:rPr lang="zh-CN" altLang="en-US" sz="2400">
                <a:solidFill>
                  <a:schemeClr val="tx2"/>
                </a:solidFill>
                <a:latin typeface="方正姚体" panose="02010601030101010101" pitchFamily="2" charset="-122"/>
                <a:ea typeface="方正姚体" panose="02010601030101010101" pitchFamily="2" charset="-122"/>
              </a:rPr>
              <a:t>缺少弹簧</a:t>
            </a:r>
            <a:endParaRPr lang="zh-CN" altLang="en-US" sz="2400">
              <a:solidFill>
                <a:schemeClr val="tx2"/>
              </a:solidFill>
              <a:latin typeface="方正姚体" panose="02010601030101010101" pitchFamily="2" charset="-122"/>
              <a:ea typeface="方正姚体" panose="02010601030101010101" pitchFamily="2" charset="-122"/>
            </a:endParaRPr>
          </a:p>
        </p:txBody>
      </p:sp>
      <p:sp>
        <p:nvSpPr>
          <p:cNvPr id="88079" name="Line 10"/>
          <p:cNvSpPr>
            <a:spLocks noChangeShapeType="1"/>
          </p:cNvSpPr>
          <p:nvPr/>
        </p:nvSpPr>
        <p:spPr bwMode="auto">
          <a:xfrm flipV="1">
            <a:off x="2698750" y="2725738"/>
            <a:ext cx="827088" cy="638175"/>
          </a:xfrm>
          <a:prstGeom prst="line">
            <a:avLst/>
          </a:prstGeom>
          <a:noFill/>
          <a:ln w="50800">
            <a:solidFill>
              <a:srgbClr val="FF0000"/>
            </a:solidFill>
            <a:round/>
            <a:headEnd type="triangle" w="med" len="med"/>
            <a:tailEnd type="triangle" w="med" len="med"/>
          </a:ln>
        </p:spPr>
        <p:txBody>
          <a:bodyPr anchor="ctr">
            <a:spAutoFit/>
          </a:bodyPr>
          <a:lstStyle/>
          <a:p>
            <a:endParaRPr lang="zh-CN" altLang="en-US"/>
          </a:p>
        </p:txBody>
      </p:sp>
      <p:sp>
        <p:nvSpPr>
          <p:cNvPr id="88080" name="Line 12"/>
          <p:cNvSpPr>
            <a:spLocks noChangeShapeType="1"/>
          </p:cNvSpPr>
          <p:nvPr/>
        </p:nvSpPr>
        <p:spPr bwMode="auto">
          <a:xfrm flipV="1">
            <a:off x="3830638" y="3784600"/>
            <a:ext cx="319087" cy="28575"/>
          </a:xfrm>
          <a:prstGeom prst="line">
            <a:avLst/>
          </a:prstGeom>
          <a:noFill/>
          <a:ln w="50800">
            <a:solidFill>
              <a:srgbClr val="FF0000"/>
            </a:solidFill>
            <a:round/>
            <a:tailEnd type="triangle" w="med" len="med"/>
          </a:ln>
        </p:spPr>
        <p:txBody>
          <a:bodyPr anchor="ctr">
            <a:spAutoFit/>
          </a:bodyPr>
          <a:lstStyle/>
          <a:p>
            <a:endParaRPr lang="zh-CN" altLang="en-US"/>
          </a:p>
        </p:txBody>
      </p:sp>
      <p:sp>
        <p:nvSpPr>
          <p:cNvPr id="88081" name="Line 13"/>
          <p:cNvSpPr>
            <a:spLocks noChangeShapeType="1"/>
          </p:cNvSpPr>
          <p:nvPr/>
        </p:nvSpPr>
        <p:spPr bwMode="auto">
          <a:xfrm flipH="1">
            <a:off x="5238750" y="3683000"/>
            <a:ext cx="304800" cy="0"/>
          </a:xfrm>
          <a:prstGeom prst="line">
            <a:avLst/>
          </a:prstGeom>
          <a:noFill/>
          <a:ln w="50800">
            <a:solidFill>
              <a:srgbClr val="FF0000"/>
            </a:solidFill>
            <a:round/>
            <a:tailEnd type="triangle" w="med" len="med"/>
          </a:ln>
        </p:spPr>
        <p:txBody>
          <a:bodyPr anchor="ctr">
            <a:spAutoFit/>
          </a:bodyPr>
          <a:lstStyle/>
          <a:p>
            <a:endParaRPr lang="zh-CN" altLang="en-US"/>
          </a:p>
        </p:txBody>
      </p:sp>
      <p:sp>
        <p:nvSpPr>
          <p:cNvPr id="88082" name="Line 14"/>
          <p:cNvSpPr>
            <a:spLocks noChangeShapeType="1"/>
          </p:cNvSpPr>
          <p:nvPr/>
        </p:nvSpPr>
        <p:spPr bwMode="auto">
          <a:xfrm flipV="1">
            <a:off x="2133600" y="2100263"/>
            <a:ext cx="508000" cy="30162"/>
          </a:xfrm>
          <a:prstGeom prst="line">
            <a:avLst/>
          </a:prstGeom>
          <a:noFill/>
          <a:ln w="50800">
            <a:solidFill>
              <a:srgbClr val="FF0000"/>
            </a:solidFill>
            <a:round/>
            <a:tailEnd type="triangle" w="med" len="med"/>
          </a:ln>
        </p:spPr>
        <p:txBody>
          <a:bodyPr anchor="ctr">
            <a:spAutoFit/>
          </a:bodyPr>
          <a:lstStyle/>
          <a:p>
            <a:endParaRPr lang="zh-CN" altLang="en-US"/>
          </a:p>
        </p:txBody>
      </p:sp>
      <p:sp>
        <p:nvSpPr>
          <p:cNvPr id="88083" name="Line 15"/>
          <p:cNvSpPr>
            <a:spLocks noChangeShapeType="1"/>
          </p:cNvSpPr>
          <p:nvPr/>
        </p:nvSpPr>
        <p:spPr bwMode="auto">
          <a:xfrm flipH="1" flipV="1">
            <a:off x="4425950" y="2028825"/>
            <a:ext cx="450850" cy="14288"/>
          </a:xfrm>
          <a:prstGeom prst="line">
            <a:avLst/>
          </a:prstGeom>
          <a:noFill/>
          <a:ln w="50800">
            <a:solidFill>
              <a:srgbClr val="FF0000"/>
            </a:solidFill>
            <a:round/>
            <a:tailEnd type="triangle" w="med" len="med"/>
          </a:ln>
        </p:spPr>
        <p:txBody>
          <a:bodyPr anchor="ctr">
            <a:spAutoFit/>
          </a:bodyPr>
          <a:lstStyle/>
          <a:p>
            <a:endParaRPr lang="zh-CN" altLang="en-US"/>
          </a:p>
        </p:txBody>
      </p:sp>
      <p:sp>
        <p:nvSpPr>
          <p:cNvPr id="88084" name="AutoShape 16"/>
          <p:cNvSpPr>
            <a:spLocks noChangeArrowheads="1"/>
          </p:cNvSpPr>
          <p:nvPr/>
        </p:nvSpPr>
        <p:spPr bwMode="auto">
          <a:xfrm>
            <a:off x="4989513" y="5570538"/>
            <a:ext cx="1166812" cy="835025"/>
          </a:xfrm>
          <a:prstGeom prst="wedgeEllipseCallout">
            <a:avLst>
              <a:gd name="adj1" fmla="val 172977"/>
              <a:gd name="adj2" fmla="val -191634"/>
            </a:avLst>
          </a:prstGeom>
          <a:solidFill>
            <a:srgbClr val="FFFF00">
              <a:alpha val="50195"/>
            </a:srgbClr>
          </a:solidFill>
          <a:ln w="9525" algn="ctr">
            <a:solidFill>
              <a:srgbClr val="66FFFF"/>
            </a:solidFill>
            <a:miter lim="800000"/>
          </a:ln>
        </p:spPr>
        <p:txBody>
          <a:bodyPr/>
          <a:lstStyle/>
          <a:p>
            <a:pPr algn="ctr">
              <a:lnSpc>
                <a:spcPct val="130000"/>
              </a:lnSpc>
              <a:spcBef>
                <a:spcPct val="60000"/>
              </a:spcBef>
            </a:pPr>
            <a:r>
              <a:rPr lang="en-US" altLang="zh-CN" sz="2400">
                <a:solidFill>
                  <a:schemeClr val="tx2"/>
                </a:solidFill>
                <a:latin typeface="方正姚体" panose="02010601030101010101" pitchFamily="2" charset="-122"/>
                <a:ea typeface="方正姚体" panose="02010601030101010101" pitchFamily="2" charset="-122"/>
              </a:rPr>
              <a:t>10%</a:t>
            </a:r>
            <a:endParaRPr lang="en-US" altLang="zh-CN" sz="2400">
              <a:solidFill>
                <a:schemeClr val="tx2"/>
              </a:solidFill>
              <a:latin typeface="方正姚体" panose="02010601030101010101" pitchFamily="2" charset="-122"/>
              <a:ea typeface="方正姚体" panose="02010601030101010101" pitchFamily="2" charset="-122"/>
            </a:endParaRPr>
          </a:p>
        </p:txBody>
      </p:sp>
      <p:sp>
        <p:nvSpPr>
          <p:cNvPr id="88085" name="Line 17"/>
          <p:cNvSpPr>
            <a:spLocks noChangeShapeType="1"/>
          </p:cNvSpPr>
          <p:nvPr/>
        </p:nvSpPr>
        <p:spPr bwMode="auto">
          <a:xfrm>
            <a:off x="3686175" y="3929063"/>
            <a:ext cx="0" cy="334962"/>
          </a:xfrm>
          <a:prstGeom prst="line">
            <a:avLst/>
          </a:prstGeom>
          <a:noFill/>
          <a:ln w="50800">
            <a:solidFill>
              <a:srgbClr val="FF0000"/>
            </a:solidFill>
            <a:round/>
            <a:tailEnd type="triangle" w="med" len="med"/>
          </a:ln>
        </p:spPr>
        <p:txBody>
          <a:bodyPr anchor="ctr">
            <a:spAutoFit/>
          </a:bodyPr>
          <a:lstStyle/>
          <a:p>
            <a:endParaRPr lang="zh-CN" altLang="en-US"/>
          </a:p>
        </p:txBody>
      </p:sp>
      <p:sp>
        <p:nvSpPr>
          <p:cNvPr id="88086" name="Line 18"/>
          <p:cNvSpPr>
            <a:spLocks noChangeShapeType="1"/>
          </p:cNvSpPr>
          <p:nvPr/>
        </p:nvSpPr>
        <p:spPr bwMode="auto">
          <a:xfrm flipV="1">
            <a:off x="3657600" y="5060950"/>
            <a:ext cx="0" cy="233363"/>
          </a:xfrm>
          <a:prstGeom prst="line">
            <a:avLst/>
          </a:prstGeom>
          <a:noFill/>
          <a:ln w="50800">
            <a:solidFill>
              <a:srgbClr val="FF0000"/>
            </a:solidFill>
            <a:round/>
            <a:tailEnd type="triangle" w="med" len="med"/>
          </a:ln>
        </p:spPr>
        <p:txBody>
          <a:bodyPr anchor="ctr">
            <a:spAutoFit/>
          </a:bodyPr>
          <a:lstStyle/>
          <a:p>
            <a:endParaRPr lang="zh-CN" alt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8909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3"/>
          <p:cNvSpPr txBox="1">
            <a:spLocks noChangeArrowheads="1"/>
          </p:cNvSpPr>
          <p:nvPr/>
        </p:nvSpPr>
        <p:spPr>
          <a:xfrm>
            <a:off x="874713" y="1035050"/>
            <a:ext cx="8591550" cy="201453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9pPr>
          </a:lstStyle>
          <a:p>
            <a:pPr>
              <a:buClr>
                <a:srgbClr val="C00000"/>
              </a:buClr>
              <a:buSzPct val="100000"/>
              <a:defRPr/>
            </a:pPr>
            <a:r>
              <a:rPr lang="zh-CN" altLang="en-US" smtClean="0">
                <a:latin typeface="方正小标宋简体" pitchFamily="1" charset="-122"/>
                <a:ea typeface="方正小标宋简体" pitchFamily="1" charset="-122"/>
              </a:rPr>
              <a:t>防脱保险灵活有效；</a:t>
            </a:r>
            <a:endParaRPr lang="zh-CN" altLang="en-US" smtClean="0">
              <a:latin typeface="方正小标宋简体" pitchFamily="1" charset="-122"/>
              <a:ea typeface="方正小标宋简体" pitchFamily="1" charset="-122"/>
            </a:endParaRPr>
          </a:p>
          <a:p>
            <a:pPr>
              <a:buClr>
                <a:srgbClr val="C00000"/>
              </a:buClr>
              <a:buSzPct val="100000"/>
              <a:defRPr/>
            </a:pPr>
            <a:r>
              <a:rPr lang="zh-CN" altLang="en-US" smtClean="0">
                <a:latin typeface="方正小标宋简体" pitchFamily="1" charset="-122"/>
                <a:ea typeface="方正小标宋简体" pitchFamily="1" charset="-122"/>
              </a:rPr>
              <a:t>三个危险断面不得产生塑性变形；</a:t>
            </a:r>
            <a:endParaRPr lang="zh-CN" altLang="en-US" smtClean="0">
              <a:latin typeface="方正小标宋简体" pitchFamily="1" charset="-122"/>
              <a:ea typeface="方正小标宋简体" pitchFamily="1" charset="-122"/>
            </a:endParaRPr>
          </a:p>
          <a:p>
            <a:pPr>
              <a:buClr>
                <a:srgbClr val="C00000"/>
              </a:buClr>
              <a:buSzPct val="100000"/>
              <a:defRPr/>
            </a:pPr>
            <a:r>
              <a:rPr lang="zh-CN" altLang="en-US" smtClean="0">
                <a:latin typeface="方正小标宋简体" pitchFamily="1" charset="-122"/>
                <a:ea typeface="方正小标宋简体" pitchFamily="1" charset="-122"/>
              </a:rPr>
              <a:t>危险断面磨损不得超过</a:t>
            </a:r>
            <a:r>
              <a:rPr lang="en-US" altLang="zh-CN" smtClean="0">
                <a:latin typeface="方正小标宋简体" pitchFamily="1" charset="-122"/>
                <a:ea typeface="方正小标宋简体" pitchFamily="1" charset="-122"/>
              </a:rPr>
              <a:t>10%</a:t>
            </a:r>
            <a:r>
              <a:rPr lang="zh-CN" altLang="en-US" smtClean="0">
                <a:latin typeface="方正小标宋简体" pitchFamily="1" charset="-122"/>
                <a:ea typeface="方正小标宋简体" pitchFamily="1" charset="-122"/>
              </a:rPr>
              <a:t>；</a:t>
            </a:r>
            <a:endParaRPr lang="zh-CN" altLang="en-US" smtClean="0">
              <a:latin typeface="方正小标宋简体" pitchFamily="1" charset="-122"/>
              <a:ea typeface="方正小标宋简体" pitchFamily="1" charset="-122"/>
            </a:endParaRPr>
          </a:p>
          <a:p>
            <a:pPr>
              <a:buClr>
                <a:srgbClr val="C00000"/>
              </a:buClr>
              <a:buSzPct val="100000"/>
              <a:defRPr/>
            </a:pPr>
            <a:r>
              <a:rPr lang="zh-CN" altLang="en-US" smtClean="0">
                <a:latin typeface="方正小标宋简体" pitchFamily="1" charset="-122"/>
                <a:ea typeface="方正小标宋简体" pitchFamily="1" charset="-122"/>
              </a:rPr>
              <a:t>表面不得存在裂纹，不得焊接</a:t>
            </a:r>
            <a:r>
              <a:rPr lang="zh-CN" altLang="en-US" smtClean="0">
                <a:latin typeface="+mn-ea"/>
              </a:rPr>
              <a:t>。</a:t>
            </a:r>
            <a:endParaRPr lang="zh-CN" altLang="en-US" smtClean="0">
              <a:latin typeface="+mn-ea"/>
            </a:endParaRPr>
          </a:p>
          <a:p>
            <a:pPr>
              <a:buClr>
                <a:srgbClr val="0B1893"/>
              </a:buClr>
              <a:buSzPct val="110000"/>
              <a:buFont typeface="Wingdings" panose="05000000000000000000" pitchFamily="2" charset="2"/>
              <a:buChar char="l"/>
              <a:defRPr/>
            </a:pPr>
            <a:endParaRPr lang="zh-CN" altLang="en-US" dirty="0" smtClean="0">
              <a:solidFill>
                <a:srgbClr val="178AB3"/>
              </a:solidFill>
            </a:endParaRPr>
          </a:p>
        </p:txBody>
      </p:sp>
      <p:pic>
        <p:nvPicPr>
          <p:cNvPr id="89094" name="Picture 4" descr="65"/>
          <p:cNvPicPr>
            <a:picLocks noChangeAspect="1" noChangeArrowheads="1"/>
          </p:cNvPicPr>
          <p:nvPr/>
        </p:nvPicPr>
        <p:blipFill>
          <a:blip r:embed="rId3"/>
          <a:srcRect/>
          <a:stretch>
            <a:fillRect/>
          </a:stretch>
        </p:blipFill>
        <p:spPr bwMode="auto">
          <a:xfrm>
            <a:off x="5056188" y="3194050"/>
            <a:ext cx="4429125" cy="3203575"/>
          </a:xfrm>
          <a:prstGeom prst="rect">
            <a:avLst/>
          </a:prstGeom>
          <a:noFill/>
          <a:ln w="9525">
            <a:noFill/>
            <a:miter lim="800000"/>
            <a:headEnd/>
            <a:tailEnd/>
          </a:ln>
        </p:spPr>
      </p:pic>
      <p:sp>
        <p:nvSpPr>
          <p:cNvPr id="89095" name="AutoShape 5"/>
          <p:cNvSpPr>
            <a:spLocks noChangeArrowheads="1"/>
          </p:cNvSpPr>
          <p:nvPr/>
        </p:nvSpPr>
        <p:spPr bwMode="auto">
          <a:xfrm>
            <a:off x="6829425" y="1262063"/>
            <a:ext cx="2924175" cy="1012825"/>
          </a:xfrm>
          <a:prstGeom prst="wedgeEllipseCallout">
            <a:avLst>
              <a:gd name="adj1" fmla="val 3718"/>
              <a:gd name="adj2" fmla="val 262773"/>
            </a:avLst>
          </a:prstGeom>
          <a:solidFill>
            <a:srgbClr val="FFFF00">
              <a:alpha val="59999"/>
            </a:srgbClr>
          </a:solidFill>
          <a:ln w="9525" algn="ctr">
            <a:solidFill>
              <a:srgbClr val="FF0000"/>
            </a:solidFill>
            <a:miter lim="800000"/>
          </a:ln>
        </p:spPr>
        <p:txBody>
          <a:bodyPr/>
          <a:lstStyle/>
          <a:p>
            <a:pPr algn="ctr"/>
            <a:r>
              <a:rPr lang="zh-CN" altLang="en-US" sz="2400">
                <a:solidFill>
                  <a:srgbClr val="ED171F"/>
                </a:solidFill>
                <a:ea typeface="华文中宋" panose="02010600040101010101" pitchFamily="2" charset="-122"/>
              </a:rPr>
              <a:t>吊钩防脱装置哪里去了</a:t>
            </a:r>
            <a:r>
              <a:rPr lang="en-US" altLang="zh-CN" sz="2400">
                <a:solidFill>
                  <a:srgbClr val="ED171F"/>
                </a:solidFill>
                <a:ea typeface="华文中宋" panose="02010600040101010101" pitchFamily="2" charset="-122"/>
              </a:rPr>
              <a:t>?</a:t>
            </a:r>
            <a:endParaRPr lang="en-US" altLang="zh-CN" sz="2400">
              <a:solidFill>
                <a:srgbClr val="ED171F"/>
              </a:solidFill>
              <a:ea typeface="华文中宋" panose="02010600040101010101" pitchFamily="2" charset="-122"/>
            </a:endParaRPr>
          </a:p>
        </p:txBody>
      </p:sp>
      <p:pic>
        <p:nvPicPr>
          <p:cNvPr id="89096" name="Picture 6" descr="IMG_2734"/>
          <p:cNvPicPr>
            <a:picLocks noChangeAspect="1" noChangeArrowheads="1"/>
          </p:cNvPicPr>
          <p:nvPr/>
        </p:nvPicPr>
        <p:blipFill>
          <a:blip r:embed="rId4"/>
          <a:srcRect/>
          <a:stretch>
            <a:fillRect/>
          </a:stretch>
        </p:blipFill>
        <p:spPr bwMode="auto">
          <a:xfrm>
            <a:off x="841375" y="3195638"/>
            <a:ext cx="4859338" cy="3203575"/>
          </a:xfrm>
          <a:prstGeom prst="rect">
            <a:avLst/>
          </a:prstGeom>
          <a:noFill/>
          <a:ln w="9525">
            <a:noFill/>
            <a:miter lim="800000"/>
            <a:headEnd/>
            <a:tailEnd/>
          </a:ln>
        </p:spPr>
      </p:pic>
      <p:sp>
        <p:nvSpPr>
          <p:cNvPr id="89097" name="AutoShape 7"/>
          <p:cNvSpPr>
            <a:spLocks noChangeArrowheads="1"/>
          </p:cNvSpPr>
          <p:nvPr/>
        </p:nvSpPr>
        <p:spPr bwMode="auto">
          <a:xfrm>
            <a:off x="5613400" y="5402263"/>
            <a:ext cx="1944688" cy="609600"/>
          </a:xfrm>
          <a:prstGeom prst="wedgeEllipseCallout">
            <a:avLst>
              <a:gd name="adj1" fmla="val -138454"/>
              <a:gd name="adj2" fmla="val -43213"/>
            </a:avLst>
          </a:prstGeom>
          <a:solidFill>
            <a:schemeClr val="bg1">
              <a:alpha val="0"/>
            </a:schemeClr>
          </a:solidFill>
          <a:ln w="50800" algn="ctr">
            <a:solidFill>
              <a:srgbClr val="FF0000"/>
            </a:solidFill>
            <a:miter lim="800000"/>
          </a:ln>
        </p:spPr>
        <p:txBody>
          <a:bodyPr anchor="ctr"/>
          <a:lstStyle/>
          <a:p>
            <a:pPr algn="ctr">
              <a:lnSpc>
                <a:spcPct val="130000"/>
              </a:lnSpc>
              <a:spcBef>
                <a:spcPct val="60000"/>
              </a:spcBef>
            </a:pPr>
            <a:r>
              <a:rPr lang="zh-CN" altLang="en-US" sz="2000">
                <a:solidFill>
                  <a:schemeClr val="tx2"/>
                </a:solidFill>
                <a:latin typeface="方正姚体" panose="02010601030101010101" pitchFamily="2" charset="-122"/>
                <a:ea typeface="方正姚体" panose="02010601030101010101" pitchFamily="2" charset="-122"/>
              </a:rPr>
              <a:t>磨损严重</a:t>
            </a:r>
            <a:endParaRPr lang="zh-CN" altLang="en-US" sz="2000">
              <a:solidFill>
                <a:schemeClr val="tx2"/>
              </a:solidFill>
              <a:latin typeface="方正姚体" panose="02010601030101010101" pitchFamily="2" charset="-122"/>
              <a:ea typeface="方正姚体" panose="02010601030101010101" pitchFamily="2"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9011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txBox="1">
            <a:spLocks noChangeArrowheads="1"/>
          </p:cNvSpPr>
          <p:nvPr/>
        </p:nvSpPr>
        <p:spPr>
          <a:xfrm>
            <a:off x="263525" y="990600"/>
            <a:ext cx="7672387" cy="620713"/>
          </a:xfrm>
          <a:prstGeom prst="rect">
            <a:avLst/>
          </a:prstGeom>
          <a:solidFill>
            <a:schemeClr val="bg1"/>
          </a:solidFill>
          <a:ln w="3175" algn="ctr">
            <a:solidFill>
              <a:schemeClr val="tx1"/>
            </a:solidFill>
            <a:miter lim="800000"/>
          </a:ln>
          <a:effectLst>
            <a:outerShdw dist="35921" dir="2700000" algn="ctr" rotWithShape="0">
              <a:schemeClr val="bg2"/>
            </a:outerShdw>
          </a:effectLst>
          <a:scene3d>
            <a:camera prst="orthographicFront"/>
            <a:lightRig rig="threePt" dir="t"/>
          </a:scene3d>
          <a:sp3d>
            <a:bevelT prst="relaxedInset"/>
          </a:sp3d>
        </p:spPr>
        <p:txBody>
          <a:bodyPr wrap="none" anchor="ctr"/>
          <a:lstStyle>
            <a:defPPr>
              <a:defRPr lang="zh-CN"/>
            </a:defPPr>
            <a:lvl1pPr marL="914400" indent="-914400" algn="ctr">
              <a:lnSpc>
                <a:spcPct val="90000"/>
              </a:lnSpc>
              <a:defRPr sz="3200" b="1">
                <a:solidFill>
                  <a:schemeClr val="tx1">
                    <a:lumMod val="65000"/>
                    <a:lumOff val="35000"/>
                  </a:schemeClr>
                </a:solidFill>
                <a:latin typeface="+mn-ea"/>
                <a:ea typeface="+mn-ea"/>
              </a:defRPr>
            </a:lvl1pPr>
          </a:lstStyle>
          <a:p>
            <a:pPr>
              <a:defRPr/>
            </a:pPr>
            <a:r>
              <a:rPr lang="zh-CN" altLang="en-US" dirty="0"/>
              <a:t>吊装作业准备和检查</a:t>
            </a:r>
            <a:r>
              <a:rPr lang="en-US" altLang="zh-CN" dirty="0"/>
              <a:t>——</a:t>
            </a:r>
            <a:r>
              <a:rPr lang="zh-CN" altLang="en-US" dirty="0">
                <a:solidFill>
                  <a:srgbClr val="FF0000"/>
                </a:solidFill>
              </a:rPr>
              <a:t>起重机安全检查</a:t>
            </a:r>
            <a:endParaRPr lang="zh-CN" altLang="en-US" dirty="0">
              <a:solidFill>
                <a:srgbClr val="FF0000"/>
              </a:solidFill>
            </a:endParaRPr>
          </a:p>
        </p:txBody>
      </p:sp>
      <p:pic>
        <p:nvPicPr>
          <p:cNvPr id="90120" name="Picture 4" descr="L1020204"/>
          <p:cNvPicPr>
            <a:picLocks noChangeAspect="1" noChangeArrowheads="1"/>
          </p:cNvPicPr>
          <p:nvPr/>
        </p:nvPicPr>
        <p:blipFill>
          <a:blip r:embed="rId3"/>
          <a:srcRect/>
          <a:stretch>
            <a:fillRect/>
          </a:stretch>
        </p:blipFill>
        <p:spPr bwMode="auto">
          <a:xfrm>
            <a:off x="7207250" y="1717675"/>
            <a:ext cx="4473575" cy="3376613"/>
          </a:xfrm>
          <a:prstGeom prst="rect">
            <a:avLst/>
          </a:prstGeom>
          <a:noFill/>
          <a:ln w="9525">
            <a:noFill/>
            <a:miter lim="800000"/>
            <a:headEnd/>
            <a:tailEnd/>
          </a:ln>
        </p:spPr>
      </p:pic>
      <p:pic>
        <p:nvPicPr>
          <p:cNvPr id="90121" name="Picture 5" descr="L1010819"/>
          <p:cNvPicPr>
            <a:picLocks noChangeAspect="1" noChangeArrowheads="1"/>
          </p:cNvPicPr>
          <p:nvPr/>
        </p:nvPicPr>
        <p:blipFill>
          <a:blip r:embed="rId4"/>
          <a:srcRect/>
          <a:stretch>
            <a:fillRect/>
          </a:stretch>
        </p:blipFill>
        <p:spPr bwMode="auto">
          <a:xfrm>
            <a:off x="4881563" y="3806825"/>
            <a:ext cx="3762375" cy="2679700"/>
          </a:xfrm>
          <a:prstGeom prst="rect">
            <a:avLst/>
          </a:prstGeom>
          <a:noFill/>
          <a:ln w="9525">
            <a:noFill/>
            <a:miter lim="800000"/>
            <a:headEnd/>
            <a:tailEnd/>
          </a:ln>
        </p:spPr>
      </p:pic>
      <p:sp>
        <p:nvSpPr>
          <p:cNvPr id="90122" name="AutoShape 6"/>
          <p:cNvSpPr>
            <a:spLocks noChangeArrowheads="1"/>
          </p:cNvSpPr>
          <p:nvPr/>
        </p:nvSpPr>
        <p:spPr bwMode="auto">
          <a:xfrm>
            <a:off x="4235450" y="5094288"/>
            <a:ext cx="1281113" cy="712787"/>
          </a:xfrm>
          <a:prstGeom prst="wedgeEllipseCallout">
            <a:avLst>
              <a:gd name="adj1" fmla="val 165412"/>
              <a:gd name="adj2" fmla="val 1463"/>
            </a:avLst>
          </a:prstGeom>
          <a:solidFill>
            <a:srgbClr val="FFFF00">
              <a:alpha val="50195"/>
            </a:srgbClr>
          </a:solidFill>
          <a:ln w="9525">
            <a:solidFill>
              <a:srgbClr val="FF0000"/>
            </a:solidFill>
            <a:miter lim="800000"/>
          </a:ln>
        </p:spPr>
        <p:txBody>
          <a:bodyPr/>
          <a:lstStyle/>
          <a:p>
            <a:pPr algn="ctr">
              <a:lnSpc>
                <a:spcPct val="130000"/>
              </a:lnSpc>
              <a:spcBef>
                <a:spcPct val="60000"/>
              </a:spcBef>
            </a:pPr>
            <a:r>
              <a:rPr lang="zh-CN" altLang="en-US" sz="2400">
                <a:solidFill>
                  <a:schemeClr val="hlink"/>
                </a:solidFill>
                <a:latin typeface="方正姚体" panose="02010601030101010101" pitchFamily="2" charset="-122"/>
                <a:ea typeface="方正姚体" panose="02010601030101010101" pitchFamily="2" charset="-122"/>
              </a:rPr>
              <a:t>错误</a:t>
            </a:r>
            <a:endParaRPr lang="zh-CN" altLang="en-US" sz="2400">
              <a:solidFill>
                <a:schemeClr val="hlink"/>
              </a:solidFill>
              <a:latin typeface="方正姚体" panose="02010601030101010101" pitchFamily="2" charset="-122"/>
              <a:ea typeface="方正姚体" panose="02010601030101010101" pitchFamily="2" charset="-122"/>
            </a:endParaRPr>
          </a:p>
        </p:txBody>
      </p:sp>
      <p:sp>
        <p:nvSpPr>
          <p:cNvPr id="90123" name="AutoShape 7"/>
          <p:cNvSpPr>
            <a:spLocks noChangeArrowheads="1"/>
          </p:cNvSpPr>
          <p:nvPr/>
        </p:nvSpPr>
        <p:spPr bwMode="auto">
          <a:xfrm>
            <a:off x="9632950" y="5591175"/>
            <a:ext cx="1423988" cy="847725"/>
          </a:xfrm>
          <a:prstGeom prst="wedgeEllipseCallout">
            <a:avLst>
              <a:gd name="adj1" fmla="val -73921"/>
              <a:gd name="adj2" fmla="val -288556"/>
            </a:avLst>
          </a:prstGeom>
          <a:solidFill>
            <a:srgbClr val="FFFF00">
              <a:alpha val="50195"/>
            </a:srgbClr>
          </a:solidFill>
          <a:ln w="9525">
            <a:solidFill>
              <a:srgbClr val="FF0000"/>
            </a:solidFill>
            <a:miter lim="800000"/>
          </a:ln>
        </p:spPr>
        <p:txBody>
          <a:bodyPr/>
          <a:lstStyle/>
          <a:p>
            <a:pPr algn="ctr">
              <a:lnSpc>
                <a:spcPct val="130000"/>
              </a:lnSpc>
              <a:spcBef>
                <a:spcPct val="60000"/>
              </a:spcBef>
            </a:pPr>
            <a:r>
              <a:rPr lang="zh-CN" altLang="en-US" sz="2400">
                <a:solidFill>
                  <a:schemeClr val="hlink"/>
                </a:solidFill>
                <a:latin typeface="方正姚体" panose="02010601030101010101" pitchFamily="2" charset="-122"/>
                <a:ea typeface="方正姚体" panose="02010601030101010101" pitchFamily="2" charset="-122"/>
              </a:rPr>
              <a:t>正确</a:t>
            </a:r>
            <a:endParaRPr lang="zh-CN" altLang="en-US" sz="2400">
              <a:solidFill>
                <a:schemeClr val="hlink"/>
              </a:solidFill>
              <a:latin typeface="方正姚体" panose="02010601030101010101" pitchFamily="2" charset="-122"/>
              <a:ea typeface="方正姚体" panose="02010601030101010101" pitchFamily="2" charset="-122"/>
            </a:endParaRPr>
          </a:p>
        </p:txBody>
      </p:sp>
      <p:sp>
        <p:nvSpPr>
          <p:cNvPr id="90124" name="Rectangle 3"/>
          <p:cNvSpPr txBox="1">
            <a:spLocks noChangeArrowheads="1"/>
          </p:cNvSpPr>
          <p:nvPr/>
        </p:nvSpPr>
        <p:spPr bwMode="auto">
          <a:xfrm>
            <a:off x="0" y="2009775"/>
            <a:ext cx="4098925" cy="3136900"/>
          </a:xfrm>
          <a:prstGeom prst="rect">
            <a:avLst/>
          </a:prstGeom>
          <a:noFill/>
          <a:ln w="9525">
            <a:noFill/>
            <a:miter lim="800000"/>
          </a:ln>
        </p:spPr>
        <p:txBody>
          <a:bodyPr/>
          <a:lstStyle/>
          <a:p>
            <a:pPr marL="363855" indent="-363855">
              <a:lnSpc>
                <a:spcPct val="90000"/>
              </a:lnSpc>
              <a:spcBef>
                <a:spcPct val="10000"/>
              </a:spcBef>
              <a:buClr>
                <a:schemeClr val="hlink"/>
              </a:buClr>
              <a:buSzPct val="110000"/>
              <a:buFont typeface="Arial" panose="020B0604020202020204" pitchFamily="34" charset="0"/>
              <a:buChar char="•"/>
            </a:pPr>
            <a:r>
              <a:rPr lang="zh-CN" altLang="en-US" sz="2800" b="1">
                <a:latin typeface="方正小标宋简体" pitchFamily="1" charset="-122"/>
                <a:ea typeface="方正小标宋简体" pitchFamily="1" charset="-122"/>
                <a:sym typeface="Arial" panose="020B0604020202020204" pitchFamily="34" charset="0"/>
              </a:rPr>
              <a:t>钢丝绳固定</a:t>
            </a:r>
            <a:r>
              <a:rPr lang="zh-CN" altLang="en-US" sz="2800">
                <a:latin typeface="方正小标宋简体" pitchFamily="1" charset="-122"/>
                <a:ea typeface="方正小标宋简体" pitchFamily="1" charset="-122"/>
                <a:sym typeface="Arial" panose="020B0604020202020204" pitchFamily="34" charset="0"/>
              </a:rPr>
              <a:t>：压板法和楔子法。压板固定时，压板不少于</a:t>
            </a:r>
            <a:r>
              <a:rPr lang="en-US" altLang="zh-CN" sz="2800">
                <a:latin typeface="方正小标宋简体" pitchFamily="1" charset="-122"/>
                <a:ea typeface="方正小标宋简体" pitchFamily="1" charset="-122"/>
                <a:sym typeface="Arial" panose="020B0604020202020204" pitchFamily="34" charset="0"/>
              </a:rPr>
              <a:t>2</a:t>
            </a:r>
            <a:r>
              <a:rPr lang="zh-CN" altLang="en-US" sz="2800">
                <a:latin typeface="方正小标宋简体" pitchFamily="1" charset="-122"/>
                <a:ea typeface="方正小标宋简体" pitchFamily="1" charset="-122"/>
                <a:sym typeface="Arial" panose="020B0604020202020204" pitchFamily="34" charset="0"/>
              </a:rPr>
              <a:t>个；</a:t>
            </a:r>
            <a:endParaRPr lang="zh-CN" altLang="en-US" sz="2800">
              <a:latin typeface="方正小标宋简体" pitchFamily="1" charset="-122"/>
              <a:ea typeface="方正小标宋简体" pitchFamily="1" charset="-122"/>
              <a:sym typeface="Arial" panose="020B0604020202020204" pitchFamily="34" charset="0"/>
            </a:endParaRPr>
          </a:p>
          <a:p>
            <a:pPr marL="363855" indent="-363855">
              <a:lnSpc>
                <a:spcPct val="90000"/>
              </a:lnSpc>
              <a:spcBef>
                <a:spcPct val="10000"/>
              </a:spcBef>
              <a:buClr>
                <a:schemeClr val="hlink"/>
              </a:buClr>
              <a:buSzPct val="110000"/>
              <a:buFont typeface="Arial" panose="020B0604020202020204" pitchFamily="34" charset="0"/>
              <a:buChar char="•"/>
            </a:pPr>
            <a:r>
              <a:rPr lang="zh-CN" altLang="en-US" sz="2800">
                <a:latin typeface="方正小标宋简体" pitchFamily="1" charset="-122"/>
                <a:ea typeface="方正小标宋简体" pitchFamily="1" charset="-122"/>
                <a:sym typeface="Arial" panose="020B0604020202020204" pitchFamily="34" charset="0"/>
              </a:rPr>
              <a:t>绳卡连接距离为</a:t>
            </a:r>
            <a:r>
              <a:rPr lang="zh-CN" altLang="en-US" sz="2800">
                <a:solidFill>
                  <a:srgbClr val="FF0000"/>
                </a:solidFill>
                <a:latin typeface="方正小标宋简体" pitchFamily="1" charset="-122"/>
                <a:ea typeface="方正小标宋简体" pitchFamily="1" charset="-122"/>
                <a:sym typeface="Arial" panose="020B0604020202020204" pitchFamily="34" charset="0"/>
              </a:rPr>
              <a:t>绳径的</a:t>
            </a:r>
            <a:r>
              <a:rPr lang="en-US" altLang="zh-CN" sz="2800">
                <a:solidFill>
                  <a:srgbClr val="FF0000"/>
                </a:solidFill>
                <a:latin typeface="方正小标宋简体" pitchFamily="1" charset="-122"/>
                <a:ea typeface="方正小标宋简体" pitchFamily="1" charset="-122"/>
                <a:sym typeface="Arial" panose="020B0604020202020204" pitchFamily="34" charset="0"/>
              </a:rPr>
              <a:t>6</a:t>
            </a:r>
            <a:r>
              <a:rPr lang="zh-CN" altLang="en-US" sz="2800">
                <a:solidFill>
                  <a:srgbClr val="FF0000"/>
                </a:solidFill>
                <a:latin typeface="方正小标宋简体" pitchFamily="1" charset="-122"/>
                <a:ea typeface="方正小标宋简体" pitchFamily="1" charset="-122"/>
                <a:sym typeface="Arial" panose="020B0604020202020204" pitchFamily="34" charset="0"/>
              </a:rPr>
              <a:t>倍；</a:t>
            </a:r>
            <a:endParaRPr lang="zh-CN" altLang="en-US" sz="2800">
              <a:solidFill>
                <a:srgbClr val="FF0000"/>
              </a:solidFill>
              <a:latin typeface="方正小标宋简体" pitchFamily="1" charset="-122"/>
              <a:ea typeface="方正小标宋简体" pitchFamily="1" charset="-122"/>
              <a:sym typeface="Arial" panose="020B0604020202020204" pitchFamily="34" charset="0"/>
            </a:endParaRPr>
          </a:p>
          <a:p>
            <a:pPr marL="363855" indent="-363855">
              <a:lnSpc>
                <a:spcPct val="90000"/>
              </a:lnSpc>
              <a:spcBef>
                <a:spcPct val="10000"/>
              </a:spcBef>
              <a:buClr>
                <a:schemeClr val="hlink"/>
              </a:buClr>
              <a:buSzPct val="110000"/>
              <a:buFont typeface="Arial" panose="020B0604020202020204" pitchFamily="34" charset="0"/>
              <a:buChar char="•"/>
            </a:pPr>
            <a:r>
              <a:rPr lang="zh-CN" altLang="en-US" sz="2800">
                <a:latin typeface="方正小标宋简体" pitchFamily="1" charset="-122"/>
                <a:ea typeface="方正小标宋简体" pitchFamily="1" charset="-122"/>
                <a:sym typeface="Arial" panose="020B0604020202020204" pitchFamily="34" charset="0"/>
              </a:rPr>
              <a:t>卡板压在主绳上；</a:t>
            </a:r>
            <a:endParaRPr lang="zh-CN" altLang="en-US" sz="2800">
              <a:latin typeface="方正小标宋简体" pitchFamily="1" charset="-122"/>
              <a:ea typeface="方正小标宋简体" pitchFamily="1" charset="-122"/>
              <a:sym typeface="Arial" panose="020B0604020202020204" pitchFamily="34" charset="0"/>
            </a:endParaRPr>
          </a:p>
          <a:p>
            <a:pPr marL="363855" indent="-363855">
              <a:lnSpc>
                <a:spcPct val="90000"/>
              </a:lnSpc>
              <a:spcBef>
                <a:spcPct val="10000"/>
              </a:spcBef>
              <a:buClr>
                <a:schemeClr val="hlink"/>
              </a:buClr>
              <a:buSzPct val="110000"/>
              <a:buFont typeface="Arial" panose="020B0604020202020204" pitchFamily="34" charset="0"/>
              <a:buChar char="•"/>
            </a:pPr>
            <a:r>
              <a:rPr lang="zh-CN" altLang="en-US" sz="2800">
                <a:latin typeface="方正小标宋简体" pitchFamily="1" charset="-122"/>
                <a:ea typeface="方正小标宋简体" pitchFamily="1" charset="-122"/>
                <a:sym typeface="Arial" panose="020B0604020202020204" pitchFamily="34" charset="0"/>
              </a:rPr>
              <a:t>绳头扎结。</a:t>
            </a:r>
            <a:endParaRPr lang="zh-CN" altLang="en-US" sz="2800">
              <a:latin typeface="方正小标宋简体" pitchFamily="1" charset="-122"/>
              <a:ea typeface="方正小标宋简体" pitchFamily="1" charset="-122"/>
              <a:sym typeface="Arial" panose="020B0604020202020204" pitchFamily="34" charset="0"/>
            </a:endParaRPr>
          </a:p>
          <a:p>
            <a:pPr marL="363855" indent="-363855">
              <a:lnSpc>
                <a:spcPct val="90000"/>
              </a:lnSpc>
              <a:spcBef>
                <a:spcPts val="1000"/>
              </a:spcBef>
              <a:buFont typeface="Arial" panose="020B0604020202020204" pitchFamily="34" charset="0"/>
              <a:buChar char="•"/>
            </a:pPr>
            <a:endParaRPr lang="zh-CN" altLang="en-US" sz="2800">
              <a:solidFill>
                <a:schemeClr val="hlink"/>
              </a:solidFill>
              <a:ea typeface="微软雅黑" panose="020B0503020204020204" pitchFamily="34" charset="-122"/>
              <a:sym typeface="Arial" panose="020B0604020202020204" pitchFamily="34" charset="0"/>
            </a:endParaRPr>
          </a:p>
          <a:p>
            <a:pPr marL="363855" indent="-363855">
              <a:lnSpc>
                <a:spcPct val="90000"/>
              </a:lnSpc>
              <a:spcBef>
                <a:spcPts val="1000"/>
              </a:spcBef>
              <a:buFont typeface="Arial" panose="020B0604020202020204" pitchFamily="34" charset="0"/>
              <a:buChar char="•"/>
            </a:pPr>
            <a:endParaRPr lang="zh-CN" altLang="en-US" sz="280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9113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7" name="Rectangle 3"/>
          <p:cNvSpPr txBox="1">
            <a:spLocks noChangeArrowheads="1"/>
          </p:cNvSpPr>
          <p:nvPr/>
        </p:nvSpPr>
        <p:spPr>
          <a:xfrm>
            <a:off x="388938" y="1255713"/>
            <a:ext cx="2032000" cy="5619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9pPr>
          </a:lstStyle>
          <a:p>
            <a:pPr>
              <a:buClr>
                <a:schemeClr val="hlink"/>
              </a:buClr>
              <a:buSzPct val="110000"/>
              <a:buFont typeface="Wingdings" panose="05000000000000000000" pitchFamily="2" charset="2"/>
              <a:buChar char="u"/>
              <a:defRPr/>
            </a:pPr>
            <a:r>
              <a:rPr lang="zh-CN" altLang="en-US" sz="3200" b="1" dirty="0">
                <a:solidFill>
                  <a:srgbClr val="FF0000"/>
                </a:solidFill>
                <a:latin typeface="+mn-ea"/>
              </a:rPr>
              <a:t>排绳器</a:t>
            </a:r>
            <a:endParaRPr lang="zh-CN" altLang="en-US" sz="3200" b="1" dirty="0">
              <a:solidFill>
                <a:srgbClr val="FF0000"/>
              </a:solidFill>
              <a:latin typeface="+mn-ea"/>
            </a:endParaRPr>
          </a:p>
        </p:txBody>
      </p:sp>
      <p:pic>
        <p:nvPicPr>
          <p:cNvPr id="91142" name="Picture 4" descr="L1020097"/>
          <p:cNvPicPr>
            <a:picLocks noChangeAspect="1" noChangeArrowheads="1"/>
          </p:cNvPicPr>
          <p:nvPr/>
        </p:nvPicPr>
        <p:blipFill>
          <a:blip r:embed="rId3"/>
          <a:srcRect/>
          <a:stretch>
            <a:fillRect/>
          </a:stretch>
        </p:blipFill>
        <p:spPr bwMode="auto">
          <a:xfrm>
            <a:off x="4032250" y="1284288"/>
            <a:ext cx="4579938" cy="2428875"/>
          </a:xfrm>
          <a:prstGeom prst="rect">
            <a:avLst/>
          </a:prstGeom>
          <a:noFill/>
          <a:ln w="9525">
            <a:noFill/>
            <a:miter lim="800000"/>
            <a:headEnd/>
            <a:tailEnd/>
          </a:ln>
        </p:spPr>
      </p:pic>
      <p:pic>
        <p:nvPicPr>
          <p:cNvPr id="91143" name="Picture 5" descr="L1020012"/>
          <p:cNvPicPr>
            <a:picLocks noChangeAspect="1" noChangeArrowheads="1"/>
          </p:cNvPicPr>
          <p:nvPr/>
        </p:nvPicPr>
        <p:blipFill>
          <a:blip r:embed="rId4"/>
          <a:srcRect/>
          <a:stretch>
            <a:fillRect/>
          </a:stretch>
        </p:blipFill>
        <p:spPr bwMode="auto">
          <a:xfrm>
            <a:off x="2217738" y="3756025"/>
            <a:ext cx="4198937" cy="2400300"/>
          </a:xfrm>
          <a:prstGeom prst="rect">
            <a:avLst/>
          </a:prstGeom>
          <a:noFill/>
          <a:ln w="9525">
            <a:noFill/>
            <a:miter lim="800000"/>
            <a:headEnd/>
            <a:tailEnd/>
          </a:ln>
        </p:spPr>
      </p:pic>
      <p:sp>
        <p:nvSpPr>
          <p:cNvPr id="91144" name="AutoShape 6"/>
          <p:cNvSpPr>
            <a:spLocks noChangeArrowheads="1"/>
          </p:cNvSpPr>
          <p:nvPr/>
        </p:nvSpPr>
        <p:spPr bwMode="auto">
          <a:xfrm>
            <a:off x="6156325" y="4422775"/>
            <a:ext cx="3155950" cy="1184275"/>
          </a:xfrm>
          <a:prstGeom prst="wedgeEllipseCallout">
            <a:avLst>
              <a:gd name="adj1" fmla="val -109394"/>
              <a:gd name="adj2" fmla="val -24264"/>
            </a:avLst>
          </a:prstGeom>
          <a:solidFill>
            <a:srgbClr val="FFFF00">
              <a:alpha val="59999"/>
            </a:srgbClr>
          </a:solidFill>
          <a:ln w="9525" algn="ctr">
            <a:solidFill>
              <a:srgbClr val="0000FF"/>
            </a:solidFill>
            <a:miter lim="800000"/>
          </a:ln>
        </p:spPr>
        <p:txBody>
          <a:bodyPr/>
          <a:lstStyle/>
          <a:p>
            <a:pPr algn="ctr"/>
            <a:r>
              <a:rPr lang="zh-CN" altLang="en-US" sz="2200">
                <a:solidFill>
                  <a:schemeClr val="tx2"/>
                </a:solidFill>
                <a:latin typeface="方正姚体" panose="02010601030101010101" pitchFamily="2" charset="-122"/>
                <a:ea typeface="方正姚体" panose="02010601030101010101" pitchFamily="2" charset="-122"/>
              </a:rPr>
              <a:t>排绳器损坏，可导致钢丝绳挤坏</a:t>
            </a:r>
            <a:endParaRPr lang="zh-CN" altLang="en-US" sz="2200">
              <a:solidFill>
                <a:schemeClr val="tx2"/>
              </a:solidFill>
              <a:latin typeface="方正姚体" panose="02010601030101010101" pitchFamily="2" charset="-122"/>
              <a:ea typeface="方正姚体" panose="02010601030101010101" pitchFamily="2" charset="-122"/>
            </a:endParaRPr>
          </a:p>
        </p:txBody>
      </p:sp>
      <p:sp>
        <p:nvSpPr>
          <p:cNvPr id="91145" name="AutoShape 7"/>
          <p:cNvSpPr>
            <a:spLocks noChangeArrowheads="1"/>
          </p:cNvSpPr>
          <p:nvPr/>
        </p:nvSpPr>
        <p:spPr bwMode="auto">
          <a:xfrm>
            <a:off x="1082675" y="2676525"/>
            <a:ext cx="2674938" cy="738188"/>
          </a:xfrm>
          <a:prstGeom prst="wedgeEllipseCallout">
            <a:avLst>
              <a:gd name="adj1" fmla="val 106120"/>
              <a:gd name="adj2" fmla="val -109009"/>
            </a:avLst>
          </a:prstGeom>
          <a:solidFill>
            <a:srgbClr val="FFFF00">
              <a:alpha val="59999"/>
            </a:srgbClr>
          </a:solidFill>
          <a:ln w="9525" algn="ctr">
            <a:solidFill>
              <a:srgbClr val="0000FF"/>
            </a:solidFill>
            <a:miter lim="800000"/>
          </a:ln>
        </p:spPr>
        <p:txBody>
          <a:bodyPr/>
          <a:lstStyle/>
          <a:p>
            <a:pPr algn="ctr"/>
            <a:r>
              <a:rPr lang="zh-CN" altLang="en-US" sz="2200">
                <a:solidFill>
                  <a:schemeClr val="tx2"/>
                </a:solidFill>
                <a:latin typeface="方正姚体" panose="02010601030101010101" pitchFamily="2" charset="-122"/>
                <a:ea typeface="方正姚体" panose="02010601030101010101" pitchFamily="2" charset="-122"/>
              </a:rPr>
              <a:t>完好的排绳器</a:t>
            </a:r>
            <a:endParaRPr lang="zh-CN" altLang="en-US" sz="2200">
              <a:solidFill>
                <a:schemeClr val="tx2"/>
              </a:solidFill>
              <a:latin typeface="方正姚体" panose="02010601030101010101" pitchFamily="2" charset="-122"/>
              <a:ea typeface="方正姚体" panose="02010601030101010101" pitchFamily="2" charset="-122"/>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9216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92165" name="Picture 4" descr="L1020026"/>
          <p:cNvPicPr>
            <a:picLocks noChangeAspect="1" noChangeArrowheads="1"/>
          </p:cNvPicPr>
          <p:nvPr/>
        </p:nvPicPr>
        <p:blipFill>
          <a:blip r:embed="rId3"/>
          <a:srcRect r="16211"/>
          <a:stretch>
            <a:fillRect/>
          </a:stretch>
        </p:blipFill>
        <p:spPr bwMode="auto">
          <a:xfrm>
            <a:off x="974725" y="1408113"/>
            <a:ext cx="3625850" cy="3219450"/>
          </a:xfrm>
          <a:prstGeom prst="rect">
            <a:avLst/>
          </a:prstGeom>
          <a:noFill/>
          <a:ln w="12700">
            <a:solidFill>
              <a:srgbClr val="FF0000"/>
            </a:solidFill>
            <a:miter lim="800000"/>
            <a:headEnd/>
            <a:tailEnd/>
          </a:ln>
        </p:spPr>
      </p:pic>
      <p:pic>
        <p:nvPicPr>
          <p:cNvPr id="92166" name="Picture 5" descr="L1010991"/>
          <p:cNvPicPr>
            <a:picLocks noChangeAspect="1" noChangeArrowheads="1"/>
          </p:cNvPicPr>
          <p:nvPr/>
        </p:nvPicPr>
        <p:blipFill>
          <a:blip r:embed="rId4"/>
          <a:srcRect/>
          <a:stretch>
            <a:fillRect/>
          </a:stretch>
        </p:blipFill>
        <p:spPr bwMode="auto">
          <a:xfrm>
            <a:off x="4816475" y="3305175"/>
            <a:ext cx="3876675" cy="2952750"/>
          </a:xfrm>
          <a:prstGeom prst="rect">
            <a:avLst/>
          </a:prstGeom>
          <a:noFill/>
          <a:ln w="12700">
            <a:solidFill>
              <a:srgbClr val="FF0000"/>
            </a:solidFill>
            <a:miter lim="800000"/>
            <a:headEnd/>
            <a:tailEnd/>
          </a:ln>
        </p:spPr>
      </p:pic>
      <p:sp>
        <p:nvSpPr>
          <p:cNvPr id="92167" name="AutoShape 6"/>
          <p:cNvSpPr>
            <a:spLocks noChangeArrowheads="1"/>
          </p:cNvSpPr>
          <p:nvPr/>
        </p:nvSpPr>
        <p:spPr bwMode="auto">
          <a:xfrm>
            <a:off x="5059363" y="1360488"/>
            <a:ext cx="4029075" cy="1668462"/>
          </a:xfrm>
          <a:prstGeom prst="wedgeRoundRectCallout">
            <a:avLst>
              <a:gd name="adj1" fmla="val -8894"/>
              <a:gd name="adj2" fmla="val 153884"/>
              <a:gd name="adj3" fmla="val 16667"/>
            </a:avLst>
          </a:prstGeom>
          <a:solidFill>
            <a:srgbClr val="FFFF00">
              <a:alpha val="59999"/>
            </a:srgbClr>
          </a:solidFill>
          <a:ln w="9525">
            <a:solidFill>
              <a:srgbClr val="FF6600"/>
            </a:solidFill>
            <a:miter lim="800000"/>
          </a:ln>
        </p:spPr>
        <p:txBody>
          <a:bodyPr/>
          <a:lstStyle/>
          <a:p>
            <a:r>
              <a:rPr lang="zh-CN" altLang="en-US" sz="2400">
                <a:solidFill>
                  <a:srgbClr val="ED171F"/>
                </a:solidFill>
                <a:ea typeface="华文中宋" panose="02010600040101010101" pitchFamily="2" charset="-122"/>
              </a:rPr>
              <a:t>滑轮槽磨损超限、损坏或变形严重，加剧钢丝绳的磨损或割断钢丝绳，应立即更换。无防跳槽装置</a:t>
            </a:r>
            <a:endParaRPr lang="zh-CN" altLang="en-US" sz="2400">
              <a:solidFill>
                <a:srgbClr val="ED171F"/>
              </a:solidFill>
              <a:ea typeface="华文中宋" panose="02010600040101010101" pitchFamily="2" charset="-122"/>
            </a:endParaRPr>
          </a:p>
        </p:txBody>
      </p:sp>
      <p:sp>
        <p:nvSpPr>
          <p:cNvPr id="92168" name="AutoShape 7"/>
          <p:cNvSpPr>
            <a:spLocks noChangeArrowheads="1"/>
          </p:cNvSpPr>
          <p:nvPr/>
        </p:nvSpPr>
        <p:spPr bwMode="auto">
          <a:xfrm>
            <a:off x="1665288" y="4764088"/>
            <a:ext cx="2800350" cy="895350"/>
          </a:xfrm>
          <a:prstGeom prst="wedgeRoundRectCallout">
            <a:avLst>
              <a:gd name="adj1" fmla="val -16574"/>
              <a:gd name="adj2" fmla="val -239759"/>
              <a:gd name="adj3" fmla="val 16667"/>
            </a:avLst>
          </a:prstGeom>
          <a:solidFill>
            <a:srgbClr val="FFFF00">
              <a:alpha val="70195"/>
            </a:srgbClr>
          </a:solidFill>
          <a:ln w="9525">
            <a:solidFill>
              <a:srgbClr val="FF0000"/>
            </a:solidFill>
            <a:miter lim="800000"/>
          </a:ln>
        </p:spPr>
        <p:txBody>
          <a:bodyPr/>
          <a:lstStyle/>
          <a:p>
            <a:r>
              <a:rPr lang="zh-CN" altLang="en-US" sz="2400">
                <a:solidFill>
                  <a:srgbClr val="ED171F"/>
                </a:solidFill>
                <a:ea typeface="华文中宋" panose="02010600040101010101" pitchFamily="2" charset="-122"/>
              </a:rPr>
              <a:t>完好滑轮组，有防跳槽装置</a:t>
            </a:r>
            <a:endParaRPr lang="zh-CN" altLang="en-US" sz="2400">
              <a:solidFill>
                <a:srgbClr val="ED171F"/>
              </a:solidFill>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9318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93189" name="Picture 4" descr="限位器"/>
          <p:cNvPicPr>
            <a:picLocks noChangeAspect="1" noChangeArrowheads="1"/>
          </p:cNvPicPr>
          <p:nvPr/>
        </p:nvPicPr>
        <p:blipFill>
          <a:blip r:embed="rId3"/>
          <a:srcRect/>
          <a:stretch>
            <a:fillRect/>
          </a:stretch>
        </p:blipFill>
        <p:spPr bwMode="auto">
          <a:xfrm>
            <a:off x="3451225" y="808038"/>
            <a:ext cx="3376613" cy="5783262"/>
          </a:xfrm>
          <a:prstGeom prst="rect">
            <a:avLst/>
          </a:prstGeom>
          <a:noFill/>
          <a:ln w="9525">
            <a:noFill/>
            <a:miter lim="800000"/>
            <a:headEnd/>
            <a:tailEnd/>
          </a:ln>
        </p:spPr>
      </p:pic>
      <p:pic>
        <p:nvPicPr>
          <p:cNvPr id="93190" name="Picture 2" descr="32"/>
          <p:cNvPicPr>
            <a:picLocks noChangeAspect="1" noChangeArrowheads="1"/>
          </p:cNvPicPr>
          <p:nvPr/>
        </p:nvPicPr>
        <p:blipFill>
          <a:blip r:embed="rId4"/>
          <a:srcRect/>
          <a:stretch>
            <a:fillRect/>
          </a:stretch>
        </p:blipFill>
        <p:spPr bwMode="auto">
          <a:xfrm>
            <a:off x="7856538" y="1270000"/>
            <a:ext cx="1258887" cy="1258888"/>
          </a:xfrm>
          <a:prstGeom prst="rect">
            <a:avLst/>
          </a:prstGeom>
          <a:noFill/>
          <a:ln w="9525">
            <a:noFill/>
            <a:miter lim="800000"/>
            <a:headEnd/>
            <a:tailEnd/>
          </a:ln>
        </p:spPr>
      </p:pic>
      <p:pic>
        <p:nvPicPr>
          <p:cNvPr id="93191" name="Picture 3" descr="31"/>
          <p:cNvPicPr>
            <a:picLocks noChangeAspect="1" noChangeArrowheads="1"/>
          </p:cNvPicPr>
          <p:nvPr/>
        </p:nvPicPr>
        <p:blipFill>
          <a:blip r:embed="rId5"/>
          <a:srcRect/>
          <a:stretch>
            <a:fillRect/>
          </a:stretch>
        </p:blipFill>
        <p:spPr bwMode="auto">
          <a:xfrm>
            <a:off x="7889875" y="2832100"/>
            <a:ext cx="1303338" cy="1303338"/>
          </a:xfrm>
          <a:prstGeom prst="rect">
            <a:avLst/>
          </a:prstGeom>
          <a:noFill/>
          <a:ln w="9525">
            <a:noFill/>
            <a:miter lim="800000"/>
            <a:headEnd/>
            <a:tailEnd/>
          </a:ln>
        </p:spPr>
      </p:pic>
      <p:sp>
        <p:nvSpPr>
          <p:cNvPr id="93192" name="Line 5"/>
          <p:cNvSpPr>
            <a:spLocks noChangeShapeType="1"/>
          </p:cNvSpPr>
          <p:nvPr/>
        </p:nvSpPr>
        <p:spPr bwMode="auto">
          <a:xfrm>
            <a:off x="5530850" y="3163888"/>
            <a:ext cx="2463800" cy="0"/>
          </a:xfrm>
          <a:prstGeom prst="line">
            <a:avLst/>
          </a:prstGeom>
          <a:noFill/>
          <a:ln w="50800">
            <a:solidFill>
              <a:schemeClr val="hlink"/>
            </a:solidFill>
            <a:round/>
          </a:ln>
        </p:spPr>
        <p:txBody>
          <a:bodyPr/>
          <a:lstStyle/>
          <a:p>
            <a:endParaRPr lang="zh-CN" altLang="en-US"/>
          </a:p>
        </p:txBody>
      </p:sp>
      <p:sp>
        <p:nvSpPr>
          <p:cNvPr id="93193" name="Line 6"/>
          <p:cNvSpPr>
            <a:spLocks noChangeShapeType="1"/>
          </p:cNvSpPr>
          <p:nvPr/>
        </p:nvSpPr>
        <p:spPr bwMode="auto">
          <a:xfrm flipV="1">
            <a:off x="4854575" y="2208213"/>
            <a:ext cx="3195638" cy="1193800"/>
          </a:xfrm>
          <a:prstGeom prst="line">
            <a:avLst/>
          </a:prstGeom>
          <a:noFill/>
          <a:ln w="50800">
            <a:solidFill>
              <a:schemeClr val="hlink"/>
            </a:solidFill>
            <a:round/>
          </a:ln>
        </p:spPr>
        <p:txBody>
          <a:bodyPr/>
          <a:lstStyle/>
          <a:p>
            <a:endParaRPr lang="zh-CN" altLang="en-US"/>
          </a:p>
        </p:txBody>
      </p:sp>
      <p:sp>
        <p:nvSpPr>
          <p:cNvPr id="18" name="Rectangle 8"/>
          <p:cNvSpPr>
            <a:spLocks noChangeArrowheads="1"/>
          </p:cNvSpPr>
          <p:nvPr/>
        </p:nvSpPr>
        <p:spPr bwMode="auto">
          <a:xfrm>
            <a:off x="6939151" y="4421188"/>
            <a:ext cx="3303588" cy="1108075"/>
          </a:xfrm>
          <a:prstGeom prst="rect">
            <a:avLst/>
          </a:prstGeom>
          <a:solidFill>
            <a:srgbClr val="FF0000"/>
          </a:solidFill>
          <a:ln>
            <a:noFill/>
          </a:ln>
          <a:scene3d>
            <a:camera prst="perspectiveRelaxedModerately"/>
            <a:lightRig rig="threePt" dir="t"/>
          </a:scene3d>
        </p:spPr>
        <p:txBody>
          <a:bodyPr wrap="none" anchor="ctr"/>
          <a:lstStyle/>
          <a:p>
            <a:pPr>
              <a:defRPr/>
            </a:pPr>
            <a:r>
              <a:rPr lang="zh-CN" altLang="en-US" sz="2400" b="1" dirty="0">
                <a:solidFill>
                  <a:schemeClr val="bg1"/>
                </a:solidFill>
                <a:effectLst>
                  <a:outerShdw blurRad="38100" dist="38100" dir="2700000" algn="tl">
                    <a:srgbClr val="000000">
                      <a:alpha val="43137"/>
                    </a:srgbClr>
                  </a:outerShdw>
                </a:effectLst>
                <a:latin typeface="方正小标宋简体" pitchFamily="1" charset="-122"/>
                <a:ea typeface="方正小标宋简体" pitchFamily="1" charset="-122"/>
              </a:rPr>
              <a:t>吊装限位器要进行试验，</a:t>
            </a:r>
            <a:endParaRPr lang="zh-CN" altLang="en-US" sz="2400" b="1" dirty="0">
              <a:solidFill>
                <a:schemeClr val="bg1"/>
              </a:solidFill>
              <a:effectLst>
                <a:outerShdw blurRad="38100" dist="38100" dir="2700000" algn="tl">
                  <a:srgbClr val="000000">
                    <a:alpha val="43137"/>
                  </a:srgbClr>
                </a:outerShdw>
              </a:effectLst>
              <a:latin typeface="方正小标宋简体" pitchFamily="1" charset="-122"/>
              <a:ea typeface="方正小标宋简体" pitchFamily="1" charset="-122"/>
            </a:endParaRPr>
          </a:p>
          <a:p>
            <a:pPr>
              <a:defRPr/>
            </a:pPr>
            <a:r>
              <a:rPr lang="zh-CN" altLang="en-US" sz="2400" b="1" dirty="0">
                <a:solidFill>
                  <a:schemeClr val="bg1"/>
                </a:solidFill>
                <a:effectLst>
                  <a:outerShdw blurRad="38100" dist="38100" dir="2700000" algn="tl">
                    <a:srgbClr val="000000">
                      <a:alpha val="43137"/>
                    </a:srgbClr>
                  </a:outerShdw>
                </a:effectLst>
                <a:latin typeface="方正小标宋简体" pitchFamily="1" charset="-122"/>
                <a:ea typeface="方正小标宋简体" pitchFamily="1" charset="-122"/>
              </a:rPr>
              <a:t>保证其完好性，作用</a:t>
            </a:r>
            <a:endParaRPr lang="zh-CN" altLang="en-US" sz="2400" b="1" dirty="0">
              <a:solidFill>
                <a:schemeClr val="bg1"/>
              </a:solidFill>
              <a:effectLst>
                <a:outerShdw blurRad="38100" dist="38100" dir="2700000" algn="tl">
                  <a:srgbClr val="000000">
                    <a:alpha val="43137"/>
                  </a:srgbClr>
                </a:outerShdw>
              </a:effectLst>
              <a:latin typeface="方正小标宋简体" pitchFamily="1" charset="-122"/>
              <a:ea typeface="方正小标宋简体" pitchFamily="1" charset="-122"/>
            </a:endParaRPr>
          </a:p>
          <a:p>
            <a:pPr>
              <a:defRPr/>
            </a:pPr>
            <a:r>
              <a:rPr lang="zh-CN" altLang="en-US" sz="2400" b="1" dirty="0">
                <a:solidFill>
                  <a:schemeClr val="bg1"/>
                </a:solidFill>
                <a:effectLst>
                  <a:outerShdw blurRad="38100" dist="38100" dir="2700000" algn="tl">
                    <a:srgbClr val="000000">
                      <a:alpha val="43137"/>
                    </a:srgbClr>
                  </a:outerShdw>
                </a:effectLst>
                <a:latin typeface="方正小标宋简体" pitchFamily="1" charset="-122"/>
                <a:ea typeface="方正小标宋简体" pitchFamily="1" charset="-122"/>
              </a:rPr>
              <a:t>是防止吊钩碰撞天车</a:t>
            </a:r>
            <a:endParaRPr lang="zh-CN" altLang="en-US" sz="2400" b="1" dirty="0">
              <a:solidFill>
                <a:schemeClr val="bg1"/>
              </a:solidFill>
              <a:effectLst>
                <a:outerShdw blurRad="38100" dist="38100" dir="2700000" algn="tl">
                  <a:srgbClr val="000000">
                    <a:alpha val="43137"/>
                  </a:srgbClr>
                </a:outerShdw>
              </a:effectLst>
              <a:latin typeface="方正小标宋简体" pitchFamily="1" charset="-122"/>
              <a:ea typeface="方正小标宋简体" pitchFamily="1" charset="-122"/>
            </a:endParaRPr>
          </a:p>
        </p:txBody>
      </p:sp>
      <p:sp>
        <p:nvSpPr>
          <p:cNvPr id="19" name="Rectangle 2"/>
          <p:cNvSpPr txBox="1">
            <a:spLocks noChangeArrowheads="1"/>
          </p:cNvSpPr>
          <p:nvPr/>
        </p:nvSpPr>
        <p:spPr bwMode="auto">
          <a:xfrm>
            <a:off x="242888" y="1023938"/>
            <a:ext cx="1766887" cy="463550"/>
          </a:xfrm>
          <a:prstGeom prst="rect">
            <a:avLst/>
          </a:prstGeom>
          <a:noFill/>
          <a:ln w="9525">
            <a:noFill/>
            <a:miter lim="800000"/>
          </a:ln>
        </p:spPr>
        <p:txBody>
          <a:bodyPr/>
          <a:lstStyle/>
          <a:p>
            <a:pPr marL="265430" indent="-265430">
              <a:lnSpc>
                <a:spcPts val="2875"/>
              </a:lnSpc>
              <a:spcBef>
                <a:spcPct val="20000"/>
              </a:spcBef>
              <a:spcAft>
                <a:spcPct val="20000"/>
              </a:spcAft>
              <a:buClr>
                <a:schemeClr val="hlink"/>
              </a:buClr>
              <a:buSzPct val="120000"/>
              <a:buFont typeface="Wingdings" panose="05000000000000000000" pitchFamily="2" charset="2"/>
              <a:buChar char="n"/>
              <a:defRPr/>
            </a:pPr>
            <a:r>
              <a:rPr lang="zh-CN" altLang="en-US" sz="3200" b="1" dirty="0">
                <a:solidFill>
                  <a:srgbClr val="FF0000"/>
                </a:solidFill>
                <a:latin typeface="+mn-ea"/>
                <a:ea typeface="+mn-ea"/>
                <a:sym typeface="Arial" panose="020B0604020202020204" pitchFamily="34" charset="0"/>
              </a:rPr>
              <a:t>限位器</a:t>
            </a:r>
            <a:endParaRPr lang="zh-CN" altLang="en-US" sz="3200" b="1" dirty="0">
              <a:solidFill>
                <a:srgbClr val="FF0000"/>
              </a:solidFill>
              <a:latin typeface="+mn-ea"/>
              <a:ea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9421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94213" name="Picture 4" descr="L1010870"/>
          <p:cNvPicPr>
            <a:picLocks noChangeAspect="1" noChangeArrowheads="1"/>
          </p:cNvPicPr>
          <p:nvPr/>
        </p:nvPicPr>
        <p:blipFill>
          <a:blip r:embed="rId3"/>
          <a:srcRect/>
          <a:stretch>
            <a:fillRect/>
          </a:stretch>
        </p:blipFill>
        <p:spPr bwMode="auto">
          <a:xfrm>
            <a:off x="1614488" y="1481138"/>
            <a:ext cx="4138612" cy="2447925"/>
          </a:xfrm>
          <a:prstGeom prst="rect">
            <a:avLst/>
          </a:prstGeom>
          <a:noFill/>
          <a:ln w="12700">
            <a:solidFill>
              <a:srgbClr val="FF0000"/>
            </a:solidFill>
            <a:miter lim="800000"/>
            <a:headEnd/>
            <a:tailEnd/>
          </a:ln>
        </p:spPr>
      </p:pic>
      <p:pic>
        <p:nvPicPr>
          <p:cNvPr id="94214" name="Picture 5" descr="L1020003"/>
          <p:cNvPicPr>
            <a:picLocks noChangeAspect="1" noChangeArrowheads="1"/>
          </p:cNvPicPr>
          <p:nvPr/>
        </p:nvPicPr>
        <p:blipFill>
          <a:blip r:embed="rId4"/>
          <a:srcRect/>
          <a:stretch>
            <a:fillRect/>
          </a:stretch>
        </p:blipFill>
        <p:spPr bwMode="auto">
          <a:xfrm>
            <a:off x="5775325" y="1487488"/>
            <a:ext cx="3943350" cy="2447925"/>
          </a:xfrm>
          <a:prstGeom prst="rect">
            <a:avLst/>
          </a:prstGeom>
          <a:noFill/>
          <a:ln w="12700">
            <a:solidFill>
              <a:srgbClr val="FF0000"/>
            </a:solidFill>
            <a:miter lim="800000"/>
            <a:headEnd/>
            <a:tailEnd/>
          </a:ln>
        </p:spPr>
      </p:pic>
      <p:pic>
        <p:nvPicPr>
          <p:cNvPr id="94215" name="Picture 6" descr="100_5159"/>
          <p:cNvPicPr>
            <a:picLocks noChangeAspect="1" noChangeArrowheads="1"/>
          </p:cNvPicPr>
          <p:nvPr/>
        </p:nvPicPr>
        <p:blipFill>
          <a:blip r:embed="rId5"/>
          <a:srcRect/>
          <a:stretch>
            <a:fillRect/>
          </a:stretch>
        </p:blipFill>
        <p:spPr bwMode="auto">
          <a:xfrm>
            <a:off x="5775325" y="3929063"/>
            <a:ext cx="3960813" cy="2566987"/>
          </a:xfrm>
          <a:prstGeom prst="rect">
            <a:avLst/>
          </a:prstGeom>
          <a:noFill/>
          <a:ln w="12700">
            <a:solidFill>
              <a:srgbClr val="FF0000"/>
            </a:solidFill>
            <a:miter lim="800000"/>
            <a:headEnd/>
            <a:tailEnd/>
          </a:ln>
        </p:spPr>
      </p:pic>
      <p:sp>
        <p:nvSpPr>
          <p:cNvPr id="94216" name="AutoShape 7"/>
          <p:cNvSpPr>
            <a:spLocks noChangeArrowheads="1"/>
          </p:cNvSpPr>
          <p:nvPr/>
        </p:nvSpPr>
        <p:spPr bwMode="auto">
          <a:xfrm>
            <a:off x="3205163" y="4011613"/>
            <a:ext cx="2432050" cy="1169987"/>
          </a:xfrm>
          <a:prstGeom prst="wedgeEllipseCallout">
            <a:avLst>
              <a:gd name="adj1" fmla="val -55079"/>
              <a:gd name="adj2" fmla="val -169838"/>
            </a:avLst>
          </a:prstGeom>
          <a:solidFill>
            <a:srgbClr val="FFFF00"/>
          </a:solidFill>
          <a:ln w="9525">
            <a:solidFill>
              <a:srgbClr val="FF6600"/>
            </a:solidFill>
            <a:miter lim="800000"/>
          </a:ln>
        </p:spPr>
        <p:txBody>
          <a:bodyPr/>
          <a:lstStyle/>
          <a:p>
            <a:r>
              <a:rPr lang="zh-CN" altLang="en-US" sz="1700">
                <a:solidFill>
                  <a:schemeClr val="hlink"/>
                </a:solidFill>
                <a:latin typeface="方正姚体" panose="02010601030101010101" pitchFamily="2" charset="-122"/>
                <a:ea typeface="方正姚体" panose="02010601030101010101" pitchFamily="2" charset="-122"/>
              </a:rPr>
              <a:t>无高度限位器，可造成吊钩撞天车发生事故</a:t>
            </a:r>
            <a:endParaRPr lang="zh-CN" altLang="en-US" sz="1700">
              <a:solidFill>
                <a:schemeClr val="hlink"/>
              </a:solidFill>
              <a:latin typeface="方正姚体" panose="02010601030101010101" pitchFamily="2" charset="-122"/>
              <a:ea typeface="方正姚体" panose="02010601030101010101" pitchFamily="2" charset="-122"/>
            </a:endParaRPr>
          </a:p>
        </p:txBody>
      </p:sp>
      <p:sp>
        <p:nvSpPr>
          <p:cNvPr id="94217" name="AutoShape 8"/>
          <p:cNvSpPr>
            <a:spLocks noChangeArrowheads="1"/>
          </p:cNvSpPr>
          <p:nvPr/>
        </p:nvSpPr>
        <p:spPr bwMode="auto">
          <a:xfrm>
            <a:off x="3141663" y="5278438"/>
            <a:ext cx="2438400" cy="1127125"/>
          </a:xfrm>
          <a:prstGeom prst="wedgeEllipseCallout">
            <a:avLst>
              <a:gd name="adj1" fmla="val 116810"/>
              <a:gd name="adj2" fmla="val -58449"/>
            </a:avLst>
          </a:prstGeom>
          <a:solidFill>
            <a:srgbClr val="FFFF00"/>
          </a:solidFill>
          <a:ln w="9525">
            <a:solidFill>
              <a:srgbClr val="FF6600"/>
            </a:solidFill>
            <a:miter lim="800000"/>
          </a:ln>
        </p:spPr>
        <p:txBody>
          <a:bodyPr/>
          <a:lstStyle/>
          <a:p>
            <a:pPr algn="ctr"/>
            <a:r>
              <a:rPr lang="zh-CN" altLang="en-US">
                <a:solidFill>
                  <a:schemeClr val="hlink"/>
                </a:solidFill>
                <a:latin typeface="方正姚体" panose="02010601030101010101" pitchFamily="2" charset="-122"/>
                <a:ea typeface="方正姚体" panose="02010601030101010101" pitchFamily="2" charset="-122"/>
              </a:rPr>
              <a:t>完好的高度限位器和吊钩安全色</a:t>
            </a:r>
            <a:endParaRPr lang="zh-CN" altLang="en-US">
              <a:solidFill>
                <a:schemeClr val="hlink"/>
              </a:solidFill>
              <a:latin typeface="方正姚体" panose="02010601030101010101" pitchFamily="2" charset="-122"/>
              <a:ea typeface="方正姚体" panose="02010601030101010101" pitchFamily="2" charset="-122"/>
            </a:endParaRPr>
          </a:p>
        </p:txBody>
      </p:sp>
      <p:sp>
        <p:nvSpPr>
          <p:cNvPr id="94218" name="AutoShape 9"/>
          <p:cNvSpPr>
            <a:spLocks noChangeArrowheads="1"/>
          </p:cNvSpPr>
          <p:nvPr/>
        </p:nvSpPr>
        <p:spPr bwMode="auto">
          <a:xfrm>
            <a:off x="1516063" y="4119563"/>
            <a:ext cx="1427162" cy="855662"/>
          </a:xfrm>
          <a:prstGeom prst="wedgeEllipseCallout">
            <a:avLst>
              <a:gd name="adj1" fmla="val 39542"/>
              <a:gd name="adj2" fmla="val -164287"/>
            </a:avLst>
          </a:prstGeom>
          <a:solidFill>
            <a:srgbClr val="FFFF00"/>
          </a:solidFill>
          <a:ln w="9525" algn="ctr">
            <a:solidFill>
              <a:schemeClr val="hlink"/>
            </a:solidFill>
            <a:miter lim="800000"/>
          </a:ln>
        </p:spPr>
        <p:txBody>
          <a:bodyPr/>
          <a:lstStyle/>
          <a:p>
            <a:pPr algn="ctr"/>
            <a:r>
              <a:rPr lang="zh-CN" altLang="en-US">
                <a:solidFill>
                  <a:schemeClr val="hlink"/>
                </a:solidFill>
                <a:latin typeface="方正姚体" panose="02010601030101010101" pitchFamily="2" charset="-122"/>
                <a:ea typeface="方正姚体" panose="02010601030101010101" pitchFamily="2" charset="-122"/>
              </a:rPr>
              <a:t>吊钩无安全色</a:t>
            </a:r>
            <a:endParaRPr lang="zh-CN" altLang="en-US">
              <a:solidFill>
                <a:schemeClr val="hlink"/>
              </a:solidFill>
              <a:latin typeface="方正姚体" panose="02010601030101010101" pitchFamily="2" charset="-122"/>
              <a:ea typeface="方正姚体" panose="02010601030101010101" pitchFamily="2" charset="-122"/>
            </a:endParaRPr>
          </a:p>
        </p:txBody>
      </p:sp>
      <p:sp>
        <p:nvSpPr>
          <p:cNvPr id="13" name="Rectangle 2"/>
          <p:cNvSpPr txBox="1">
            <a:spLocks noChangeArrowheads="1"/>
          </p:cNvSpPr>
          <p:nvPr/>
        </p:nvSpPr>
        <p:spPr bwMode="auto">
          <a:xfrm>
            <a:off x="242888" y="1023938"/>
            <a:ext cx="1766887" cy="463550"/>
          </a:xfrm>
          <a:prstGeom prst="rect">
            <a:avLst/>
          </a:prstGeom>
          <a:noFill/>
          <a:ln w="9525">
            <a:noFill/>
            <a:miter lim="800000"/>
          </a:ln>
        </p:spPr>
        <p:txBody>
          <a:bodyPr/>
          <a:lstStyle/>
          <a:p>
            <a:pPr marL="265430" indent="-265430">
              <a:lnSpc>
                <a:spcPts val="2875"/>
              </a:lnSpc>
              <a:spcBef>
                <a:spcPct val="20000"/>
              </a:spcBef>
              <a:spcAft>
                <a:spcPct val="20000"/>
              </a:spcAft>
              <a:buClr>
                <a:schemeClr val="hlink"/>
              </a:buClr>
              <a:buSzPct val="120000"/>
              <a:buFont typeface="Wingdings" panose="05000000000000000000" pitchFamily="2" charset="2"/>
              <a:buChar char="n"/>
              <a:defRPr/>
            </a:pPr>
            <a:r>
              <a:rPr lang="zh-CN" altLang="en-US" sz="3200" b="1" dirty="0">
                <a:solidFill>
                  <a:srgbClr val="FF0000"/>
                </a:solidFill>
                <a:latin typeface="+mn-ea"/>
                <a:ea typeface="+mn-ea"/>
                <a:sym typeface="Arial" panose="020B0604020202020204" pitchFamily="34" charset="0"/>
              </a:rPr>
              <a:t>限位器</a:t>
            </a:r>
            <a:endParaRPr lang="zh-CN" altLang="en-US" sz="3200" b="1" dirty="0">
              <a:solidFill>
                <a:srgbClr val="FF0000"/>
              </a:solidFill>
              <a:latin typeface="+mn-ea"/>
              <a:ea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9523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8"/>
          <p:cNvSpPr>
            <a:spLocks noChangeArrowheads="1"/>
          </p:cNvSpPr>
          <p:nvPr/>
        </p:nvSpPr>
        <p:spPr bwMode="auto">
          <a:xfrm>
            <a:off x="396875" y="947738"/>
            <a:ext cx="2305050" cy="584200"/>
          </a:xfrm>
          <a:prstGeom prst="rect">
            <a:avLst/>
          </a:prstGeom>
          <a:noFill/>
          <a:ln>
            <a:noFill/>
          </a:ln>
        </p:spPr>
        <p:txBody>
          <a:bodyPr>
            <a:spAutoFit/>
          </a:bodyPr>
          <a:lstStyle/>
          <a:p>
            <a:pPr>
              <a:buClr>
                <a:schemeClr val="hlink"/>
              </a:buClr>
              <a:buSzPct val="110000"/>
              <a:buFont typeface="Wingdings" panose="05000000000000000000" pitchFamily="2" charset="2"/>
              <a:buChar char="n"/>
              <a:defRPr/>
            </a:pPr>
            <a:r>
              <a:rPr lang="zh-CN" altLang="en-US" sz="3200" b="1" dirty="0">
                <a:solidFill>
                  <a:srgbClr val="FF0000"/>
                </a:solidFill>
                <a:latin typeface="+mn-ea"/>
                <a:ea typeface="+mn-ea"/>
              </a:rPr>
              <a:t>水平仪</a:t>
            </a:r>
            <a:endParaRPr lang="zh-CN" altLang="en-US" sz="3200" b="1" dirty="0">
              <a:solidFill>
                <a:srgbClr val="FF0000"/>
              </a:solidFill>
              <a:latin typeface="+mn-ea"/>
              <a:ea typeface="+mn-ea"/>
            </a:endParaRPr>
          </a:p>
        </p:txBody>
      </p:sp>
      <p:pic>
        <p:nvPicPr>
          <p:cNvPr id="95238" name="Picture 2" descr="L1020246"/>
          <p:cNvPicPr>
            <a:picLocks noChangeAspect="1" noChangeArrowheads="1"/>
          </p:cNvPicPr>
          <p:nvPr/>
        </p:nvPicPr>
        <p:blipFill>
          <a:blip r:embed="rId3"/>
          <a:srcRect/>
          <a:stretch>
            <a:fillRect/>
          </a:stretch>
        </p:blipFill>
        <p:spPr bwMode="auto">
          <a:xfrm>
            <a:off x="6373813" y="3805238"/>
            <a:ext cx="4230687" cy="2562225"/>
          </a:xfrm>
          <a:prstGeom prst="rect">
            <a:avLst/>
          </a:prstGeom>
          <a:noFill/>
          <a:ln w="12700">
            <a:solidFill>
              <a:srgbClr val="FF0000"/>
            </a:solidFill>
            <a:miter lim="800000"/>
            <a:headEnd/>
            <a:tailEnd/>
          </a:ln>
        </p:spPr>
      </p:pic>
      <p:pic>
        <p:nvPicPr>
          <p:cNvPr id="95239" name="Picture 3" descr="L1010835"/>
          <p:cNvPicPr>
            <a:picLocks noChangeAspect="1" noChangeArrowheads="1"/>
          </p:cNvPicPr>
          <p:nvPr/>
        </p:nvPicPr>
        <p:blipFill>
          <a:blip r:embed="rId4"/>
          <a:srcRect/>
          <a:stretch>
            <a:fillRect/>
          </a:stretch>
        </p:blipFill>
        <p:spPr bwMode="auto">
          <a:xfrm>
            <a:off x="7242175" y="1277938"/>
            <a:ext cx="2822575" cy="2324100"/>
          </a:xfrm>
          <a:prstGeom prst="rect">
            <a:avLst/>
          </a:prstGeom>
          <a:noFill/>
          <a:ln w="12700">
            <a:solidFill>
              <a:srgbClr val="FF0000"/>
            </a:solidFill>
            <a:miter lim="800000"/>
            <a:headEnd/>
            <a:tailEnd/>
          </a:ln>
        </p:spPr>
      </p:pic>
      <p:pic>
        <p:nvPicPr>
          <p:cNvPr id="95240" name="Picture 4" descr="L1020244"/>
          <p:cNvPicPr>
            <a:picLocks noChangeAspect="1" noChangeArrowheads="1"/>
          </p:cNvPicPr>
          <p:nvPr/>
        </p:nvPicPr>
        <p:blipFill>
          <a:blip r:embed="rId5"/>
          <a:srcRect/>
          <a:stretch>
            <a:fillRect/>
          </a:stretch>
        </p:blipFill>
        <p:spPr bwMode="auto">
          <a:xfrm>
            <a:off x="2579688" y="1311275"/>
            <a:ext cx="4211637" cy="2266950"/>
          </a:xfrm>
          <a:prstGeom prst="rect">
            <a:avLst/>
          </a:prstGeom>
          <a:noFill/>
          <a:ln w="12700">
            <a:solidFill>
              <a:srgbClr val="FF0000"/>
            </a:solidFill>
            <a:miter lim="800000"/>
            <a:headEnd/>
            <a:tailEnd/>
          </a:ln>
        </p:spPr>
      </p:pic>
      <p:sp>
        <p:nvSpPr>
          <p:cNvPr id="95241" name="AutoShape 5"/>
          <p:cNvSpPr>
            <a:spLocks noChangeArrowheads="1"/>
          </p:cNvSpPr>
          <p:nvPr/>
        </p:nvSpPr>
        <p:spPr bwMode="auto">
          <a:xfrm>
            <a:off x="2584450" y="3705225"/>
            <a:ext cx="3503613" cy="1447800"/>
          </a:xfrm>
          <a:prstGeom prst="wedgeRoundRectCallout">
            <a:avLst>
              <a:gd name="adj1" fmla="val 108014"/>
              <a:gd name="adj2" fmla="val -104514"/>
              <a:gd name="adj3" fmla="val 16667"/>
            </a:avLst>
          </a:prstGeom>
          <a:solidFill>
            <a:srgbClr val="FFFF00"/>
          </a:solidFill>
          <a:ln w="9525">
            <a:solidFill>
              <a:srgbClr val="FF0000"/>
            </a:solidFill>
            <a:miter lim="800000"/>
          </a:ln>
        </p:spPr>
        <p:txBody>
          <a:bodyPr/>
          <a:lstStyle/>
          <a:p>
            <a:r>
              <a:rPr lang="zh-CN" altLang="en-US" sz="2000">
                <a:solidFill>
                  <a:schemeClr val="hlink"/>
                </a:solidFill>
                <a:latin typeface="方正姚体" panose="02010601030101010101" pitchFamily="2" charset="-122"/>
                <a:ea typeface="方正姚体" panose="02010601030101010101" pitchFamily="2" charset="-122"/>
              </a:rPr>
              <a:t>吊车水平仪已损坏，无法准确判断车辆水平度，而吊装作业时必须保持车辆处于水平。</a:t>
            </a:r>
            <a:endParaRPr lang="zh-CN" altLang="en-US" sz="2000">
              <a:solidFill>
                <a:schemeClr val="hlink"/>
              </a:solidFill>
              <a:latin typeface="方正姚体" panose="02010601030101010101" pitchFamily="2" charset="-122"/>
              <a:ea typeface="方正姚体" panose="02010601030101010101" pitchFamily="2" charset="-122"/>
            </a:endParaRPr>
          </a:p>
        </p:txBody>
      </p:sp>
      <p:sp>
        <p:nvSpPr>
          <p:cNvPr id="95242" name="Oval 6"/>
          <p:cNvSpPr>
            <a:spLocks noChangeArrowheads="1"/>
          </p:cNvSpPr>
          <p:nvPr/>
        </p:nvSpPr>
        <p:spPr bwMode="auto">
          <a:xfrm>
            <a:off x="4721225" y="2157413"/>
            <a:ext cx="360363" cy="360362"/>
          </a:xfrm>
          <a:prstGeom prst="ellipse">
            <a:avLst/>
          </a:prstGeom>
          <a:noFill/>
          <a:ln w="57150">
            <a:solidFill>
              <a:srgbClr val="FF0000"/>
            </a:solidFill>
            <a:round/>
          </a:ln>
        </p:spPr>
        <p:txBody>
          <a:bodyPr wrap="none" anchor="ctr"/>
          <a:lstStyle/>
          <a:p>
            <a:endParaRPr lang="zh-CN" altLang="en-US">
              <a:ea typeface="楷体_GB2312" pitchFamily="49" charset="-122"/>
              <a:cs typeface="楷体_GB2312" pitchFamily="49" charset="-122"/>
            </a:endParaRPr>
          </a:p>
        </p:txBody>
      </p:sp>
      <p:sp>
        <p:nvSpPr>
          <p:cNvPr id="95243" name="Line 7"/>
          <p:cNvSpPr>
            <a:spLocks noChangeShapeType="1"/>
          </p:cNvSpPr>
          <p:nvPr/>
        </p:nvSpPr>
        <p:spPr bwMode="auto">
          <a:xfrm flipV="1">
            <a:off x="5105400" y="2332038"/>
            <a:ext cx="2124075" cy="0"/>
          </a:xfrm>
          <a:prstGeom prst="line">
            <a:avLst/>
          </a:prstGeom>
          <a:noFill/>
          <a:ln w="76200">
            <a:solidFill>
              <a:srgbClr val="FF0000"/>
            </a:solidFill>
            <a:round/>
            <a:tailEnd type="triangle" w="med" len="med"/>
          </a:ln>
        </p:spPr>
        <p:txBody>
          <a:bodyPr/>
          <a:lstStyle/>
          <a:p>
            <a:endParaRPr lang="zh-CN" altLang="en-US"/>
          </a:p>
        </p:txBody>
      </p:sp>
      <p:sp>
        <p:nvSpPr>
          <p:cNvPr id="95244" name="AutoShape 10"/>
          <p:cNvSpPr>
            <a:spLocks noChangeArrowheads="1"/>
          </p:cNvSpPr>
          <p:nvPr/>
        </p:nvSpPr>
        <p:spPr bwMode="auto">
          <a:xfrm>
            <a:off x="4133850" y="5356225"/>
            <a:ext cx="1909763" cy="514350"/>
          </a:xfrm>
          <a:prstGeom prst="wedgeRoundRectCallout">
            <a:avLst>
              <a:gd name="adj1" fmla="val 161968"/>
              <a:gd name="adj2" fmla="val -139148"/>
              <a:gd name="adj3" fmla="val 16667"/>
            </a:avLst>
          </a:prstGeom>
          <a:solidFill>
            <a:srgbClr val="FFFF00"/>
          </a:solidFill>
          <a:ln w="9525">
            <a:solidFill>
              <a:srgbClr val="FF6600"/>
            </a:solidFill>
            <a:miter lim="800000"/>
          </a:ln>
        </p:spPr>
        <p:txBody>
          <a:bodyPr/>
          <a:lstStyle/>
          <a:p>
            <a:pPr defTabSz="1349375"/>
            <a:r>
              <a:rPr lang="zh-CN" altLang="en-US" sz="2000">
                <a:solidFill>
                  <a:schemeClr val="hlink"/>
                </a:solidFill>
                <a:latin typeface="方正姚体" panose="02010601030101010101" pitchFamily="2" charset="-122"/>
                <a:ea typeface="方正姚体" panose="02010601030101010101" pitchFamily="2" charset="-122"/>
              </a:rPr>
              <a:t>完好的水平仪</a:t>
            </a:r>
            <a:endParaRPr lang="zh-CN" altLang="en-US" sz="2000">
              <a:solidFill>
                <a:schemeClr val="hlink"/>
              </a:solidFill>
              <a:latin typeface="方正姚体" panose="02010601030101010101" pitchFamily="2" charset="-122"/>
              <a:ea typeface="方正姚体" panose="02010601030101010101" pitchFamily="2" charset="-122"/>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9625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txBox="1">
            <a:spLocks noChangeArrowheads="1"/>
          </p:cNvSpPr>
          <p:nvPr/>
        </p:nvSpPr>
        <p:spPr>
          <a:xfrm>
            <a:off x="277813" y="1006475"/>
            <a:ext cx="8578850" cy="8763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9pPr>
          </a:lstStyle>
          <a:p>
            <a:pPr marL="0" indent="0">
              <a:buClr>
                <a:schemeClr val="hlink"/>
              </a:buClr>
              <a:buSzPct val="110000"/>
              <a:buFont typeface="Wingdings" panose="05000000000000000000" pitchFamily="2" charset="2"/>
              <a:buNone/>
              <a:defRPr/>
            </a:pPr>
            <a:r>
              <a:rPr lang="zh-CN" altLang="en-US" b="1" dirty="0" smtClean="0">
                <a:solidFill>
                  <a:srgbClr val="FF0000"/>
                </a:solidFill>
                <a:effectLst>
                  <a:outerShdw blurRad="38100" dist="38100" dir="2700000" algn="tl">
                    <a:srgbClr val="000000">
                      <a:alpha val="43137"/>
                    </a:srgbClr>
                  </a:outerShdw>
                </a:effectLst>
                <a:latin typeface="方正小标宋简体" pitchFamily="1" charset="-122"/>
                <a:ea typeface="方正小标宋简体" pitchFamily="1" charset="-122"/>
              </a:rPr>
              <a:t>力矩检测</a:t>
            </a:r>
            <a:r>
              <a:rPr lang="zh-CN" altLang="en-US" dirty="0" smtClean="0">
                <a:latin typeface="方正小标宋简体" pitchFamily="1" charset="-122"/>
                <a:ea typeface="方正小标宋简体" pitchFamily="1" charset="-122"/>
              </a:rPr>
              <a:t>（工况开关）、操作手柄、上下车制动液、全车液压油缸、液压锁阀、液压油管等。</a:t>
            </a:r>
            <a:endParaRPr lang="zh-CN" altLang="en-US" dirty="0" smtClean="0">
              <a:latin typeface="方正小标宋简体" pitchFamily="1" charset="-122"/>
              <a:ea typeface="方正小标宋简体" pitchFamily="1" charset="-122"/>
            </a:endParaRPr>
          </a:p>
        </p:txBody>
      </p:sp>
      <p:pic>
        <p:nvPicPr>
          <p:cNvPr id="96262" name="Picture 3" descr="L1020076"/>
          <p:cNvPicPr>
            <a:picLocks noChangeAspect="1" noChangeArrowheads="1"/>
          </p:cNvPicPr>
          <p:nvPr/>
        </p:nvPicPr>
        <p:blipFill>
          <a:blip r:embed="rId3"/>
          <a:srcRect/>
          <a:stretch>
            <a:fillRect/>
          </a:stretch>
        </p:blipFill>
        <p:spPr bwMode="auto">
          <a:xfrm>
            <a:off x="6132513" y="1914525"/>
            <a:ext cx="4137025" cy="4011613"/>
          </a:xfrm>
          <a:prstGeom prst="rect">
            <a:avLst/>
          </a:prstGeom>
          <a:noFill/>
          <a:ln w="12700">
            <a:solidFill>
              <a:schemeClr val="hlink"/>
            </a:solidFill>
            <a:miter lim="800000"/>
            <a:headEnd/>
            <a:tailEnd/>
          </a:ln>
        </p:spPr>
      </p:pic>
      <p:sp>
        <p:nvSpPr>
          <p:cNvPr id="96263" name="AutoShape 4"/>
          <p:cNvSpPr>
            <a:spLocks noChangeArrowheads="1"/>
          </p:cNvSpPr>
          <p:nvPr/>
        </p:nvSpPr>
        <p:spPr bwMode="auto">
          <a:xfrm>
            <a:off x="6999288" y="5700713"/>
            <a:ext cx="3451225" cy="795337"/>
          </a:xfrm>
          <a:prstGeom prst="wedgeRoundRectCallout">
            <a:avLst>
              <a:gd name="adj1" fmla="val -3417"/>
              <a:gd name="adj2" fmla="val -114375"/>
              <a:gd name="adj3" fmla="val 16667"/>
            </a:avLst>
          </a:prstGeom>
          <a:solidFill>
            <a:srgbClr val="FFFF00"/>
          </a:solidFill>
          <a:ln w="12700">
            <a:solidFill>
              <a:srgbClr val="FF6600"/>
            </a:solidFill>
            <a:miter lim="800000"/>
          </a:ln>
        </p:spPr>
        <p:txBody>
          <a:bodyPr/>
          <a:lstStyle/>
          <a:p>
            <a:r>
              <a:rPr lang="zh-CN" altLang="en-US" sz="2000">
                <a:solidFill>
                  <a:schemeClr val="hlink"/>
                </a:solidFill>
                <a:latin typeface="方正姚体" panose="02010601030101010101" pitchFamily="2" charset="-122"/>
                <a:ea typeface="方正姚体" panose="02010601030101010101" pitchFamily="2" charset="-122"/>
              </a:rPr>
              <a:t>国家标准：</a:t>
            </a:r>
            <a:r>
              <a:rPr lang="en-US" altLang="zh-CN" sz="2000">
                <a:solidFill>
                  <a:schemeClr val="hlink"/>
                </a:solidFill>
                <a:latin typeface="方正姚体" panose="02010601030101010101" pitchFamily="2" charset="-122"/>
                <a:ea typeface="方正姚体" panose="02010601030101010101" pitchFamily="2" charset="-122"/>
              </a:rPr>
              <a:t>16</a:t>
            </a:r>
            <a:r>
              <a:rPr lang="zh-CN" altLang="en-US" sz="2000">
                <a:solidFill>
                  <a:schemeClr val="hlink"/>
                </a:solidFill>
                <a:latin typeface="方正姚体" panose="02010601030101010101" pitchFamily="2" charset="-122"/>
                <a:ea typeface="方正姚体" panose="02010601030101010101" pitchFamily="2" charset="-122"/>
              </a:rPr>
              <a:t>吨以上吊车必须有完好的力矩检测器。</a:t>
            </a:r>
            <a:endParaRPr lang="zh-CN" altLang="en-US" sz="2000">
              <a:solidFill>
                <a:schemeClr val="hlink"/>
              </a:solidFill>
              <a:latin typeface="方正姚体" panose="02010601030101010101" pitchFamily="2" charset="-122"/>
              <a:ea typeface="方正姚体" panose="02010601030101010101" pitchFamily="2" charset="-122"/>
            </a:endParaRPr>
          </a:p>
        </p:txBody>
      </p:sp>
      <p:sp>
        <p:nvSpPr>
          <p:cNvPr id="96264" name="Oval 6"/>
          <p:cNvSpPr>
            <a:spLocks noChangeArrowheads="1"/>
          </p:cNvSpPr>
          <p:nvPr/>
        </p:nvSpPr>
        <p:spPr bwMode="auto">
          <a:xfrm>
            <a:off x="8653463" y="2636838"/>
            <a:ext cx="1000125" cy="869950"/>
          </a:xfrm>
          <a:prstGeom prst="ellipse">
            <a:avLst/>
          </a:prstGeom>
          <a:solidFill>
            <a:schemeClr val="bg1">
              <a:alpha val="0"/>
            </a:schemeClr>
          </a:solidFill>
          <a:ln w="50800" algn="ctr">
            <a:solidFill>
              <a:srgbClr val="FF0000"/>
            </a:solidFill>
            <a:round/>
          </a:ln>
        </p:spPr>
        <p:txBody>
          <a:bodyPr anchor="ctr">
            <a:spAutoFit/>
          </a:bodyPr>
          <a:lstStyle/>
          <a:p>
            <a:endParaRPr lang="zh-CN" altLang="en-US">
              <a:ea typeface="楷体_GB2312" pitchFamily="49" charset="-122"/>
              <a:cs typeface="楷体_GB2312" pitchFamily="49" charset="-122"/>
            </a:endParaRPr>
          </a:p>
        </p:txBody>
      </p:sp>
      <p:sp>
        <p:nvSpPr>
          <p:cNvPr id="96265" name="AutoShape 7"/>
          <p:cNvSpPr>
            <a:spLocks noChangeArrowheads="1"/>
          </p:cNvSpPr>
          <p:nvPr/>
        </p:nvSpPr>
        <p:spPr bwMode="auto">
          <a:xfrm>
            <a:off x="4237038" y="5146675"/>
            <a:ext cx="1385887" cy="801688"/>
          </a:xfrm>
          <a:prstGeom prst="wedgeEllipseCallout">
            <a:avLst>
              <a:gd name="adj1" fmla="val -28352"/>
              <a:gd name="adj2" fmla="val -254157"/>
            </a:avLst>
          </a:prstGeom>
          <a:solidFill>
            <a:schemeClr val="bg1">
              <a:alpha val="0"/>
            </a:schemeClr>
          </a:solidFill>
          <a:ln w="50800" algn="ctr">
            <a:solidFill>
              <a:srgbClr val="FF0000"/>
            </a:solidFill>
            <a:miter lim="800000"/>
          </a:ln>
        </p:spPr>
        <p:txBody>
          <a:bodyPr anchor="ctr"/>
          <a:lstStyle/>
          <a:p>
            <a:pPr algn="ctr">
              <a:lnSpc>
                <a:spcPct val="130000"/>
              </a:lnSpc>
              <a:spcBef>
                <a:spcPct val="60000"/>
              </a:spcBef>
            </a:pPr>
            <a:r>
              <a:rPr lang="zh-CN" altLang="en-US" sz="1600">
                <a:solidFill>
                  <a:srgbClr val="0099CC"/>
                </a:solidFill>
              </a:rPr>
              <a:t>超载开关</a:t>
            </a:r>
            <a:endParaRPr lang="zh-CN" altLang="en-US" sz="1600">
              <a:solidFill>
                <a:srgbClr val="0099CC"/>
              </a:solidFill>
            </a:endParaRPr>
          </a:p>
        </p:txBody>
      </p:sp>
      <p:pic>
        <p:nvPicPr>
          <p:cNvPr id="96266" name="Picture 8" descr="IMG_5283"/>
          <p:cNvPicPr>
            <a:picLocks noChangeAspect="1" noChangeArrowheads="1"/>
          </p:cNvPicPr>
          <p:nvPr/>
        </p:nvPicPr>
        <p:blipFill>
          <a:blip r:embed="rId4"/>
          <a:srcRect/>
          <a:stretch>
            <a:fillRect/>
          </a:stretch>
        </p:blipFill>
        <p:spPr bwMode="auto">
          <a:xfrm>
            <a:off x="1685925" y="1914525"/>
            <a:ext cx="4321175" cy="4068763"/>
          </a:xfrm>
          <a:prstGeom prst="rect">
            <a:avLst/>
          </a:prstGeom>
          <a:noFill/>
          <a:ln w="9525">
            <a:noFill/>
            <a:miter lim="800000"/>
            <a:headEnd/>
            <a:tailEnd/>
          </a:ln>
        </p:spPr>
      </p:pic>
      <p:sp>
        <p:nvSpPr>
          <p:cNvPr id="12" name="AutoShape 9"/>
          <p:cNvSpPr>
            <a:spLocks noChangeArrowheads="1"/>
          </p:cNvSpPr>
          <p:nvPr/>
        </p:nvSpPr>
        <p:spPr bwMode="auto">
          <a:xfrm>
            <a:off x="6021388" y="4981575"/>
            <a:ext cx="1458912" cy="600075"/>
          </a:xfrm>
          <a:prstGeom prst="wedgeEllipseCallout">
            <a:avLst>
              <a:gd name="adj1" fmla="val 146713"/>
              <a:gd name="adj2" fmla="val -325810"/>
            </a:avLst>
          </a:prstGeom>
          <a:solidFill>
            <a:schemeClr val="bg1">
              <a:alpha val="0"/>
            </a:schemeClr>
          </a:solidFill>
          <a:ln w="50800" algn="ctr">
            <a:solidFill>
              <a:srgbClr val="FF0000"/>
            </a:solidFill>
            <a:miter lim="800000"/>
          </a:ln>
        </p:spPr>
        <p:txBody>
          <a:bodyPr anchor="ctr"/>
          <a:lstStyle/>
          <a:p>
            <a:pPr algn="ctr">
              <a:lnSpc>
                <a:spcPct val="130000"/>
              </a:lnSpc>
              <a:spcBef>
                <a:spcPct val="60000"/>
              </a:spcBef>
              <a:defRPr/>
            </a:pPr>
            <a:r>
              <a:rPr lang="zh-CN" altLang="en-US" sz="1600" b="1" dirty="0">
                <a:solidFill>
                  <a:schemeClr val="bg1"/>
                </a:solidFill>
                <a:latin typeface="+mn-ea"/>
                <a:ea typeface="+mn-ea"/>
              </a:rPr>
              <a:t>超载开关</a:t>
            </a:r>
            <a:endParaRPr lang="zh-CN" altLang="en-US" sz="1600" b="1" dirty="0">
              <a:solidFill>
                <a:schemeClr val="bg1"/>
              </a:solidFill>
              <a:latin typeface="+mn-ea"/>
              <a:ea typeface="+mn-ea"/>
            </a:endParaRPr>
          </a:p>
        </p:txBody>
      </p:sp>
      <p:sp>
        <p:nvSpPr>
          <p:cNvPr id="96268" name="AutoShape 10"/>
          <p:cNvSpPr>
            <a:spLocks noChangeArrowheads="1"/>
          </p:cNvSpPr>
          <p:nvPr/>
        </p:nvSpPr>
        <p:spPr bwMode="auto">
          <a:xfrm>
            <a:off x="4287838" y="4889500"/>
            <a:ext cx="1597025" cy="739775"/>
          </a:xfrm>
          <a:prstGeom prst="wedgeEllipseCallout">
            <a:avLst>
              <a:gd name="adj1" fmla="val -26343"/>
              <a:gd name="adj2" fmla="val -165023"/>
            </a:avLst>
          </a:prstGeom>
          <a:solidFill>
            <a:schemeClr val="bg1">
              <a:alpha val="0"/>
            </a:schemeClr>
          </a:solidFill>
          <a:ln w="50800" algn="ctr">
            <a:solidFill>
              <a:srgbClr val="FF0000"/>
            </a:solidFill>
            <a:miter lim="800000"/>
          </a:ln>
        </p:spPr>
        <p:txBody>
          <a:bodyPr anchor="ctr"/>
          <a:lstStyle/>
          <a:p>
            <a:pPr algn="ctr">
              <a:lnSpc>
                <a:spcPct val="130000"/>
              </a:lnSpc>
              <a:spcBef>
                <a:spcPct val="60000"/>
              </a:spcBef>
            </a:pPr>
            <a:r>
              <a:rPr lang="zh-CN" altLang="en-US" sz="1600">
                <a:solidFill>
                  <a:schemeClr val="bg1"/>
                </a:solidFill>
                <a:latin typeface="方正姚体" panose="02010601030101010101" pitchFamily="2" charset="-122"/>
                <a:ea typeface="方正姚体" panose="02010601030101010101" pitchFamily="2" charset="-122"/>
              </a:rPr>
              <a:t>超载开关已被关闭</a:t>
            </a:r>
            <a:endParaRPr lang="zh-CN" altLang="en-US" sz="1600">
              <a:solidFill>
                <a:schemeClr val="bg1"/>
              </a:solidFill>
              <a:latin typeface="方正姚体" panose="02010601030101010101" pitchFamily="2" charset="-122"/>
              <a:ea typeface="方正姚体" panose="02010601030101010101" pitchFamily="2" charset="-122"/>
            </a:endParaRPr>
          </a:p>
        </p:txBody>
      </p:sp>
      <p:sp>
        <p:nvSpPr>
          <p:cNvPr id="96269" name="Oval 11"/>
          <p:cNvSpPr>
            <a:spLocks noChangeArrowheads="1"/>
          </p:cNvSpPr>
          <p:nvPr/>
        </p:nvSpPr>
        <p:spPr bwMode="auto">
          <a:xfrm>
            <a:off x="3927475" y="2625725"/>
            <a:ext cx="1000125" cy="1336675"/>
          </a:xfrm>
          <a:prstGeom prst="ellipse">
            <a:avLst/>
          </a:prstGeom>
          <a:solidFill>
            <a:schemeClr val="bg1">
              <a:alpha val="0"/>
            </a:schemeClr>
          </a:solidFill>
          <a:ln w="50800" algn="ctr">
            <a:solidFill>
              <a:srgbClr val="FF0000"/>
            </a:solidFill>
            <a:round/>
          </a:ln>
        </p:spPr>
        <p:txBody>
          <a:bodyPr anchor="ctr">
            <a:spAutoFit/>
          </a:bodyPr>
          <a:lstStyle/>
          <a:p>
            <a:endParaRPr lang="zh-CN" altLang="en-US">
              <a:ea typeface="楷体_GB2312" pitchFamily="49" charset="-122"/>
              <a:cs typeface="楷体_GB2312"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603" name="矩形 1"/>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25604" name="矩形 6"/>
          <p:cNvSpPr>
            <a:spLocks noChangeArrowheads="1"/>
          </p:cNvSpPr>
          <p:nvPr>
            <p:custDataLst>
              <p:tags r:id="rId3"/>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7"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
        <p:nvSpPr>
          <p:cNvPr id="8" name="Rectangle 3"/>
          <p:cNvSpPr txBox="1">
            <a:spLocks noChangeArrowheads="1"/>
          </p:cNvSpPr>
          <p:nvPr/>
        </p:nvSpPr>
        <p:spPr bwMode="auto">
          <a:xfrm>
            <a:off x="469900" y="1031875"/>
            <a:ext cx="11039475" cy="4906963"/>
          </a:xfrm>
          <a:prstGeom prst="rect">
            <a:avLst/>
          </a:prstGeom>
          <a:noFill/>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9pPr>
          </a:lstStyle>
          <a:p>
            <a:pPr marL="0" indent="0">
              <a:buClr>
                <a:srgbClr val="FF0000"/>
              </a:buClr>
              <a:buFont typeface="Arial" panose="020B0604020202020204" pitchFamily="34" charset="0"/>
              <a:buNone/>
              <a:defRPr/>
            </a:pPr>
            <a:r>
              <a:rPr lang="zh-CN" altLang="en-US" sz="3600" b="1" dirty="0">
                <a:solidFill>
                  <a:schemeClr val="tx1">
                    <a:lumMod val="65000"/>
                    <a:lumOff val="35000"/>
                  </a:schemeClr>
                </a:solidFill>
                <a:latin typeface="+mn-ea"/>
                <a:sym typeface="微软雅黑" panose="020B0503020204020204" pitchFamily="34" charset="-122"/>
              </a:rPr>
              <a:t>支</a:t>
            </a:r>
            <a:r>
              <a:rPr lang="zh-CN" altLang="en-US" sz="3600" b="1" dirty="0" smtClean="0">
                <a:solidFill>
                  <a:schemeClr val="tx1">
                    <a:lumMod val="65000"/>
                    <a:lumOff val="35000"/>
                  </a:schemeClr>
                </a:solidFill>
                <a:latin typeface="+mn-ea"/>
                <a:sym typeface="微软雅黑" panose="020B0503020204020204" pitchFamily="34" charset="-122"/>
              </a:rPr>
              <a:t>腿 </a:t>
            </a:r>
            <a:r>
              <a:rPr lang="en-US" sz="3600" b="1" dirty="0" smtClean="0">
                <a:solidFill>
                  <a:schemeClr val="tx1">
                    <a:lumMod val="65000"/>
                    <a:lumOff val="35000"/>
                  </a:schemeClr>
                </a:solidFill>
                <a:latin typeface="+mn-ea"/>
                <a:sym typeface="微软雅黑" panose="020B0503020204020204" pitchFamily="34" charset="-122"/>
              </a:rPr>
              <a:t>— </a:t>
            </a:r>
            <a:r>
              <a:rPr lang="zh-CN" altLang="en-US" sz="2400" dirty="0" smtClean="0">
                <a:latin typeface="微软雅黑" panose="020B0503020204020204" pitchFamily="34" charset="-122"/>
                <a:sym typeface="微软雅黑" panose="020B0503020204020204" pitchFamily="34" charset="-122"/>
              </a:rPr>
              <a:t>用于增加起重机稳定性和负载能力，可伸缩且起支撑作用的腿。</a:t>
            </a:r>
            <a:endParaRPr lang="zh-CN" altLang="en-US" sz="2000" dirty="0">
              <a:latin typeface="微软雅黑" panose="020B0503020204020204" pitchFamily="34" charset="-122"/>
              <a:sym typeface="微软雅黑" panose="020B0503020204020204" pitchFamily="34" charset="-122"/>
            </a:endParaRPr>
          </a:p>
        </p:txBody>
      </p:sp>
      <p:pic>
        <p:nvPicPr>
          <p:cNvPr id="25607" name="Picture 4" descr="Picture 806"/>
          <p:cNvPicPr>
            <a:picLocks noChangeAspect="1" noChangeArrowheads="1"/>
          </p:cNvPicPr>
          <p:nvPr/>
        </p:nvPicPr>
        <p:blipFill>
          <a:blip r:embed="rId4"/>
          <a:srcRect/>
          <a:stretch>
            <a:fillRect/>
          </a:stretch>
        </p:blipFill>
        <p:spPr bwMode="auto">
          <a:xfrm>
            <a:off x="4078288" y="1947863"/>
            <a:ext cx="3541712" cy="3074987"/>
          </a:xfrm>
          <a:prstGeom prst="rect">
            <a:avLst/>
          </a:prstGeom>
          <a:noFill/>
          <a:ln w="9525">
            <a:noFill/>
            <a:miter lim="800000"/>
            <a:headEnd/>
            <a:tailEnd/>
          </a:ln>
        </p:spPr>
      </p:pic>
      <p:pic>
        <p:nvPicPr>
          <p:cNvPr id="25608" name="Picture 3" descr="L1020233"/>
          <p:cNvPicPr>
            <a:picLocks noGrp="1" noChangeAspect="1" noChangeArrowheads="1"/>
          </p:cNvPicPr>
          <p:nvPr/>
        </p:nvPicPr>
        <p:blipFill>
          <a:blip r:embed="rId5"/>
          <a:srcRect/>
          <a:stretch>
            <a:fillRect/>
          </a:stretch>
        </p:blipFill>
        <p:spPr bwMode="auto">
          <a:xfrm>
            <a:off x="263525" y="1931988"/>
            <a:ext cx="3467100" cy="3074987"/>
          </a:xfrm>
          <a:prstGeom prst="rect">
            <a:avLst/>
          </a:prstGeom>
          <a:noFill/>
          <a:ln w="9525">
            <a:noFill/>
            <a:miter lim="800000"/>
            <a:headEnd/>
            <a:tailEnd/>
          </a:ln>
        </p:spPr>
      </p:pic>
      <p:pic>
        <p:nvPicPr>
          <p:cNvPr id="25609" name="Picture 6" descr="201103203187"/>
          <p:cNvPicPr>
            <a:picLocks noChangeAspect="1" noChangeArrowheads="1"/>
          </p:cNvPicPr>
          <p:nvPr/>
        </p:nvPicPr>
        <p:blipFill>
          <a:blip r:embed="rId6"/>
          <a:srcRect/>
          <a:stretch>
            <a:fillRect/>
          </a:stretch>
        </p:blipFill>
        <p:spPr bwMode="auto">
          <a:xfrm>
            <a:off x="7932738" y="1947863"/>
            <a:ext cx="3446462" cy="3074987"/>
          </a:xfrm>
          <a:prstGeom prst="rect">
            <a:avLst/>
          </a:prstGeom>
          <a:noFill/>
          <a:ln w="9525">
            <a:noFill/>
            <a:miter lim="800000"/>
            <a:headEnd/>
            <a:tailEnd/>
          </a:ln>
        </p:spPr>
      </p:pic>
      <p:sp>
        <p:nvSpPr>
          <p:cNvPr id="25610" name="Text Box 6"/>
          <p:cNvSpPr>
            <a:spLocks noChangeArrowheads="1"/>
          </p:cNvSpPr>
          <p:nvPr/>
        </p:nvSpPr>
        <p:spPr bwMode="auto">
          <a:xfrm>
            <a:off x="1344613" y="5521325"/>
            <a:ext cx="8310562" cy="1039813"/>
          </a:xfrm>
          <a:prstGeom prst="rect">
            <a:avLst/>
          </a:prstGeom>
          <a:noFill/>
          <a:ln w="9525">
            <a:noFill/>
            <a:miter lim="800000"/>
          </a:ln>
        </p:spPr>
        <p:txBody>
          <a:bodyPr>
            <a:spAutoFit/>
          </a:bodyPr>
          <a:lstStyle/>
          <a:p>
            <a:pPr algn="ctr">
              <a:lnSpc>
                <a:spcPct val="110000"/>
              </a:lnSpc>
              <a:spcBef>
                <a:spcPct val="20000"/>
              </a:spcBef>
            </a:pPr>
            <a:r>
              <a:rPr lang="zh-CN" altLang="en-US" sz="2800">
                <a:solidFill>
                  <a:srgbClr val="000000"/>
                </a:solidFill>
                <a:ea typeface="黑体" panose="02010609060101010101" pitchFamily="49" charset="-122"/>
                <a:sym typeface="Arial" panose="020B0604020202020204" pitchFamily="34" charset="0"/>
              </a:rPr>
              <a:t>所有液压支撑板大小应该至少是液压支腿截面积的</a:t>
            </a:r>
            <a:r>
              <a:rPr lang="zh-CN" altLang="en-US" sz="2800">
                <a:solidFill>
                  <a:srgbClr val="FF0000"/>
                </a:solidFill>
                <a:ea typeface="黑体" panose="02010609060101010101" pitchFamily="49" charset="-122"/>
                <a:sym typeface="Arial" panose="020B0604020202020204" pitchFamily="34" charset="0"/>
              </a:rPr>
              <a:t>三倍以上</a:t>
            </a:r>
            <a:endParaRPr lang="zh-CN" altLang="en-US" sz="280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9728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97285" name="Picture 2" descr="L1020007"/>
          <p:cNvPicPr>
            <a:picLocks noChangeAspect="1" noChangeArrowheads="1"/>
          </p:cNvPicPr>
          <p:nvPr/>
        </p:nvPicPr>
        <p:blipFill>
          <a:blip r:embed="rId3"/>
          <a:srcRect/>
          <a:stretch>
            <a:fillRect/>
          </a:stretch>
        </p:blipFill>
        <p:spPr bwMode="auto">
          <a:xfrm>
            <a:off x="1089025" y="4024313"/>
            <a:ext cx="4049713" cy="2303462"/>
          </a:xfrm>
          <a:prstGeom prst="rect">
            <a:avLst/>
          </a:prstGeom>
          <a:noFill/>
          <a:ln w="9525">
            <a:noFill/>
            <a:miter lim="800000"/>
            <a:headEnd/>
            <a:tailEnd/>
          </a:ln>
        </p:spPr>
      </p:pic>
      <p:grpSp>
        <p:nvGrpSpPr>
          <p:cNvPr id="97286" name="Group 3"/>
          <p:cNvGrpSpPr/>
          <p:nvPr/>
        </p:nvGrpSpPr>
        <p:grpSpPr bwMode="auto">
          <a:xfrm>
            <a:off x="5429250" y="3957638"/>
            <a:ext cx="4324350" cy="2370137"/>
            <a:chOff x="3072" y="2160"/>
            <a:chExt cx="2524" cy="1883"/>
          </a:xfrm>
        </p:grpSpPr>
        <p:pic>
          <p:nvPicPr>
            <p:cNvPr id="97293" name="Picture 4" descr="L1010892"/>
            <p:cNvPicPr>
              <a:picLocks noChangeAspect="1" noChangeArrowheads="1"/>
            </p:cNvPicPr>
            <p:nvPr/>
          </p:nvPicPr>
          <p:blipFill>
            <a:blip r:embed="rId4"/>
            <a:srcRect/>
            <a:stretch>
              <a:fillRect/>
            </a:stretch>
          </p:blipFill>
          <p:spPr bwMode="auto">
            <a:xfrm>
              <a:off x="3072" y="2160"/>
              <a:ext cx="2524" cy="1883"/>
            </a:xfrm>
            <a:prstGeom prst="rect">
              <a:avLst/>
            </a:prstGeom>
            <a:noFill/>
            <a:ln w="9525">
              <a:noFill/>
              <a:miter lim="800000"/>
              <a:headEnd/>
              <a:tailEnd/>
            </a:ln>
          </p:spPr>
        </p:pic>
        <p:sp>
          <p:nvSpPr>
            <p:cNvPr id="97294" name="Oval 5"/>
            <p:cNvSpPr>
              <a:spLocks noChangeArrowheads="1"/>
            </p:cNvSpPr>
            <p:nvPr/>
          </p:nvSpPr>
          <p:spPr bwMode="auto">
            <a:xfrm>
              <a:off x="3792" y="2928"/>
              <a:ext cx="1152" cy="576"/>
            </a:xfrm>
            <a:prstGeom prst="ellipse">
              <a:avLst/>
            </a:prstGeom>
            <a:noFill/>
            <a:ln w="38100">
              <a:solidFill>
                <a:schemeClr val="hlink"/>
              </a:solidFill>
              <a:round/>
            </a:ln>
          </p:spPr>
          <p:txBody>
            <a:bodyPr wrap="none" anchor="ctr"/>
            <a:lstStyle/>
            <a:p>
              <a:endParaRPr lang="zh-CN" altLang="en-US">
                <a:ea typeface="楷体_GB2312" pitchFamily="49" charset="-122"/>
                <a:cs typeface="楷体_GB2312" pitchFamily="49" charset="-122"/>
              </a:endParaRPr>
            </a:p>
          </p:txBody>
        </p:sp>
      </p:grpSp>
      <p:pic>
        <p:nvPicPr>
          <p:cNvPr id="97287" name="Picture 6" descr="L1020041"/>
          <p:cNvPicPr>
            <a:picLocks noChangeAspect="1" noChangeArrowheads="1"/>
          </p:cNvPicPr>
          <p:nvPr/>
        </p:nvPicPr>
        <p:blipFill>
          <a:blip r:embed="rId5"/>
          <a:srcRect/>
          <a:stretch>
            <a:fillRect/>
          </a:stretch>
        </p:blipFill>
        <p:spPr bwMode="auto">
          <a:xfrm>
            <a:off x="5389563" y="944563"/>
            <a:ext cx="4364037" cy="3036887"/>
          </a:xfrm>
          <a:prstGeom prst="rect">
            <a:avLst/>
          </a:prstGeom>
          <a:noFill/>
          <a:ln w="9525">
            <a:noFill/>
            <a:miter lim="800000"/>
            <a:headEnd/>
            <a:tailEnd/>
          </a:ln>
        </p:spPr>
      </p:pic>
      <p:pic>
        <p:nvPicPr>
          <p:cNvPr id="97288" name="Picture 7" descr="L1020036"/>
          <p:cNvPicPr>
            <a:picLocks noChangeAspect="1" noChangeArrowheads="1"/>
          </p:cNvPicPr>
          <p:nvPr/>
        </p:nvPicPr>
        <p:blipFill>
          <a:blip r:embed="rId6"/>
          <a:srcRect/>
          <a:stretch>
            <a:fillRect/>
          </a:stretch>
        </p:blipFill>
        <p:spPr bwMode="auto">
          <a:xfrm>
            <a:off x="1089025" y="942975"/>
            <a:ext cx="4333875" cy="3133725"/>
          </a:xfrm>
          <a:prstGeom prst="rect">
            <a:avLst/>
          </a:prstGeom>
          <a:noFill/>
          <a:ln w="9525">
            <a:noFill/>
            <a:miter lim="800000"/>
            <a:headEnd/>
            <a:tailEnd/>
          </a:ln>
        </p:spPr>
      </p:pic>
      <p:grpSp>
        <p:nvGrpSpPr>
          <p:cNvPr id="97289" name="Group 8"/>
          <p:cNvGrpSpPr/>
          <p:nvPr/>
        </p:nvGrpSpPr>
        <p:grpSpPr bwMode="auto">
          <a:xfrm>
            <a:off x="1471613" y="1627188"/>
            <a:ext cx="5768975" cy="2684462"/>
            <a:chOff x="158" y="576"/>
            <a:chExt cx="3634" cy="1691"/>
          </a:xfrm>
        </p:grpSpPr>
        <p:sp>
          <p:nvSpPr>
            <p:cNvPr id="97290" name="AutoShape 9"/>
            <p:cNvSpPr>
              <a:spLocks noChangeArrowheads="1"/>
            </p:cNvSpPr>
            <p:nvPr/>
          </p:nvSpPr>
          <p:spPr bwMode="auto">
            <a:xfrm>
              <a:off x="2160" y="1440"/>
              <a:ext cx="1632" cy="827"/>
            </a:xfrm>
            <a:prstGeom prst="wedgeEllipseCallout">
              <a:avLst>
                <a:gd name="adj1" fmla="val 61824"/>
                <a:gd name="adj2" fmla="val -43954"/>
              </a:avLst>
            </a:prstGeom>
            <a:solidFill>
              <a:schemeClr val="accent1"/>
            </a:solidFill>
            <a:ln w="9525">
              <a:solidFill>
                <a:srgbClr val="FF0000"/>
              </a:solidFill>
              <a:miter lim="800000"/>
            </a:ln>
          </p:spPr>
          <p:txBody>
            <a:bodyPr/>
            <a:lstStyle/>
            <a:p>
              <a:r>
                <a:rPr lang="zh-CN" altLang="en-US" sz="2200">
                  <a:solidFill>
                    <a:schemeClr val="bg1"/>
                  </a:solidFill>
                  <a:latin typeface="方正姚体" panose="02010601030101010101" pitchFamily="2" charset="-122"/>
                  <a:ea typeface="方正姚体" panose="02010601030101010101" pitchFamily="2" charset="-122"/>
                </a:rPr>
                <a:t>油缸油管漏油，可能导致油缸回缩</a:t>
              </a:r>
              <a:endParaRPr lang="zh-CN" altLang="en-US" sz="2200">
                <a:solidFill>
                  <a:schemeClr val="bg1"/>
                </a:solidFill>
                <a:latin typeface="方正姚体" panose="02010601030101010101" pitchFamily="2" charset="-122"/>
                <a:ea typeface="方正姚体" panose="02010601030101010101" pitchFamily="2" charset="-122"/>
              </a:endParaRPr>
            </a:p>
          </p:txBody>
        </p:sp>
        <p:sp>
          <p:nvSpPr>
            <p:cNvPr id="97291" name="Oval 10"/>
            <p:cNvSpPr>
              <a:spLocks noChangeArrowheads="1"/>
            </p:cNvSpPr>
            <p:nvPr/>
          </p:nvSpPr>
          <p:spPr bwMode="auto">
            <a:xfrm>
              <a:off x="1104" y="576"/>
              <a:ext cx="1152" cy="576"/>
            </a:xfrm>
            <a:prstGeom prst="ellipse">
              <a:avLst/>
            </a:prstGeom>
            <a:noFill/>
            <a:ln w="38100">
              <a:solidFill>
                <a:schemeClr val="hlink"/>
              </a:solidFill>
              <a:round/>
            </a:ln>
          </p:spPr>
          <p:txBody>
            <a:bodyPr wrap="none" anchor="ctr"/>
            <a:lstStyle/>
            <a:p>
              <a:endParaRPr lang="zh-CN" altLang="en-US">
                <a:ea typeface="楷体_GB2312" pitchFamily="49" charset="-122"/>
                <a:cs typeface="楷体_GB2312" pitchFamily="49" charset="-122"/>
              </a:endParaRPr>
            </a:p>
          </p:txBody>
        </p:sp>
        <p:sp>
          <p:nvSpPr>
            <p:cNvPr id="97292" name="AutoShape 11"/>
            <p:cNvSpPr>
              <a:spLocks noChangeArrowheads="1"/>
            </p:cNvSpPr>
            <p:nvPr/>
          </p:nvSpPr>
          <p:spPr bwMode="auto">
            <a:xfrm>
              <a:off x="158" y="1296"/>
              <a:ext cx="1451" cy="683"/>
            </a:xfrm>
            <a:prstGeom prst="wedgeRoundRectCallout">
              <a:avLst>
                <a:gd name="adj1" fmla="val 34560"/>
                <a:gd name="adj2" fmla="val -119838"/>
                <a:gd name="adj3" fmla="val 16667"/>
              </a:avLst>
            </a:prstGeom>
            <a:solidFill>
              <a:schemeClr val="accent1"/>
            </a:solidFill>
            <a:ln w="9525">
              <a:solidFill>
                <a:srgbClr val="FF6600"/>
              </a:solidFill>
              <a:miter lim="800000"/>
            </a:ln>
          </p:spPr>
          <p:txBody>
            <a:bodyPr/>
            <a:lstStyle/>
            <a:p>
              <a:r>
                <a:rPr lang="zh-CN" altLang="en-US" sz="2200">
                  <a:solidFill>
                    <a:schemeClr val="bg1"/>
                  </a:solidFill>
                  <a:latin typeface="方正姚体" panose="02010601030101010101" pitchFamily="2" charset="-122"/>
                  <a:ea typeface="方正姚体" panose="02010601030101010101" pitchFamily="2" charset="-122"/>
                </a:rPr>
                <a:t>液压系统到处漏油，可能造成压力失稳</a:t>
              </a:r>
              <a:endParaRPr lang="zh-CN" altLang="en-US" sz="2200">
                <a:solidFill>
                  <a:schemeClr val="bg1"/>
                </a:solidFill>
                <a:latin typeface="方正姚体" panose="02010601030101010101" pitchFamily="2" charset="-122"/>
                <a:ea typeface="方正姚体" panose="02010601030101010101" pitchFamily="2" charset="-122"/>
              </a:endParaRP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9830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98309" name="Picture 2" descr="L1020234"/>
          <p:cNvPicPr>
            <a:picLocks noChangeAspect="1" noChangeArrowheads="1"/>
          </p:cNvPicPr>
          <p:nvPr/>
        </p:nvPicPr>
        <p:blipFill>
          <a:blip r:embed="rId3"/>
          <a:srcRect/>
          <a:stretch>
            <a:fillRect/>
          </a:stretch>
        </p:blipFill>
        <p:spPr bwMode="auto">
          <a:xfrm>
            <a:off x="6265863" y="4097338"/>
            <a:ext cx="4176712" cy="2208212"/>
          </a:xfrm>
          <a:prstGeom prst="rect">
            <a:avLst/>
          </a:prstGeom>
          <a:noFill/>
          <a:ln w="12700">
            <a:solidFill>
              <a:schemeClr val="hlink"/>
            </a:solidFill>
            <a:miter lim="800000"/>
            <a:headEnd/>
            <a:tailEnd/>
          </a:ln>
        </p:spPr>
      </p:pic>
      <p:pic>
        <p:nvPicPr>
          <p:cNvPr id="98310" name="Picture 4" descr="L1020242"/>
          <p:cNvPicPr>
            <a:picLocks noChangeAspect="1" noChangeArrowheads="1"/>
          </p:cNvPicPr>
          <p:nvPr/>
        </p:nvPicPr>
        <p:blipFill>
          <a:blip r:embed="rId4"/>
          <a:srcRect/>
          <a:stretch>
            <a:fillRect/>
          </a:stretch>
        </p:blipFill>
        <p:spPr bwMode="auto">
          <a:xfrm>
            <a:off x="6253163" y="1603375"/>
            <a:ext cx="4178300" cy="2413000"/>
          </a:xfrm>
          <a:prstGeom prst="rect">
            <a:avLst/>
          </a:prstGeom>
          <a:noFill/>
          <a:ln w="12700">
            <a:solidFill>
              <a:schemeClr val="hlink"/>
            </a:solidFill>
            <a:miter lim="800000"/>
            <a:headEnd/>
            <a:tailEnd/>
          </a:ln>
        </p:spPr>
      </p:pic>
      <p:pic>
        <p:nvPicPr>
          <p:cNvPr id="98311" name="Picture 5" descr="L1020043"/>
          <p:cNvPicPr>
            <a:picLocks noChangeAspect="1" noChangeArrowheads="1"/>
          </p:cNvPicPr>
          <p:nvPr/>
        </p:nvPicPr>
        <p:blipFill>
          <a:blip r:embed="rId5"/>
          <a:srcRect/>
          <a:stretch>
            <a:fillRect/>
          </a:stretch>
        </p:blipFill>
        <p:spPr bwMode="auto">
          <a:xfrm>
            <a:off x="2392363" y="1625600"/>
            <a:ext cx="3870325" cy="2387600"/>
          </a:xfrm>
          <a:prstGeom prst="rect">
            <a:avLst/>
          </a:prstGeom>
          <a:noFill/>
          <a:ln w="12700">
            <a:solidFill>
              <a:schemeClr val="hlink"/>
            </a:solidFill>
            <a:miter lim="800000"/>
            <a:headEnd/>
            <a:tailEnd/>
          </a:ln>
        </p:spPr>
      </p:pic>
      <p:sp>
        <p:nvSpPr>
          <p:cNvPr id="98312" name="AutoShape 6"/>
          <p:cNvSpPr>
            <a:spLocks noChangeArrowheads="1"/>
          </p:cNvSpPr>
          <p:nvPr/>
        </p:nvSpPr>
        <p:spPr bwMode="auto">
          <a:xfrm>
            <a:off x="2605088" y="4146550"/>
            <a:ext cx="3003550" cy="1292225"/>
          </a:xfrm>
          <a:prstGeom prst="wedgeEllipseCallout">
            <a:avLst>
              <a:gd name="adj1" fmla="val 9356"/>
              <a:gd name="adj2" fmla="val -107005"/>
            </a:avLst>
          </a:prstGeom>
          <a:solidFill>
            <a:srgbClr val="FFFF00"/>
          </a:solidFill>
          <a:ln w="9525">
            <a:solidFill>
              <a:srgbClr val="FF6600"/>
            </a:solidFill>
            <a:miter lim="800000"/>
          </a:ln>
        </p:spPr>
        <p:txBody>
          <a:bodyPr/>
          <a:lstStyle/>
          <a:p>
            <a:r>
              <a:rPr lang="zh-CN" altLang="en-US" sz="2000">
                <a:solidFill>
                  <a:schemeClr val="hlink"/>
                </a:solidFill>
                <a:latin typeface="方正姚体" panose="02010601030101010101" pitchFamily="2" charset="-122"/>
                <a:ea typeface="方正姚体" panose="02010601030101010101" pitchFamily="2" charset="-122"/>
              </a:rPr>
              <a:t>液压油箱严重缺油，吊车不能正常作业</a:t>
            </a:r>
            <a:endParaRPr lang="zh-CN" altLang="en-US" sz="2000">
              <a:solidFill>
                <a:schemeClr val="hlink"/>
              </a:solidFill>
              <a:latin typeface="方正姚体" panose="02010601030101010101" pitchFamily="2" charset="-122"/>
              <a:ea typeface="方正姚体" panose="02010601030101010101" pitchFamily="2" charset="-122"/>
            </a:endParaRPr>
          </a:p>
        </p:txBody>
      </p:sp>
      <p:sp>
        <p:nvSpPr>
          <p:cNvPr id="98313" name="AutoShape 7"/>
          <p:cNvSpPr>
            <a:spLocks noChangeArrowheads="1"/>
          </p:cNvSpPr>
          <p:nvPr/>
        </p:nvSpPr>
        <p:spPr bwMode="auto">
          <a:xfrm>
            <a:off x="4210050" y="5478463"/>
            <a:ext cx="1838325" cy="608012"/>
          </a:xfrm>
          <a:prstGeom prst="wedgeEllipseCallout">
            <a:avLst>
              <a:gd name="adj1" fmla="val 168500"/>
              <a:gd name="adj2" fmla="val -477894"/>
            </a:avLst>
          </a:prstGeom>
          <a:solidFill>
            <a:srgbClr val="FFFF00"/>
          </a:solidFill>
          <a:ln w="9525">
            <a:solidFill>
              <a:srgbClr val="FF6600"/>
            </a:solidFill>
            <a:miter lim="800000"/>
          </a:ln>
        </p:spPr>
        <p:txBody>
          <a:bodyPr/>
          <a:lstStyle/>
          <a:p>
            <a:pPr algn="ctr"/>
            <a:r>
              <a:rPr lang="zh-CN" altLang="en-US" sz="2000">
                <a:solidFill>
                  <a:schemeClr val="hlink"/>
                </a:solidFill>
                <a:latin typeface="方正姚体" panose="02010601030101010101" pitchFamily="2" charset="-122"/>
                <a:ea typeface="方正姚体" panose="02010601030101010101" pitchFamily="2" charset="-122"/>
              </a:rPr>
              <a:t>油位标准</a:t>
            </a:r>
            <a:endParaRPr lang="zh-CN" altLang="en-US" sz="2000">
              <a:solidFill>
                <a:schemeClr val="hlink"/>
              </a:solidFill>
              <a:latin typeface="方正姚体" panose="02010601030101010101" pitchFamily="2" charset="-122"/>
              <a:ea typeface="方正姚体" panose="02010601030101010101" pitchFamily="2" charset="-122"/>
            </a:endParaRPr>
          </a:p>
        </p:txBody>
      </p:sp>
      <p:sp>
        <p:nvSpPr>
          <p:cNvPr id="98314" name="Oval 8"/>
          <p:cNvSpPr>
            <a:spLocks noChangeArrowheads="1"/>
          </p:cNvSpPr>
          <p:nvPr/>
        </p:nvSpPr>
        <p:spPr bwMode="auto">
          <a:xfrm>
            <a:off x="8912225" y="4956175"/>
            <a:ext cx="311150" cy="393700"/>
          </a:xfrm>
          <a:prstGeom prst="ellipse">
            <a:avLst/>
          </a:prstGeom>
          <a:noFill/>
          <a:ln w="38100">
            <a:solidFill>
              <a:srgbClr val="FF0000"/>
            </a:solidFill>
            <a:round/>
          </a:ln>
        </p:spPr>
        <p:txBody>
          <a:bodyPr wrap="none" anchor="ctr"/>
          <a:lstStyle/>
          <a:p>
            <a:endParaRPr lang="zh-CN" altLang="en-US">
              <a:ea typeface="楷体_GB2312" pitchFamily="49" charset="-122"/>
              <a:cs typeface="楷体_GB2312" pitchFamily="49" charset="-122"/>
            </a:endParaRPr>
          </a:p>
        </p:txBody>
      </p:sp>
      <p:sp>
        <p:nvSpPr>
          <p:cNvPr id="98315" name="Line 10"/>
          <p:cNvSpPr>
            <a:spLocks noChangeShapeType="1"/>
          </p:cNvSpPr>
          <p:nvPr/>
        </p:nvSpPr>
        <p:spPr bwMode="auto">
          <a:xfrm flipH="1" flipV="1">
            <a:off x="8247063" y="3619500"/>
            <a:ext cx="712787" cy="1362075"/>
          </a:xfrm>
          <a:prstGeom prst="line">
            <a:avLst/>
          </a:prstGeom>
          <a:noFill/>
          <a:ln w="38100">
            <a:solidFill>
              <a:srgbClr val="FF0000"/>
            </a:solidFill>
            <a:round/>
            <a:tailEnd type="triangle" w="med" len="med"/>
          </a:ln>
        </p:spPr>
        <p:txBody>
          <a:bodyPr>
            <a:spAutoFit/>
          </a:bodyPr>
          <a:lstStyle/>
          <a:p>
            <a:endParaRPr lang="zh-CN" altLang="en-US"/>
          </a:p>
        </p:txBody>
      </p:sp>
      <p:sp>
        <p:nvSpPr>
          <p:cNvPr id="98316" name="Line 11"/>
          <p:cNvSpPr>
            <a:spLocks noChangeShapeType="1"/>
          </p:cNvSpPr>
          <p:nvPr/>
        </p:nvSpPr>
        <p:spPr bwMode="auto">
          <a:xfrm flipV="1">
            <a:off x="8218488" y="2049463"/>
            <a:ext cx="0" cy="1597025"/>
          </a:xfrm>
          <a:prstGeom prst="line">
            <a:avLst/>
          </a:prstGeom>
          <a:noFill/>
          <a:ln w="63500">
            <a:solidFill>
              <a:srgbClr val="FF0000"/>
            </a:solidFill>
            <a:round/>
            <a:headEnd type="triangle" w="med" len="med"/>
            <a:tailEnd type="triangle" w="med" len="med"/>
          </a:ln>
        </p:spPr>
        <p:txBody>
          <a:bodyPr anchor="ctr">
            <a:spAutoFit/>
          </a:bodyPr>
          <a:lstStyle/>
          <a:p>
            <a:endParaRPr lang="zh-CN" altLang="en-US"/>
          </a:p>
        </p:txBody>
      </p:sp>
      <p:sp>
        <p:nvSpPr>
          <p:cNvPr id="98317" name="Rectangle 3"/>
          <p:cNvSpPr txBox="1">
            <a:spLocks noChangeArrowheads="1"/>
          </p:cNvSpPr>
          <p:nvPr/>
        </p:nvSpPr>
        <p:spPr bwMode="auto">
          <a:xfrm>
            <a:off x="573088" y="977900"/>
            <a:ext cx="1801812" cy="492125"/>
          </a:xfrm>
          <a:prstGeom prst="rect">
            <a:avLst/>
          </a:prstGeom>
          <a:noFill/>
          <a:ln w="9525">
            <a:noFill/>
            <a:miter lim="800000"/>
          </a:ln>
        </p:spPr>
        <p:txBody>
          <a:bodyPr/>
          <a:lstStyle/>
          <a:p>
            <a:pPr marL="228600" indent="-228600">
              <a:lnSpc>
                <a:spcPct val="90000"/>
              </a:lnSpc>
              <a:spcBef>
                <a:spcPts val="1000"/>
              </a:spcBef>
              <a:buClr>
                <a:schemeClr val="hlink"/>
              </a:buClr>
              <a:buSzPct val="110000"/>
              <a:buFont typeface="Wingdings" panose="05000000000000000000" pitchFamily="2" charset="2"/>
              <a:buChar char="n"/>
            </a:pPr>
            <a:r>
              <a:rPr lang="zh-CN" altLang="en-US" sz="2800" b="1">
                <a:solidFill>
                  <a:srgbClr val="FF0000"/>
                </a:solidFill>
                <a:latin typeface="方正小标宋简体" pitchFamily="1" charset="-122"/>
                <a:ea typeface="方正小标宋简体" pitchFamily="1" charset="-122"/>
                <a:sym typeface="Arial" panose="020B0604020202020204" pitchFamily="34" charset="0"/>
              </a:rPr>
              <a:t>液压油</a:t>
            </a:r>
            <a:endParaRPr lang="zh-CN" altLang="en-US" sz="2800" b="1">
              <a:solidFill>
                <a:srgbClr val="FF0000"/>
              </a:solidFill>
              <a:latin typeface="方正小标宋简体" pitchFamily="1" charset="-122"/>
              <a:ea typeface="方正小标宋简体" pitchFamily="1"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9933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99333" name="Picture 5" descr="L1010826"/>
          <p:cNvPicPr>
            <a:picLocks noChangeAspect="1" noChangeArrowheads="1"/>
          </p:cNvPicPr>
          <p:nvPr/>
        </p:nvPicPr>
        <p:blipFill>
          <a:blip r:embed="rId3"/>
          <a:srcRect/>
          <a:stretch>
            <a:fillRect/>
          </a:stretch>
        </p:blipFill>
        <p:spPr bwMode="auto">
          <a:xfrm>
            <a:off x="6629400" y="977900"/>
            <a:ext cx="3640138" cy="2708275"/>
          </a:xfrm>
          <a:prstGeom prst="rect">
            <a:avLst/>
          </a:prstGeom>
          <a:noFill/>
          <a:ln w="9525">
            <a:noFill/>
            <a:miter lim="800000"/>
            <a:headEnd/>
            <a:tailEnd/>
          </a:ln>
        </p:spPr>
      </p:pic>
      <p:sp>
        <p:nvSpPr>
          <p:cNvPr id="7" name="AutoShape 6"/>
          <p:cNvSpPr>
            <a:spLocks noChangeArrowheads="1"/>
          </p:cNvSpPr>
          <p:nvPr/>
        </p:nvSpPr>
        <p:spPr bwMode="auto">
          <a:xfrm>
            <a:off x="7910513" y="4067175"/>
            <a:ext cx="3846512" cy="1709738"/>
          </a:xfrm>
          <a:prstGeom prst="wedgeEllipseCallout">
            <a:avLst>
              <a:gd name="adj1" fmla="val -30921"/>
              <a:gd name="adj2" fmla="val -124148"/>
            </a:avLst>
          </a:prstGeom>
          <a:solidFill>
            <a:schemeClr val="accent1"/>
          </a:solidFill>
          <a:ln w="9525">
            <a:solidFill>
              <a:srgbClr val="FF6600"/>
            </a:solidFill>
            <a:miter lim="800000"/>
          </a:ln>
        </p:spPr>
        <p:txBody>
          <a:bodyPr/>
          <a:lstStyle/>
          <a:p>
            <a:r>
              <a:rPr lang="zh-CN" altLang="en-US" sz="2400">
                <a:solidFill>
                  <a:srgbClr val="FF0000"/>
                </a:solidFill>
                <a:latin typeface="方正姚体" panose="02010601030101010101" pitchFamily="2" charset="-122"/>
                <a:ea typeface="方正姚体" panose="02010601030101010101" pitchFamily="2" charset="-122"/>
              </a:rPr>
              <a:t>水平支腿锁紧装置失效，可能导致水平油缸回缩翻车。</a:t>
            </a:r>
            <a:endParaRPr lang="zh-CN" altLang="en-US" sz="2400">
              <a:solidFill>
                <a:srgbClr val="FF0000"/>
              </a:solidFill>
              <a:latin typeface="方正姚体" panose="02010601030101010101" pitchFamily="2" charset="-122"/>
              <a:ea typeface="方正姚体" panose="02010601030101010101" pitchFamily="2" charset="-122"/>
            </a:endParaRPr>
          </a:p>
        </p:txBody>
      </p:sp>
      <p:pic>
        <p:nvPicPr>
          <p:cNvPr id="99335" name="Picture 7" descr="L1020159"/>
          <p:cNvPicPr>
            <a:picLocks noChangeAspect="1" noChangeArrowheads="1"/>
          </p:cNvPicPr>
          <p:nvPr/>
        </p:nvPicPr>
        <p:blipFill>
          <a:blip r:embed="rId4"/>
          <a:srcRect/>
          <a:stretch>
            <a:fillRect/>
          </a:stretch>
        </p:blipFill>
        <p:spPr bwMode="auto">
          <a:xfrm>
            <a:off x="971550" y="1022350"/>
            <a:ext cx="3249613" cy="2700338"/>
          </a:xfrm>
          <a:prstGeom prst="rect">
            <a:avLst/>
          </a:prstGeom>
          <a:noFill/>
          <a:ln w="9525">
            <a:noFill/>
            <a:miter lim="800000"/>
            <a:headEnd/>
            <a:tailEnd/>
          </a:ln>
        </p:spPr>
      </p:pic>
      <p:sp>
        <p:nvSpPr>
          <p:cNvPr id="9" name="Oval 10"/>
          <p:cNvSpPr>
            <a:spLocks noChangeArrowheads="1"/>
          </p:cNvSpPr>
          <p:nvPr/>
        </p:nvSpPr>
        <p:spPr bwMode="auto">
          <a:xfrm>
            <a:off x="7548563" y="1022350"/>
            <a:ext cx="1800225" cy="2663825"/>
          </a:xfrm>
          <a:prstGeom prst="ellipse">
            <a:avLst/>
          </a:prstGeom>
          <a:noFill/>
          <a:ln w="38100">
            <a:solidFill>
              <a:srgbClr val="FF0000"/>
            </a:solidFill>
            <a:round/>
          </a:ln>
        </p:spPr>
        <p:txBody>
          <a:bodyPr wrap="none" anchor="ctr"/>
          <a:lstStyle/>
          <a:p>
            <a:endParaRPr lang="zh-CN" altLang="en-US">
              <a:ea typeface="楷体_GB2312" pitchFamily="49" charset="-122"/>
              <a:cs typeface="楷体_GB2312" pitchFamily="49" charset="-122"/>
            </a:endParaRPr>
          </a:p>
        </p:txBody>
      </p:sp>
      <p:pic>
        <p:nvPicPr>
          <p:cNvPr id="99337" name="Picture 11" descr="L1020162"/>
          <p:cNvPicPr>
            <a:picLocks noChangeAspect="1" noChangeArrowheads="1"/>
          </p:cNvPicPr>
          <p:nvPr/>
        </p:nvPicPr>
        <p:blipFill>
          <a:blip r:embed="rId5"/>
          <a:srcRect/>
          <a:stretch>
            <a:fillRect/>
          </a:stretch>
        </p:blipFill>
        <p:spPr bwMode="auto">
          <a:xfrm>
            <a:off x="263525" y="3940175"/>
            <a:ext cx="4235450" cy="2470150"/>
          </a:xfrm>
          <a:prstGeom prst="rect">
            <a:avLst/>
          </a:prstGeom>
          <a:noFill/>
          <a:ln w="9525">
            <a:noFill/>
            <a:miter lim="800000"/>
            <a:headEnd/>
            <a:tailEnd/>
          </a:ln>
        </p:spPr>
      </p:pic>
      <p:sp>
        <p:nvSpPr>
          <p:cNvPr id="11" name="Rectangle 12"/>
          <p:cNvSpPr>
            <a:spLocks noChangeArrowheads="1"/>
          </p:cNvSpPr>
          <p:nvPr/>
        </p:nvSpPr>
        <p:spPr bwMode="auto">
          <a:xfrm>
            <a:off x="7773988" y="1576388"/>
            <a:ext cx="1524000" cy="1555750"/>
          </a:xfrm>
          <a:prstGeom prst="rect">
            <a:avLst/>
          </a:prstGeom>
          <a:noFill/>
          <a:ln w="9525">
            <a:noFill/>
            <a:miter lim="800000"/>
          </a:ln>
        </p:spPr>
        <p:txBody>
          <a:bodyPr>
            <a:spAutoFit/>
          </a:bodyPr>
          <a:lstStyle/>
          <a:p>
            <a:r>
              <a:rPr lang="en-US" altLang="zh-CN" sz="9600">
                <a:solidFill>
                  <a:schemeClr val="hlink"/>
                </a:solidFill>
              </a:rPr>
              <a:t>×</a:t>
            </a:r>
            <a:endParaRPr lang="en-US" altLang="zh-CN" sz="9600">
              <a:solidFill>
                <a:schemeClr val="hlink"/>
              </a:solidFill>
            </a:endParaRPr>
          </a:p>
        </p:txBody>
      </p:sp>
      <p:sp>
        <p:nvSpPr>
          <p:cNvPr id="12" name="AutoShape 13"/>
          <p:cNvSpPr>
            <a:spLocks noChangeArrowheads="1"/>
          </p:cNvSpPr>
          <p:nvPr/>
        </p:nvSpPr>
        <p:spPr bwMode="auto">
          <a:xfrm>
            <a:off x="4313238" y="3954463"/>
            <a:ext cx="2316162" cy="2362200"/>
          </a:xfrm>
          <a:prstGeom prst="wedgeEllipseCallout">
            <a:avLst>
              <a:gd name="adj1" fmla="val -95449"/>
              <a:gd name="adj2" fmla="val 3093"/>
            </a:avLst>
          </a:prstGeom>
          <a:solidFill>
            <a:schemeClr val="accent1"/>
          </a:solidFill>
          <a:ln w="9525">
            <a:solidFill>
              <a:srgbClr val="FF6600"/>
            </a:solidFill>
            <a:miter lim="800000"/>
          </a:ln>
        </p:spPr>
        <p:txBody>
          <a:bodyPr/>
          <a:lstStyle/>
          <a:p>
            <a:r>
              <a:rPr lang="zh-CN" altLang="en-US" sz="2000">
                <a:solidFill>
                  <a:schemeClr val="tx2"/>
                </a:solidFill>
                <a:latin typeface="方正姚体" panose="02010601030101010101" pitchFamily="2" charset="-122"/>
                <a:ea typeface="方正姚体" panose="02010601030101010101" pitchFamily="2" charset="-122"/>
              </a:rPr>
              <a:t>水平支腿伸出后，必须用销子锁紧支腿，防止收缩</a:t>
            </a:r>
            <a:endParaRPr lang="zh-CN" altLang="en-US" sz="2000">
              <a:solidFill>
                <a:schemeClr val="tx2"/>
              </a:solidFill>
              <a:latin typeface="方正姚体" panose="02010601030101010101" pitchFamily="2" charset="-122"/>
              <a:ea typeface="方正姚体" panose="02010601030101010101" pitchFamily="2" charset="-122"/>
            </a:endParaRPr>
          </a:p>
        </p:txBody>
      </p:sp>
      <p:sp>
        <p:nvSpPr>
          <p:cNvPr id="13" name="Oval 9"/>
          <p:cNvSpPr>
            <a:spLocks noChangeArrowheads="1"/>
          </p:cNvSpPr>
          <p:nvPr/>
        </p:nvSpPr>
        <p:spPr bwMode="auto">
          <a:xfrm>
            <a:off x="3405188" y="1576388"/>
            <a:ext cx="330200" cy="279400"/>
          </a:xfrm>
          <a:prstGeom prst="ellipse">
            <a:avLst/>
          </a:prstGeom>
          <a:noFill/>
          <a:ln w="28575">
            <a:solidFill>
              <a:srgbClr val="FF0000"/>
            </a:solidFill>
            <a:round/>
          </a:ln>
        </p:spPr>
        <p:txBody>
          <a:bodyPr wrap="none" anchor="ctr"/>
          <a:lstStyle/>
          <a:p>
            <a:endParaRPr lang="zh-CN" altLang="en-US">
              <a:ea typeface="楷体_GB2312" pitchFamily="49" charset="-122"/>
              <a:cs typeface="楷体_GB2312" pitchFamily="49" charset="-122"/>
            </a:endParaRPr>
          </a:p>
        </p:txBody>
      </p:sp>
      <p:sp>
        <p:nvSpPr>
          <p:cNvPr id="14" name="Line 8"/>
          <p:cNvSpPr>
            <a:spLocks noChangeShapeType="1"/>
          </p:cNvSpPr>
          <p:nvPr/>
        </p:nvSpPr>
        <p:spPr bwMode="auto">
          <a:xfrm>
            <a:off x="3714750" y="1749425"/>
            <a:ext cx="3425825" cy="623888"/>
          </a:xfrm>
          <a:prstGeom prst="line">
            <a:avLst/>
          </a:prstGeom>
          <a:noFill/>
          <a:ln w="76200">
            <a:solidFill>
              <a:schemeClr val="hlink"/>
            </a:solidFill>
            <a:round/>
            <a:tailEnd type="triangle" w="med" len="med"/>
          </a:ln>
        </p:spPr>
        <p:txBody>
          <a:bodyPr/>
          <a:lstStyle/>
          <a:p>
            <a:endParaRPr lang="zh-CN" altLang="en-US"/>
          </a:p>
        </p:txBody>
      </p:sp>
      <p:sp>
        <p:nvSpPr>
          <p:cNvPr id="99342" name="Rectangle 2"/>
          <p:cNvSpPr>
            <a:spLocks noGrp="1" noChangeArrowheads="1"/>
          </p:cNvSpPr>
          <p:nvPr>
            <p:ph type="title"/>
          </p:nvPr>
        </p:nvSpPr>
        <p:spPr bwMode="auto">
          <a:xfrm>
            <a:off x="242888" y="234950"/>
            <a:ext cx="7931150" cy="569913"/>
          </a:xfrm>
          <a:noFill/>
          <a:ln>
            <a:miter lim="800000"/>
          </a:ln>
        </p:spPr>
        <p:txBody>
          <a:bodyPr vert="horz" wrap="square" lIns="91440" tIns="45720" rIns="91440" bIns="45720" numCol="1" anchor="t" anchorCtr="0" compatLnSpc="1"/>
          <a:lstStyle/>
          <a:p>
            <a:r>
              <a:rPr lang="zh-CN" altLang="en-US" sz="3200" smtClean="0">
                <a:solidFill>
                  <a:schemeClr val="bg1"/>
                </a:solidFill>
                <a:latin typeface="宋体" panose="02010600030101010101" pitchFamily="2" charset="-122"/>
              </a:rPr>
              <a:t>确认支腿的设置状态</a:t>
            </a:r>
            <a:endParaRPr lang="zh-CN" altLang="en-US" sz="3200" smtClean="0">
              <a:solidFill>
                <a:schemeClr val="bg1"/>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p:bldP spid="12" grpId="0" animBg="1"/>
      <p:bldP spid="13" grpId="0" animBg="1"/>
      <p:bldP spid="1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0035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100357" name="Rectangle 3"/>
          <p:cNvSpPr txBox="1">
            <a:spLocks noChangeArrowheads="1"/>
          </p:cNvSpPr>
          <p:nvPr/>
        </p:nvSpPr>
        <p:spPr bwMode="auto">
          <a:xfrm>
            <a:off x="250825" y="1027113"/>
            <a:ext cx="8713788" cy="1484312"/>
          </a:xfrm>
          <a:prstGeom prst="rect">
            <a:avLst/>
          </a:prstGeom>
          <a:noFill/>
          <a:ln w="9525">
            <a:noFill/>
            <a:miter lim="800000"/>
          </a:ln>
        </p:spPr>
        <p:txBody>
          <a:bodyPr/>
          <a:lstStyle/>
          <a:p>
            <a:pPr marL="358775" lvl="1" indent="-358775">
              <a:lnSpc>
                <a:spcPct val="90000"/>
              </a:lnSpc>
              <a:spcBef>
                <a:spcPts val="600"/>
              </a:spcBef>
              <a:buFont typeface="Arial" panose="020B0604020202020204" pitchFamily="34" charset="0"/>
              <a:buChar char="•"/>
            </a:pPr>
            <a:r>
              <a:rPr lang="zh-CN" altLang="en-US" sz="2400">
                <a:latin typeface="方正小标宋简体" pitchFamily="1" charset="-122"/>
                <a:ea typeface="方正小标宋简体" pitchFamily="1" charset="-122"/>
                <a:sym typeface="Arial" panose="020B0604020202020204" pitchFamily="34" charset="0"/>
              </a:rPr>
              <a:t>通常情况下确保悬吊的</a:t>
            </a:r>
            <a:r>
              <a:rPr lang="zh-CN" altLang="en-US" sz="2400" b="1">
                <a:solidFill>
                  <a:srgbClr val="FF0000"/>
                </a:solidFill>
                <a:latin typeface="方正小标宋简体" pitchFamily="1" charset="-122"/>
                <a:ea typeface="方正小标宋简体" pitchFamily="1" charset="-122"/>
                <a:sym typeface="Arial" panose="020B0604020202020204" pitchFamily="34" charset="0"/>
              </a:rPr>
              <a:t>吊物下方</a:t>
            </a:r>
            <a:r>
              <a:rPr lang="pt-BR" altLang="en-US" sz="2400" b="1">
                <a:solidFill>
                  <a:srgbClr val="FF0000"/>
                </a:solidFill>
                <a:latin typeface="方正小标宋简体" pitchFamily="1" charset="-122"/>
                <a:ea typeface="方正小标宋简体" pitchFamily="1" charset="-122"/>
                <a:sym typeface="Arial" panose="020B0604020202020204" pitchFamily="34" charset="0"/>
              </a:rPr>
              <a:t>/</a:t>
            </a:r>
            <a:r>
              <a:rPr lang="zh-CN" altLang="en-US" sz="2400" b="1">
                <a:solidFill>
                  <a:srgbClr val="FF0000"/>
                </a:solidFill>
                <a:latin typeface="方正小标宋简体" pitchFamily="1" charset="-122"/>
                <a:ea typeface="方正小标宋简体" pitchFamily="1" charset="-122"/>
                <a:sym typeface="Arial" panose="020B0604020202020204" pitchFamily="34" charset="0"/>
              </a:rPr>
              <a:t>吊钩上无人</a:t>
            </a:r>
            <a:r>
              <a:rPr lang="zh-CN" altLang="en-US" sz="2400">
                <a:latin typeface="方正小标宋简体" pitchFamily="1" charset="-122"/>
                <a:ea typeface="方正小标宋简体" pitchFamily="1" charset="-122"/>
                <a:sym typeface="Arial" panose="020B0604020202020204" pitchFamily="34" charset="0"/>
              </a:rPr>
              <a:t>。</a:t>
            </a:r>
            <a:endParaRPr lang="zh-CN" altLang="en-US" sz="2400">
              <a:latin typeface="方正小标宋简体" pitchFamily="1" charset="-122"/>
              <a:ea typeface="方正小标宋简体" pitchFamily="1" charset="-122"/>
              <a:sym typeface="Arial" panose="020B0604020202020204" pitchFamily="34" charset="0"/>
            </a:endParaRPr>
          </a:p>
          <a:p>
            <a:pPr marL="358775" lvl="1" indent="-358775">
              <a:lnSpc>
                <a:spcPct val="90000"/>
              </a:lnSpc>
              <a:spcBef>
                <a:spcPts val="600"/>
              </a:spcBef>
              <a:buFont typeface="Arial" panose="020B0604020202020204" pitchFamily="34" charset="0"/>
              <a:buChar char="•"/>
            </a:pPr>
            <a:r>
              <a:rPr lang="zh-CN" altLang="en-US" sz="2400" b="1">
                <a:latin typeface="方正小标宋简体" pitchFamily="1" charset="-122"/>
                <a:ea typeface="方正小标宋简体" pitchFamily="1" charset="-122"/>
                <a:sym typeface="Arial" panose="020B0604020202020204" pitchFamily="34" charset="0"/>
              </a:rPr>
              <a:t>三不越过</a:t>
            </a:r>
            <a:r>
              <a:rPr lang="zh-CN" altLang="en-US" sz="2400">
                <a:latin typeface="方正小标宋简体" pitchFamily="1" charset="-122"/>
                <a:ea typeface="方正小标宋简体" pitchFamily="1" charset="-122"/>
                <a:sym typeface="Arial" panose="020B0604020202020204" pitchFamily="34" charset="0"/>
              </a:rPr>
              <a:t>（人、运输车驾驶室、自身吊车驾驶室）</a:t>
            </a:r>
            <a:endParaRPr lang="zh-CN" altLang="en-US" sz="2400">
              <a:latin typeface="方正小标宋简体" pitchFamily="1" charset="-122"/>
              <a:ea typeface="方正小标宋简体" pitchFamily="1" charset="-122"/>
              <a:sym typeface="Arial" panose="020B0604020202020204" pitchFamily="34" charset="0"/>
            </a:endParaRPr>
          </a:p>
          <a:p>
            <a:pPr marL="358775" lvl="1" indent="-358775">
              <a:lnSpc>
                <a:spcPct val="90000"/>
              </a:lnSpc>
              <a:spcBef>
                <a:spcPts val="600"/>
              </a:spcBef>
              <a:buFont typeface="Arial" panose="020B0604020202020204" pitchFamily="34" charset="0"/>
              <a:buChar char="•"/>
            </a:pPr>
            <a:r>
              <a:rPr lang="zh-CN" altLang="en-US" sz="2400">
                <a:latin typeface="方正小标宋简体" pitchFamily="1" charset="-122"/>
                <a:ea typeface="方正小标宋简体" pitchFamily="1" charset="-122"/>
                <a:sym typeface="Arial" panose="020B0604020202020204" pitchFamily="34" charset="0"/>
              </a:rPr>
              <a:t>吊物上浮置物。</a:t>
            </a:r>
            <a:endParaRPr lang="zh-CN" altLang="en-US" sz="2400">
              <a:latin typeface="方正小标宋简体" pitchFamily="1" charset="-122"/>
              <a:ea typeface="方正小标宋简体" pitchFamily="1" charset="-122"/>
              <a:sym typeface="Arial" panose="020B0604020202020204" pitchFamily="34" charset="0"/>
            </a:endParaRPr>
          </a:p>
          <a:p>
            <a:pPr marL="358775" lvl="1" indent="-358775">
              <a:lnSpc>
                <a:spcPct val="90000"/>
              </a:lnSpc>
              <a:spcBef>
                <a:spcPts val="600"/>
              </a:spcBef>
              <a:buFont typeface="Wingdings" panose="05000000000000000000" pitchFamily="2" charset="2"/>
              <a:buBlip>
                <a:blip r:embed="rId3"/>
              </a:buBlip>
            </a:pPr>
            <a:endParaRPr lang="zh-CN" altLang="en-US" sz="2400" b="1">
              <a:latin typeface="宋体" panose="02010600030101010101" pitchFamily="2" charset="-122"/>
              <a:ea typeface="微软雅黑" panose="020B0503020204020204" pitchFamily="34" charset="-122"/>
              <a:sym typeface="Arial" panose="020B0604020202020204" pitchFamily="34" charset="0"/>
            </a:endParaRPr>
          </a:p>
        </p:txBody>
      </p:sp>
      <p:pic>
        <p:nvPicPr>
          <p:cNvPr id="100358" name="Picture 4" descr="IMG_3700"/>
          <p:cNvPicPr>
            <a:picLocks noChangeAspect="1" noChangeArrowheads="1"/>
          </p:cNvPicPr>
          <p:nvPr/>
        </p:nvPicPr>
        <p:blipFill>
          <a:blip r:embed="rId4"/>
          <a:srcRect/>
          <a:stretch>
            <a:fillRect/>
          </a:stretch>
        </p:blipFill>
        <p:spPr bwMode="auto">
          <a:xfrm>
            <a:off x="949325" y="2309813"/>
            <a:ext cx="4189413" cy="3960812"/>
          </a:xfrm>
          <a:prstGeom prst="rect">
            <a:avLst/>
          </a:prstGeom>
          <a:noFill/>
          <a:ln w="9525">
            <a:noFill/>
            <a:miter lim="800000"/>
            <a:headEnd/>
            <a:tailEnd/>
          </a:ln>
        </p:spPr>
      </p:pic>
      <p:pic>
        <p:nvPicPr>
          <p:cNvPr id="100359" name="Picture 3" descr="IMG_3704"/>
          <p:cNvPicPr>
            <a:picLocks noChangeAspect="1" noChangeArrowheads="1"/>
          </p:cNvPicPr>
          <p:nvPr/>
        </p:nvPicPr>
        <p:blipFill>
          <a:blip r:embed="rId5"/>
          <a:srcRect/>
          <a:stretch>
            <a:fillRect/>
          </a:stretch>
        </p:blipFill>
        <p:spPr bwMode="auto">
          <a:xfrm>
            <a:off x="5765800" y="2289175"/>
            <a:ext cx="4421188" cy="396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0854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txBox="1">
            <a:spLocks noChangeArrowheads="1"/>
          </p:cNvSpPr>
          <p:nvPr/>
        </p:nvSpPr>
        <p:spPr>
          <a:xfrm>
            <a:off x="315913" y="1050925"/>
            <a:ext cx="8528050" cy="171926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9pPr>
          </a:lstStyle>
          <a:p>
            <a:pPr marL="358775" lvl="1" indent="-358775">
              <a:defRPr/>
            </a:pPr>
            <a:r>
              <a:rPr lang="zh-CN" altLang="en-US" b="1" dirty="0" smtClean="0">
                <a:solidFill>
                  <a:srgbClr val="FF0000"/>
                </a:solidFill>
                <a:effectLst>
                  <a:outerShdw blurRad="38100" dist="38100" dir="2700000" algn="tl">
                    <a:srgbClr val="000000">
                      <a:alpha val="43137"/>
                    </a:srgbClr>
                  </a:outerShdw>
                </a:effectLst>
                <a:latin typeface="方正小标宋简体" pitchFamily="1" charset="-122"/>
                <a:ea typeface="方正小标宋简体" pitchFamily="1" charset="-122"/>
              </a:rPr>
              <a:t>吊车卷扬注意事项</a:t>
            </a:r>
            <a:r>
              <a:rPr lang="en-US" altLang="zh-CN" b="1" dirty="0" smtClean="0">
                <a:solidFill>
                  <a:srgbClr val="FF0000"/>
                </a:solidFill>
                <a:effectLst>
                  <a:outerShdw blurRad="38100" dist="38100" dir="2700000" algn="tl">
                    <a:srgbClr val="000000">
                      <a:alpha val="43137"/>
                    </a:srgbClr>
                  </a:outerShdw>
                </a:effectLst>
                <a:latin typeface="方正小标宋简体" pitchFamily="1" charset="-122"/>
                <a:ea typeface="方正小标宋简体" pitchFamily="1" charset="-122"/>
              </a:rPr>
              <a:t>--</a:t>
            </a:r>
            <a:endParaRPr lang="en-US" altLang="zh-CN" b="1" dirty="0" smtClean="0">
              <a:solidFill>
                <a:srgbClr val="FF0000"/>
              </a:solidFill>
              <a:effectLst>
                <a:outerShdw blurRad="38100" dist="38100" dir="2700000" algn="tl">
                  <a:srgbClr val="000000">
                    <a:alpha val="43137"/>
                  </a:srgbClr>
                </a:outerShdw>
              </a:effectLst>
              <a:latin typeface="方正小标宋简体" pitchFamily="1" charset="-122"/>
              <a:ea typeface="方正小标宋简体" pitchFamily="1" charset="-122"/>
            </a:endParaRPr>
          </a:p>
          <a:p>
            <a:pPr marL="358775" lvl="1" indent="-358775">
              <a:defRPr/>
            </a:pPr>
            <a:r>
              <a:rPr lang="zh-CN" altLang="en-US" dirty="0" smtClean="0">
                <a:latin typeface="方正小标宋简体" pitchFamily="1" charset="-122"/>
                <a:ea typeface="方正小标宋简体" pitchFamily="1" charset="-122"/>
              </a:rPr>
              <a:t>货物起吊的过程中起重机每转换一次动作应鸣笛；</a:t>
            </a:r>
            <a:endParaRPr lang="zh-CN" altLang="en-US" dirty="0" smtClean="0">
              <a:latin typeface="方正小标宋简体" pitchFamily="1" charset="-122"/>
              <a:ea typeface="方正小标宋简体" pitchFamily="1" charset="-122"/>
            </a:endParaRPr>
          </a:p>
          <a:p>
            <a:pPr marL="358775" lvl="1" indent="-358775">
              <a:defRPr/>
            </a:pPr>
            <a:r>
              <a:rPr lang="zh-CN" altLang="en-US" dirty="0" smtClean="0">
                <a:latin typeface="方正小标宋简体" pitchFamily="1" charset="-122"/>
                <a:ea typeface="方正小标宋简体" pitchFamily="1" charset="-122"/>
              </a:rPr>
              <a:t>吊钩处于最低位置时，卷筒上的钢丝绳</a:t>
            </a:r>
            <a:r>
              <a:rPr lang="zh-CN" altLang="en-US" dirty="0" smtClean="0">
                <a:solidFill>
                  <a:srgbClr val="FF0000"/>
                </a:solidFill>
                <a:effectLst>
                  <a:outerShdw blurRad="38100" dist="38100" dir="2700000" algn="tl">
                    <a:srgbClr val="000000">
                      <a:alpha val="43137"/>
                    </a:srgbClr>
                  </a:outerShdw>
                </a:effectLst>
                <a:latin typeface="方正小标宋简体" pitchFamily="1" charset="-122"/>
                <a:ea typeface="方正小标宋简体" pitchFamily="1" charset="-122"/>
              </a:rPr>
              <a:t>不得少于</a:t>
            </a:r>
            <a:r>
              <a:rPr lang="pt-BR" altLang="en-US" dirty="0" smtClean="0">
                <a:solidFill>
                  <a:srgbClr val="FF0000"/>
                </a:solidFill>
                <a:effectLst>
                  <a:outerShdw blurRad="38100" dist="38100" dir="2700000" algn="tl">
                    <a:srgbClr val="000000">
                      <a:alpha val="43137"/>
                    </a:srgbClr>
                  </a:outerShdw>
                </a:effectLst>
                <a:latin typeface="方正小标宋简体" pitchFamily="1" charset="-122"/>
                <a:ea typeface="方正小标宋简体" pitchFamily="1" charset="-122"/>
              </a:rPr>
              <a:t>3</a:t>
            </a:r>
            <a:r>
              <a:rPr lang="zh-CN" altLang="en-US" dirty="0" smtClean="0">
                <a:solidFill>
                  <a:srgbClr val="FF0000"/>
                </a:solidFill>
                <a:effectLst>
                  <a:outerShdw blurRad="38100" dist="38100" dir="2700000" algn="tl">
                    <a:srgbClr val="000000">
                      <a:alpha val="43137"/>
                    </a:srgbClr>
                  </a:outerShdw>
                </a:effectLst>
                <a:latin typeface="方正小标宋简体" pitchFamily="1" charset="-122"/>
                <a:ea typeface="方正小标宋简体" pitchFamily="1" charset="-122"/>
              </a:rPr>
              <a:t>圈；</a:t>
            </a:r>
            <a:endParaRPr lang="zh-CN" altLang="en-US" dirty="0" smtClean="0">
              <a:solidFill>
                <a:srgbClr val="FF0000"/>
              </a:solidFill>
              <a:effectLst>
                <a:outerShdw blurRad="38100" dist="38100" dir="2700000" algn="tl">
                  <a:srgbClr val="000000">
                    <a:alpha val="43137"/>
                  </a:srgbClr>
                </a:outerShdw>
              </a:effectLst>
              <a:latin typeface="方正小标宋简体" pitchFamily="1" charset="-122"/>
              <a:ea typeface="方正小标宋简体" pitchFamily="1" charset="-122"/>
            </a:endParaRPr>
          </a:p>
          <a:p>
            <a:pPr marL="358775" lvl="1" indent="-358775">
              <a:defRPr/>
            </a:pPr>
            <a:r>
              <a:rPr lang="zh-CN" altLang="en-US" dirty="0" smtClean="0">
                <a:latin typeface="方正小标宋简体" pitchFamily="1" charset="-122"/>
                <a:ea typeface="方正小标宋简体" pitchFamily="1" charset="-122"/>
              </a:rPr>
              <a:t>纲丝绳直径与卷筒上的绳槽直径相匹配。</a:t>
            </a:r>
            <a:endParaRPr lang="zh-CN" altLang="en-US" dirty="0" smtClean="0">
              <a:latin typeface="方正小标宋简体" pitchFamily="1" charset="-122"/>
              <a:ea typeface="方正小标宋简体" pitchFamily="1" charset="-122"/>
            </a:endParaRPr>
          </a:p>
        </p:txBody>
      </p:sp>
      <p:pic>
        <p:nvPicPr>
          <p:cNvPr id="108550" name="Picture 3" descr="IMG_3719"/>
          <p:cNvPicPr>
            <a:picLocks noChangeAspect="1" noChangeArrowheads="1"/>
          </p:cNvPicPr>
          <p:nvPr/>
        </p:nvPicPr>
        <p:blipFill>
          <a:blip r:embed="rId3"/>
          <a:srcRect/>
          <a:stretch>
            <a:fillRect/>
          </a:stretch>
        </p:blipFill>
        <p:spPr bwMode="auto">
          <a:xfrm>
            <a:off x="938213" y="2614613"/>
            <a:ext cx="10339387" cy="3773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3076"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3078" name="Picture 8" descr="DSCN1100"/>
          <p:cNvPicPr>
            <a:picLocks noChangeAspect="1" noChangeArrowheads="1"/>
          </p:cNvPicPr>
          <p:nvPr/>
        </p:nvPicPr>
        <p:blipFill>
          <a:blip r:embed="rId3"/>
          <a:srcRect/>
          <a:stretch>
            <a:fillRect/>
          </a:stretch>
        </p:blipFill>
        <p:spPr bwMode="auto">
          <a:xfrm>
            <a:off x="7402513" y="987425"/>
            <a:ext cx="3424237" cy="2449513"/>
          </a:xfrm>
          <a:prstGeom prst="rect">
            <a:avLst/>
          </a:prstGeom>
          <a:noFill/>
          <a:ln w="9525">
            <a:noFill/>
            <a:miter lim="800000"/>
            <a:headEnd/>
            <a:tailEnd/>
          </a:ln>
        </p:spPr>
      </p:pic>
      <p:sp>
        <p:nvSpPr>
          <p:cNvPr id="3079" name="Text Box 9"/>
          <p:cNvSpPr>
            <a:spLocks noChangeArrowheads="1"/>
          </p:cNvSpPr>
          <p:nvPr/>
        </p:nvSpPr>
        <p:spPr bwMode="auto">
          <a:xfrm>
            <a:off x="525463" y="1368425"/>
            <a:ext cx="2655887" cy="3970338"/>
          </a:xfrm>
          <a:prstGeom prst="rect">
            <a:avLst/>
          </a:prstGeom>
          <a:solidFill>
            <a:srgbClr val="E4C43C"/>
          </a:solidFill>
          <a:ln w="28575">
            <a:solidFill>
              <a:srgbClr val="2A5010"/>
            </a:solidFill>
            <a:miter lim="800000"/>
          </a:ln>
        </p:spPr>
        <p:txBody>
          <a:bodyPr lIns="91429" tIns="45714" rIns="91429" bIns="45714">
            <a:spAutoFit/>
          </a:bodyPr>
          <a:lstStyle/>
          <a:p>
            <a:pPr>
              <a:spcBef>
                <a:spcPct val="25000"/>
              </a:spcBef>
              <a:spcAft>
                <a:spcPct val="20000"/>
              </a:spcAft>
            </a:pPr>
            <a:r>
              <a:rPr lang="zh-CN" altLang="en-US" sz="2800" b="1">
                <a:solidFill>
                  <a:srgbClr val="FF0000"/>
                </a:solidFill>
                <a:latin typeface="宋体" panose="02010600030101010101" pitchFamily="2" charset="-122"/>
                <a:sym typeface="宋体" panose="02010600030101010101" pitchFamily="2" charset="-122"/>
              </a:rPr>
              <a:t>外支腿必须完全伸展并使车轮离地，保持水平并牢固支撑在垫板上。支撑垫板大小应该至少是外支腿底板截面积的三倍以上 </a:t>
            </a:r>
            <a:endParaRPr lang="zh-CN" altLang="en-US" sz="2800" b="1">
              <a:solidFill>
                <a:srgbClr val="FF0000"/>
              </a:solidFill>
              <a:latin typeface="宋体" panose="02010600030101010101" pitchFamily="2" charset="-122"/>
              <a:sym typeface="宋体" panose="02010600030101010101" pitchFamily="2" charset="-122"/>
            </a:endParaRPr>
          </a:p>
        </p:txBody>
      </p:sp>
      <p:pic>
        <p:nvPicPr>
          <p:cNvPr id="3080" name="Picture 3" descr="L1010934"/>
          <p:cNvPicPr>
            <a:picLocks noChangeAspect="1" noChangeArrowheads="1"/>
          </p:cNvPicPr>
          <p:nvPr/>
        </p:nvPicPr>
        <p:blipFill>
          <a:blip r:embed="rId4"/>
          <a:srcRect/>
          <a:stretch>
            <a:fillRect/>
          </a:stretch>
        </p:blipFill>
        <p:spPr bwMode="auto">
          <a:xfrm>
            <a:off x="3908425" y="987425"/>
            <a:ext cx="3162300" cy="2603500"/>
          </a:xfrm>
          <a:prstGeom prst="rect">
            <a:avLst/>
          </a:prstGeom>
          <a:noFill/>
          <a:ln w="28575">
            <a:solidFill>
              <a:srgbClr val="2A5010"/>
            </a:solidFill>
            <a:miter lim="800000"/>
            <a:headEnd/>
            <a:tailEnd/>
          </a:ln>
        </p:spPr>
      </p:pic>
      <p:pic>
        <p:nvPicPr>
          <p:cNvPr id="3081" name="Picture 5" descr="IMG_0105"/>
          <p:cNvPicPr>
            <a:picLocks noChangeAspect="1" noChangeArrowheads="1"/>
          </p:cNvPicPr>
          <p:nvPr/>
        </p:nvPicPr>
        <p:blipFill>
          <a:blip r:embed="rId5"/>
          <a:srcRect/>
          <a:stretch>
            <a:fillRect/>
          </a:stretch>
        </p:blipFill>
        <p:spPr bwMode="auto">
          <a:xfrm>
            <a:off x="3832225" y="3759200"/>
            <a:ext cx="3300413" cy="2554288"/>
          </a:xfrm>
          <a:prstGeom prst="rect">
            <a:avLst/>
          </a:prstGeom>
          <a:noFill/>
          <a:ln w="28575">
            <a:solidFill>
              <a:srgbClr val="2A5010"/>
            </a:solidFill>
            <a:miter lim="800000"/>
            <a:headEnd/>
            <a:tailEnd/>
          </a:ln>
        </p:spPr>
      </p:pic>
      <p:pic>
        <p:nvPicPr>
          <p:cNvPr id="3073" name="图片 3072"/>
          <p:cNvPicPr>
            <a:picLocks noChangeAspect="1"/>
          </p:cNvPicPr>
          <p:nvPr/>
        </p:nvPicPr>
        <p:blipFill>
          <a:blip r:embed="rId6"/>
          <a:stretch>
            <a:fillRect/>
          </a:stretch>
        </p:blipFill>
        <p:spPr>
          <a:xfrm>
            <a:off x="7391400" y="3759200"/>
            <a:ext cx="3581400" cy="2451100"/>
          </a:xfrm>
          <a:prstGeom prst="rect">
            <a:avLst/>
          </a:prstGeom>
          <a:noFill/>
          <a:ln w="9525">
            <a:noFill/>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0957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109573" name="Picture 4" descr="IMG_1860"/>
          <p:cNvPicPr>
            <a:picLocks noChangeAspect="1" noChangeArrowheads="1"/>
          </p:cNvPicPr>
          <p:nvPr/>
        </p:nvPicPr>
        <p:blipFill>
          <a:blip r:embed="rId3"/>
          <a:srcRect/>
          <a:stretch>
            <a:fillRect/>
          </a:stretch>
        </p:blipFill>
        <p:spPr bwMode="auto">
          <a:xfrm>
            <a:off x="4619625" y="850900"/>
            <a:ext cx="3706813" cy="4122738"/>
          </a:xfrm>
          <a:prstGeom prst="rect">
            <a:avLst/>
          </a:prstGeom>
          <a:noFill/>
          <a:ln w="9525">
            <a:noFill/>
            <a:miter lim="800000"/>
            <a:headEnd/>
            <a:tailEnd/>
          </a:ln>
        </p:spPr>
      </p:pic>
      <p:pic>
        <p:nvPicPr>
          <p:cNvPr id="109574" name="Picture 5" descr="IMG_1902"/>
          <p:cNvPicPr>
            <a:picLocks noChangeAspect="1" noChangeArrowheads="1"/>
          </p:cNvPicPr>
          <p:nvPr/>
        </p:nvPicPr>
        <p:blipFill>
          <a:blip r:embed="rId4"/>
          <a:srcRect/>
          <a:stretch>
            <a:fillRect/>
          </a:stretch>
        </p:blipFill>
        <p:spPr bwMode="auto">
          <a:xfrm>
            <a:off x="8326438" y="850900"/>
            <a:ext cx="3865562" cy="4117975"/>
          </a:xfrm>
          <a:prstGeom prst="rect">
            <a:avLst/>
          </a:prstGeom>
          <a:noFill/>
          <a:ln w="9525">
            <a:noFill/>
            <a:miter lim="800000"/>
            <a:headEnd/>
            <a:tailEnd/>
          </a:ln>
        </p:spPr>
      </p:pic>
      <p:pic>
        <p:nvPicPr>
          <p:cNvPr id="109575" name="Picture 2" descr="图片1副本"/>
          <p:cNvPicPr>
            <a:picLocks noChangeAspect="1" noChangeArrowheads="1"/>
          </p:cNvPicPr>
          <p:nvPr/>
        </p:nvPicPr>
        <p:blipFill>
          <a:blip r:embed="rId5"/>
          <a:srcRect/>
          <a:stretch>
            <a:fillRect/>
          </a:stretch>
        </p:blipFill>
        <p:spPr bwMode="auto">
          <a:xfrm>
            <a:off x="101600" y="1001713"/>
            <a:ext cx="4518025" cy="3967162"/>
          </a:xfrm>
          <a:prstGeom prst="rect">
            <a:avLst/>
          </a:prstGeom>
          <a:noFill/>
          <a:ln w="9525">
            <a:noFill/>
            <a:miter lim="800000"/>
            <a:headEnd/>
            <a:tailEnd/>
          </a:ln>
        </p:spPr>
      </p:pic>
      <p:sp>
        <p:nvSpPr>
          <p:cNvPr id="9" name="TextBox 8"/>
          <p:cNvSpPr txBox="1"/>
          <p:nvPr/>
        </p:nvSpPr>
        <p:spPr>
          <a:xfrm>
            <a:off x="1436912" y="5041201"/>
            <a:ext cx="1770745" cy="369332"/>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正确使用遛绳</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0" name="TextBox 9"/>
          <p:cNvSpPr txBox="1"/>
          <p:nvPr/>
        </p:nvSpPr>
        <p:spPr>
          <a:xfrm>
            <a:off x="7068454" y="5041201"/>
            <a:ext cx="2772232" cy="369332"/>
          </a:xfrm>
          <a:prstGeom prst="rect">
            <a:avLst/>
          </a:prstGeom>
          <a:solidFill>
            <a:srgbClr val="FF0000"/>
          </a:solidFill>
          <a:effectLst>
            <a:outerShdw blurRad="76200" dist="12700" dir="2700000" sy="-23000" kx="-800400" algn="bl"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遛绳去哪了？？</a:t>
            </a:r>
            <a:endParaRPr lang="zh-CN"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1059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110597" name="Picture 4" descr="DSCN1133"/>
          <p:cNvPicPr>
            <a:picLocks noChangeAspect="1" noChangeArrowheads="1"/>
          </p:cNvPicPr>
          <p:nvPr/>
        </p:nvPicPr>
        <p:blipFill>
          <a:blip r:embed="rId3"/>
          <a:srcRect/>
          <a:stretch>
            <a:fillRect/>
          </a:stretch>
        </p:blipFill>
        <p:spPr bwMode="auto">
          <a:xfrm>
            <a:off x="638175" y="1058863"/>
            <a:ext cx="11060113" cy="4094162"/>
          </a:xfrm>
          <a:prstGeom prst="rect">
            <a:avLst/>
          </a:prstGeom>
          <a:noFill/>
          <a:ln w="9525">
            <a:noFill/>
            <a:miter lim="800000"/>
            <a:headEnd/>
            <a:tailEnd/>
          </a:ln>
        </p:spPr>
      </p:pic>
      <p:sp>
        <p:nvSpPr>
          <p:cNvPr id="110598" name="AutoShape 8"/>
          <p:cNvSpPr>
            <a:spLocks noChangeArrowheads="1"/>
          </p:cNvSpPr>
          <p:nvPr/>
        </p:nvSpPr>
        <p:spPr bwMode="auto">
          <a:xfrm>
            <a:off x="4140200" y="4541838"/>
            <a:ext cx="4154488" cy="1776412"/>
          </a:xfrm>
          <a:prstGeom prst="irregularSeal2">
            <a:avLst/>
          </a:prstGeom>
          <a:noFill/>
          <a:ln w="47625">
            <a:solidFill>
              <a:srgbClr val="C42F1A"/>
            </a:solidFill>
            <a:miter lim="800000"/>
          </a:ln>
        </p:spPr>
        <p:txBody>
          <a:bodyPr lIns="91429" tIns="45714" rIns="91429" bIns="45714" anchor="ctr">
            <a:spAutoFit/>
          </a:bodyPr>
          <a:lstStyle/>
          <a:p>
            <a:pPr>
              <a:spcBef>
                <a:spcPct val="25000"/>
              </a:spcBef>
              <a:spcAft>
                <a:spcPct val="20000"/>
              </a:spcAft>
            </a:pPr>
            <a:endParaRPr lang="zh-CN" altLang="zh-CN" sz="2400" b="1"/>
          </a:p>
        </p:txBody>
      </p:sp>
      <p:sp>
        <p:nvSpPr>
          <p:cNvPr id="110599" name="Text Box 7"/>
          <p:cNvSpPr>
            <a:spLocks noChangeArrowheads="1"/>
          </p:cNvSpPr>
          <p:nvPr/>
        </p:nvSpPr>
        <p:spPr bwMode="auto">
          <a:xfrm>
            <a:off x="4645025" y="5137150"/>
            <a:ext cx="2855913" cy="585788"/>
          </a:xfrm>
          <a:prstGeom prst="rect">
            <a:avLst/>
          </a:prstGeom>
          <a:noFill/>
          <a:ln w="9525">
            <a:noFill/>
            <a:miter lim="800000"/>
          </a:ln>
        </p:spPr>
        <p:txBody>
          <a:bodyPr lIns="91429" tIns="45714" rIns="91429" bIns="45714">
            <a:spAutoFit/>
          </a:bodyPr>
          <a:lstStyle/>
          <a:p>
            <a:pPr marL="514350" indent="-514350">
              <a:spcBef>
                <a:spcPct val="25000"/>
              </a:spcBef>
              <a:spcAft>
                <a:spcPct val="20000"/>
              </a:spcAft>
            </a:pPr>
            <a:r>
              <a:rPr lang="zh-CN" altLang="en-US" sz="3200" b="1">
                <a:solidFill>
                  <a:srgbClr val="0000FF"/>
                </a:solidFill>
              </a:rPr>
              <a:t>一勾一环原则</a:t>
            </a:r>
            <a:endParaRPr lang="zh-CN" altLang="en-US" sz="3200" b="1">
              <a:solidFill>
                <a:srgbClr val="0000FF"/>
              </a:solidFill>
            </a:endParaRPr>
          </a:p>
        </p:txBody>
      </p:sp>
      <p:sp>
        <p:nvSpPr>
          <p:cNvPr id="110600" name="Oval 5"/>
          <p:cNvSpPr>
            <a:spLocks noChangeArrowheads="1"/>
          </p:cNvSpPr>
          <p:nvPr/>
        </p:nvSpPr>
        <p:spPr bwMode="auto">
          <a:xfrm>
            <a:off x="4697413" y="2128838"/>
            <a:ext cx="2736850" cy="1800225"/>
          </a:xfrm>
          <a:prstGeom prst="ellipse">
            <a:avLst/>
          </a:prstGeom>
          <a:noFill/>
          <a:ln w="57150" cap="rnd">
            <a:solidFill>
              <a:srgbClr val="FF0000"/>
            </a:solidFill>
            <a:prstDash val="sysDot"/>
            <a:round/>
          </a:ln>
        </p:spPr>
        <p:txBody>
          <a:bodyPr wrap="none" anchor="ctr"/>
          <a:lstStyle/>
          <a:p>
            <a:pPr>
              <a:spcBef>
                <a:spcPct val="25000"/>
              </a:spcBef>
              <a:spcAft>
                <a:spcPct val="20000"/>
              </a:spcAft>
            </a:pPr>
            <a:endParaRPr lang="zh-CN" altLang="zh-CN" sz="2400" b="1"/>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1161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0" y="955675"/>
            <a:ext cx="8226425" cy="771525"/>
          </a:xfrm>
        </p:spPr>
        <p:txBody>
          <a:bodyPr>
            <a:noAutofit/>
          </a:bodyPr>
          <a:lstStyle/>
          <a:p>
            <a:pPr algn="ctr">
              <a:defRPr/>
            </a:pPr>
            <a:r>
              <a:rPr lang="zh-CN" altLang="en-US" sz="4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钢丝绳插头不规范过</a:t>
            </a:r>
            <a:r>
              <a:rPr lang="zh-CN" altLang="en-US" sz="4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短</a:t>
            </a:r>
            <a:endParaRPr lang="en-US" altLang="zh-CN" sz="4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7" name="Picture 4" descr="SDC13180"/>
          <p:cNvPicPr>
            <a:picLocks noChangeAspect="1" noChangeArrowheads="1"/>
          </p:cNvPicPr>
          <p:nvPr/>
        </p:nvPicPr>
        <p:blipFill>
          <a:blip r:embed="rId3" cstate="print"/>
          <a:srcRect/>
          <a:stretch>
            <a:fillRect/>
          </a:stretch>
        </p:blipFill>
        <p:spPr bwMode="auto">
          <a:xfrm>
            <a:off x="263525" y="1909975"/>
            <a:ext cx="5175067" cy="3605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3" descr="照片3 007"/>
          <p:cNvPicPr>
            <a:picLocks noChangeAspect="1" noChangeArrowheads="1"/>
          </p:cNvPicPr>
          <p:nvPr/>
        </p:nvPicPr>
        <p:blipFill>
          <a:blip r:embed="rId4" cstate="print"/>
          <a:srcRect/>
          <a:stretch>
            <a:fillRect/>
          </a:stretch>
        </p:blipFill>
        <p:spPr>
          <a:xfrm>
            <a:off x="5783390" y="1985679"/>
            <a:ext cx="5358025" cy="3454046"/>
          </a:xfrm>
          <a:prstGeom prst="rect">
            <a:avLst/>
          </a:prstGeom>
          <a:noFill/>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1264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263525" y="968375"/>
            <a:ext cx="6049963" cy="714375"/>
          </a:xfrm>
        </p:spPr>
        <p:txBody>
          <a:bodyPr/>
          <a:lstStyle/>
          <a:p>
            <a:pPr algn="ctr">
              <a:defRPr/>
            </a:pPr>
            <a:r>
              <a:rPr lang="zh-CN" altLang="en-US" sz="4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不符合要求的吊带</a:t>
            </a:r>
            <a:endParaRPr lang="zh-CN" altLang="en-US" sz="4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112646" name="Picture 3" descr="15"/>
          <p:cNvPicPr>
            <a:picLocks noChangeAspect="1" noChangeArrowheads="1"/>
          </p:cNvPicPr>
          <p:nvPr/>
        </p:nvPicPr>
        <p:blipFill>
          <a:blip r:embed="rId3"/>
          <a:srcRect/>
          <a:stretch>
            <a:fillRect/>
          </a:stretch>
        </p:blipFill>
        <p:spPr bwMode="auto">
          <a:xfrm>
            <a:off x="1219200" y="1993900"/>
            <a:ext cx="4876800" cy="3551238"/>
          </a:xfrm>
          <a:prstGeom prst="rect">
            <a:avLst/>
          </a:prstGeom>
          <a:noFill/>
          <a:ln w="9525">
            <a:noFill/>
            <a:miter lim="800000"/>
            <a:headEnd/>
            <a:tailEnd/>
          </a:ln>
        </p:spPr>
      </p:pic>
      <p:pic>
        <p:nvPicPr>
          <p:cNvPr id="112647" name="Picture 3" descr="20"/>
          <p:cNvPicPr>
            <a:picLocks noChangeAspect="1" noChangeArrowheads="1"/>
          </p:cNvPicPr>
          <p:nvPr/>
        </p:nvPicPr>
        <p:blipFill>
          <a:blip r:embed="rId4" cstate="print"/>
          <a:srcRect/>
          <a:stretch>
            <a:fillRect/>
          </a:stretch>
        </p:blipFill>
        <p:spPr bwMode="auto">
          <a:xfrm>
            <a:off x="7178675" y="981075"/>
            <a:ext cx="3735388" cy="2305050"/>
          </a:xfrm>
          <a:prstGeom prst="rect">
            <a:avLst/>
          </a:prstGeom>
          <a:noFill/>
          <a:ln w="9525">
            <a:noFill/>
            <a:miter lim="800000"/>
            <a:headEnd/>
            <a:tailEnd/>
          </a:ln>
        </p:spPr>
      </p:pic>
      <p:pic>
        <p:nvPicPr>
          <p:cNvPr id="112648" name="Picture 6" descr="C:\Users\h5514wxz\Desktop\总部QHSE周例会安全经验分享\CIMG0115.JPG"/>
          <p:cNvPicPr>
            <a:picLocks noChangeAspect="1" noChangeArrowheads="1"/>
          </p:cNvPicPr>
          <p:nvPr/>
        </p:nvPicPr>
        <p:blipFill>
          <a:blip r:embed="rId5"/>
          <a:srcRect/>
          <a:stretch>
            <a:fillRect/>
          </a:stretch>
        </p:blipFill>
        <p:spPr bwMode="auto">
          <a:xfrm>
            <a:off x="7310438" y="3768725"/>
            <a:ext cx="3473450" cy="231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39775" y="990600"/>
            <a:ext cx="5356225" cy="1016000"/>
          </a:xfrm>
          <a:prstGeom prst="rect">
            <a:avLst/>
          </a:prstGeom>
          <a:solidFill>
            <a:schemeClr val="bg1"/>
          </a:solidFill>
          <a:ln>
            <a:noFill/>
          </a:ln>
          <a:effectLst/>
        </p:spPr>
        <p:txBody>
          <a:bodyPr>
            <a:spAutoFit/>
          </a:bodyPr>
          <a:lstStyle/>
          <a:p>
            <a:pPr>
              <a:spcBef>
                <a:spcPct val="50000"/>
              </a:spcBef>
              <a:defRPr/>
            </a:pPr>
            <a:r>
              <a:rPr lang="zh-CN" altLang="en-US" sz="2000" b="1" dirty="0">
                <a:solidFill>
                  <a:srgbClr val="FF0000"/>
                </a:solidFill>
                <a:effectLst>
                  <a:outerShdw blurRad="38100" dist="38100" dir="2700000" algn="tl">
                    <a:srgbClr val="000000">
                      <a:alpha val="43137"/>
                    </a:srgbClr>
                  </a:outerShdw>
                </a:effectLst>
                <a:latin typeface="Franklin Gothic Medium Cond" panose="020B0606030402020204" pitchFamily="34" charset="0"/>
                <a:ea typeface="楷体_GB2312" pitchFamily="49" charset="-122"/>
              </a:rPr>
              <a:t>强烈要求打腿的枕木是采用相当坚硬的，并且要求排列紧凑，面积按现场实际情况大于支腿板底部面积</a:t>
            </a:r>
            <a:endParaRPr lang="zh-CN" altLang="en-US" sz="2000" b="1" dirty="0">
              <a:solidFill>
                <a:srgbClr val="FF0000"/>
              </a:solidFill>
              <a:effectLst>
                <a:outerShdw blurRad="38100" dist="38100" dir="2700000" algn="tl">
                  <a:srgbClr val="000000">
                    <a:alpha val="43137"/>
                  </a:srgbClr>
                </a:outerShdw>
              </a:effectLst>
              <a:latin typeface="Franklin Gothic Medium Cond" panose="020B0606030402020204" pitchFamily="34" charset="0"/>
              <a:ea typeface="楷体_GB2312" pitchFamily="49" charset="-122"/>
            </a:endParaRPr>
          </a:p>
        </p:txBody>
      </p:sp>
      <p:sp>
        <p:nvSpPr>
          <p:cNvPr id="26627" name="Text Box 3"/>
          <p:cNvSpPr txBox="1">
            <a:spLocks noChangeArrowheads="1"/>
          </p:cNvSpPr>
          <p:nvPr/>
        </p:nvSpPr>
        <p:spPr bwMode="auto">
          <a:xfrm>
            <a:off x="1543050" y="3575050"/>
            <a:ext cx="977900" cy="396875"/>
          </a:xfrm>
          <a:prstGeom prst="rect">
            <a:avLst/>
          </a:prstGeom>
          <a:noFill/>
          <a:ln w="9525">
            <a:noFill/>
            <a:miter lim="800000"/>
          </a:ln>
        </p:spPr>
        <p:txBody>
          <a:bodyPr>
            <a:spAutoFit/>
          </a:bodyPr>
          <a:lstStyle/>
          <a:p>
            <a:pPr>
              <a:spcBef>
                <a:spcPct val="50000"/>
              </a:spcBef>
            </a:pPr>
            <a:endParaRPr lang="zh-CN" altLang="zh-CN" sz="2000" b="1">
              <a:solidFill>
                <a:srgbClr val="CC0000"/>
              </a:solidFill>
              <a:latin typeface="Franklin Gothic Medium Cond" panose="020B0606030402020204" pitchFamily="34" charset="0"/>
            </a:endParaRPr>
          </a:p>
        </p:txBody>
      </p:sp>
      <p:sp>
        <p:nvSpPr>
          <p:cNvPr id="26628" name="Text Box 4"/>
          <p:cNvSpPr txBox="1">
            <a:spLocks noChangeArrowheads="1"/>
          </p:cNvSpPr>
          <p:nvPr/>
        </p:nvSpPr>
        <p:spPr bwMode="auto">
          <a:xfrm>
            <a:off x="4851400" y="1708150"/>
            <a:ext cx="1454150" cy="396875"/>
          </a:xfrm>
          <a:prstGeom prst="rect">
            <a:avLst/>
          </a:prstGeom>
          <a:solidFill>
            <a:schemeClr val="bg1"/>
          </a:solidFill>
          <a:ln w="9525">
            <a:noFill/>
            <a:miter lim="800000"/>
          </a:ln>
        </p:spPr>
        <p:txBody>
          <a:bodyPr>
            <a:spAutoFit/>
          </a:bodyPr>
          <a:lstStyle/>
          <a:p>
            <a:pPr>
              <a:spcBef>
                <a:spcPct val="50000"/>
              </a:spcBef>
            </a:pPr>
            <a:endParaRPr lang="zh-CN" altLang="zh-CN" sz="2000" b="1">
              <a:solidFill>
                <a:srgbClr val="CC0000"/>
              </a:solidFill>
              <a:latin typeface="Franklin Gothic Medium Cond" panose="020B0606030402020204" pitchFamily="34" charset="0"/>
            </a:endParaRPr>
          </a:p>
        </p:txBody>
      </p:sp>
      <p:sp>
        <p:nvSpPr>
          <p:cNvPr id="26629" name="Text Box 5"/>
          <p:cNvSpPr txBox="1">
            <a:spLocks noChangeArrowheads="1"/>
          </p:cNvSpPr>
          <p:nvPr/>
        </p:nvSpPr>
        <p:spPr bwMode="auto">
          <a:xfrm>
            <a:off x="4229100" y="1930400"/>
            <a:ext cx="736600" cy="396875"/>
          </a:xfrm>
          <a:prstGeom prst="rect">
            <a:avLst/>
          </a:prstGeom>
          <a:solidFill>
            <a:schemeClr val="bg1"/>
          </a:solidFill>
          <a:ln w="9525">
            <a:noFill/>
            <a:miter lim="800000"/>
          </a:ln>
        </p:spPr>
        <p:txBody>
          <a:bodyPr>
            <a:spAutoFit/>
          </a:bodyPr>
          <a:lstStyle/>
          <a:p>
            <a:pPr>
              <a:spcBef>
                <a:spcPct val="50000"/>
              </a:spcBef>
            </a:pPr>
            <a:endParaRPr lang="zh-CN" altLang="zh-CN" sz="2000" b="1">
              <a:solidFill>
                <a:srgbClr val="CC0000"/>
              </a:solidFill>
              <a:latin typeface="Franklin Gothic Medium Cond" panose="020B0606030402020204" pitchFamily="34" charset="0"/>
            </a:endParaRPr>
          </a:p>
        </p:txBody>
      </p:sp>
      <p:sp>
        <p:nvSpPr>
          <p:cNvPr id="8" name="Text Box 6"/>
          <p:cNvSpPr txBox="1">
            <a:spLocks noChangeArrowheads="1"/>
          </p:cNvSpPr>
          <p:nvPr/>
        </p:nvSpPr>
        <p:spPr bwMode="auto">
          <a:xfrm>
            <a:off x="6951663" y="2797175"/>
            <a:ext cx="4630737" cy="708025"/>
          </a:xfrm>
          <a:prstGeom prst="rect">
            <a:avLst/>
          </a:prstGeom>
          <a:solidFill>
            <a:schemeClr val="bg1"/>
          </a:solidFill>
          <a:ln>
            <a:noFill/>
          </a:ln>
          <a:effectLst/>
        </p:spPr>
        <p:txBody>
          <a:bodyPr>
            <a:spAutoFit/>
          </a:bodyPr>
          <a:lstStyle/>
          <a:p>
            <a:pPr>
              <a:spcBef>
                <a:spcPct val="50000"/>
              </a:spcBef>
              <a:defRPr/>
            </a:pPr>
            <a:r>
              <a:rPr lang="zh-CN" altLang="en-US" sz="2000" b="1" dirty="0">
                <a:solidFill>
                  <a:srgbClr val="FF0000"/>
                </a:solidFill>
                <a:effectLst>
                  <a:outerShdw blurRad="38100" dist="38100" dir="2700000" algn="tl">
                    <a:srgbClr val="000000">
                      <a:alpha val="43137"/>
                    </a:srgbClr>
                  </a:outerShdw>
                </a:effectLst>
                <a:latin typeface="Franklin Gothic Medium Cond" panose="020B0606030402020204" pitchFamily="34" charset="0"/>
                <a:ea typeface="楷体_GB2312" pitchFamily="49" charset="-122"/>
              </a:rPr>
              <a:t>枕木的布置必须总是保持水平的用以保证液压千斤顶与支腿板保持垂直。</a:t>
            </a:r>
            <a:endParaRPr lang="zh-CN" altLang="en-US" sz="2000" b="1" dirty="0">
              <a:solidFill>
                <a:srgbClr val="FF0000"/>
              </a:solidFill>
              <a:effectLst>
                <a:outerShdw blurRad="38100" dist="38100" dir="2700000" algn="tl">
                  <a:srgbClr val="000000">
                    <a:alpha val="43137"/>
                  </a:srgbClr>
                </a:outerShdw>
              </a:effectLst>
              <a:latin typeface="Franklin Gothic Medium Cond" panose="020B0606030402020204" pitchFamily="34" charset="0"/>
              <a:ea typeface="楷体_GB2312" pitchFamily="49" charset="-122"/>
            </a:endParaRPr>
          </a:p>
        </p:txBody>
      </p:sp>
      <p:sp>
        <p:nvSpPr>
          <p:cNvPr id="9" name="Text Box 7"/>
          <p:cNvSpPr txBox="1">
            <a:spLocks noChangeArrowheads="1"/>
          </p:cNvSpPr>
          <p:nvPr/>
        </p:nvSpPr>
        <p:spPr bwMode="auto">
          <a:xfrm>
            <a:off x="6305550" y="5345113"/>
            <a:ext cx="5465763" cy="1016000"/>
          </a:xfrm>
          <a:prstGeom prst="rect">
            <a:avLst/>
          </a:prstGeom>
          <a:solidFill>
            <a:schemeClr val="bg1"/>
          </a:solidFill>
          <a:ln>
            <a:noFill/>
          </a:ln>
          <a:effectLst/>
        </p:spPr>
        <p:txBody>
          <a:bodyPr>
            <a:spAutoFit/>
          </a:bodyPr>
          <a:lstStyle/>
          <a:p>
            <a:pPr>
              <a:spcBef>
                <a:spcPct val="50000"/>
              </a:spcBef>
              <a:defRPr/>
            </a:pPr>
            <a:r>
              <a:rPr lang="zh-CN" altLang="en-US" sz="2000" b="1" dirty="0">
                <a:solidFill>
                  <a:srgbClr val="FF0000"/>
                </a:solidFill>
                <a:effectLst>
                  <a:outerShdw blurRad="38100" dist="38100" dir="2700000" algn="tl">
                    <a:srgbClr val="000000">
                      <a:alpha val="43137"/>
                    </a:srgbClr>
                  </a:outerShdw>
                </a:effectLst>
                <a:latin typeface="Franklin Gothic Medium Cond" panose="020B0606030402020204" pitchFamily="34" charset="0"/>
                <a:ea typeface="楷体_GB2312" pitchFamily="49" charset="-122"/>
              </a:rPr>
              <a:t>若液压千斤顶与支腿板保持不垂直，可能产生支腿板球铰接处失效或支腿板在枕木上产生滑移而损坏或导致油缸损坏。</a:t>
            </a:r>
            <a:endParaRPr lang="zh-CN" altLang="en-US" sz="2000" b="1" dirty="0">
              <a:solidFill>
                <a:srgbClr val="FF0000"/>
              </a:solidFill>
              <a:effectLst>
                <a:outerShdw blurRad="38100" dist="38100" dir="2700000" algn="tl">
                  <a:srgbClr val="000000">
                    <a:alpha val="43137"/>
                  </a:srgbClr>
                </a:outerShdw>
              </a:effectLst>
              <a:latin typeface="Franklin Gothic Medium Cond" panose="020B0606030402020204" pitchFamily="34" charset="0"/>
              <a:ea typeface="楷体_GB2312" pitchFamily="49" charset="-122"/>
            </a:endParaRPr>
          </a:p>
        </p:txBody>
      </p:sp>
      <p:pic>
        <p:nvPicPr>
          <p:cNvPr id="26632" name="Picture 8"/>
          <p:cNvPicPr>
            <a:picLocks noChangeAspect="1" noChangeArrowheads="1"/>
          </p:cNvPicPr>
          <p:nvPr/>
        </p:nvPicPr>
        <p:blipFill>
          <a:blip r:embed="rId1"/>
          <a:srcRect/>
          <a:stretch>
            <a:fillRect/>
          </a:stretch>
        </p:blipFill>
        <p:spPr bwMode="auto">
          <a:xfrm>
            <a:off x="1055688" y="2105025"/>
            <a:ext cx="4837112" cy="3938588"/>
          </a:xfrm>
          <a:prstGeom prst="rect">
            <a:avLst/>
          </a:prstGeom>
          <a:noFill/>
          <a:ln w="9525">
            <a:noFill/>
            <a:miter lim="800000"/>
            <a:headEnd/>
            <a:tailEnd/>
          </a:ln>
        </p:spPr>
      </p:pic>
      <p:pic>
        <p:nvPicPr>
          <p:cNvPr id="26633" name="Picture 9"/>
          <p:cNvPicPr>
            <a:picLocks noChangeAspect="1" noChangeArrowheads="1"/>
          </p:cNvPicPr>
          <p:nvPr/>
        </p:nvPicPr>
        <p:blipFill>
          <a:blip r:embed="rId2"/>
          <a:srcRect/>
          <a:stretch>
            <a:fillRect/>
          </a:stretch>
        </p:blipFill>
        <p:spPr bwMode="auto">
          <a:xfrm>
            <a:off x="7997825" y="990600"/>
            <a:ext cx="2611438" cy="1854200"/>
          </a:xfrm>
          <a:prstGeom prst="rect">
            <a:avLst/>
          </a:prstGeom>
          <a:noFill/>
          <a:ln w="9525">
            <a:noFill/>
            <a:miter lim="800000"/>
            <a:headEnd/>
            <a:tailEnd/>
          </a:ln>
        </p:spPr>
      </p:pic>
      <p:pic>
        <p:nvPicPr>
          <p:cNvPr id="26634" name="Picture 10"/>
          <p:cNvPicPr>
            <a:picLocks noChangeAspect="1" noChangeArrowheads="1"/>
          </p:cNvPicPr>
          <p:nvPr/>
        </p:nvPicPr>
        <p:blipFill>
          <a:blip r:embed="rId3"/>
          <a:srcRect/>
          <a:stretch>
            <a:fillRect/>
          </a:stretch>
        </p:blipFill>
        <p:spPr bwMode="auto">
          <a:xfrm>
            <a:off x="8040688" y="3549650"/>
            <a:ext cx="2787650" cy="1795463"/>
          </a:xfrm>
          <a:prstGeom prst="rect">
            <a:avLst/>
          </a:prstGeom>
          <a:noFill/>
          <a:ln w="9525">
            <a:noFill/>
            <a:miter lim="800000"/>
            <a:headEnd/>
            <a:tailEnd/>
          </a:ln>
        </p:spPr>
      </p:pic>
      <p:sp>
        <p:nvSpPr>
          <p:cNvPr id="26635" name="矩形 6"/>
          <p:cNvSpPr>
            <a:spLocks noChangeArrowheads="1"/>
          </p:cNvSpPr>
          <p:nvPr>
            <p:custDataLst>
              <p:tags r:id="rId4"/>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4" name="矩形 8"/>
          <p:cNvSpPr>
            <a:spLocks noChangeArrowheads="1"/>
          </p:cNvSpPr>
          <p:nvPr/>
        </p:nvSpPr>
        <p:spPr bwMode="auto">
          <a:xfrm>
            <a:off x="263525" y="223838"/>
            <a:ext cx="5929313" cy="485775"/>
          </a:xfrm>
          <a:prstGeom prst="rect">
            <a:avLst/>
          </a:prstGeom>
          <a:noFill/>
          <a:ln w="9525">
            <a:noFill/>
            <a:miter lim="800000"/>
          </a:ln>
        </p:spPr>
        <p:txBody>
          <a:bodyPr wrap="none">
            <a:spAutoFit/>
          </a:bodyPr>
          <a:lstStyle/>
          <a:p>
            <a:pPr eaLnBrk="1" hangingPunct="1">
              <a:lnSpc>
                <a:spcPct val="80000"/>
              </a:lnSpc>
              <a:buFont typeface="Arial" panose="020B0604020202020204" pitchFamily="34" charset="0"/>
              <a:buNone/>
              <a:defRPr/>
            </a:pPr>
            <a:r>
              <a:rPr lang="zh-CN" altLang="en-US" sz="3200" b="1" dirty="0">
                <a:solidFill>
                  <a:schemeClr val="bg1"/>
                </a:solidFill>
                <a:latin typeface="+mn-ea"/>
                <a:ea typeface="+mn-ea"/>
              </a:rPr>
              <a:t>起重吊装作业的基本知识及分类</a:t>
            </a:r>
            <a:endParaRPr lang="en-US" altLang="zh-CN" sz="3200" b="1" dirty="0">
              <a:solidFill>
                <a:schemeClr val="bg1"/>
              </a:solidFill>
              <a:latin typeface="+mn-ea"/>
              <a:ea typeface="+mn-ea"/>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1366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161925" y="1030288"/>
            <a:ext cx="6891338" cy="714375"/>
          </a:xfrm>
        </p:spPr>
        <p:txBody>
          <a:bodyPr>
            <a:noAutofit/>
          </a:bodyPr>
          <a:lstStyle/>
          <a:p>
            <a:pPr algn="ctr">
              <a:defRPr/>
            </a:pPr>
            <a:r>
              <a:rPr lang="zh-CN" altLang="en-US" sz="4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单绳吊装致吊物滑落</a:t>
            </a:r>
            <a:endParaRPr lang="zh-CN" altLang="en-US" sz="4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7" name="Picture 4" descr="20091029_003"/>
          <p:cNvPicPr>
            <a:picLocks noChangeAspect="1" noChangeArrowheads="1"/>
          </p:cNvPicPr>
          <p:nvPr/>
        </p:nvPicPr>
        <p:blipFill>
          <a:blip r:embed="rId3" cstate="print"/>
          <a:srcRect/>
          <a:stretch>
            <a:fillRect/>
          </a:stretch>
        </p:blipFill>
        <p:spPr bwMode="auto">
          <a:xfrm>
            <a:off x="2321951" y="1944913"/>
            <a:ext cx="6976308" cy="439118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14691"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6" name="Picture 2" descr="D:\天利高新检查记录\08-12\DSC00415.JPG"/>
          <p:cNvPicPr>
            <a:picLocks noChangeAspect="1" noChangeArrowheads="1"/>
          </p:cNvPicPr>
          <p:nvPr/>
        </p:nvPicPr>
        <p:blipFill>
          <a:blip r:embed="rId3" cstate="print"/>
          <a:srcRect/>
          <a:stretch>
            <a:fillRect/>
          </a:stretch>
        </p:blipFill>
        <p:spPr bwMode="auto">
          <a:xfrm>
            <a:off x="2869476" y="850899"/>
            <a:ext cx="9322524" cy="5662613"/>
          </a:xfrm>
          <a:prstGeom prst="rect">
            <a:avLst/>
          </a:prstGeom>
          <a:ln>
            <a:noFill/>
          </a:ln>
          <a:effectLst>
            <a:softEdge rad="112500"/>
          </a:effectLst>
        </p:spPr>
      </p:pic>
      <p:sp>
        <p:nvSpPr>
          <p:cNvPr id="3" name="TextBox 2"/>
          <p:cNvSpPr txBox="1"/>
          <p:nvPr/>
        </p:nvSpPr>
        <p:spPr>
          <a:xfrm>
            <a:off x="627063" y="2090738"/>
            <a:ext cx="1201737" cy="2308225"/>
          </a:xfrm>
          <a:prstGeom prst="rect">
            <a:avLst/>
          </a:prstGeom>
          <a:noFill/>
        </p:spPr>
        <p:txBody>
          <a:bodyPr>
            <a:spAutoFit/>
          </a:bodyPr>
          <a:lstStyle/>
          <a:p>
            <a:pPr>
              <a:defRPr/>
            </a:pPr>
            <a:r>
              <a:rPr lang="zh-CN" altLang="en-US" sz="3600" b="1" dirty="0">
                <a:solidFill>
                  <a:srgbClr val="FF0000"/>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捆绑不牢</a:t>
            </a:r>
            <a:endParaRPr lang="en-US" altLang="zh-CN" sz="3600" b="1" dirty="0">
              <a:solidFill>
                <a:srgbClr val="FF0000"/>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a:p>
            <a:pPr>
              <a:defRPr/>
            </a:pPr>
            <a:endParaRPr lang="en-US" altLang="zh-CN" sz="3600" b="1" dirty="0">
              <a:solidFill>
                <a:srgbClr val="FF0000"/>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a:p>
            <a:pPr>
              <a:defRPr/>
            </a:pPr>
            <a:r>
              <a:rPr lang="zh-CN" altLang="en-US" sz="3600" b="1" dirty="0">
                <a:solidFill>
                  <a:srgbClr val="FF0000"/>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兜吊</a:t>
            </a:r>
            <a:endParaRPr lang="zh-CN" altLang="en-US" sz="3600" b="1" dirty="0">
              <a:solidFill>
                <a:srgbClr val="FF0000"/>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1571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115717" name="Picture 4" descr="63"/>
          <p:cNvPicPr>
            <a:picLocks noChangeAspect="1" noChangeArrowheads="1"/>
          </p:cNvPicPr>
          <p:nvPr/>
        </p:nvPicPr>
        <p:blipFill>
          <a:blip r:embed="rId3"/>
          <a:srcRect/>
          <a:stretch>
            <a:fillRect/>
          </a:stretch>
        </p:blipFill>
        <p:spPr bwMode="auto">
          <a:xfrm>
            <a:off x="420688" y="987425"/>
            <a:ext cx="11423650" cy="538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1673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263525" y="985838"/>
            <a:ext cx="7931150" cy="561975"/>
          </a:xfrm>
        </p:spPr>
        <p:txBody>
          <a:bodyPr>
            <a:noAutofit/>
          </a:bodyPr>
          <a:lstStyle/>
          <a:p>
            <a:pPr>
              <a:defRPr/>
            </a:pPr>
            <a:r>
              <a:rPr lang="zh-CN" altLang="en-US"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绳索具</a:t>
            </a:r>
            <a:r>
              <a:rPr lang="zh-CN" altLang="en-US"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从物体下往出拖拽</a:t>
            </a:r>
            <a:endParaRPr lang="en-US" altLang="zh-CN"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7" name="Picture 4" descr="SDC12993"/>
          <p:cNvPicPr>
            <a:picLocks noChangeAspect="1" noChangeArrowheads="1"/>
          </p:cNvPicPr>
          <p:nvPr/>
        </p:nvPicPr>
        <p:blipFill>
          <a:blip r:embed="rId3" cstate="print"/>
          <a:srcRect/>
          <a:stretch>
            <a:fillRect/>
          </a:stretch>
        </p:blipFill>
        <p:spPr bwMode="auto">
          <a:xfrm>
            <a:off x="2804909" y="1843314"/>
            <a:ext cx="8208912" cy="4470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1776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117765" name="Picture 5" descr="调整大小 调整大小 DSC01830"/>
          <p:cNvPicPr>
            <a:picLocks noChangeAspect="1" noChangeArrowheads="1"/>
          </p:cNvPicPr>
          <p:nvPr/>
        </p:nvPicPr>
        <p:blipFill>
          <a:blip r:embed="rId3"/>
          <a:srcRect/>
          <a:stretch>
            <a:fillRect/>
          </a:stretch>
        </p:blipFill>
        <p:spPr bwMode="auto">
          <a:xfrm>
            <a:off x="0" y="850900"/>
            <a:ext cx="12192000" cy="6007100"/>
          </a:xfrm>
          <a:prstGeom prst="rect">
            <a:avLst/>
          </a:prstGeom>
          <a:noFill/>
          <a:ln w="9525">
            <a:noFill/>
            <a:miter lim="800000"/>
            <a:headEnd/>
            <a:tailEnd/>
          </a:ln>
        </p:spPr>
      </p:pic>
      <p:sp>
        <p:nvSpPr>
          <p:cNvPr id="7" name="AutoShape 8"/>
          <p:cNvSpPr>
            <a:spLocks noChangeArrowheads="1"/>
          </p:cNvSpPr>
          <p:nvPr/>
        </p:nvSpPr>
        <p:spPr bwMode="auto">
          <a:xfrm>
            <a:off x="8458200" y="2928938"/>
            <a:ext cx="2297113" cy="1223962"/>
          </a:xfrm>
          <a:prstGeom prst="cloudCallout">
            <a:avLst>
              <a:gd name="adj1" fmla="val -95380"/>
              <a:gd name="adj2" fmla="val 86963"/>
            </a:avLst>
          </a:prstGeom>
          <a:solidFill>
            <a:srgbClr val="FFCC00"/>
          </a:solidFill>
          <a:ln w="9525">
            <a:noFill/>
            <a:round/>
          </a:ln>
          <a:effectLst/>
        </p:spPr>
        <p:txBody>
          <a:bodyPr/>
          <a:lstStyle/>
          <a:p>
            <a:pPr>
              <a:defRPr/>
            </a:pPr>
            <a:r>
              <a:rPr lang="zh-CN" altLang="en-US" sz="2400" b="1" dirty="0">
                <a:solidFill>
                  <a:srgbClr val="FF0000"/>
                </a:solidFill>
                <a:effectLst>
                  <a:outerShdw blurRad="38100" dist="38100" dir="2700000" algn="tl">
                    <a:srgbClr val="000000">
                      <a:alpha val="43137"/>
                    </a:srgbClr>
                  </a:outerShdw>
                </a:effectLst>
                <a:latin typeface="Arial" panose="020B0604020202020204" pitchFamily="34" charset="0"/>
              </a:rPr>
              <a:t>吊的全部是炸弹 </a:t>
            </a:r>
            <a:endParaRPr lang="zh-CN" altLang="en-US" sz="2400" b="1" dirty="0">
              <a:solidFill>
                <a:srgbClr val="FF0000"/>
              </a:solidFill>
              <a:effectLst>
                <a:outerShdw blurRad="38100" dist="38100" dir="2700000" algn="tl">
                  <a:srgbClr val="000000">
                    <a:alpha val="43137"/>
                  </a:srgbClr>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18787"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2"/>
          <p:cNvSpPr>
            <a:spLocks noGrp="1" noChangeArrowheads="1"/>
          </p:cNvSpPr>
          <p:nvPr>
            <p:ph type="title"/>
          </p:nvPr>
        </p:nvSpPr>
        <p:spPr>
          <a:xfrm>
            <a:off x="263525" y="1014413"/>
            <a:ext cx="5440363" cy="811212"/>
          </a:xfrm>
        </p:spPr>
        <p:txBody>
          <a:bodyPr/>
          <a:lstStyle/>
          <a:p>
            <a:pPr algn="ctr">
              <a:defRPr/>
            </a:pPr>
            <a:r>
              <a:rPr lang="zh-CN" altLang="en-US"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垫木腐烂面积过小</a:t>
            </a:r>
            <a:endParaRPr lang="zh-CN" altLang="en-US"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7" name="Picture 4" descr="SDC13282"/>
          <p:cNvPicPr>
            <a:picLocks noChangeAspect="1" noChangeArrowheads="1"/>
          </p:cNvPicPr>
          <p:nvPr/>
        </p:nvPicPr>
        <p:blipFill>
          <a:blip r:embed="rId3" cstate="print"/>
          <a:srcRect/>
          <a:stretch>
            <a:fillRect/>
          </a:stretch>
        </p:blipFill>
        <p:spPr bwMode="auto">
          <a:xfrm>
            <a:off x="464457" y="1768763"/>
            <a:ext cx="5631544" cy="4567895"/>
          </a:xfrm>
          <a:prstGeom prst="rect">
            <a:avLst/>
          </a:prstGeom>
          <a:ln>
            <a:noFill/>
          </a:ln>
          <a:effectLst>
            <a:softEdge rad="112500"/>
          </a:effectLst>
        </p:spPr>
      </p:pic>
      <p:pic>
        <p:nvPicPr>
          <p:cNvPr id="118791" name="Picture 4" descr="SDC13607">
            <a:hlinkClick r:id="rId4" action="ppaction://hlinkfile"/>
          </p:cNvPr>
          <p:cNvPicPr>
            <a:picLocks noChangeAspect="1" noChangeArrowheads="1"/>
          </p:cNvPicPr>
          <p:nvPr/>
        </p:nvPicPr>
        <p:blipFill>
          <a:blip r:embed="rId5"/>
          <a:srcRect/>
          <a:stretch>
            <a:fillRect/>
          </a:stretch>
        </p:blipFill>
        <p:spPr bwMode="auto">
          <a:xfrm>
            <a:off x="6096000" y="1768475"/>
            <a:ext cx="5505450" cy="456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4" descr="DSCN5337"/>
          <p:cNvPicPr>
            <a:picLocks noChangeArrowheads="1"/>
          </p:cNvPicPr>
          <p:nvPr/>
        </p:nvPicPr>
        <p:blipFill>
          <a:blip r:embed="rId1"/>
          <a:srcRect/>
          <a:stretch>
            <a:fillRect/>
          </a:stretch>
        </p:blipFill>
        <p:spPr bwMode="auto">
          <a:xfrm>
            <a:off x="827088" y="1001713"/>
            <a:ext cx="2903537" cy="1958975"/>
          </a:xfrm>
          <a:prstGeom prst="rect">
            <a:avLst/>
          </a:prstGeom>
          <a:noFill/>
          <a:ln w="9525">
            <a:solidFill>
              <a:srgbClr val="FF0000"/>
            </a:solidFill>
            <a:miter lim="800000"/>
            <a:headEnd/>
            <a:tailEnd/>
          </a:ln>
        </p:spPr>
      </p:pic>
      <p:pic>
        <p:nvPicPr>
          <p:cNvPr id="119811" name="Picture 3" descr="DSCN5335"/>
          <p:cNvPicPr>
            <a:picLocks noChangeArrowheads="1"/>
          </p:cNvPicPr>
          <p:nvPr/>
        </p:nvPicPr>
        <p:blipFill>
          <a:blip r:embed="rId2"/>
          <a:srcRect/>
          <a:stretch>
            <a:fillRect/>
          </a:stretch>
        </p:blipFill>
        <p:spPr bwMode="auto">
          <a:xfrm>
            <a:off x="8134350" y="857250"/>
            <a:ext cx="2911475" cy="1958975"/>
          </a:xfrm>
          <a:prstGeom prst="rect">
            <a:avLst/>
          </a:prstGeom>
          <a:noFill/>
          <a:ln w="9525">
            <a:solidFill>
              <a:srgbClr val="FF0000"/>
            </a:solidFill>
            <a:miter lim="800000"/>
            <a:headEnd/>
            <a:tailEnd/>
          </a:ln>
        </p:spPr>
      </p:pic>
      <p:pic>
        <p:nvPicPr>
          <p:cNvPr id="119812" name="Picture 6" descr="Picture 797"/>
          <p:cNvPicPr>
            <a:picLocks noChangeArrowheads="1"/>
          </p:cNvPicPr>
          <p:nvPr/>
        </p:nvPicPr>
        <p:blipFill>
          <a:blip r:embed="rId3"/>
          <a:srcRect/>
          <a:stretch>
            <a:fillRect/>
          </a:stretch>
        </p:blipFill>
        <p:spPr bwMode="auto">
          <a:xfrm>
            <a:off x="4403725" y="857250"/>
            <a:ext cx="2967038" cy="1958975"/>
          </a:xfrm>
          <a:prstGeom prst="rect">
            <a:avLst/>
          </a:prstGeom>
          <a:noFill/>
          <a:ln w="9525">
            <a:solidFill>
              <a:srgbClr val="FF0000"/>
            </a:solidFill>
            <a:miter lim="800000"/>
            <a:headEnd/>
            <a:tailEnd/>
          </a:ln>
        </p:spPr>
      </p:pic>
      <p:pic>
        <p:nvPicPr>
          <p:cNvPr id="119813" name="图片 6" descr="wKhQoVcgK4uEJX8rAAAAACK7pFM363.jpg..220x0.jpg"/>
          <p:cNvPicPr>
            <a:picLocks noChangeAspect="1"/>
          </p:cNvPicPr>
          <p:nvPr/>
        </p:nvPicPr>
        <p:blipFill>
          <a:blip r:embed="rId4"/>
          <a:srcRect/>
          <a:stretch>
            <a:fillRect/>
          </a:stretch>
        </p:blipFill>
        <p:spPr bwMode="auto">
          <a:xfrm>
            <a:off x="827088" y="4208463"/>
            <a:ext cx="2844800" cy="2089150"/>
          </a:xfrm>
          <a:prstGeom prst="rect">
            <a:avLst/>
          </a:prstGeom>
          <a:noFill/>
          <a:ln w="9525">
            <a:noFill/>
            <a:miter lim="800000"/>
            <a:headEnd/>
            <a:tailEnd/>
          </a:ln>
        </p:spPr>
      </p:pic>
      <p:pic>
        <p:nvPicPr>
          <p:cNvPr id="119814" name="图片 7" descr="t017724ad115ef46b52.png"/>
          <p:cNvPicPr>
            <a:picLocks noChangeAspect="1"/>
          </p:cNvPicPr>
          <p:nvPr/>
        </p:nvPicPr>
        <p:blipFill>
          <a:blip r:embed="rId5"/>
          <a:srcRect/>
          <a:stretch>
            <a:fillRect/>
          </a:stretch>
        </p:blipFill>
        <p:spPr bwMode="auto">
          <a:xfrm>
            <a:off x="4403725" y="4208463"/>
            <a:ext cx="3143250" cy="2036762"/>
          </a:xfrm>
          <a:prstGeom prst="rect">
            <a:avLst/>
          </a:prstGeom>
          <a:noFill/>
          <a:ln w="9525">
            <a:noFill/>
            <a:miter lim="800000"/>
            <a:headEnd/>
            <a:tailEnd/>
          </a:ln>
        </p:spPr>
      </p:pic>
      <p:sp>
        <p:nvSpPr>
          <p:cNvPr id="9" name="TextBox 8"/>
          <p:cNvSpPr txBox="1"/>
          <p:nvPr/>
        </p:nvSpPr>
        <p:spPr>
          <a:xfrm>
            <a:off x="892175" y="290513"/>
            <a:ext cx="2867025" cy="523875"/>
          </a:xfrm>
          <a:prstGeom prst="rect">
            <a:avLst/>
          </a:prstGeom>
          <a:solidFill>
            <a:srgbClr val="FFFF00"/>
          </a:solidFill>
        </p:spPr>
        <p:txBody>
          <a:bodyPr>
            <a:spAutoFit/>
          </a:bodyPr>
          <a:lstStyle/>
          <a:p>
            <a:pPr>
              <a:defRPr/>
            </a:pPr>
            <a:r>
              <a:rPr lang="zh-CN" altLang="en-US" sz="2800" b="1" dirty="0">
                <a:solidFill>
                  <a:srgbClr val="FF0000"/>
                </a:solidFill>
                <a:effectLst>
                  <a:outerShdw blurRad="38100" dist="38100" dir="2700000" algn="tl">
                    <a:srgbClr val="000000">
                      <a:alpha val="43137"/>
                    </a:srgbClr>
                  </a:outerShdw>
                </a:effectLst>
                <a:latin typeface="Arial" panose="020B0604020202020204" pitchFamily="34" charset="0"/>
              </a:rPr>
              <a:t>不合格支腿垫板</a:t>
            </a:r>
            <a:endParaRPr lang="zh-CN" altLang="en-US" sz="2800" b="1" dirty="0">
              <a:solidFill>
                <a:srgbClr val="FF0000"/>
              </a:solidFill>
              <a:effectLst>
                <a:outerShdw blurRad="38100" dist="38100" dir="2700000" algn="tl">
                  <a:srgbClr val="000000">
                    <a:alpha val="43137"/>
                  </a:srgbClr>
                </a:outerShdw>
              </a:effectLst>
              <a:latin typeface="Arial" panose="020B0604020202020204" pitchFamily="34" charset="0"/>
            </a:endParaRPr>
          </a:p>
        </p:txBody>
      </p:sp>
      <p:sp>
        <p:nvSpPr>
          <p:cNvPr id="10" name="TextBox 9"/>
          <p:cNvSpPr txBox="1"/>
          <p:nvPr/>
        </p:nvSpPr>
        <p:spPr>
          <a:xfrm>
            <a:off x="892175" y="3263900"/>
            <a:ext cx="2779713" cy="523875"/>
          </a:xfrm>
          <a:prstGeom prst="rect">
            <a:avLst/>
          </a:prstGeom>
          <a:solidFill>
            <a:srgbClr val="FFFF00"/>
          </a:solidFill>
        </p:spPr>
        <p:txBody>
          <a:bodyPr>
            <a:spAutoFit/>
          </a:bodyPr>
          <a:lstStyle>
            <a:defPPr>
              <a:defRPr lang="zh-CN"/>
            </a:defPPr>
            <a:lvl1pPr>
              <a:defRPr sz="2800" b="1">
                <a:solidFill>
                  <a:srgbClr val="FF0000"/>
                </a:solidFill>
                <a:effectLst>
                  <a:outerShdw blurRad="38100" dist="38100" dir="2700000" algn="tl">
                    <a:srgbClr val="000000">
                      <a:alpha val="43137"/>
                    </a:srgbClr>
                  </a:outerShdw>
                </a:effectLst>
              </a:defRPr>
            </a:lvl1pPr>
          </a:lstStyle>
          <a:p>
            <a:pPr>
              <a:defRPr/>
            </a:pPr>
            <a:r>
              <a:rPr lang="zh-CN" altLang="en-US" dirty="0" smtClean="0">
                <a:latin typeface="Arial" panose="020B0604020202020204" pitchFamily="34" charset="0"/>
              </a:rPr>
              <a:t>合格支腿垫板</a:t>
            </a:r>
            <a:endParaRPr lang="zh-CN" altLang="en-US"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20835"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Rectangle 7"/>
          <p:cNvSpPr>
            <a:spLocks noChangeArrowheads="1"/>
          </p:cNvSpPr>
          <p:nvPr/>
        </p:nvSpPr>
        <p:spPr bwMode="auto">
          <a:xfrm>
            <a:off x="263525" y="965200"/>
            <a:ext cx="7056438" cy="830263"/>
          </a:xfrm>
          <a:prstGeom prst="rect">
            <a:avLst/>
          </a:prstGeom>
          <a:noFill/>
          <a:ln w="12700">
            <a:noFill/>
            <a:miter lim="800000"/>
          </a:ln>
          <a:effectLst/>
        </p:spPr>
        <p:txBody>
          <a:bodyPr>
            <a:spAutoFit/>
          </a:bodyPr>
          <a:lstStyle/>
          <a:p>
            <a:pPr>
              <a:defRPr/>
            </a:pPr>
            <a:r>
              <a:rPr lang="zh-CN" altLang="en-US" sz="4800" b="1" dirty="0">
                <a:solidFill>
                  <a:srgbClr val="00206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绳结</a:t>
            </a:r>
            <a:r>
              <a:rPr lang="en-US" altLang="zh-CN" sz="4800" b="1" dirty="0">
                <a:solidFill>
                  <a:srgbClr val="00206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4800" b="1" dirty="0">
                <a:solidFill>
                  <a:srgbClr val="00206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索结</a:t>
            </a:r>
            <a:r>
              <a:rPr lang="en-US" altLang="zh-CN" sz="4800" b="1" dirty="0">
                <a:solidFill>
                  <a:srgbClr val="00206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&amp;</a:t>
            </a:r>
            <a:r>
              <a:rPr lang="zh-CN" altLang="en-US" sz="4800" b="1" dirty="0">
                <a:solidFill>
                  <a:srgbClr val="00206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吊带</a:t>
            </a:r>
            <a:r>
              <a:rPr lang="en-US" altLang="zh-CN" sz="4800" b="1" dirty="0">
                <a:solidFill>
                  <a:srgbClr val="00206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4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常识</a:t>
            </a:r>
            <a:endParaRPr lang="zh-CN" altLang="en-US" sz="4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0838" name="矩形 1"/>
          <p:cNvSpPr>
            <a:spLocks noChangeArrowheads="1"/>
          </p:cNvSpPr>
          <p:nvPr/>
        </p:nvSpPr>
        <p:spPr bwMode="auto">
          <a:xfrm>
            <a:off x="744538" y="2030413"/>
            <a:ext cx="9444037" cy="3784600"/>
          </a:xfrm>
          <a:prstGeom prst="rect">
            <a:avLst/>
          </a:prstGeom>
          <a:noFill/>
          <a:ln w="9525">
            <a:noFill/>
            <a:miter lim="800000"/>
          </a:ln>
        </p:spPr>
        <p:txBody>
          <a:bodyPr>
            <a:spAutoFit/>
          </a:bodyPr>
          <a:lstStyle/>
          <a:p>
            <a:pPr indent="406400">
              <a:lnSpc>
                <a:spcPts val="3200"/>
              </a:lnSpc>
            </a:pPr>
            <a:r>
              <a:rPr lang="zh-CN" altLang="en-US" sz="2800">
                <a:solidFill>
                  <a:srgbClr val="002060"/>
                </a:solidFill>
                <a:latin typeface="黑体" panose="02010609060101010101" pitchFamily="49" charset="-122"/>
                <a:ea typeface="黑体" panose="02010609060101010101" pitchFamily="49" charset="-122"/>
              </a:rPr>
              <a:t>使用要点：</a:t>
            </a:r>
            <a:endParaRPr lang="zh-CN" altLang="en-GB" sz="2800">
              <a:solidFill>
                <a:srgbClr val="002060"/>
              </a:solidFill>
              <a:latin typeface="黑体" panose="02010609060101010101" pitchFamily="49" charset="-122"/>
              <a:ea typeface="黑体" panose="02010609060101010101" pitchFamily="49" charset="-122"/>
            </a:endParaRPr>
          </a:p>
          <a:p>
            <a:pPr indent="406400">
              <a:lnSpc>
                <a:spcPts val="3200"/>
              </a:lnSpc>
            </a:pPr>
            <a:r>
              <a:rPr lang="en-US" altLang="zh-CN" sz="2800">
                <a:solidFill>
                  <a:srgbClr val="002060"/>
                </a:solidFill>
                <a:latin typeface="黑体" panose="02010609060101010101" pitchFamily="49" charset="-122"/>
                <a:ea typeface="黑体" panose="02010609060101010101" pitchFamily="49" charset="-122"/>
              </a:rPr>
              <a:t>A</a:t>
            </a:r>
            <a:r>
              <a:rPr lang="zh-CN" altLang="en-US" sz="2800">
                <a:solidFill>
                  <a:srgbClr val="002060"/>
                </a:solidFill>
                <a:latin typeface="黑体" panose="02010609060101010101" pitchFamily="49" charset="-122"/>
                <a:ea typeface="黑体" panose="02010609060101010101" pitchFamily="49" charset="-122"/>
              </a:rPr>
              <a:t>、不要使之打结；</a:t>
            </a:r>
            <a:endParaRPr lang="zh-CN" altLang="en-US" sz="2800">
              <a:solidFill>
                <a:srgbClr val="002060"/>
              </a:solidFill>
              <a:latin typeface="黑体" panose="02010609060101010101" pitchFamily="49" charset="-122"/>
              <a:ea typeface="黑体" panose="02010609060101010101" pitchFamily="49" charset="-122"/>
            </a:endParaRPr>
          </a:p>
          <a:p>
            <a:pPr indent="406400">
              <a:lnSpc>
                <a:spcPts val="3200"/>
              </a:lnSpc>
            </a:pPr>
            <a:r>
              <a:rPr lang="en-US" altLang="zh-CN" sz="2800">
                <a:solidFill>
                  <a:srgbClr val="002060"/>
                </a:solidFill>
                <a:latin typeface="黑体" panose="02010609060101010101" pitchFamily="49" charset="-122"/>
                <a:ea typeface="黑体" panose="02010609060101010101" pitchFamily="49" charset="-122"/>
              </a:rPr>
              <a:t>B</a:t>
            </a:r>
            <a:r>
              <a:rPr lang="zh-CN" altLang="en-US" sz="2800">
                <a:solidFill>
                  <a:srgbClr val="002060"/>
                </a:solidFill>
                <a:latin typeface="黑体" panose="02010609060101010101" pitchFamily="49" charset="-122"/>
                <a:ea typeface="黑体" panose="02010609060101010101" pitchFamily="49" charset="-122"/>
              </a:rPr>
              <a:t>、 吊有尖角、棱边的工件时进行必要防护；</a:t>
            </a:r>
            <a:endParaRPr lang="en-US" altLang="zh-CN" sz="2800">
              <a:solidFill>
                <a:srgbClr val="002060"/>
              </a:solidFill>
              <a:latin typeface="黑体" panose="02010609060101010101" pitchFamily="49" charset="-122"/>
              <a:ea typeface="黑体" panose="02010609060101010101" pitchFamily="49" charset="-122"/>
            </a:endParaRPr>
          </a:p>
          <a:p>
            <a:pPr indent="406400">
              <a:lnSpc>
                <a:spcPts val="3200"/>
              </a:lnSpc>
            </a:pPr>
            <a:r>
              <a:rPr lang="zh-CN" altLang="en-US" sz="2800">
                <a:solidFill>
                  <a:srgbClr val="002060"/>
                </a:solidFill>
                <a:latin typeface="黑体" panose="02010609060101010101" pitchFamily="49" charset="-122"/>
                <a:ea typeface="黑体" panose="02010609060101010101" pitchFamily="49" charset="-122"/>
              </a:rPr>
              <a:t>Ｃ、不允许吊带悬挂货物时间过长； </a:t>
            </a:r>
            <a:endParaRPr lang="zh-CN" altLang="en-US" sz="2800">
              <a:solidFill>
                <a:srgbClr val="002060"/>
              </a:solidFill>
              <a:latin typeface="黑体" panose="02010609060101010101" pitchFamily="49" charset="-122"/>
              <a:ea typeface="黑体" panose="02010609060101010101" pitchFamily="49" charset="-122"/>
            </a:endParaRPr>
          </a:p>
          <a:p>
            <a:pPr indent="406400">
              <a:lnSpc>
                <a:spcPts val="3200"/>
              </a:lnSpc>
            </a:pPr>
            <a:r>
              <a:rPr lang="en-US" altLang="zh-CN" sz="2800">
                <a:solidFill>
                  <a:srgbClr val="002060"/>
                </a:solidFill>
                <a:latin typeface="黑体" panose="02010609060101010101" pitchFamily="49" charset="-122"/>
                <a:ea typeface="黑体" panose="02010609060101010101" pitchFamily="49" charset="-122"/>
              </a:rPr>
              <a:t>D</a:t>
            </a:r>
            <a:r>
              <a:rPr lang="zh-CN" altLang="en-US" sz="2800">
                <a:solidFill>
                  <a:srgbClr val="002060"/>
                </a:solidFill>
                <a:latin typeface="黑体" panose="02010609060101010101" pitchFamily="49" charset="-122"/>
                <a:ea typeface="黑体" panose="02010609060101010101" pitchFamily="49" charset="-122"/>
              </a:rPr>
              <a:t>、 避免冲击载荷；</a:t>
            </a:r>
            <a:endParaRPr lang="zh-CN" altLang="en-US" sz="2800">
              <a:solidFill>
                <a:srgbClr val="002060"/>
              </a:solidFill>
              <a:latin typeface="黑体" panose="02010609060101010101" pitchFamily="49" charset="-122"/>
              <a:ea typeface="黑体" panose="02010609060101010101" pitchFamily="49" charset="-122"/>
            </a:endParaRPr>
          </a:p>
          <a:p>
            <a:pPr indent="406400">
              <a:lnSpc>
                <a:spcPts val="3200"/>
              </a:lnSpc>
            </a:pPr>
            <a:r>
              <a:rPr lang="en-US" altLang="zh-CN" sz="2800">
                <a:solidFill>
                  <a:srgbClr val="002060"/>
                </a:solidFill>
                <a:latin typeface="黑体" panose="02010609060101010101" pitchFamily="49" charset="-122"/>
                <a:ea typeface="黑体" panose="02010609060101010101" pitchFamily="49" charset="-122"/>
              </a:rPr>
              <a:t>E</a:t>
            </a:r>
            <a:r>
              <a:rPr lang="zh-CN" altLang="en-US" sz="2800">
                <a:solidFill>
                  <a:srgbClr val="002060"/>
                </a:solidFill>
                <a:latin typeface="黑体" panose="02010609060101010101" pitchFamily="49" charset="-122"/>
                <a:ea typeface="黑体" panose="02010609060101010101" pitchFamily="49" charset="-122"/>
              </a:rPr>
              <a:t>、 避免高温</a:t>
            </a:r>
            <a:endParaRPr lang="zh-CN" altLang="en-US" sz="2800">
              <a:solidFill>
                <a:srgbClr val="002060"/>
              </a:solidFill>
              <a:latin typeface="黑体" panose="02010609060101010101" pitchFamily="49" charset="-122"/>
              <a:ea typeface="黑体" panose="02010609060101010101" pitchFamily="49" charset="-122"/>
            </a:endParaRPr>
          </a:p>
          <a:p>
            <a:pPr indent="406400">
              <a:lnSpc>
                <a:spcPts val="3200"/>
              </a:lnSpc>
            </a:pPr>
            <a:r>
              <a:rPr lang="en-US" altLang="zh-CN" sz="2800">
                <a:solidFill>
                  <a:srgbClr val="002060"/>
                </a:solidFill>
                <a:latin typeface="黑体" panose="02010609060101010101" pitchFamily="49" charset="-122"/>
                <a:ea typeface="黑体" panose="02010609060101010101" pitchFamily="49" charset="-122"/>
              </a:rPr>
              <a:t>F</a:t>
            </a:r>
            <a:r>
              <a:rPr lang="zh-CN" altLang="en-US" sz="2800">
                <a:solidFill>
                  <a:srgbClr val="002060"/>
                </a:solidFill>
                <a:latin typeface="黑体" panose="02010609060101010101" pitchFamily="49" charset="-122"/>
                <a:ea typeface="黑体" panose="02010609060101010101" pitchFamily="49" charset="-122"/>
              </a:rPr>
              <a:t>、远离酸碱环境</a:t>
            </a:r>
            <a:endParaRPr lang="zh-CN" altLang="en-GB" sz="2800">
              <a:solidFill>
                <a:srgbClr val="002060"/>
              </a:solidFill>
              <a:latin typeface="黑体" panose="02010609060101010101" pitchFamily="49" charset="-122"/>
              <a:ea typeface="黑体" panose="02010609060101010101" pitchFamily="49" charset="-122"/>
            </a:endParaRPr>
          </a:p>
          <a:p>
            <a:pPr indent="406400">
              <a:lnSpc>
                <a:spcPts val="3200"/>
              </a:lnSpc>
            </a:pPr>
            <a:r>
              <a:rPr lang="en-US" altLang="zh-CN" sz="2800">
                <a:solidFill>
                  <a:srgbClr val="002060"/>
                </a:solidFill>
                <a:latin typeface="黑体" panose="02010609060101010101" pitchFamily="49" charset="-122"/>
                <a:ea typeface="黑体" panose="02010609060101010101" pitchFamily="49" charset="-122"/>
              </a:rPr>
              <a:t>G</a:t>
            </a:r>
            <a:r>
              <a:rPr lang="zh-CN" altLang="en-US" sz="2800">
                <a:solidFill>
                  <a:srgbClr val="002060"/>
                </a:solidFill>
                <a:latin typeface="黑体" panose="02010609060101010101" pitchFamily="49" charset="-122"/>
                <a:ea typeface="黑体" panose="02010609060101010101" pitchFamily="49" charset="-122"/>
              </a:rPr>
              <a:t>、 对吊带进行全长的表面检查，检查带子表面是否有横向、纵向擦破或割断，边缘及环耳是否有损坏。</a:t>
            </a:r>
            <a:endParaRPr lang="zh-CN" altLang="en-US" sz="2800">
              <a:solidFill>
                <a:srgbClr val="00206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21859"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pic>
        <p:nvPicPr>
          <p:cNvPr id="6" name="Picture 2"/>
          <p:cNvPicPr>
            <a:picLocks noChangeAspect="1" noChangeArrowheads="1"/>
          </p:cNvPicPr>
          <p:nvPr/>
        </p:nvPicPr>
        <p:blipFill>
          <a:blip r:embed="rId3"/>
          <a:srcRect/>
          <a:stretch>
            <a:fillRect/>
          </a:stretch>
        </p:blipFill>
        <p:spPr bwMode="auto">
          <a:xfrm>
            <a:off x="1947863" y="1143000"/>
            <a:ext cx="2916237" cy="4972050"/>
          </a:xfrm>
          <a:prstGeom prst="rect">
            <a:avLst/>
          </a:prstGeom>
          <a:noFill/>
          <a:ln w="101600">
            <a:solidFill>
              <a:srgbClr val="FF00FF"/>
            </a:solidFill>
            <a:miter lim="800000"/>
            <a:headEnd/>
            <a:tailEnd/>
          </a:ln>
        </p:spPr>
      </p:pic>
      <p:pic>
        <p:nvPicPr>
          <p:cNvPr id="7" name="Picture 12"/>
          <p:cNvPicPr>
            <a:picLocks noChangeAspect="1" noChangeArrowheads="1"/>
          </p:cNvPicPr>
          <p:nvPr/>
        </p:nvPicPr>
        <p:blipFill>
          <a:blip r:embed="rId4"/>
          <a:srcRect/>
          <a:stretch>
            <a:fillRect/>
          </a:stretch>
        </p:blipFill>
        <p:spPr bwMode="auto">
          <a:xfrm>
            <a:off x="6675438" y="1190625"/>
            <a:ext cx="2944812" cy="4924425"/>
          </a:xfrm>
          <a:prstGeom prst="rect">
            <a:avLst/>
          </a:prstGeom>
          <a:noFill/>
          <a:ln w="101600">
            <a:solidFill>
              <a:srgbClr val="FF9900"/>
            </a:solidFill>
            <a:miter lim="800000"/>
            <a:headEnd/>
            <a:tailEnd/>
          </a:ln>
        </p:spPr>
      </p:pic>
      <p:grpSp>
        <p:nvGrpSpPr>
          <p:cNvPr id="2" name="Group 6"/>
          <p:cNvGrpSpPr/>
          <p:nvPr/>
        </p:nvGrpSpPr>
        <p:grpSpPr bwMode="auto">
          <a:xfrm>
            <a:off x="1179513" y="3500438"/>
            <a:ext cx="1487487" cy="1457325"/>
            <a:chOff x="4560" y="2736"/>
            <a:chExt cx="1290" cy="1152"/>
          </a:xfrm>
        </p:grpSpPr>
        <p:sp>
          <p:nvSpPr>
            <p:cNvPr id="121870" name="WordArt 7"/>
            <p:cNvSpPr>
              <a:spLocks noChangeArrowheads="1" noChangeShapeType="1" noTextEdit="1"/>
            </p:cNvSpPr>
            <p:nvPr/>
          </p:nvSpPr>
          <p:spPr bwMode="auto">
            <a:xfrm>
              <a:off x="4560" y="3337"/>
              <a:ext cx="1290" cy="551"/>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87CC3"/>
                      </a:gs>
                      <a:gs pos="100000">
                        <a:srgbClr val="D80000"/>
                      </a:gs>
                    </a:gsLst>
                    <a:lin ang="18900000" scaled="1"/>
                  </a:gradFill>
                  <a:latin typeface="宋体" panose="02010600030101010101" pitchFamily="2" charset="-122"/>
                  <a:ea typeface="宋体" panose="02010600030101010101" pitchFamily="2" charset="-122"/>
                </a:rPr>
                <a:t>不正确</a:t>
              </a:r>
              <a:endParaRPr lang="zh-CN" altLang="en-US" sz="3600" kern="10">
                <a:ln w="9525">
                  <a:round/>
                </a:ln>
                <a:gradFill rotWithShape="1">
                  <a:gsLst>
                    <a:gs pos="0">
                      <a:srgbClr val="F87CC3"/>
                    </a:gs>
                    <a:gs pos="100000">
                      <a:srgbClr val="D80000"/>
                    </a:gs>
                  </a:gsLst>
                  <a:lin ang="18900000" scaled="1"/>
                </a:gradFill>
                <a:latin typeface="宋体" panose="02010600030101010101" pitchFamily="2" charset="-122"/>
                <a:ea typeface="宋体" panose="02010600030101010101" pitchFamily="2" charset="-122"/>
              </a:endParaRPr>
            </a:p>
          </p:txBody>
        </p:sp>
        <p:grpSp>
          <p:nvGrpSpPr>
            <p:cNvPr id="121871" name="Group 8"/>
            <p:cNvGrpSpPr/>
            <p:nvPr/>
          </p:nvGrpSpPr>
          <p:grpSpPr bwMode="auto">
            <a:xfrm>
              <a:off x="4944" y="2736"/>
              <a:ext cx="576" cy="576"/>
              <a:chOff x="4320" y="3024"/>
              <a:chExt cx="1440" cy="1440"/>
            </a:xfrm>
          </p:grpSpPr>
          <p:sp>
            <p:nvSpPr>
              <p:cNvPr id="121872" name="Line 9"/>
              <p:cNvSpPr>
                <a:spLocks noChangeShapeType="1"/>
              </p:cNvSpPr>
              <p:nvPr/>
            </p:nvSpPr>
            <p:spPr bwMode="auto">
              <a:xfrm rot="769781" flipV="1">
                <a:off x="4608" y="3024"/>
                <a:ext cx="864" cy="1440"/>
              </a:xfrm>
              <a:prstGeom prst="line">
                <a:avLst/>
              </a:prstGeom>
              <a:noFill/>
              <a:ln w="190500">
                <a:solidFill>
                  <a:srgbClr val="FF0000"/>
                </a:solidFill>
                <a:round/>
              </a:ln>
            </p:spPr>
            <p:txBody>
              <a:bodyPr/>
              <a:lstStyle/>
              <a:p>
                <a:endParaRPr lang="zh-CN" altLang="en-US"/>
              </a:p>
            </p:txBody>
          </p:sp>
          <p:sp>
            <p:nvSpPr>
              <p:cNvPr id="121873" name="Line 10"/>
              <p:cNvSpPr>
                <a:spLocks noChangeShapeType="1"/>
              </p:cNvSpPr>
              <p:nvPr/>
            </p:nvSpPr>
            <p:spPr bwMode="auto">
              <a:xfrm rot="17053954" flipV="1">
                <a:off x="4608" y="3024"/>
                <a:ext cx="864" cy="1440"/>
              </a:xfrm>
              <a:prstGeom prst="line">
                <a:avLst/>
              </a:prstGeom>
              <a:noFill/>
              <a:ln w="190500">
                <a:solidFill>
                  <a:srgbClr val="FF0000"/>
                </a:solidFill>
                <a:round/>
              </a:ln>
            </p:spPr>
            <p:txBody>
              <a:bodyPr/>
              <a:lstStyle/>
              <a:p>
                <a:endParaRPr lang="zh-CN" altLang="en-US"/>
              </a:p>
            </p:txBody>
          </p:sp>
        </p:grpSp>
      </p:grpSp>
      <p:grpSp>
        <p:nvGrpSpPr>
          <p:cNvPr id="4" name="Group 13"/>
          <p:cNvGrpSpPr/>
          <p:nvPr/>
        </p:nvGrpSpPr>
        <p:grpSpPr bwMode="auto">
          <a:xfrm>
            <a:off x="9180513" y="2986088"/>
            <a:ext cx="1500187" cy="1449387"/>
            <a:chOff x="1824" y="2016"/>
            <a:chExt cx="1290" cy="1175"/>
          </a:xfrm>
        </p:grpSpPr>
        <p:sp>
          <p:nvSpPr>
            <p:cNvPr id="121866" name="WordArt 14"/>
            <p:cNvSpPr>
              <a:spLocks noChangeArrowheads="1" noChangeShapeType="1" noTextEdit="1"/>
            </p:cNvSpPr>
            <p:nvPr/>
          </p:nvSpPr>
          <p:spPr bwMode="auto">
            <a:xfrm>
              <a:off x="1824" y="2640"/>
              <a:ext cx="1290" cy="551"/>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006A4E"/>
                      </a:gs>
                      <a:gs pos="100000">
                        <a:srgbClr val="49FFCF"/>
                      </a:gs>
                    </a:gsLst>
                    <a:lin ang="18900000" scaled="1"/>
                  </a:gradFill>
                  <a:latin typeface="宋体" panose="02010600030101010101" pitchFamily="2" charset="-122"/>
                  <a:ea typeface="宋体" panose="02010600030101010101" pitchFamily="2" charset="-122"/>
                </a:rPr>
                <a:t>正确</a:t>
              </a:r>
              <a:endParaRPr lang="zh-CN" altLang="en-US" sz="3600" kern="10">
                <a:ln w="9525">
                  <a:round/>
                </a:ln>
                <a:gradFill rotWithShape="1">
                  <a:gsLst>
                    <a:gs pos="0">
                      <a:srgbClr val="006A4E"/>
                    </a:gs>
                    <a:gs pos="100000">
                      <a:srgbClr val="49FFCF"/>
                    </a:gs>
                  </a:gsLst>
                  <a:lin ang="18900000" scaled="1"/>
                </a:gradFill>
                <a:latin typeface="宋体" panose="02010600030101010101" pitchFamily="2" charset="-122"/>
                <a:ea typeface="宋体" panose="02010600030101010101" pitchFamily="2" charset="-122"/>
              </a:endParaRPr>
            </a:p>
          </p:txBody>
        </p:sp>
        <p:grpSp>
          <p:nvGrpSpPr>
            <p:cNvPr id="121867" name="Group 15"/>
            <p:cNvGrpSpPr/>
            <p:nvPr/>
          </p:nvGrpSpPr>
          <p:grpSpPr bwMode="auto">
            <a:xfrm>
              <a:off x="2256" y="2016"/>
              <a:ext cx="518" cy="576"/>
              <a:chOff x="1872" y="2736"/>
              <a:chExt cx="1296" cy="1440"/>
            </a:xfrm>
          </p:grpSpPr>
          <p:sp>
            <p:nvSpPr>
              <p:cNvPr id="121868" name="Line 16"/>
              <p:cNvSpPr>
                <a:spLocks noChangeShapeType="1"/>
              </p:cNvSpPr>
              <p:nvPr/>
            </p:nvSpPr>
            <p:spPr bwMode="auto">
              <a:xfrm>
                <a:off x="1872" y="3600"/>
                <a:ext cx="576" cy="576"/>
              </a:xfrm>
              <a:prstGeom prst="line">
                <a:avLst/>
              </a:prstGeom>
              <a:noFill/>
              <a:ln w="190500">
                <a:solidFill>
                  <a:srgbClr val="339966"/>
                </a:solidFill>
                <a:round/>
              </a:ln>
            </p:spPr>
            <p:txBody>
              <a:bodyPr/>
              <a:lstStyle/>
              <a:p>
                <a:endParaRPr lang="zh-CN" altLang="en-US"/>
              </a:p>
            </p:txBody>
          </p:sp>
          <p:sp>
            <p:nvSpPr>
              <p:cNvPr id="121869" name="Line 17"/>
              <p:cNvSpPr>
                <a:spLocks noChangeShapeType="1"/>
              </p:cNvSpPr>
              <p:nvPr/>
            </p:nvSpPr>
            <p:spPr bwMode="auto">
              <a:xfrm flipV="1">
                <a:off x="2304" y="2736"/>
                <a:ext cx="864" cy="1440"/>
              </a:xfrm>
              <a:prstGeom prst="line">
                <a:avLst/>
              </a:prstGeom>
              <a:noFill/>
              <a:ln w="190500">
                <a:solidFill>
                  <a:srgbClr val="339966"/>
                </a:solidFill>
                <a:round/>
              </a:ln>
            </p:spPr>
            <p:txBody>
              <a:bodyPr/>
              <a:lstStyle/>
              <a:p>
                <a:endParaRPr lang="zh-CN" altLang="en-US"/>
              </a:p>
            </p:txBody>
          </p:sp>
        </p:grpSp>
      </p:grpSp>
      <p:sp>
        <p:nvSpPr>
          <p:cNvPr id="18" name="Rectangle 11"/>
          <p:cNvSpPr>
            <a:spLocks noChangeArrowheads="1"/>
          </p:cNvSpPr>
          <p:nvPr/>
        </p:nvSpPr>
        <p:spPr bwMode="auto">
          <a:xfrm>
            <a:off x="144463" y="995363"/>
            <a:ext cx="1524000" cy="1006475"/>
          </a:xfrm>
          <a:prstGeom prst="rect">
            <a:avLst/>
          </a:prstGeom>
          <a:noFill/>
          <a:ln w="12700">
            <a:noFill/>
            <a:miter lim="800000"/>
          </a:ln>
          <a:effectLst/>
        </p:spPr>
        <p:txBody>
          <a:bodyPr wrap="none">
            <a:spAutoFit/>
          </a:bodyPr>
          <a:lstStyle/>
          <a:p>
            <a:pPr>
              <a:defRPr/>
            </a:pPr>
            <a:r>
              <a:rPr lang="zh-CN" altLang="en-US" sz="6000" b="1" i="1" dirty="0">
                <a:solidFill>
                  <a:srgbClr val="CC00FF"/>
                </a:solidFill>
                <a:effectLst>
                  <a:outerShdw blurRad="38100" dist="38100" dir="2700000" algn="tl">
                    <a:srgbClr val="C0C0C0"/>
                  </a:outerShdw>
                </a:effectLst>
                <a:latin typeface="Times New Roman" panose="02020603050405020304" pitchFamily="18" charset="0"/>
              </a:rPr>
              <a:t>单头</a:t>
            </a:r>
            <a:endParaRPr lang="zh-CN" altLang="en-US" sz="6000" b="1" i="1" dirty="0">
              <a:solidFill>
                <a:srgbClr val="CC00FF"/>
              </a:solidFill>
              <a:effectLst>
                <a:outerShdw blurRad="38100" dist="38100" dir="2700000" algn="tl">
                  <a:srgbClr val="C0C0C0"/>
                </a:outerShdw>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5"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5" name="CAMERA.WAV"/>
                                        </p:tgtEl>
                                      </p:cMediaNode>
                                    </p:audio>
                                  </p:sub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5"/>
                                            </p:cond>
                                          </p:stCondLst>
                                          <p:endCondLst>
                                            <p:cond evt="onStopAudio" delay="0">
                                              <p:tgtEl>
                                                <p:sldTgt/>
                                              </p:tgtEl>
                                            </p:cond>
                                          </p:endCondLst>
                                        </p:cTn>
                                        <p:tgtEl>
                                          <p:sndTgt r:embed="rId6" name="GUNSHOT.WAV"/>
                                        </p:tgtEl>
                                      </p:cMediaNode>
                                    </p:audio>
                                  </p:sub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3"/>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矩形 6"/>
          <p:cNvSpPr>
            <a:spLocks noChangeArrowheads="1"/>
          </p:cNvSpPr>
          <p:nvPr>
            <p:custDataLst>
              <p:tags r:id="rId1"/>
            </p:custDataLst>
          </p:nvPr>
        </p:nvSpPr>
        <p:spPr bwMode="auto">
          <a:xfrm>
            <a:off x="0" y="0"/>
            <a:ext cx="12192000" cy="850900"/>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122883" name="矩形 6"/>
          <p:cNvSpPr>
            <a:spLocks noChangeArrowheads="1"/>
          </p:cNvSpPr>
          <p:nvPr>
            <p:custDataLst>
              <p:tags r:id="rId2"/>
            </p:custDataLst>
          </p:nvPr>
        </p:nvSpPr>
        <p:spPr bwMode="auto">
          <a:xfrm>
            <a:off x="0" y="6513513"/>
            <a:ext cx="12192000" cy="46037"/>
          </a:xfrm>
          <a:prstGeom prst="rect">
            <a:avLst/>
          </a:prstGeom>
          <a:solidFill>
            <a:srgbClr val="435A68"/>
          </a:solidFill>
          <a:ln w="9525" algn="ctr">
            <a:noFill/>
            <a:round/>
          </a:ln>
        </p:spPr>
        <p:txBody>
          <a:bodyPr/>
          <a:lstStyle/>
          <a:p>
            <a:pPr eaLnBrk="1" hangingPunct="1">
              <a:buFont typeface="Arial" panose="020B0604020202020204" pitchFamily="34" charset="0"/>
              <a:buNone/>
            </a:pPr>
            <a:endParaRPr lang="zh-CN" altLang="en-US"/>
          </a:p>
        </p:txBody>
      </p:sp>
      <p:sp>
        <p:nvSpPr>
          <p:cNvPr id="5" name="矩形 8"/>
          <p:cNvSpPr>
            <a:spLocks noChangeArrowheads="1"/>
          </p:cNvSpPr>
          <p:nvPr/>
        </p:nvSpPr>
        <p:spPr bwMode="auto">
          <a:xfrm>
            <a:off x="263525" y="223838"/>
            <a:ext cx="9752013" cy="584200"/>
          </a:xfrm>
          <a:prstGeom prst="rect">
            <a:avLst/>
          </a:prstGeom>
          <a:noFill/>
          <a:ln w="9525">
            <a:noFill/>
            <a:miter lim="800000"/>
          </a:ln>
        </p:spPr>
        <p:txBody>
          <a:bodyPr>
            <a:spAutoFit/>
          </a:bodyPr>
          <a:lstStyle/>
          <a:p>
            <a:pPr>
              <a:defRPr/>
            </a:pPr>
            <a:r>
              <a:rPr lang="zh-CN" altLang="en-US" sz="3200" b="1" dirty="0">
                <a:solidFill>
                  <a:schemeClr val="bg1"/>
                </a:solidFill>
                <a:latin typeface="+mn-ea"/>
                <a:ea typeface="+mn-ea"/>
              </a:rPr>
              <a:t>起重吊装作业管理要点及常见违章行为</a:t>
            </a:r>
            <a:endParaRPr lang="zh-CN" altLang="en-US" sz="3200" b="1" dirty="0">
              <a:solidFill>
                <a:schemeClr val="bg1"/>
              </a:solidFill>
              <a:latin typeface="+mn-ea"/>
              <a:ea typeface="+mn-ea"/>
            </a:endParaRPr>
          </a:p>
        </p:txBody>
      </p:sp>
      <p:sp>
        <p:nvSpPr>
          <p:cNvPr id="6" name="WordArt 4"/>
          <p:cNvSpPr>
            <a:spLocks noChangeArrowheads="1" noChangeShapeType="1" noTextEdit="1"/>
          </p:cNvSpPr>
          <p:nvPr/>
        </p:nvSpPr>
        <p:spPr bwMode="auto">
          <a:xfrm>
            <a:off x="0" y="1196975"/>
            <a:ext cx="3065463" cy="2667000"/>
          </a:xfrm>
          <a:prstGeom prst="rect">
            <a:avLst/>
          </a:prstGeom>
        </p:spPr>
        <p:txBody>
          <a:bodyPr wrap="none" fromWordArt="1">
            <a:prstTxWarp prst="textCascadeUp">
              <a:avLst>
                <a:gd name="adj" fmla="val 33690"/>
              </a:avLst>
            </a:prstTxWarp>
            <a:scene3d>
              <a:camera prst="legacyPerspectiveFront">
                <a:rot lat="20519994"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00FF"/>
                    </a:gs>
                    <a:gs pos="100000">
                      <a:srgbClr val="FFCC66"/>
                    </a:gs>
                  </a:gsLst>
                  <a:lin ang="2700000" scaled="1"/>
                </a:gradFill>
                <a:latin typeface="宋体" panose="02010600030101010101" pitchFamily="2" charset="-122"/>
                <a:ea typeface="宋体" panose="02010600030101010101" pitchFamily="2" charset="-122"/>
              </a:rPr>
              <a:t>双头绕圈使用</a:t>
            </a:r>
            <a:endParaRPr lang="zh-CN" altLang="en-US" sz="3600" kern="10">
              <a:ln w="9525">
                <a:round/>
              </a:ln>
              <a:gradFill rotWithShape="1">
                <a:gsLst>
                  <a:gs pos="0">
                    <a:srgbClr val="FF00FF"/>
                  </a:gs>
                  <a:gs pos="100000">
                    <a:srgbClr val="FFCC66"/>
                  </a:gs>
                </a:gsLst>
                <a:lin ang="2700000" scaled="1"/>
              </a:gradFill>
              <a:latin typeface="宋体" panose="02010600030101010101" pitchFamily="2" charset="-122"/>
              <a:ea typeface="宋体" panose="02010600030101010101" pitchFamily="2" charset="-122"/>
            </a:endParaRPr>
          </a:p>
        </p:txBody>
      </p:sp>
      <p:pic>
        <p:nvPicPr>
          <p:cNvPr id="7" name="Picture 5"/>
          <p:cNvPicPr>
            <a:picLocks noChangeAspect="1" noChangeArrowheads="1"/>
          </p:cNvPicPr>
          <p:nvPr/>
        </p:nvPicPr>
        <p:blipFill>
          <a:blip r:embed="rId3"/>
          <a:srcRect/>
          <a:stretch>
            <a:fillRect/>
          </a:stretch>
        </p:blipFill>
        <p:spPr bwMode="auto">
          <a:xfrm>
            <a:off x="5003800" y="1196975"/>
            <a:ext cx="5011738" cy="4906963"/>
          </a:xfrm>
          <a:prstGeom prst="rect">
            <a:avLst/>
          </a:prstGeom>
          <a:noFill/>
          <a:ln w="101600">
            <a:solidFill>
              <a:srgbClr val="B2B2B2"/>
            </a:solidFill>
            <a:miter lim="800000"/>
            <a:headEnd/>
            <a:tailEnd/>
          </a:ln>
        </p:spPr>
      </p:pic>
      <p:grpSp>
        <p:nvGrpSpPr>
          <p:cNvPr id="2" name="Group 6"/>
          <p:cNvGrpSpPr/>
          <p:nvPr/>
        </p:nvGrpSpPr>
        <p:grpSpPr bwMode="auto">
          <a:xfrm>
            <a:off x="3454400" y="3649663"/>
            <a:ext cx="1820863" cy="1865312"/>
            <a:chOff x="1824" y="2016"/>
            <a:chExt cx="1290" cy="1175"/>
          </a:xfrm>
        </p:grpSpPr>
        <p:sp>
          <p:nvSpPr>
            <p:cNvPr id="122888" name="WordArt 7"/>
            <p:cNvSpPr>
              <a:spLocks noChangeArrowheads="1" noChangeShapeType="1" noTextEdit="1"/>
            </p:cNvSpPr>
            <p:nvPr/>
          </p:nvSpPr>
          <p:spPr bwMode="auto">
            <a:xfrm>
              <a:off x="1824" y="2640"/>
              <a:ext cx="1290" cy="551"/>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006A4E"/>
                      </a:gs>
                      <a:gs pos="100000">
                        <a:srgbClr val="49FFCF"/>
                      </a:gs>
                    </a:gsLst>
                    <a:lin ang="18900000" scaled="1"/>
                  </a:gradFill>
                  <a:latin typeface="宋体" panose="02010600030101010101" pitchFamily="2" charset="-122"/>
                  <a:ea typeface="宋体" panose="02010600030101010101" pitchFamily="2" charset="-122"/>
                </a:rPr>
                <a:t>正确</a:t>
              </a:r>
              <a:endParaRPr lang="zh-CN" altLang="en-US" sz="3600" kern="10">
                <a:ln w="9525">
                  <a:round/>
                </a:ln>
                <a:gradFill rotWithShape="1">
                  <a:gsLst>
                    <a:gs pos="0">
                      <a:srgbClr val="006A4E"/>
                    </a:gs>
                    <a:gs pos="100000">
                      <a:srgbClr val="49FFCF"/>
                    </a:gs>
                  </a:gsLst>
                  <a:lin ang="18900000" scaled="1"/>
                </a:gradFill>
                <a:latin typeface="宋体" panose="02010600030101010101" pitchFamily="2" charset="-122"/>
                <a:ea typeface="宋体" panose="02010600030101010101" pitchFamily="2" charset="-122"/>
              </a:endParaRPr>
            </a:p>
          </p:txBody>
        </p:sp>
        <p:grpSp>
          <p:nvGrpSpPr>
            <p:cNvPr id="122889" name="Group 8"/>
            <p:cNvGrpSpPr/>
            <p:nvPr/>
          </p:nvGrpSpPr>
          <p:grpSpPr bwMode="auto">
            <a:xfrm>
              <a:off x="2256" y="2016"/>
              <a:ext cx="518" cy="576"/>
              <a:chOff x="1872" y="2736"/>
              <a:chExt cx="1296" cy="1440"/>
            </a:xfrm>
          </p:grpSpPr>
          <p:sp>
            <p:nvSpPr>
              <p:cNvPr id="122890" name="Line 9"/>
              <p:cNvSpPr>
                <a:spLocks noChangeShapeType="1"/>
              </p:cNvSpPr>
              <p:nvPr/>
            </p:nvSpPr>
            <p:spPr bwMode="auto">
              <a:xfrm>
                <a:off x="1872" y="3600"/>
                <a:ext cx="576" cy="576"/>
              </a:xfrm>
              <a:prstGeom prst="line">
                <a:avLst/>
              </a:prstGeom>
              <a:noFill/>
              <a:ln w="190500">
                <a:solidFill>
                  <a:srgbClr val="339966"/>
                </a:solidFill>
                <a:round/>
              </a:ln>
            </p:spPr>
            <p:txBody>
              <a:bodyPr/>
              <a:lstStyle/>
              <a:p>
                <a:endParaRPr lang="zh-CN" altLang="en-US"/>
              </a:p>
            </p:txBody>
          </p:sp>
          <p:sp>
            <p:nvSpPr>
              <p:cNvPr id="122891" name="Line 10"/>
              <p:cNvSpPr>
                <a:spLocks noChangeShapeType="1"/>
              </p:cNvSpPr>
              <p:nvPr/>
            </p:nvSpPr>
            <p:spPr bwMode="auto">
              <a:xfrm flipV="1">
                <a:off x="2304" y="2736"/>
                <a:ext cx="864" cy="1440"/>
              </a:xfrm>
              <a:prstGeom prst="line">
                <a:avLst/>
              </a:prstGeom>
              <a:noFill/>
              <a:ln w="190500">
                <a:solidFill>
                  <a:srgbClr val="339966"/>
                </a:solidFill>
                <a:round/>
              </a:ln>
            </p:spPr>
            <p:txBody>
              <a:bodyPr/>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out)">
                                      <p:cBhvr>
                                        <p:cTn id="13" dur="500"/>
                                        <p:tgtEl>
                                          <p:spTgt spid="7"/>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6"/>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p="http://schemas.openxmlformats.org/presentationml/2006/main">
  <p:tag name="NORDRI TOOLS WATERMARK" val="4xbohl5h"/>
</p:tagLst>
</file>

<file path=ppt/tags/tag10.xml><?xml version="1.0" encoding="utf-8"?>
<p:tagLst xmlns:p="http://schemas.openxmlformats.org/presentationml/2006/main">
  <p:tag name="MH" val="20151113112419"/>
  <p:tag name="MH_LIBRARY" val="GRAPHIC"/>
  <p:tag name="MH_TYPE" val="SubTitle"/>
  <p:tag name="MH_ORDER" val="2"/>
</p:tagLst>
</file>

<file path=ppt/tags/tag100.xml><?xml version="1.0" encoding="utf-8"?>
<p:tagLst xmlns:p="http://schemas.openxmlformats.org/presentationml/2006/main">
  <p:tag name="NORDRI TOOLS WATERMARK" val="4xbohl5h"/>
</p:tagLst>
</file>

<file path=ppt/tags/tag101.xml><?xml version="1.0" encoding="utf-8"?>
<p:tagLst xmlns:p="http://schemas.openxmlformats.org/presentationml/2006/main">
  <p:tag name="MH" val="20151202174700"/>
  <p:tag name="MH_LIBRARY" val="GRAPHIC"/>
  <p:tag name="MH_ORDER" val="矩形 10"/>
</p:tagLst>
</file>

<file path=ppt/tags/tag102.xml><?xml version="1.0" encoding="utf-8"?>
<p:tagLst xmlns:p="http://schemas.openxmlformats.org/presentationml/2006/main">
  <p:tag name="NORDRI TOOLS WATERMARK" val="yxfr2vqz"/>
</p:tagLst>
</file>

<file path=ppt/tags/tag103.xml><?xml version="1.0" encoding="utf-8"?>
<p:tagLst xmlns:p="http://schemas.openxmlformats.org/presentationml/2006/main">
  <p:tag name="NORDRI TOOLS WATERMARK" val="yxfr2vqz"/>
</p:tagLst>
</file>

<file path=ppt/tags/tag104.xml><?xml version="1.0" encoding="utf-8"?>
<p:tagLst xmlns:p="http://schemas.openxmlformats.org/presentationml/2006/main">
  <p:tag name="NORDRI TOOLS WATERMARK" val="yxfr2vqz"/>
</p:tagLst>
</file>

<file path=ppt/tags/tag105.xml><?xml version="1.0" encoding="utf-8"?>
<p:tagLst xmlns:p="http://schemas.openxmlformats.org/presentationml/2006/main">
  <p:tag name="NORDRI TOOLS WATERMARK" val="4xbohl5h"/>
</p:tagLst>
</file>

<file path=ppt/tags/tag106.xml><?xml version="1.0" encoding="utf-8"?>
<p:tagLst xmlns:p="http://schemas.openxmlformats.org/presentationml/2006/main">
  <p:tag name="MH" val="20151202174700"/>
  <p:tag name="MH_LIBRARY" val="GRAPHIC"/>
  <p:tag name="MH_ORDER" val="矩形 10"/>
</p:tagLst>
</file>

<file path=ppt/tags/tag107.xml><?xml version="1.0" encoding="utf-8"?>
<p:tagLst xmlns:p="http://schemas.openxmlformats.org/presentationml/2006/main">
  <p:tag name="NORDRI TOOLS WATERMARK" val="yxfr2vqz"/>
</p:tagLst>
</file>

<file path=ppt/tags/tag108.xml><?xml version="1.0" encoding="utf-8"?>
<p:tagLst xmlns:p="http://schemas.openxmlformats.org/presentationml/2006/main">
  <p:tag name="NORDRI TOOLS WATERMARK" val="4xbohl5h"/>
</p:tagLst>
</file>

<file path=ppt/tags/tag109.xml><?xml version="1.0" encoding="utf-8"?>
<p:tagLst xmlns:p="http://schemas.openxmlformats.org/presentationml/2006/main">
  <p:tag name="MH" val="20151202174700"/>
  <p:tag name="MH_LIBRARY" val="GRAPHIC"/>
  <p:tag name="MH_ORDER" val="矩形 10"/>
</p:tagLst>
</file>

<file path=ppt/tags/tag11.xml><?xml version="1.0" encoding="utf-8"?>
<p:tagLst xmlns:p="http://schemas.openxmlformats.org/presentationml/2006/main">
  <p:tag name="MH" val="20151113112037"/>
  <p:tag name="MH_LIBRARY" val="GRAPHIC"/>
  <p:tag name="MH_TYPE" val="SubTitle"/>
  <p:tag name="MH_ORDER" val="3"/>
</p:tagLst>
</file>

<file path=ppt/tags/tag110.xml><?xml version="1.0" encoding="utf-8"?>
<p:tagLst xmlns:p="http://schemas.openxmlformats.org/presentationml/2006/main">
  <p:tag name="NORDRI TOOLS WATERMARK" val="yxfr2vqz"/>
</p:tagLst>
</file>

<file path=ppt/tags/tag111.xml><?xml version="1.0" encoding="utf-8"?>
<p:tagLst xmlns:p="http://schemas.openxmlformats.org/presentationml/2006/main">
  <p:tag name="NORDRI TOOLS WATERMARK" val="4xbohl5h"/>
</p:tagLst>
</file>

<file path=ppt/tags/tag112.xml><?xml version="1.0" encoding="utf-8"?>
<p:tagLst xmlns:p="http://schemas.openxmlformats.org/presentationml/2006/main">
  <p:tag name="MH" val="20151202174700"/>
  <p:tag name="MH_LIBRARY" val="GRAPHIC"/>
  <p:tag name="MH_ORDER" val="矩形 10"/>
</p:tagLst>
</file>

<file path=ppt/tags/tag113.xml><?xml version="1.0" encoding="utf-8"?>
<p:tagLst xmlns:p="http://schemas.openxmlformats.org/presentationml/2006/main">
  <p:tag name="NORDRI TOOLS WATERMARK" val="yxfr2vqz"/>
</p:tagLst>
</file>

<file path=ppt/tags/tag114.xml><?xml version="1.0" encoding="utf-8"?>
<p:tagLst xmlns:p="http://schemas.openxmlformats.org/presentationml/2006/main">
  <p:tag name="NORDRI TOOLS WATERMARK" val="4xbohl5h"/>
</p:tagLst>
</file>

<file path=ppt/tags/tag115.xml><?xml version="1.0" encoding="utf-8"?>
<p:tagLst xmlns:p="http://schemas.openxmlformats.org/presentationml/2006/main">
  <p:tag name="MH" val="20151202174700"/>
  <p:tag name="MH_LIBRARY" val="GRAPHIC"/>
  <p:tag name="MH_ORDER" val="矩形 10"/>
</p:tagLst>
</file>

<file path=ppt/tags/tag116.xml><?xml version="1.0" encoding="utf-8"?>
<p:tagLst xmlns:p="http://schemas.openxmlformats.org/presentationml/2006/main">
  <p:tag name="NORDRI TOOLS WATERMARK" val="4xbohl5h"/>
</p:tagLst>
</file>

<file path=ppt/tags/tag117.xml><?xml version="1.0" encoding="utf-8"?>
<p:tagLst xmlns:p="http://schemas.openxmlformats.org/presentationml/2006/main">
  <p:tag name="NORDRI TOOLS WATERMARK" val="yxfr2vqz"/>
</p:tagLst>
</file>

<file path=ppt/tags/tag118.xml><?xml version="1.0" encoding="utf-8"?>
<p:tagLst xmlns:p="http://schemas.openxmlformats.org/presentationml/2006/main">
  <p:tag name="NORDRI TOOLS WATERMARK" val="4xbohl5h"/>
</p:tagLst>
</file>

<file path=ppt/tags/tag119.xml><?xml version="1.0" encoding="utf-8"?>
<p:tagLst xmlns:p="http://schemas.openxmlformats.org/presentationml/2006/main">
  <p:tag name="NORDRI TOOLS WATERMARK" val="yxfr2vqz"/>
</p:tagLst>
</file>

<file path=ppt/tags/tag12.xml><?xml version="1.0" encoding="utf-8"?>
<p:tagLst xmlns:p="http://schemas.openxmlformats.org/presentationml/2006/main">
  <p:tag name="MH" val="20151113112037"/>
  <p:tag name="MH_LIBRARY" val="GRAPHIC"/>
  <p:tag name="MH_TYPE" val="SubTitle"/>
  <p:tag name="MH_ORDER" val="3"/>
</p:tagLst>
</file>

<file path=ppt/tags/tag120.xml><?xml version="1.0" encoding="utf-8"?>
<p:tagLst xmlns:p="http://schemas.openxmlformats.org/presentationml/2006/main">
  <p:tag name="NORDRI TOOLS WATERMARK" val="4xbohl5h"/>
</p:tagLst>
</file>

<file path=ppt/tags/tag121.xml><?xml version="1.0" encoding="utf-8"?>
<p:tagLst xmlns:p="http://schemas.openxmlformats.org/presentationml/2006/main">
  <p:tag name="NORDRI TOOLS WATERMARK" val="yxfr2vqz"/>
</p:tagLst>
</file>

<file path=ppt/tags/tag122.xml><?xml version="1.0" encoding="utf-8"?>
<p:tagLst xmlns:p="http://schemas.openxmlformats.org/presentationml/2006/main">
  <p:tag name="NORDRI TOOLS WATERMARK" val="4xbohl5h"/>
</p:tagLst>
</file>

<file path=ppt/tags/tag123.xml><?xml version="1.0" encoding="utf-8"?>
<p:tagLst xmlns:p="http://schemas.openxmlformats.org/presentationml/2006/main">
  <p:tag name="NORDRI TOOLS WATERMARK" val="yxfr2vqz"/>
</p:tagLst>
</file>

<file path=ppt/tags/tag124.xml><?xml version="1.0" encoding="utf-8"?>
<p:tagLst xmlns:p="http://schemas.openxmlformats.org/presentationml/2006/main">
  <p:tag name="NORDRI TOOLS WATERMARK" val="4xbohl5h"/>
</p:tagLst>
</file>

<file path=ppt/tags/tag125.xml><?xml version="1.0" encoding="utf-8"?>
<p:tagLst xmlns:p="http://schemas.openxmlformats.org/presentationml/2006/main">
  <p:tag name="NORDRI TOOLS WATERMARK" val="yxfr2vqz"/>
</p:tagLst>
</file>

<file path=ppt/tags/tag126.xml><?xml version="1.0" encoding="utf-8"?>
<p:tagLst xmlns:p="http://schemas.openxmlformats.org/presentationml/2006/main">
  <p:tag name="NORDRI TOOLS WATERMARK" val="4xbohl5h"/>
</p:tagLst>
</file>

<file path=ppt/tags/tag127.xml><?xml version="1.0" encoding="utf-8"?>
<p:tagLst xmlns:p="http://schemas.openxmlformats.org/presentationml/2006/main">
  <p:tag name="NORDRI TOOLS WATERMARK" val="yxfr2vqz"/>
</p:tagLst>
</file>

<file path=ppt/tags/tag128.xml><?xml version="1.0" encoding="utf-8"?>
<p:tagLst xmlns:p="http://schemas.openxmlformats.org/presentationml/2006/main">
  <p:tag name="NORDRI TOOLS WATERMARK" val="4xbohl5h"/>
</p:tagLst>
</file>

<file path=ppt/tags/tag129.xml><?xml version="1.0" encoding="utf-8"?>
<p:tagLst xmlns:p="http://schemas.openxmlformats.org/presentationml/2006/main">
  <p:tag name="NORDRI TOOLS WATERMARK" val="4xbohl5h"/>
</p:tagLst>
</file>

<file path=ppt/tags/tag13.xml><?xml version="1.0" encoding="utf-8"?>
<p:tagLst xmlns:p="http://schemas.openxmlformats.org/presentationml/2006/main">
  <p:tag name="MH" val="20151113112037"/>
  <p:tag name="MH_LIBRARY" val="GRAPHIC"/>
  <p:tag name="MH_TYPE" val="SubTitle"/>
  <p:tag name="MH_ORDER" val="3"/>
</p:tagLst>
</file>

<file path=ppt/tags/tag130.xml><?xml version="1.0" encoding="utf-8"?>
<p:tagLst xmlns:p="http://schemas.openxmlformats.org/presentationml/2006/main">
  <p:tag name="NORDRI TOOLS WATERMARK" val="yxfr2vqz"/>
</p:tagLst>
</file>

<file path=ppt/tags/tag131.xml><?xml version="1.0" encoding="utf-8"?>
<p:tagLst xmlns:p="http://schemas.openxmlformats.org/presentationml/2006/main">
  <p:tag name="NORDRI TOOLS WATERMARK" val="4xbohl5h"/>
</p:tagLst>
</file>

<file path=ppt/tags/tag132.xml><?xml version="1.0" encoding="utf-8"?>
<p:tagLst xmlns:p="http://schemas.openxmlformats.org/presentationml/2006/main">
  <p:tag name="NORDRI TOOLS WATERMARK" val="yxfr2vqz"/>
</p:tagLst>
</file>

<file path=ppt/tags/tag133.xml><?xml version="1.0" encoding="utf-8"?>
<p:tagLst xmlns:p="http://schemas.openxmlformats.org/presentationml/2006/main">
  <p:tag name="NORDRI TOOLS WATERMARK" val="4xbohl5h"/>
</p:tagLst>
</file>

<file path=ppt/tags/tag134.xml><?xml version="1.0" encoding="utf-8"?>
<p:tagLst xmlns:p="http://schemas.openxmlformats.org/presentationml/2006/main">
  <p:tag name="NORDRI TOOLS WATERMARK" val="yxfr2vqz"/>
</p:tagLst>
</file>

<file path=ppt/tags/tag135.xml><?xml version="1.0" encoding="utf-8"?>
<p:tagLst xmlns:p="http://schemas.openxmlformats.org/presentationml/2006/main">
  <p:tag name="NORDRI TOOLS WATERMARK" val="4xbohl5h"/>
</p:tagLst>
</file>

<file path=ppt/tags/tag136.xml><?xml version="1.0" encoding="utf-8"?>
<p:tagLst xmlns:p="http://schemas.openxmlformats.org/presentationml/2006/main">
  <p:tag name="NORDRI TOOLS WATERMARK" val="yxfr2vqz"/>
</p:tagLst>
</file>

<file path=ppt/tags/tag137.xml><?xml version="1.0" encoding="utf-8"?>
<p:tagLst xmlns:p="http://schemas.openxmlformats.org/presentationml/2006/main">
  <p:tag name="NORDRI TOOLS WATERMARK" val="4xbohl5h"/>
</p:tagLst>
</file>

<file path=ppt/tags/tag138.xml><?xml version="1.0" encoding="utf-8"?>
<p:tagLst xmlns:p="http://schemas.openxmlformats.org/presentationml/2006/main">
  <p:tag name="NORDRI TOOLS WATERMARK" val="yxfr2vqz"/>
</p:tagLst>
</file>

<file path=ppt/tags/tag139.xml><?xml version="1.0" encoding="utf-8"?>
<p:tagLst xmlns:p="http://schemas.openxmlformats.org/presentationml/2006/main">
  <p:tag name="NORDRI TOOLS WATERMARK" val="4xbohl5h"/>
</p:tagLst>
</file>

<file path=ppt/tags/tag14.xml><?xml version="1.0" encoding="utf-8"?>
<p:tagLst xmlns:p="http://schemas.openxmlformats.org/presentationml/2006/main">
  <p:tag name="MH" val="20151113112037"/>
  <p:tag name="MH_LIBRARY" val="GRAPHIC"/>
  <p:tag name="MH_TYPE" val="SubTitle"/>
  <p:tag name="MH_ORDER" val="3"/>
</p:tagLst>
</file>

<file path=ppt/tags/tag140.xml><?xml version="1.0" encoding="utf-8"?>
<p:tagLst xmlns:p="http://schemas.openxmlformats.org/presentationml/2006/main">
  <p:tag name="NORDRI TOOLS WATERMARK" val="yxfr2vqz"/>
</p:tagLst>
</file>

<file path=ppt/tags/tag141.xml><?xml version="1.0" encoding="utf-8"?>
<p:tagLst xmlns:p="http://schemas.openxmlformats.org/presentationml/2006/main">
  <p:tag name="NORDRI TOOLS WATERMARK" val="4xbohl5h"/>
</p:tagLst>
</file>

<file path=ppt/tags/tag142.xml><?xml version="1.0" encoding="utf-8"?>
<p:tagLst xmlns:p="http://schemas.openxmlformats.org/presentationml/2006/main">
  <p:tag name="NORDRI TOOLS WATERMARK" val="yxfr2vqz"/>
</p:tagLst>
</file>

<file path=ppt/tags/tag143.xml><?xml version="1.0" encoding="utf-8"?>
<p:tagLst xmlns:p="http://schemas.openxmlformats.org/presentationml/2006/main">
  <p:tag name="NORDRI TOOLS WATERMARK" val="4xbohl5h"/>
</p:tagLst>
</file>

<file path=ppt/tags/tag144.xml><?xml version="1.0" encoding="utf-8"?>
<p:tagLst xmlns:p="http://schemas.openxmlformats.org/presentationml/2006/main">
  <p:tag name="NORDRI TOOLS WATERMARK" val="yxfr2vqz"/>
</p:tagLst>
</file>

<file path=ppt/tags/tag145.xml><?xml version="1.0" encoding="utf-8"?>
<p:tagLst xmlns:p="http://schemas.openxmlformats.org/presentationml/2006/main">
  <p:tag name="NORDRI TOOLS WATERMARK" val="4xbohl5h"/>
</p:tagLst>
</file>

<file path=ppt/tags/tag146.xml><?xml version="1.0" encoding="utf-8"?>
<p:tagLst xmlns:p="http://schemas.openxmlformats.org/presentationml/2006/main">
  <p:tag name="NORDRI TOOLS WATERMARK" val="yxfr2vqz"/>
</p:tagLst>
</file>

<file path=ppt/tags/tag147.xml><?xml version="1.0" encoding="utf-8"?>
<p:tagLst xmlns:p="http://schemas.openxmlformats.org/presentationml/2006/main">
  <p:tag name="NORDRI TOOLS WATERMARK" val="4xbohl5h"/>
</p:tagLst>
</file>

<file path=ppt/tags/tag148.xml><?xml version="1.0" encoding="utf-8"?>
<p:tagLst xmlns:p="http://schemas.openxmlformats.org/presentationml/2006/main">
  <p:tag name="NORDRI TOOLS WATERMARK" val="yxfr2vqz"/>
</p:tagLst>
</file>

<file path=ppt/tags/tag149.xml><?xml version="1.0" encoding="utf-8"?>
<p:tagLst xmlns:p="http://schemas.openxmlformats.org/presentationml/2006/main">
  <p:tag name="NORDRI TOOLS WATERMARK" val="4xbohl5h"/>
</p:tagLst>
</file>

<file path=ppt/tags/tag15.xml><?xml version="1.0" encoding="utf-8"?>
<p:tagLst xmlns:p="http://schemas.openxmlformats.org/presentationml/2006/main">
  <p:tag name="MH" val="20151113112037"/>
  <p:tag name="MH_LIBRARY" val="GRAPHIC"/>
  <p:tag name="MH_TYPE" val="SubTitle"/>
  <p:tag name="MH_ORDER" val="3"/>
</p:tagLst>
</file>

<file path=ppt/tags/tag150.xml><?xml version="1.0" encoding="utf-8"?>
<p:tagLst xmlns:p="http://schemas.openxmlformats.org/presentationml/2006/main">
  <p:tag name="NORDRI TOOLS WATERMARK" val="yxfr2vqz"/>
</p:tagLst>
</file>

<file path=ppt/tags/tag151.xml><?xml version="1.0" encoding="utf-8"?>
<p:tagLst xmlns:p="http://schemas.openxmlformats.org/presentationml/2006/main">
  <p:tag name="NORDRI TOOLS WATERMARK" val="4xbohl5h"/>
</p:tagLst>
</file>

<file path=ppt/tags/tag152.xml><?xml version="1.0" encoding="utf-8"?>
<p:tagLst xmlns:p="http://schemas.openxmlformats.org/presentationml/2006/main">
  <p:tag name="NORDRI TOOLS WATERMARK" val="4xbohl5h"/>
</p:tagLst>
</file>

<file path=ppt/tags/tag153.xml><?xml version="1.0" encoding="utf-8"?>
<p:tagLst xmlns:p="http://schemas.openxmlformats.org/presentationml/2006/main">
  <p:tag name="NORDRI TOOLS WATERMARK" val="yxfr2vqz"/>
</p:tagLst>
</file>

<file path=ppt/tags/tag154.xml><?xml version="1.0" encoding="utf-8"?>
<p:tagLst xmlns:p="http://schemas.openxmlformats.org/presentationml/2006/main">
  <p:tag name="NORDRI TOOLS WATERMARK" val="4xbohl5h"/>
</p:tagLst>
</file>

<file path=ppt/tags/tag155.xml><?xml version="1.0" encoding="utf-8"?>
<p:tagLst xmlns:p="http://schemas.openxmlformats.org/presentationml/2006/main">
  <p:tag name="NORDRI TOOLS WATERMARK" val="yxfr2vqz"/>
</p:tagLst>
</file>

<file path=ppt/tags/tag156.xml><?xml version="1.0" encoding="utf-8"?>
<p:tagLst xmlns:p="http://schemas.openxmlformats.org/presentationml/2006/main">
  <p:tag name="NORDRI TOOLS WATERMARK" val="4xbohl5h"/>
</p:tagLst>
</file>

<file path=ppt/tags/tag157.xml><?xml version="1.0" encoding="utf-8"?>
<p:tagLst xmlns:p="http://schemas.openxmlformats.org/presentationml/2006/main">
  <p:tag name="NORDRI TOOLS WATERMARK" val="yxfr2vqz"/>
</p:tagLst>
</file>

<file path=ppt/tags/tag158.xml><?xml version="1.0" encoding="utf-8"?>
<p:tagLst xmlns:p="http://schemas.openxmlformats.org/presentationml/2006/main">
  <p:tag name="NORDRI TOOLS WATERMARK" val="4xbohl5h"/>
</p:tagLst>
</file>

<file path=ppt/tags/tag159.xml><?xml version="1.0" encoding="utf-8"?>
<p:tagLst xmlns:p="http://schemas.openxmlformats.org/presentationml/2006/main">
  <p:tag name="NORDRI TOOLS WATERMARK" val="yxfr2vqz"/>
</p:tagLst>
</file>

<file path=ppt/tags/tag16.xml><?xml version="1.0" encoding="utf-8"?>
<p:tagLst xmlns:p="http://schemas.openxmlformats.org/presentationml/2006/main">
  <p:tag name="NORDRI TOOLS WATERMARK" val="yxfr2vqz"/>
</p:tagLst>
</file>

<file path=ppt/tags/tag160.xml><?xml version="1.0" encoding="utf-8"?>
<p:tagLst xmlns:p="http://schemas.openxmlformats.org/presentationml/2006/main">
  <p:tag name="NORDRI TOOLS WATERMARK" val="4xbohl5h"/>
</p:tagLst>
</file>

<file path=ppt/tags/tag161.xml><?xml version="1.0" encoding="utf-8"?>
<p:tagLst xmlns:p="http://schemas.openxmlformats.org/presentationml/2006/main">
  <p:tag name="NORDRI TOOLS WATERMARK" val="yxfr2vqz"/>
</p:tagLst>
</file>

<file path=ppt/tags/tag162.xml><?xml version="1.0" encoding="utf-8"?>
<p:tagLst xmlns:p="http://schemas.openxmlformats.org/presentationml/2006/main">
  <p:tag name="NORDRI TOOLS WATERMARK" val="4xbohl5h"/>
</p:tagLst>
</file>

<file path=ppt/tags/tag163.xml><?xml version="1.0" encoding="utf-8"?>
<p:tagLst xmlns:p="http://schemas.openxmlformats.org/presentationml/2006/main">
  <p:tag name="NORDRI TOOLS WATERMARK" val="yxfr2vqz"/>
</p:tagLst>
</file>

<file path=ppt/tags/tag164.xml><?xml version="1.0" encoding="utf-8"?>
<p:tagLst xmlns:p="http://schemas.openxmlformats.org/presentationml/2006/main">
  <p:tag name="NORDRI TOOLS WATERMARK" val="4xbohl5h"/>
</p:tagLst>
</file>

<file path=ppt/tags/tag165.xml><?xml version="1.0" encoding="utf-8"?>
<p:tagLst xmlns:p="http://schemas.openxmlformats.org/presentationml/2006/main">
  <p:tag name="NORDRI TOOLS WATERMARK" val="yxfr2vqz"/>
</p:tagLst>
</file>

<file path=ppt/tags/tag166.xml><?xml version="1.0" encoding="utf-8"?>
<p:tagLst xmlns:p="http://schemas.openxmlformats.org/presentationml/2006/main">
  <p:tag name="NORDRI TOOLS WATERMARK" val="4xbohl5h"/>
</p:tagLst>
</file>

<file path=ppt/tags/tag167.xml><?xml version="1.0" encoding="utf-8"?>
<p:tagLst xmlns:p="http://schemas.openxmlformats.org/presentationml/2006/main">
  <p:tag name="NORDRI TOOLS WATERMARK" val="yxfr2vqz"/>
</p:tagLst>
</file>

<file path=ppt/tags/tag168.xml><?xml version="1.0" encoding="utf-8"?>
<p:tagLst xmlns:p="http://schemas.openxmlformats.org/presentationml/2006/main">
  <p:tag name="NORDRI TOOLS WATERMARK" val="4xbohl5h"/>
</p:tagLst>
</file>

<file path=ppt/tags/tag169.xml><?xml version="1.0" encoding="utf-8"?>
<p:tagLst xmlns:p="http://schemas.openxmlformats.org/presentationml/2006/main">
  <p:tag name="NORDRI TOOLS WATERMARK" val="yxfr2vqz"/>
</p:tagLst>
</file>

<file path=ppt/tags/tag17.xml><?xml version="1.0" encoding="utf-8"?>
<p:tagLst xmlns:p="http://schemas.openxmlformats.org/presentationml/2006/main">
  <p:tag name="NORDRI TOOLS WATERMARK" val="4xbohl5h"/>
</p:tagLst>
</file>

<file path=ppt/tags/tag170.xml><?xml version="1.0" encoding="utf-8"?>
<p:tagLst xmlns:p="http://schemas.openxmlformats.org/presentationml/2006/main">
  <p:tag name="NORDRI TOOLS WATERMARK" val="4xbohl5h"/>
</p:tagLst>
</file>

<file path=ppt/tags/tag171.xml><?xml version="1.0" encoding="utf-8"?>
<p:tagLst xmlns:p="http://schemas.openxmlformats.org/presentationml/2006/main">
  <p:tag name="NORDRI TOOLS WATERMARK" val="yxfr2vqz"/>
</p:tagLst>
</file>

<file path=ppt/tags/tag172.xml><?xml version="1.0" encoding="utf-8"?>
<p:tagLst xmlns:p="http://schemas.openxmlformats.org/presentationml/2006/main">
  <p:tag name="NORDRI TOOLS WATERMARK" val="4xbohl5h"/>
</p:tagLst>
</file>

<file path=ppt/tags/tag173.xml><?xml version="1.0" encoding="utf-8"?>
<p:tagLst xmlns:p="http://schemas.openxmlformats.org/presentationml/2006/main">
  <p:tag name="NORDRI TOOLS WATERMARK" val="yxfr2vqz"/>
</p:tagLst>
</file>

<file path=ppt/tags/tag174.xml><?xml version="1.0" encoding="utf-8"?>
<p:tagLst xmlns:p="http://schemas.openxmlformats.org/presentationml/2006/main">
  <p:tag name="NORDRI TOOLS WATERMARK" val="4xbohl5h"/>
</p:tagLst>
</file>

<file path=ppt/tags/tag175.xml><?xml version="1.0" encoding="utf-8"?>
<p:tagLst xmlns:p="http://schemas.openxmlformats.org/presentationml/2006/main">
  <p:tag name="NORDRI TOOLS WATERMARK" val="yxfr2vqz"/>
</p:tagLst>
</file>

<file path=ppt/tags/tag176.xml><?xml version="1.0" encoding="utf-8"?>
<p:tagLst xmlns:p="http://schemas.openxmlformats.org/presentationml/2006/main">
  <p:tag name="NORDRI TOOLS WATERMARK" val="4xbohl5h"/>
</p:tagLst>
</file>

<file path=ppt/tags/tag177.xml><?xml version="1.0" encoding="utf-8"?>
<p:tagLst xmlns:p="http://schemas.openxmlformats.org/presentationml/2006/main">
  <p:tag name="NORDRI TOOLS WATERMARK" val="yxfr2vqz"/>
</p:tagLst>
</file>

<file path=ppt/tags/tag178.xml><?xml version="1.0" encoding="utf-8"?>
<p:tagLst xmlns:p="http://schemas.openxmlformats.org/presentationml/2006/main">
  <p:tag name="NORDRI TOOLS WATERMARK" val="4xbohl5h"/>
</p:tagLst>
</file>

<file path=ppt/tags/tag179.xml><?xml version="1.0" encoding="utf-8"?>
<p:tagLst xmlns:p="http://schemas.openxmlformats.org/presentationml/2006/main">
  <p:tag name="NORDRI TOOLS WATERMARK" val="yxfr2vqz"/>
</p:tagLst>
</file>

<file path=ppt/tags/tag18.xml><?xml version="1.0" encoding="utf-8"?>
<p:tagLst xmlns:p="http://schemas.openxmlformats.org/presentationml/2006/main">
  <p:tag name="NORDRI TOOLS WATERMARK" val="yxfr2vqz"/>
</p:tagLst>
</file>

<file path=ppt/tags/tag180.xml><?xml version="1.0" encoding="utf-8"?>
<p:tagLst xmlns:p="http://schemas.openxmlformats.org/presentationml/2006/main">
  <p:tag name="NORDRI TOOLS WATERMARK" val="4xbohl5h"/>
</p:tagLst>
</file>

<file path=ppt/tags/tag181.xml><?xml version="1.0" encoding="utf-8"?>
<p:tagLst xmlns:p="http://schemas.openxmlformats.org/presentationml/2006/main">
  <p:tag name="NORDRI TOOLS WATERMARK" val="yxfr2vqz"/>
</p:tagLst>
</file>

<file path=ppt/tags/tag182.xml><?xml version="1.0" encoding="utf-8"?>
<p:tagLst xmlns:p="http://schemas.openxmlformats.org/presentationml/2006/main">
  <p:tag name="NORDRI TOOLS WATERMARK" val="4xbohl5h"/>
</p:tagLst>
</file>

<file path=ppt/tags/tag183.xml><?xml version="1.0" encoding="utf-8"?>
<p:tagLst xmlns:p="http://schemas.openxmlformats.org/presentationml/2006/main">
  <p:tag name="NORDRI TOOLS WATERMARK" val="yxfr2vqz"/>
</p:tagLst>
</file>

<file path=ppt/tags/tag184.xml><?xml version="1.0" encoding="utf-8"?>
<p:tagLst xmlns:p="http://schemas.openxmlformats.org/presentationml/2006/main">
  <p:tag name="NORDRI TOOLS WATERMARK" val="4xbohl5h"/>
</p:tagLst>
</file>

<file path=ppt/tags/tag185.xml><?xml version="1.0" encoding="utf-8"?>
<p:tagLst xmlns:p="http://schemas.openxmlformats.org/presentationml/2006/main">
  <p:tag name="NORDRI TOOLS WATERMARK" val="yxfr2vqz"/>
</p:tagLst>
</file>

<file path=ppt/tags/tag186.xml><?xml version="1.0" encoding="utf-8"?>
<p:tagLst xmlns:p="http://schemas.openxmlformats.org/presentationml/2006/main">
  <p:tag name="NORDRI TOOLS WATERMARK" val="4xbohl5h"/>
</p:tagLst>
</file>

<file path=ppt/tags/tag187.xml><?xml version="1.0" encoding="utf-8"?>
<p:tagLst xmlns:p="http://schemas.openxmlformats.org/presentationml/2006/main">
  <p:tag name="NORDRI TOOLS WATERMARK" val="yxfr2vqz"/>
</p:tagLst>
</file>

<file path=ppt/tags/tag188.xml><?xml version="1.0" encoding="utf-8"?>
<p:tagLst xmlns:p="http://schemas.openxmlformats.org/presentationml/2006/main">
  <p:tag name="NORDRI TOOLS WATERMARK" val="4xbohl5h"/>
</p:tagLst>
</file>

<file path=ppt/tags/tag189.xml><?xml version="1.0" encoding="utf-8"?>
<p:tagLst xmlns:p="http://schemas.openxmlformats.org/presentationml/2006/main">
  <p:tag name="NORDRI TOOLS WATERMARK" val="yxfr2vqz"/>
</p:tagLst>
</file>

<file path=ppt/tags/tag19.xml><?xml version="1.0" encoding="utf-8"?>
<p:tagLst xmlns:p="http://schemas.openxmlformats.org/presentationml/2006/main">
  <p:tag name="NORDRI TOOLS WATERMARK" val="4xbohl5h"/>
</p:tagLst>
</file>

<file path=ppt/tags/tag190.xml><?xml version="1.0" encoding="utf-8"?>
<p:tagLst xmlns:p="http://schemas.openxmlformats.org/presentationml/2006/main">
  <p:tag name="NORDRI TOOLS WATERMARK" val="4xbohl5h"/>
</p:tagLst>
</file>

<file path=ppt/tags/tag191.xml><?xml version="1.0" encoding="utf-8"?>
<p:tagLst xmlns:p="http://schemas.openxmlformats.org/presentationml/2006/main">
  <p:tag name="NORDRI TOOLS WATERMARK" val="yxfr2vqz"/>
</p:tagLst>
</file>

<file path=ppt/tags/tag192.xml><?xml version="1.0" encoding="utf-8"?>
<p:tagLst xmlns:p="http://schemas.openxmlformats.org/presentationml/2006/main">
  <p:tag name="NORDRI TOOLS WATERMARK" val="4xbohl5h"/>
</p:tagLst>
</file>

<file path=ppt/tags/tag193.xml><?xml version="1.0" encoding="utf-8"?>
<p:tagLst xmlns:p="http://schemas.openxmlformats.org/presentationml/2006/main">
  <p:tag name="NORDRI TOOLS WATERMARK" val="yxfr2vqz"/>
</p:tagLst>
</file>

<file path=ppt/tags/tag194.xml><?xml version="1.0" encoding="utf-8"?>
<p:tagLst xmlns:p="http://schemas.openxmlformats.org/presentationml/2006/main">
  <p:tag name="NORDRI TOOLS WATERMARK" val="4xbohl5h"/>
</p:tagLst>
</file>

<file path=ppt/tags/tag195.xml><?xml version="1.0" encoding="utf-8"?>
<p:tagLst xmlns:p="http://schemas.openxmlformats.org/presentationml/2006/main">
  <p:tag name="NORDRI TOOLS WATERMARK" val="yxfr2vqz"/>
</p:tagLst>
</file>

<file path=ppt/tags/tag196.xml><?xml version="1.0" encoding="utf-8"?>
<p:tagLst xmlns:p="http://schemas.openxmlformats.org/presentationml/2006/main">
  <p:tag name="NORDRI TOOLS WATERMARK" val="4xbohl5h"/>
</p:tagLst>
</file>

<file path=ppt/tags/tag197.xml><?xml version="1.0" encoding="utf-8"?>
<p:tagLst xmlns:p="http://schemas.openxmlformats.org/presentationml/2006/main">
  <p:tag name="NORDRI TOOLS WATERMARK" val="yxfr2vqz"/>
</p:tagLst>
</file>

<file path=ppt/tags/tag198.xml><?xml version="1.0" encoding="utf-8"?>
<p:tagLst xmlns:p="http://schemas.openxmlformats.org/presentationml/2006/main">
  <p:tag name="NORDRI TOOLS WATERMARK" val="4xbohl5h"/>
</p:tagLst>
</file>

<file path=ppt/tags/tag199.xml><?xml version="1.0" encoding="utf-8"?>
<p:tagLst xmlns:p="http://schemas.openxmlformats.org/presentationml/2006/main">
  <p:tag name="NORDRI TOOLS WATERMARK" val="yxfr2vqz"/>
</p:tagLst>
</file>

<file path=ppt/tags/tag2.xml><?xml version="1.0" encoding="utf-8"?>
<p:tagLst xmlns:p="http://schemas.openxmlformats.org/presentationml/2006/main">
  <p:tag name="NORDRI TOOLS WATERMARK" val="4xbohl5h"/>
</p:tagLst>
</file>

<file path=ppt/tags/tag20.xml><?xml version="1.0" encoding="utf-8"?>
<p:tagLst xmlns:p="http://schemas.openxmlformats.org/presentationml/2006/main">
  <p:tag name="NORDRI TOOLS WATERMARK" val="4xbohl5h"/>
</p:tagLst>
</file>

<file path=ppt/tags/tag200.xml><?xml version="1.0" encoding="utf-8"?>
<p:tagLst xmlns:p="http://schemas.openxmlformats.org/presentationml/2006/main">
  <p:tag name="NORDRI TOOLS WATERMARK" val="4xbohl5h"/>
</p:tagLst>
</file>

<file path=ppt/tags/tag201.xml><?xml version="1.0" encoding="utf-8"?>
<p:tagLst xmlns:p="http://schemas.openxmlformats.org/presentationml/2006/main">
  <p:tag name="NORDRI TOOLS WATERMARK" val="yxfr2vqz"/>
</p:tagLst>
</file>

<file path=ppt/tags/tag202.xml><?xml version="1.0" encoding="utf-8"?>
<p:tagLst xmlns:p="http://schemas.openxmlformats.org/presentationml/2006/main">
  <p:tag name="NORDRI TOOLS WATERMARK" val="4xbohl5h"/>
</p:tagLst>
</file>

<file path=ppt/tags/tag203.xml><?xml version="1.0" encoding="utf-8"?>
<p:tagLst xmlns:p="http://schemas.openxmlformats.org/presentationml/2006/main">
  <p:tag name="NORDRI TOOLS WATERMARK" val="yxfr2vqz"/>
</p:tagLst>
</file>

<file path=ppt/tags/tag204.xml><?xml version="1.0" encoding="utf-8"?>
<p:tagLst xmlns:p="http://schemas.openxmlformats.org/presentationml/2006/main">
  <p:tag name="NORDRI TOOLS WATERMARK" val="4xbohl5h"/>
</p:tagLst>
</file>

<file path=ppt/tags/tag205.xml><?xml version="1.0" encoding="utf-8"?>
<p:tagLst xmlns:p="http://schemas.openxmlformats.org/presentationml/2006/main">
  <p:tag name="NORDRI TOOLS WATERMARK" val="yxfr2vqz"/>
</p:tagLst>
</file>

<file path=ppt/tags/tag206.xml><?xml version="1.0" encoding="utf-8"?>
<p:tagLst xmlns:p="http://schemas.openxmlformats.org/presentationml/2006/main">
  <p:tag name="NORDRI TOOLS WATERMARK" val="4xbohl5h"/>
</p:tagLst>
</file>

<file path=ppt/tags/tag207.xml><?xml version="1.0" encoding="utf-8"?>
<p:tagLst xmlns:p="http://schemas.openxmlformats.org/presentationml/2006/main">
  <p:tag name="NORDRI TOOLS WATERMARK" val="yxfr2vqz"/>
</p:tagLst>
</file>

<file path=ppt/tags/tag208.xml><?xml version="1.0" encoding="utf-8"?>
<p:tagLst xmlns:p="http://schemas.openxmlformats.org/presentationml/2006/main">
  <p:tag name="NORDRI TOOLS WATERMARK" val="4xbohl5h"/>
</p:tagLst>
</file>

<file path=ppt/tags/tag209.xml><?xml version="1.0" encoding="utf-8"?>
<p:tagLst xmlns:p="http://schemas.openxmlformats.org/presentationml/2006/main">
  <p:tag name="NORDRI TOOLS WATERMARK" val="yxfr2vqz"/>
</p:tagLst>
</file>

<file path=ppt/tags/tag21.xml><?xml version="1.0" encoding="utf-8"?>
<p:tagLst xmlns:p="http://schemas.openxmlformats.org/presentationml/2006/main">
  <p:tag name="NORDRI TOOLS WATERMARK" val="yxfr2vqz"/>
</p:tagLst>
</file>

<file path=ppt/tags/tag210.xml><?xml version="1.0" encoding="utf-8"?>
<p:tagLst xmlns:p="http://schemas.openxmlformats.org/presentationml/2006/main">
  <p:tag name="NORDRI TOOLS WATERMARK" val="4xbohl5h"/>
</p:tagLst>
</file>

<file path=ppt/tags/tag211.xml><?xml version="1.0" encoding="utf-8"?>
<p:tagLst xmlns:p="http://schemas.openxmlformats.org/presentationml/2006/main">
  <p:tag name="NORDRI TOOLS WATERMARK" val="yxfr2vqz"/>
</p:tagLst>
</file>

<file path=ppt/tags/tag212.xml><?xml version="1.0" encoding="utf-8"?>
<p:tagLst xmlns:p="http://schemas.openxmlformats.org/presentationml/2006/main">
  <p:tag name="NORDRI TOOLS WATERMARK" val="4xbohl5h"/>
</p:tagLst>
</file>

<file path=ppt/tags/tag213.xml><?xml version="1.0" encoding="utf-8"?>
<p:tagLst xmlns:p="http://schemas.openxmlformats.org/presentationml/2006/main">
  <p:tag name="NORDRI TOOLS WATERMARK" val="yxfr2vqz"/>
</p:tagLst>
</file>

<file path=ppt/tags/tag214.xml><?xml version="1.0" encoding="utf-8"?>
<p:tagLst xmlns:p="http://schemas.openxmlformats.org/presentationml/2006/main">
  <p:tag name="NORDRI TOOLS WATERMARK" val="4xbohl5h"/>
</p:tagLst>
</file>

<file path=ppt/tags/tag215.xml><?xml version="1.0" encoding="utf-8"?>
<p:tagLst xmlns:p="http://schemas.openxmlformats.org/presentationml/2006/main">
  <p:tag name="NORDRI TOOLS WATERMARK" val="yxfr2vqz"/>
</p:tagLst>
</file>

<file path=ppt/tags/tag216.xml><?xml version="1.0" encoding="utf-8"?>
<p:tagLst xmlns:p="http://schemas.openxmlformats.org/presentationml/2006/main">
  <p:tag name="NORDRI TOOLS WATERMARK" val="4xbohl5h"/>
</p:tagLst>
</file>

<file path=ppt/tags/tag217.xml><?xml version="1.0" encoding="utf-8"?>
<p:tagLst xmlns:p="http://schemas.openxmlformats.org/presentationml/2006/main">
  <p:tag name="NORDRI TOOLS WATERMARK" val="yxfr2vqz"/>
</p:tagLst>
</file>

<file path=ppt/tags/tag218.xml><?xml version="1.0" encoding="utf-8"?>
<p:tagLst xmlns:p="http://schemas.openxmlformats.org/presentationml/2006/main">
  <p:tag name="NORDRI TOOLS WATERMARK" val="4xbohl5h"/>
</p:tagLst>
</file>

<file path=ppt/tags/tag219.xml><?xml version="1.0" encoding="utf-8"?>
<p:tagLst xmlns:p="http://schemas.openxmlformats.org/presentationml/2006/main">
  <p:tag name="NORDRI TOOLS WATERMARK" val="yxfr2vqz"/>
</p:tagLst>
</file>

<file path=ppt/tags/tag22.xml><?xml version="1.0" encoding="utf-8"?>
<p:tagLst xmlns:p="http://schemas.openxmlformats.org/presentationml/2006/main">
  <p:tag name="NORDRI TOOLS WATERMARK" val="yxfr2vqz"/>
</p:tagLst>
</file>

<file path=ppt/tags/tag220.xml><?xml version="1.0" encoding="utf-8"?>
<p:tagLst xmlns:p="http://schemas.openxmlformats.org/presentationml/2006/main">
  <p:tag name="NORDRI TOOLS WATERMARK" val="4xbohl5h"/>
</p:tagLst>
</file>

<file path=ppt/tags/tag221.xml><?xml version="1.0" encoding="utf-8"?>
<p:tagLst xmlns:p="http://schemas.openxmlformats.org/presentationml/2006/main">
  <p:tag name="NORDRI TOOLS WATERMARK" val="yxfr2vqz"/>
</p:tagLst>
</file>

<file path=ppt/tags/tag222.xml><?xml version="1.0" encoding="utf-8"?>
<p:tagLst xmlns:p="http://schemas.openxmlformats.org/presentationml/2006/main">
  <p:tag name="NORDRI TOOLS WATERMARK" val="4xbohl5h"/>
</p:tagLst>
</file>

<file path=ppt/tags/tag223.xml><?xml version="1.0" encoding="utf-8"?>
<p:tagLst xmlns:p="http://schemas.openxmlformats.org/presentationml/2006/main">
  <p:tag name="NORDRI TOOLS WATERMARK" val="yxfr2vqz"/>
</p:tagLst>
</file>

<file path=ppt/tags/tag224.xml><?xml version="1.0" encoding="utf-8"?>
<p:tagLst xmlns:p="http://schemas.openxmlformats.org/presentationml/2006/main">
  <p:tag name="NORDRI TOOLS WATERMARK" val="4xbohl5h"/>
</p:tagLst>
</file>

<file path=ppt/tags/tag225.xml><?xml version="1.0" encoding="utf-8"?>
<p:tagLst xmlns:p="http://schemas.openxmlformats.org/presentationml/2006/main">
  <p:tag name="NORDRI TOOLS WATERMARK" val="yxfr2vqz"/>
</p:tagLst>
</file>

<file path=ppt/tags/tag226.xml><?xml version="1.0" encoding="utf-8"?>
<p:tagLst xmlns:p="http://schemas.openxmlformats.org/presentationml/2006/main">
  <p:tag name="NORDRI TOOLS WATERMARK" val="4xbohl5h"/>
</p:tagLst>
</file>

<file path=ppt/tags/tag227.xml><?xml version="1.0" encoding="utf-8"?>
<p:tagLst xmlns:p="http://schemas.openxmlformats.org/presentationml/2006/main">
  <p:tag name="NORDRI TOOLS WATERMARK" val="yxfr2vqz"/>
</p:tagLst>
</file>

<file path=ppt/tags/tag228.xml><?xml version="1.0" encoding="utf-8"?>
<p:tagLst xmlns:p="http://schemas.openxmlformats.org/presentationml/2006/main">
  <p:tag name="NORDRI TOOLS WATERMARK" val="4xbohl5h"/>
</p:tagLst>
</file>

<file path=ppt/tags/tag229.xml><?xml version="1.0" encoding="utf-8"?>
<p:tagLst xmlns:p="http://schemas.openxmlformats.org/presentationml/2006/main">
  <p:tag name="NORDRI TOOLS WATERMARK" val="yxfr2vqz"/>
</p:tagLst>
</file>

<file path=ppt/tags/tag23.xml><?xml version="1.0" encoding="utf-8"?>
<p:tagLst xmlns:p="http://schemas.openxmlformats.org/presentationml/2006/main">
  <p:tag name="NORDRI TOOLS WATERMARK" val="yxfr2vqz"/>
</p:tagLst>
</file>

<file path=ppt/tags/tag230.xml><?xml version="1.0" encoding="utf-8"?>
<p:tagLst xmlns:p="http://schemas.openxmlformats.org/presentationml/2006/main">
  <p:tag name="NORDRI TOOLS WATERMARK" val="4xbohl5h"/>
</p:tagLst>
</file>

<file path=ppt/tags/tag231.xml><?xml version="1.0" encoding="utf-8"?>
<p:tagLst xmlns:p="http://schemas.openxmlformats.org/presentationml/2006/main">
  <p:tag name="NORDRI TOOLS WATERMARK" val="yxfr2vqz"/>
</p:tagLst>
</file>

<file path=ppt/tags/tag232.xml><?xml version="1.0" encoding="utf-8"?>
<p:tagLst xmlns:p="http://schemas.openxmlformats.org/presentationml/2006/main">
  <p:tag name="NORDRI TOOLS WATERMARK" val="4xbohl5h"/>
</p:tagLst>
</file>

<file path=ppt/tags/tag233.xml><?xml version="1.0" encoding="utf-8"?>
<p:tagLst xmlns:p="http://schemas.openxmlformats.org/presentationml/2006/main">
  <p:tag name="NORDRI TOOLS WATERMARK" val="yxfr2vqz"/>
</p:tagLst>
</file>

<file path=ppt/tags/tag234.xml><?xml version="1.0" encoding="utf-8"?>
<p:tagLst xmlns:p="http://schemas.openxmlformats.org/presentationml/2006/main">
  <p:tag name="NORDRI TOOLS WATERMARK" val="4xbohl5h"/>
</p:tagLst>
</file>

<file path=ppt/tags/tag235.xml><?xml version="1.0" encoding="utf-8"?>
<p:tagLst xmlns:p="http://schemas.openxmlformats.org/presentationml/2006/main">
  <p:tag name="NORDRI TOOLS WATERMARK" val="yxfr2vqz"/>
</p:tagLst>
</file>

<file path=ppt/tags/tag236.xml><?xml version="1.0" encoding="utf-8"?>
<p:tagLst xmlns:p="http://schemas.openxmlformats.org/presentationml/2006/main">
  <p:tag name="NORDRI TOOLS WATERMARK" val="4xbohl5h"/>
</p:tagLst>
</file>

<file path=ppt/tags/tag237.xml><?xml version="1.0" encoding="utf-8"?>
<p:tagLst xmlns:p="http://schemas.openxmlformats.org/presentationml/2006/main">
  <p:tag name="NORDRI TOOLS WATERMARK" val="yxfr2vqz"/>
</p:tagLst>
</file>

<file path=ppt/tags/tag238.xml><?xml version="1.0" encoding="utf-8"?>
<p:tagLst xmlns:p="http://schemas.openxmlformats.org/presentationml/2006/main">
  <p:tag name="NORDRI TOOLS WATERMARK" val="4xbohl5h"/>
</p:tagLst>
</file>

<file path=ppt/tags/tag239.xml><?xml version="1.0" encoding="utf-8"?>
<p:tagLst xmlns:p="http://schemas.openxmlformats.org/presentationml/2006/main">
  <p:tag name="NORDRI TOOLS WATERMARK" val="yxfr2vqz"/>
</p:tagLst>
</file>

<file path=ppt/tags/tag24.xml><?xml version="1.0" encoding="utf-8"?>
<p:tagLst xmlns:p="http://schemas.openxmlformats.org/presentationml/2006/main">
  <p:tag name="NORDRI TOOLS WATERMARK" val="yxfr2vqz"/>
</p:tagLst>
</file>

<file path=ppt/tags/tag240.xml><?xml version="1.0" encoding="utf-8"?>
<p:tagLst xmlns:p="http://schemas.openxmlformats.org/presentationml/2006/main">
  <p:tag name="NORDRI TOOLS WATERMARK" val="4xbohl5h"/>
</p:tagLst>
</file>

<file path=ppt/tags/tag241.xml><?xml version="1.0" encoding="utf-8"?>
<p:tagLst xmlns:p="http://schemas.openxmlformats.org/presentationml/2006/main">
  <p:tag name="NORDRI TOOLS WATERMARK" val="yxfr2vqz"/>
</p:tagLst>
</file>

<file path=ppt/tags/tag242.xml><?xml version="1.0" encoding="utf-8"?>
<p:tagLst xmlns:p="http://schemas.openxmlformats.org/presentationml/2006/main">
  <p:tag name="NORDRI TOOLS WATERMARK" val="4xbohl5h"/>
</p:tagLst>
</file>

<file path=ppt/tags/tag243.xml><?xml version="1.0" encoding="utf-8"?>
<p:tagLst xmlns:p="http://schemas.openxmlformats.org/presentationml/2006/main">
  <p:tag name="NORDRI TOOLS WATERMARK" val="yxfr2vqz"/>
</p:tagLst>
</file>

<file path=ppt/tags/tag244.xml><?xml version="1.0" encoding="utf-8"?>
<p:tagLst xmlns:p="http://schemas.openxmlformats.org/presentationml/2006/main">
  <p:tag name="NORDRI TOOLS WATERMARK" val="4xbohl5h"/>
</p:tagLst>
</file>

<file path=ppt/tags/tag245.xml><?xml version="1.0" encoding="utf-8"?>
<p:tagLst xmlns:p="http://schemas.openxmlformats.org/presentationml/2006/main">
  <p:tag name="NORDRI TOOLS WATERMARK" val="yxfr2vqz"/>
</p:tagLst>
</file>

<file path=ppt/tags/tag246.xml><?xml version="1.0" encoding="utf-8"?>
<p:tagLst xmlns:p="http://schemas.openxmlformats.org/presentationml/2006/main">
  <p:tag name="NORDRI TOOLS WATERMARK" val="4xbohl5h"/>
</p:tagLst>
</file>

<file path=ppt/tags/tag247.xml><?xml version="1.0" encoding="utf-8"?>
<p:tagLst xmlns:p="http://schemas.openxmlformats.org/presentationml/2006/main">
  <p:tag name="NORDRI TOOLS WATERMARK" val="yxfr2vqz"/>
</p:tagLst>
</file>

<file path=ppt/tags/tag248.xml><?xml version="1.0" encoding="utf-8"?>
<p:tagLst xmlns:p="http://schemas.openxmlformats.org/presentationml/2006/main">
  <p:tag name="NORDRI TOOLS WATERMARK" val="4xbohl5h"/>
</p:tagLst>
</file>

<file path=ppt/tags/tag249.xml><?xml version="1.0" encoding="utf-8"?>
<p:tagLst xmlns:p="http://schemas.openxmlformats.org/presentationml/2006/main">
  <p:tag name="NORDRI TOOLS WATERMARK" val="yxfr2vqz"/>
</p:tagLst>
</file>

<file path=ppt/tags/tag25.xml><?xml version="1.0" encoding="utf-8"?>
<p:tagLst xmlns:p="http://schemas.openxmlformats.org/presentationml/2006/main">
  <p:tag name="NORDRI TOOLS WATERMARK" val="4xbohl5h"/>
</p:tagLst>
</file>

<file path=ppt/tags/tag250.xml><?xml version="1.0" encoding="utf-8"?>
<p:tagLst xmlns:p="http://schemas.openxmlformats.org/presentationml/2006/main">
  <p:tag name="NORDRI TOOLS WATERMARK" val="4xbohl5h"/>
</p:tagLst>
</file>

<file path=ppt/tags/tag251.xml><?xml version="1.0" encoding="utf-8"?>
<p:tagLst xmlns:p="http://schemas.openxmlformats.org/presentationml/2006/main">
  <p:tag name="NORDRI TOOLS WATERMARK" val="yxfr2vqz"/>
</p:tagLst>
</file>

<file path=ppt/tags/tag252.xml><?xml version="1.0" encoding="utf-8"?>
<p:tagLst xmlns:p="http://schemas.openxmlformats.org/presentationml/2006/main">
  <p:tag name="NORDRI TOOLS WATERMARK" val="4xbohl5h"/>
</p:tagLst>
</file>

<file path=ppt/tags/tag253.xml><?xml version="1.0" encoding="utf-8"?>
<p:tagLst xmlns:p="http://schemas.openxmlformats.org/presentationml/2006/main">
  <p:tag name="NORDRI TOOLS WATERMARK" val="yxfr2vqz"/>
</p:tagLst>
</file>

<file path=ppt/tags/tag254.xml><?xml version="1.0" encoding="utf-8"?>
<p:tagLst xmlns:p="http://schemas.openxmlformats.org/presentationml/2006/main">
  <p:tag name="NORDRI TOOLS WATERMARK" val="4xbohl5h"/>
</p:tagLst>
</file>

<file path=ppt/tags/tag255.xml><?xml version="1.0" encoding="utf-8"?>
<p:tagLst xmlns:p="http://schemas.openxmlformats.org/presentationml/2006/main">
  <p:tag name="NORDRI TOOLS WATERMARK" val="yxfr2vqz"/>
</p:tagLst>
</file>

<file path=ppt/tags/tag256.xml><?xml version="1.0" encoding="utf-8"?>
<p:tagLst xmlns:p="http://schemas.openxmlformats.org/presentationml/2006/main">
  <p:tag name="NORDRI TOOLS WATERMARK" val="4xbohl5h"/>
</p:tagLst>
</file>

<file path=ppt/tags/tag257.xml><?xml version="1.0" encoding="utf-8"?>
<p:tagLst xmlns:p="http://schemas.openxmlformats.org/presentationml/2006/main">
  <p:tag name="NORDRI TOOLS WATERMARK" val="yxfr2vqz"/>
</p:tagLst>
</file>

<file path=ppt/tags/tag258.xml><?xml version="1.0" encoding="utf-8"?>
<p:tagLst xmlns:p="http://schemas.openxmlformats.org/presentationml/2006/main">
  <p:tag name="NORDRI TOOLS WATERMARK" val="4xbohl5h"/>
</p:tagLst>
</file>

<file path=ppt/tags/tag259.xml><?xml version="1.0" encoding="utf-8"?>
<p:tagLst xmlns:p="http://schemas.openxmlformats.org/presentationml/2006/main">
  <p:tag name="NORDRI TOOLS WATERMARK" val="yxfr2vqz"/>
</p:tagLst>
</file>

<file path=ppt/tags/tag26.xml><?xml version="1.0" encoding="utf-8"?>
<p:tagLst xmlns:p="http://schemas.openxmlformats.org/presentationml/2006/main">
  <p:tag name="NORDRI TOOLS WATERMARK" val="4xbohl5h"/>
</p:tagLst>
</file>

<file path=ppt/tags/tag260.xml><?xml version="1.0" encoding="utf-8"?>
<p:tagLst xmlns:p="http://schemas.openxmlformats.org/presentationml/2006/main">
  <p:tag name="NORDRI TOOLS WATERMARK" val="4xbohl5h"/>
</p:tagLst>
</file>

<file path=ppt/tags/tag261.xml><?xml version="1.0" encoding="utf-8"?>
<p:tagLst xmlns:p="http://schemas.openxmlformats.org/presentationml/2006/main">
  <p:tag name="NORDRI TOOLS WATERMARK" val="yxfr2vqz"/>
</p:tagLst>
</file>

<file path=ppt/tags/tag262.xml><?xml version="1.0" encoding="utf-8"?>
<p:tagLst xmlns:p="http://schemas.openxmlformats.org/presentationml/2006/main">
  <p:tag name="NORDRI TOOLS WATERMARK" val="4xbohl5h"/>
</p:tagLst>
</file>

<file path=ppt/tags/tag27.xml><?xml version="1.0" encoding="utf-8"?>
<p:tagLst xmlns:p="http://schemas.openxmlformats.org/presentationml/2006/main">
  <p:tag name="NORDRI TOOLS WATERMARK" val="yxfr2vqz"/>
</p:tagLst>
</file>

<file path=ppt/tags/tag28.xml><?xml version="1.0" encoding="utf-8"?>
<p:tagLst xmlns:p="http://schemas.openxmlformats.org/presentationml/2006/main">
  <p:tag name="NORDRI TOOLS WATERMARK" val="4xbohl5h"/>
</p:tagLst>
</file>

<file path=ppt/tags/tag29.xml><?xml version="1.0" encoding="utf-8"?>
<p:tagLst xmlns:p="http://schemas.openxmlformats.org/presentationml/2006/main">
  <p:tag name="NORDRI TOOLS WATERMARK" val="4xbohl5h"/>
</p:tagLst>
</file>

<file path=ppt/tags/tag3.xml><?xml version="1.0" encoding="utf-8"?>
<p:tagLst xmlns:p="http://schemas.openxmlformats.org/presentationml/2006/main">
  <p:tag name="NORDRI TOOLS WATERMARK" val="yxfr2vqz"/>
</p:tagLst>
</file>

<file path=ppt/tags/tag30.xml><?xml version="1.0" encoding="utf-8"?>
<p:tagLst xmlns:p="http://schemas.openxmlformats.org/presentationml/2006/main">
  <p:tag name="NORDRI TOOLS WATERMARK" val="yxfr2vqz"/>
</p:tagLst>
</file>

<file path=ppt/tags/tag31.xml><?xml version="1.0" encoding="utf-8"?>
<p:tagLst xmlns:p="http://schemas.openxmlformats.org/presentationml/2006/main">
  <p:tag name="NORDRI TOOLS WATERMARK" val="4xbohl5h"/>
</p:tagLst>
</file>

<file path=ppt/tags/tag32.xml><?xml version="1.0" encoding="utf-8"?>
<p:tagLst xmlns:p="http://schemas.openxmlformats.org/presentationml/2006/main">
  <p:tag name="NORDRI TOOLS WATERMARK" val="4xbohl5h"/>
</p:tagLst>
</file>

<file path=ppt/tags/tag33.xml><?xml version="1.0" encoding="utf-8"?>
<p:tagLst xmlns:p="http://schemas.openxmlformats.org/presentationml/2006/main">
  <p:tag name="NORDRI TOOLS WATERMARK" val="yxfr2vqz"/>
</p:tagLst>
</file>

<file path=ppt/tags/tag34.xml><?xml version="1.0" encoding="utf-8"?>
<p:tagLst xmlns:p="http://schemas.openxmlformats.org/presentationml/2006/main">
  <p:tag name="NORDRI TOOLS WATERMARK" val="4xbohl5h"/>
</p:tagLst>
</file>

<file path=ppt/tags/tag35.xml><?xml version="1.0" encoding="utf-8"?>
<p:tagLst xmlns:p="http://schemas.openxmlformats.org/presentationml/2006/main">
  <p:tag name="NORDRI TOOLS WATERMARK" val="4xbohl5h"/>
</p:tagLst>
</file>

<file path=ppt/tags/tag36.xml><?xml version="1.0" encoding="utf-8"?>
<p:tagLst xmlns:p="http://schemas.openxmlformats.org/presentationml/2006/main">
  <p:tag name="NORDRI TOOLS WATERMARK" val="yxfr2vqz"/>
</p:tagLst>
</file>

<file path=ppt/tags/tag37.xml><?xml version="1.0" encoding="utf-8"?>
<p:tagLst xmlns:p="http://schemas.openxmlformats.org/presentationml/2006/main">
  <p:tag name="NORDRI TOOLS WATERMARK" val="4xbohl5h"/>
</p:tagLst>
</file>

<file path=ppt/tags/tag38.xml><?xml version="1.0" encoding="utf-8"?>
<p:tagLst xmlns:p="http://schemas.openxmlformats.org/presentationml/2006/main">
  <p:tag name="NORDRI TOOLS WATERMARK" val="yxfr2vqz"/>
</p:tagLst>
</file>

<file path=ppt/tags/tag39.xml><?xml version="1.0" encoding="utf-8"?>
<p:tagLst xmlns:p="http://schemas.openxmlformats.org/presentationml/2006/main">
  <p:tag name="NORDRI TOOLS WATERMARK" val="4xbohl5h"/>
</p:tagLst>
</file>

<file path=ppt/tags/tag4.xml><?xml version="1.0" encoding="utf-8"?>
<p:tagLst xmlns:p="http://schemas.openxmlformats.org/presentationml/2006/main">
  <p:tag name="NORDRI TOOLS WATERMARK" val="4xbohl5h"/>
</p:tagLst>
</file>

<file path=ppt/tags/tag40.xml><?xml version="1.0" encoding="utf-8"?>
<p:tagLst xmlns:p="http://schemas.openxmlformats.org/presentationml/2006/main">
  <p:tag name="NORDRI TOOLS WATERMARK" val="4xbohl5h"/>
</p:tagLst>
</file>

<file path=ppt/tags/tag41.xml><?xml version="1.0" encoding="utf-8"?>
<p:tagLst xmlns:p="http://schemas.openxmlformats.org/presentationml/2006/main">
  <p:tag name="MH" val="20151202174700"/>
  <p:tag name="MH_LIBRARY" val="GRAPHIC"/>
  <p:tag name="MH_ORDER" val="矩形 10"/>
</p:tagLst>
</file>

<file path=ppt/tags/tag42.xml><?xml version="1.0" encoding="utf-8"?>
<p:tagLst xmlns:p="http://schemas.openxmlformats.org/presentationml/2006/main">
  <p:tag name="MH" val="20151202152804"/>
  <p:tag name="MH_LIBRARY" val="GRAPHIC"/>
  <p:tag name="MH_ORDER" val="直接连接符 24"/>
</p:tagLst>
</file>

<file path=ppt/tags/tag43.xml><?xml version="1.0" encoding="utf-8"?>
<p:tagLst xmlns:p="http://schemas.openxmlformats.org/presentationml/2006/main">
  <p:tag name="MH" val="20151202152804"/>
  <p:tag name="MH_LIBRARY" val="GRAPHIC"/>
  <p:tag name="MH_ORDER" val="直接连接符 25"/>
</p:tagLst>
</file>

<file path=ppt/tags/tag44.xml><?xml version="1.0" encoding="utf-8"?>
<p:tagLst xmlns:p="http://schemas.openxmlformats.org/presentationml/2006/main">
  <p:tag name="MH" val="20151202152804"/>
  <p:tag name="MH_LIBRARY" val="GRAPHIC"/>
  <p:tag name="MH_ORDER" val="直接连接符 26"/>
</p:tagLst>
</file>

<file path=ppt/tags/tag45.xml><?xml version="1.0" encoding="utf-8"?>
<p:tagLst xmlns:p="http://schemas.openxmlformats.org/presentationml/2006/main">
  <p:tag name="MH" val="20151202152804"/>
  <p:tag name="MH_LIBRARY" val="GRAPHIC"/>
  <p:tag name="MH_ORDER" val="TextBox 33"/>
</p:tagLst>
</file>

<file path=ppt/tags/tag46.xml><?xml version="1.0" encoding="utf-8"?>
<p:tagLst xmlns:p="http://schemas.openxmlformats.org/presentationml/2006/main">
  <p:tag name="MH" val="20151202152804"/>
  <p:tag name="MH_LIBRARY" val="GRAPHIC"/>
  <p:tag name="MH_ORDER" val="TextBox 34"/>
</p:tagLst>
</file>

<file path=ppt/tags/tag47.xml><?xml version="1.0" encoding="utf-8"?>
<p:tagLst xmlns:p="http://schemas.openxmlformats.org/presentationml/2006/main">
  <p:tag name="MH" val="20151202152804"/>
  <p:tag name="MH_LIBRARY" val="GRAPHIC"/>
  <p:tag name="MH_ORDER" val="TextBox 35"/>
</p:tagLst>
</file>

<file path=ppt/tags/tag48.xml><?xml version="1.0" encoding="utf-8"?>
<p:tagLst xmlns:p="http://schemas.openxmlformats.org/presentationml/2006/main">
  <p:tag name="MH" val="20151202152804"/>
  <p:tag name="MH_LIBRARY" val="GRAPHIC"/>
  <p:tag name="MH_ORDER" val="TextBox 36"/>
</p:tagLst>
</file>

<file path=ppt/tags/tag49.xml><?xml version="1.0" encoding="utf-8"?>
<p:tagLst xmlns:p="http://schemas.openxmlformats.org/presentationml/2006/main">
  <p:tag name="MH" val="20151202152804"/>
  <p:tag name="MH_LIBRARY" val="GRAPHIC"/>
  <p:tag name="MH_ORDER" val="矩形 22"/>
</p:tagLst>
</file>

<file path=ppt/tags/tag5.xml><?xml version="1.0" encoding="utf-8"?>
<p:tagLst xmlns:p="http://schemas.openxmlformats.org/presentationml/2006/main">
  <p:tag name="NORDRI TOOLS WATERMARK" val="yxfr2vqz"/>
</p:tagLst>
</file>

<file path=ppt/tags/tag50.xml><?xml version="1.0" encoding="utf-8"?>
<p:tagLst xmlns:p="http://schemas.openxmlformats.org/presentationml/2006/main">
  <p:tag name="MH" val="20151202152804"/>
  <p:tag name="MH_LIBRARY" val="GRAPHIC"/>
  <p:tag name="MH_ORDER" val="直接连接符 29"/>
</p:tagLst>
</file>

<file path=ppt/tags/tag51.xml><?xml version="1.0" encoding="utf-8"?>
<p:tagLst xmlns:p="http://schemas.openxmlformats.org/presentationml/2006/main">
  <p:tag name="MH" val="20151202152804"/>
  <p:tag name="MH_LIBRARY" val="GRAPHIC"/>
  <p:tag name="MH_ORDER" val="直接连接符 30"/>
</p:tagLst>
</file>

<file path=ppt/tags/tag52.xml><?xml version="1.0" encoding="utf-8"?>
<p:tagLst xmlns:p="http://schemas.openxmlformats.org/presentationml/2006/main">
  <p:tag name="MH" val="20151202152804"/>
  <p:tag name="MH_LIBRARY" val="GRAPHIC"/>
  <p:tag name="MH_ORDER" val="矩形 16"/>
</p:tagLst>
</file>

<file path=ppt/tags/tag53.xml><?xml version="1.0" encoding="utf-8"?>
<p:tagLst xmlns:p="http://schemas.openxmlformats.org/presentationml/2006/main">
  <p:tag name="MH" val="20151202152804"/>
  <p:tag name="MH_LIBRARY" val="GRAPHIC"/>
  <p:tag name="MH_ORDER" val="矩形 17"/>
</p:tagLst>
</file>

<file path=ppt/tags/tag54.xml><?xml version="1.0" encoding="utf-8"?>
<p:tagLst xmlns:p="http://schemas.openxmlformats.org/presentationml/2006/main">
  <p:tag name="MH" val="20151202152804"/>
  <p:tag name="MH_LIBRARY" val="GRAPHIC"/>
  <p:tag name="MH_ORDER" val="矩形 18"/>
</p:tagLst>
</file>

<file path=ppt/tags/tag55.xml><?xml version="1.0" encoding="utf-8"?>
<p:tagLst xmlns:p="http://schemas.openxmlformats.org/presentationml/2006/main">
  <p:tag name="MH" val="20151202152804"/>
  <p:tag name="MH_LIBRARY" val="GRAPHIC"/>
  <p:tag name="MH_ORDER" val="直接连接符 30"/>
</p:tagLst>
</file>

<file path=ppt/tags/tag56.xml><?xml version="1.0" encoding="utf-8"?>
<p:tagLst xmlns:p="http://schemas.openxmlformats.org/presentationml/2006/main">
  <p:tag name="MH" val="20151202152804"/>
  <p:tag name="MH_LIBRARY" val="GRAPHIC"/>
  <p:tag name="MH_ORDER" val="标题 1"/>
</p:tagLst>
</file>

<file path=ppt/tags/tag57.xml><?xml version="1.0" encoding="utf-8"?>
<p:tagLst xmlns:p="http://schemas.openxmlformats.org/presentationml/2006/main">
  <p:tag name="NORDRI TOOLS WATERMARK" val="yxfr2vqz"/>
</p:tagLst>
</file>

<file path=ppt/tags/tag58.xml><?xml version="1.0" encoding="utf-8"?>
<p:tagLst xmlns:p="http://schemas.openxmlformats.org/presentationml/2006/main">
  <p:tag name="NORDRI TOOLS WATERMARK" val="4xbohl5h"/>
</p:tagLst>
</file>

<file path=ppt/tags/tag59.xml><?xml version="1.0" encoding="utf-8"?>
<p:tagLst xmlns:p="http://schemas.openxmlformats.org/presentationml/2006/main">
  <p:tag name="NORDRI TOOLS WATERMARK" val="yxfr2vqz"/>
</p:tagLst>
</file>

<file path=ppt/tags/tag6.xml><?xml version="1.0" encoding="utf-8"?>
<p:tagLst xmlns:p="http://schemas.openxmlformats.org/presentationml/2006/main">
  <p:tag name="NORDRI TOOLS WATERMARK" val="4xbohl5h"/>
</p:tagLst>
</file>

<file path=ppt/tags/tag60.xml><?xml version="1.0" encoding="utf-8"?>
<p:tagLst xmlns:p="http://schemas.openxmlformats.org/presentationml/2006/main">
  <p:tag name="NORDRI TOOLS WATERMARK" val="4xbohl5h"/>
</p:tagLst>
</file>

<file path=ppt/tags/tag61.xml><?xml version="1.0" encoding="utf-8"?>
<p:tagLst xmlns:p="http://schemas.openxmlformats.org/presentationml/2006/main">
  <p:tag name="MH" val="20151202170221"/>
  <p:tag name="MH_LIBRARY" val="GRAPHIC"/>
  <p:tag name="MH_TYPE" val="Other"/>
  <p:tag name="MH_ORDER" val="1"/>
</p:tagLst>
</file>

<file path=ppt/tags/tag62.xml><?xml version="1.0" encoding="utf-8"?>
<p:tagLst xmlns:p="http://schemas.openxmlformats.org/presentationml/2006/main">
  <p:tag name="MH" val="20151202170221"/>
  <p:tag name="MH_LIBRARY" val="GRAPHIC"/>
  <p:tag name="MH_TYPE" val="Text"/>
  <p:tag name="MH_ORDER" val="1"/>
</p:tagLst>
</file>

<file path=ppt/tags/tag63.xml><?xml version="1.0" encoding="utf-8"?>
<p:tagLst xmlns:p="http://schemas.openxmlformats.org/presentationml/2006/main">
  <p:tag name="MH" val="20151202170221"/>
  <p:tag name="MH_LIBRARY" val="GRAPHIC"/>
  <p:tag name="MH_TYPE" val="Other"/>
  <p:tag name="MH_ORDER" val="2"/>
</p:tagLst>
</file>

<file path=ppt/tags/tag64.xml><?xml version="1.0" encoding="utf-8"?>
<p:tagLst xmlns:p="http://schemas.openxmlformats.org/presentationml/2006/main">
  <p:tag name="MH" val="20151202170221"/>
  <p:tag name="MH_LIBRARY" val="GRAPHIC"/>
  <p:tag name="MH_TYPE" val="Other"/>
  <p:tag name="MH_ORDER" val="3"/>
</p:tagLst>
</file>

<file path=ppt/tags/tag65.xml><?xml version="1.0" encoding="utf-8"?>
<p:tagLst xmlns:p="http://schemas.openxmlformats.org/presentationml/2006/main">
  <p:tag name="MH" val="20151202170221"/>
  <p:tag name="MH_LIBRARY" val="GRAPHIC"/>
  <p:tag name="MH_TYPE" val="Other"/>
  <p:tag name="MH_ORDER" val="1"/>
</p:tagLst>
</file>

<file path=ppt/tags/tag66.xml><?xml version="1.0" encoding="utf-8"?>
<p:tagLst xmlns:p="http://schemas.openxmlformats.org/presentationml/2006/main">
  <p:tag name="MH" val="20151202170221"/>
  <p:tag name="MH_LIBRARY" val="GRAPHIC"/>
  <p:tag name="MH_TYPE" val="Text"/>
  <p:tag name="MH_ORDER" val="1"/>
</p:tagLst>
</file>

<file path=ppt/tags/tag67.xml><?xml version="1.0" encoding="utf-8"?>
<p:tagLst xmlns:p="http://schemas.openxmlformats.org/presentationml/2006/main">
  <p:tag name="MH" val="20151202170221"/>
  <p:tag name="MH_LIBRARY" val="GRAPHIC"/>
  <p:tag name="MH_TYPE" val="Other"/>
  <p:tag name="MH_ORDER" val="2"/>
</p:tagLst>
</file>

<file path=ppt/tags/tag68.xml><?xml version="1.0" encoding="utf-8"?>
<p:tagLst xmlns:p="http://schemas.openxmlformats.org/presentationml/2006/main">
  <p:tag name="MH" val="20151202170221"/>
  <p:tag name="MH_LIBRARY" val="GRAPHIC"/>
  <p:tag name="MH_TYPE" val="Other"/>
  <p:tag name="MH_ORDER" val="3"/>
</p:tagLst>
</file>

<file path=ppt/tags/tag69.xml><?xml version="1.0" encoding="utf-8"?>
<p:tagLst xmlns:p="http://schemas.openxmlformats.org/presentationml/2006/main">
  <p:tag name="MH" val="20151202174700"/>
  <p:tag name="MH_LIBRARY" val="GRAPHIC"/>
  <p:tag name="MH_ORDER" val="矩形 10"/>
</p:tagLst>
</file>

<file path=ppt/tags/tag7.xml><?xml version="1.0" encoding="utf-8"?>
<p:tagLst xmlns:p="http://schemas.openxmlformats.org/presentationml/2006/main">
  <p:tag name="NORDRI TOOLS WATERMARK" val="yxfr2vqz"/>
</p:tagLst>
</file>

<file path=ppt/tags/tag70.xml><?xml version="1.0" encoding="utf-8"?>
<p:tagLst xmlns:p="http://schemas.openxmlformats.org/presentationml/2006/main">
  <p:tag name="NORDRI TOOLS WATERMARK" val="yxfr2vqz"/>
</p:tagLst>
</file>

<file path=ppt/tags/tag71.xml><?xml version="1.0" encoding="utf-8"?>
<p:tagLst xmlns:p="http://schemas.openxmlformats.org/presentationml/2006/main">
  <p:tag name="NORDRI TOOLS WATERMARK" val="4xbohl5h"/>
</p:tagLst>
</file>

<file path=ppt/tags/tag72.xml><?xml version="1.0" encoding="utf-8"?>
<p:tagLst xmlns:p="http://schemas.openxmlformats.org/presentationml/2006/main">
  <p:tag name="MH" val="20151202174700"/>
  <p:tag name="MH_LIBRARY" val="GRAPHIC"/>
  <p:tag name="MH_ORDER" val="矩形 10"/>
</p:tagLst>
</file>

<file path=ppt/tags/tag73.xml><?xml version="1.0" encoding="utf-8"?>
<p:tagLst xmlns:p="http://schemas.openxmlformats.org/presentationml/2006/main">
  <p:tag name="NORDRI TOOLS WATERMARK" val="yxfr2vqz"/>
</p:tagLst>
</file>

<file path=ppt/tags/tag74.xml><?xml version="1.0" encoding="utf-8"?>
<p:tagLst xmlns:p="http://schemas.openxmlformats.org/presentationml/2006/main">
  <p:tag name="NORDRI TOOLS WATERMARK" val="4xbohl5h"/>
</p:tagLst>
</file>

<file path=ppt/tags/tag75.xml><?xml version="1.0" encoding="utf-8"?>
<p:tagLst xmlns:p="http://schemas.openxmlformats.org/presentationml/2006/main">
  <p:tag name="MH" val="20151202174700"/>
  <p:tag name="MH_LIBRARY" val="GRAPHIC"/>
  <p:tag name="MH_ORDER" val="矩形 10"/>
</p:tagLst>
</file>

<file path=ppt/tags/tag76.xml><?xml version="1.0" encoding="utf-8"?>
<p:tagLst xmlns:p="http://schemas.openxmlformats.org/presentationml/2006/main">
  <p:tag name="NORDRI TOOLS WATERMARK" val="yxfr2vqz"/>
</p:tagLst>
</file>

<file path=ppt/tags/tag77.xml><?xml version="1.0" encoding="utf-8"?>
<p:tagLst xmlns:p="http://schemas.openxmlformats.org/presentationml/2006/main">
  <p:tag name="NORDRI TOOLS WATERMARK" val="4xbohl5h"/>
</p:tagLst>
</file>

<file path=ppt/tags/tag78.xml><?xml version="1.0" encoding="utf-8"?>
<p:tagLst xmlns:p="http://schemas.openxmlformats.org/presentationml/2006/main">
  <p:tag name="MH" val="20151202174700"/>
  <p:tag name="MH_LIBRARY" val="GRAPHIC"/>
  <p:tag name="MH_ORDER" val="矩形 10"/>
</p:tagLst>
</file>

<file path=ppt/tags/tag79.xml><?xml version="1.0" encoding="utf-8"?>
<p:tagLst xmlns:p="http://schemas.openxmlformats.org/presentationml/2006/main">
  <p:tag name="NORDRI TOOLS WATERMARK" val="yxfr2vqz"/>
</p:tagLst>
</file>

<file path=ppt/tags/tag8.xml><?xml version="1.0" encoding="utf-8"?>
<p:tagLst xmlns:p="http://schemas.openxmlformats.org/presentationml/2006/main">
  <p:tag name="NORDRI TOOLS WATERMARK" val="4xbohl5h"/>
</p:tagLst>
</file>

<file path=ppt/tags/tag80.xml><?xml version="1.0" encoding="utf-8"?>
<p:tagLst xmlns:p="http://schemas.openxmlformats.org/presentationml/2006/main">
  <p:tag name="NORDRI TOOLS WATERMARK" val="4xbohl5h"/>
</p:tagLst>
</file>

<file path=ppt/tags/tag81.xml><?xml version="1.0" encoding="utf-8"?>
<p:tagLst xmlns:p="http://schemas.openxmlformats.org/presentationml/2006/main">
  <p:tag name="MH" val="20151202174700"/>
  <p:tag name="MH_LIBRARY" val="GRAPHIC"/>
  <p:tag name="MH_ORDER" val="矩形 10"/>
</p:tagLst>
</file>

<file path=ppt/tags/tag82.xml><?xml version="1.0" encoding="utf-8"?>
<p:tagLst xmlns:p="http://schemas.openxmlformats.org/presentationml/2006/main">
  <p:tag name="NORDRI TOOLS WATERMARK" val="yxfr2vqz"/>
</p:tagLst>
</file>

<file path=ppt/tags/tag83.xml><?xml version="1.0" encoding="utf-8"?>
<p:tagLst xmlns:p="http://schemas.openxmlformats.org/presentationml/2006/main">
  <p:tag name="NORDRI TOOLS WATERMARK" val="4xbohl5h"/>
</p:tagLst>
</file>

<file path=ppt/tags/tag84.xml><?xml version="1.0" encoding="utf-8"?>
<p:tagLst xmlns:p="http://schemas.openxmlformats.org/presentationml/2006/main">
  <p:tag name="MH" val="20151202174700"/>
  <p:tag name="MH_LIBRARY" val="GRAPHIC"/>
  <p:tag name="MH_ORDER" val="矩形 10"/>
</p:tagLst>
</file>

<file path=ppt/tags/tag85.xml><?xml version="1.0" encoding="utf-8"?>
<p:tagLst xmlns:p="http://schemas.openxmlformats.org/presentationml/2006/main">
  <p:tag name="NORDRI TOOLS WATERMARK" val="yxfr2vqz"/>
</p:tagLst>
</file>

<file path=ppt/tags/tag86.xml><?xml version="1.0" encoding="utf-8"?>
<p:tagLst xmlns:p="http://schemas.openxmlformats.org/presentationml/2006/main">
  <p:tag name="NORDRI TOOLS WATERMARK" val="4xbohl5h"/>
</p:tagLst>
</file>

<file path=ppt/tags/tag87.xml><?xml version="1.0" encoding="utf-8"?>
<p:tagLst xmlns:p="http://schemas.openxmlformats.org/presentationml/2006/main">
  <p:tag name="MH" val="20151202174700"/>
  <p:tag name="MH_LIBRARY" val="GRAPHIC"/>
  <p:tag name="MH_ORDER" val="矩形 10"/>
</p:tagLst>
</file>

<file path=ppt/tags/tag88.xml><?xml version="1.0" encoding="utf-8"?>
<p:tagLst xmlns:p="http://schemas.openxmlformats.org/presentationml/2006/main">
  <p:tag name="MH" val="20151202174700"/>
  <p:tag name="MH_LIBRARY" val="GRAPHIC"/>
  <p:tag name="MH_ORDER" val="矩形 10"/>
</p:tagLst>
</file>

<file path=ppt/tags/tag89.xml><?xml version="1.0" encoding="utf-8"?>
<p:tagLst xmlns:p="http://schemas.openxmlformats.org/presentationml/2006/main">
  <p:tag name="NORDRI TOOLS WATERMARK" val="yxfr2vqz"/>
</p:tagLst>
</file>

<file path=ppt/tags/tag9.xml><?xml version="1.0" encoding="utf-8"?>
<p:tagLst xmlns:p="http://schemas.openxmlformats.org/presentationml/2006/main">
  <p:tag name="MH" val="20151113112419"/>
  <p:tag name="MH_LIBRARY" val="GRAPHIC"/>
  <p:tag name="MH_TYPE" val="SubTitle"/>
  <p:tag name="MH_ORDER" val="1"/>
</p:tagLst>
</file>

<file path=ppt/tags/tag90.xml><?xml version="1.0" encoding="utf-8"?>
<p:tagLst xmlns:p="http://schemas.openxmlformats.org/presentationml/2006/main">
  <p:tag name="NORDRI TOOLS WATERMARK" val="4xbohl5h"/>
</p:tagLst>
</file>

<file path=ppt/tags/tag91.xml><?xml version="1.0" encoding="utf-8"?>
<p:tagLst xmlns:p="http://schemas.openxmlformats.org/presentationml/2006/main">
  <p:tag name="MH" val="20151202174700"/>
  <p:tag name="MH_LIBRARY" val="GRAPHIC"/>
  <p:tag name="MH_ORDER" val="矩形 10"/>
</p:tagLst>
</file>

<file path=ppt/tags/tag92.xml><?xml version="1.0" encoding="utf-8"?>
<p:tagLst xmlns:p="http://schemas.openxmlformats.org/presentationml/2006/main">
  <p:tag name="MH" val="20151202174700"/>
  <p:tag name="MH_LIBRARY" val="GRAPHIC"/>
  <p:tag name="MH_ORDER" val="矩形 10"/>
</p:tagLst>
</file>

<file path=ppt/tags/tag93.xml><?xml version="1.0" encoding="utf-8"?>
<p:tagLst xmlns:p="http://schemas.openxmlformats.org/presentationml/2006/main">
  <p:tag name="NORDRI TOOLS WATERMARK" val="yxfr2vqz"/>
</p:tagLst>
</file>

<file path=ppt/tags/tag94.xml><?xml version="1.0" encoding="utf-8"?>
<p:tagLst xmlns:p="http://schemas.openxmlformats.org/presentationml/2006/main">
  <p:tag name="NORDRI TOOLS WATERMARK" val="4xbohl5h"/>
</p:tagLst>
</file>

<file path=ppt/tags/tag95.xml><?xml version="1.0" encoding="utf-8"?>
<p:tagLst xmlns:p="http://schemas.openxmlformats.org/presentationml/2006/main">
  <p:tag name="MH" val="20151202174700"/>
  <p:tag name="MH_LIBRARY" val="GRAPHIC"/>
  <p:tag name="MH_ORDER" val="矩形 10"/>
</p:tagLst>
</file>

<file path=ppt/tags/tag96.xml><?xml version="1.0" encoding="utf-8"?>
<p:tagLst xmlns:p="http://schemas.openxmlformats.org/presentationml/2006/main">
  <p:tag name="NORDRI TOOLS WATERMARK" val="yxfr2vqz"/>
</p:tagLst>
</file>

<file path=ppt/tags/tag97.xml><?xml version="1.0" encoding="utf-8"?>
<p:tagLst xmlns:p="http://schemas.openxmlformats.org/presentationml/2006/main">
  <p:tag name="NORDRI TOOLS WATERMARK" val="4xbohl5h"/>
</p:tagLst>
</file>

<file path=ppt/tags/tag98.xml><?xml version="1.0" encoding="utf-8"?>
<p:tagLst xmlns:p="http://schemas.openxmlformats.org/presentationml/2006/main">
  <p:tag name="MH" val="20151202174700"/>
  <p:tag name="MH_LIBRARY" val="GRAPHIC"/>
  <p:tag name="MH_ORDER" val="矩形 10"/>
</p:tagLst>
</file>

<file path=ppt/tags/tag99.xml><?xml version="1.0" encoding="utf-8"?>
<p:tagLst xmlns:p="http://schemas.openxmlformats.org/presentationml/2006/main">
  <p:tag name="NORDRI TOOLS WATERMARK" val="yxfr2vqz"/>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MS PGothic"/>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9379</Words>
  <Application>WPS 演示</Application>
  <PresentationFormat>宽屏</PresentationFormat>
  <Paragraphs>1094</Paragraphs>
  <Slides>113</Slides>
  <Notes>113</Notes>
  <HiddenSlides>0</HiddenSlides>
  <MMClips>0</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113</vt:i4>
      </vt:variant>
    </vt:vector>
  </HeadingPairs>
  <TitlesOfParts>
    <vt:vector size="143" baseType="lpstr">
      <vt:lpstr>Arial</vt:lpstr>
      <vt:lpstr>宋体</vt:lpstr>
      <vt:lpstr>Wingdings</vt:lpstr>
      <vt:lpstr>MS PGothic</vt:lpstr>
      <vt:lpstr>微软雅黑</vt:lpstr>
      <vt:lpstr>Arial Black</vt:lpstr>
      <vt:lpstr>黑体</vt:lpstr>
      <vt:lpstr>Franklin Gothic Medium Cond</vt:lpstr>
      <vt:lpstr>楷体_GB2312</vt:lpstr>
      <vt:lpstr>新宋体</vt:lpstr>
      <vt:lpstr>华文中宋</vt:lpstr>
      <vt:lpstr>Arial Unicode MS</vt:lpstr>
      <vt:lpstr>Calibri</vt:lpstr>
      <vt:lpstr>方正小标宋简体</vt:lpstr>
      <vt:lpstr>Verdana</vt:lpstr>
      <vt:lpstr>华文琥珀</vt:lpstr>
      <vt:lpstr>Impact</vt:lpstr>
      <vt:lpstr>华文隶书</vt:lpstr>
      <vt:lpstr>Times New Roman</vt:lpstr>
      <vt:lpstr>Trebuchet MS</vt:lpstr>
      <vt:lpstr>华文新魏</vt:lpstr>
      <vt:lpstr>Wingdings 3</vt:lpstr>
      <vt:lpstr>华文细黑</vt:lpstr>
      <vt:lpstr>华文仿宋</vt:lpstr>
      <vt:lpstr>方正姚体</vt:lpstr>
      <vt:lpstr>仿宋_GB2312</vt:lpstr>
      <vt:lpstr>仿宋</vt:lpstr>
      <vt:lpstr>华文楷体</vt:lpstr>
      <vt:lpstr>方正清刻本悦宋简体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吊车合格证、     年检报告</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2、作业时钢丝绳与电焊把线及其他电源线接触</vt:lpstr>
      <vt:lpstr>3、采用两台或两台以上吊车抬吊设备时,吊车在额定起重能力下工作</vt:lpstr>
      <vt:lpstr>PowerPoint 演示文稿</vt:lpstr>
      <vt:lpstr>吊装作业管理要点—试吊</vt:lpstr>
      <vt:lpstr>吊装作业管理要点—严禁超载吊装</vt:lpstr>
      <vt:lpstr>吊装作业安全要求—保持垂直吊装</vt:lpstr>
      <vt:lpstr>吊装作业安全要求—禁止恶劣气候下吊装作业</vt:lpstr>
      <vt:lpstr>吊装作业安全要求—控制吊物摆动</vt:lpstr>
      <vt:lpstr>吊装作业安全要求—保持起重机水平状态</vt:lpstr>
      <vt:lpstr>吊装作业安全要求—安全警戒</vt:lpstr>
      <vt:lpstr>PowerPoint 演示文稿</vt:lpstr>
      <vt:lpstr>吊装作业管理要点——工作安全分析及工作交底</vt:lpstr>
      <vt:lpstr>PowerPoint 演示文稿</vt:lpstr>
      <vt:lpstr>吊装作业管理要点——作业现场检查</vt:lpstr>
      <vt:lpstr>PowerPoint 演示文稿</vt:lpstr>
      <vt:lpstr>吊装作业管理要点——作业现场检查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确认支腿的设置状态</vt:lpstr>
      <vt:lpstr>PowerPoint 演示文稿</vt:lpstr>
      <vt:lpstr>PowerPoint 演示文稿</vt:lpstr>
      <vt:lpstr>PowerPoint 演示文稿</vt:lpstr>
      <vt:lpstr>PowerPoint 演示文稿</vt:lpstr>
      <vt:lpstr>PowerPoint 演示文稿</vt:lpstr>
      <vt:lpstr>钢丝绳插头不规范过短</vt:lpstr>
      <vt:lpstr>不符合要求的吊带</vt:lpstr>
      <vt:lpstr>单绳吊装致吊物滑落</vt:lpstr>
      <vt:lpstr>PowerPoint 演示文稿</vt:lpstr>
      <vt:lpstr>PowerPoint 演示文稿</vt:lpstr>
      <vt:lpstr>绳索具从物体下往出拖拽</vt:lpstr>
      <vt:lpstr>PowerPoint 演示文稿</vt:lpstr>
      <vt:lpstr>垫木腐烂面积过小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218</cp:revision>
  <dcterms:created xsi:type="dcterms:W3CDTF">1900-01-01T00:00:00Z</dcterms:created>
  <dcterms:modified xsi:type="dcterms:W3CDTF">2021-11-29T13:15:21Z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8EEF2069E3DF40B38D36DD9BD812EF4C</vt:lpwstr>
  </property>
</Properties>
</file>