
<file path=[Content_Types].xml><?xml version="1.0" encoding="utf-8"?>
<Types xmlns="http://schemas.openxmlformats.org/package/2006/content-types">
  <Default Extension="wav" ContentType="audio/x-wav"/>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3"/>
    <p:sldId id="259" r:id="rId5"/>
    <p:sldId id="260" r:id="rId6"/>
    <p:sldId id="378" r:id="rId7"/>
    <p:sldId id="379" r:id="rId8"/>
    <p:sldId id="380" r:id="rId9"/>
    <p:sldId id="381" r:id="rId10"/>
    <p:sldId id="382" r:id="rId11"/>
    <p:sldId id="414" r:id="rId12"/>
    <p:sldId id="476" r:id="rId13"/>
    <p:sldId id="477" r:id="rId14"/>
    <p:sldId id="387" r:id="rId15"/>
    <p:sldId id="391" r:id="rId16"/>
    <p:sldId id="384" r:id="rId17"/>
    <p:sldId id="386" r:id="rId18"/>
    <p:sldId id="388" r:id="rId19"/>
    <p:sldId id="385" r:id="rId20"/>
    <p:sldId id="389" r:id="rId21"/>
    <p:sldId id="390" r:id="rId22"/>
    <p:sldId id="392" r:id="rId23"/>
    <p:sldId id="393" r:id="rId24"/>
    <p:sldId id="394" r:id="rId25"/>
    <p:sldId id="395" r:id="rId26"/>
    <p:sldId id="396" r:id="rId27"/>
    <p:sldId id="399" r:id="rId28"/>
    <p:sldId id="398" r:id="rId29"/>
    <p:sldId id="400" r:id="rId30"/>
    <p:sldId id="401" r:id="rId31"/>
    <p:sldId id="415" r:id="rId32"/>
    <p:sldId id="421" r:id="rId33"/>
    <p:sldId id="422" r:id="rId34"/>
    <p:sldId id="416" r:id="rId35"/>
    <p:sldId id="417" r:id="rId36"/>
    <p:sldId id="418" r:id="rId37"/>
    <p:sldId id="419" r:id="rId38"/>
    <p:sldId id="420" r:id="rId39"/>
    <p:sldId id="402" r:id="rId40"/>
    <p:sldId id="403" r:id="rId41"/>
    <p:sldId id="413" r:id="rId42"/>
    <p:sldId id="412" r:id="rId43"/>
    <p:sldId id="411" r:id="rId44"/>
    <p:sldId id="423" r:id="rId45"/>
    <p:sldId id="410" r:id="rId46"/>
    <p:sldId id="424" r:id="rId47"/>
    <p:sldId id="409" r:id="rId48"/>
    <p:sldId id="440" r:id="rId49"/>
    <p:sldId id="441" r:id="rId50"/>
    <p:sldId id="442" r:id="rId51"/>
    <p:sldId id="443" r:id="rId52"/>
    <p:sldId id="429" r:id="rId53"/>
    <p:sldId id="430" r:id="rId54"/>
    <p:sldId id="431" r:id="rId55"/>
    <p:sldId id="408" r:id="rId56"/>
    <p:sldId id="407" r:id="rId57"/>
    <p:sldId id="406" r:id="rId58"/>
    <p:sldId id="425" r:id="rId59"/>
    <p:sldId id="427" r:id="rId60"/>
    <p:sldId id="428" r:id="rId61"/>
    <p:sldId id="404" r:id="rId62"/>
    <p:sldId id="426" r:id="rId63"/>
    <p:sldId id="432" r:id="rId64"/>
    <p:sldId id="433" r:id="rId65"/>
    <p:sldId id="434" r:id="rId66"/>
    <p:sldId id="435" r:id="rId67"/>
    <p:sldId id="436" r:id="rId68"/>
    <p:sldId id="439" r:id="rId69"/>
    <p:sldId id="438" r:id="rId70"/>
    <p:sldId id="437" r:id="rId71"/>
    <p:sldId id="444" r:id="rId72"/>
    <p:sldId id="448" r:id="rId73"/>
    <p:sldId id="447" r:id="rId74"/>
    <p:sldId id="446" r:id="rId75"/>
    <p:sldId id="445" r:id="rId76"/>
    <p:sldId id="454" r:id="rId77"/>
    <p:sldId id="453" r:id="rId78"/>
    <p:sldId id="452" r:id="rId79"/>
    <p:sldId id="451" r:id="rId80"/>
    <p:sldId id="450" r:id="rId81"/>
    <p:sldId id="449" r:id="rId82"/>
    <p:sldId id="460" r:id="rId83"/>
    <p:sldId id="455" r:id="rId84"/>
    <p:sldId id="458" r:id="rId85"/>
    <p:sldId id="457" r:id="rId86"/>
    <p:sldId id="474" r:id="rId87"/>
    <p:sldId id="473" r:id="rId88"/>
    <p:sldId id="472" r:id="rId89"/>
    <p:sldId id="471" r:id="rId90"/>
    <p:sldId id="470" r:id="rId91"/>
    <p:sldId id="469" r:id="rId92"/>
    <p:sldId id="468" r:id="rId93"/>
    <p:sldId id="478" r:id="rId94"/>
    <p:sldId id="485" r:id="rId95"/>
    <p:sldId id="484" r:id="rId96"/>
    <p:sldId id="483" r:id="rId97"/>
    <p:sldId id="482" r:id="rId98"/>
    <p:sldId id="491" r:id="rId99"/>
    <p:sldId id="480" r:id="rId100"/>
    <p:sldId id="481" r:id="rId101"/>
    <p:sldId id="479" r:id="rId102"/>
    <p:sldId id="486" r:id="rId103"/>
    <p:sldId id="489" r:id="rId104"/>
    <p:sldId id="490" r:id="rId105"/>
    <p:sldId id="488" r:id="rId106"/>
    <p:sldId id="493" r:id="rId107"/>
    <p:sldId id="492" r:id="rId108"/>
    <p:sldId id="494" r:id="rId109"/>
    <p:sldId id="495" r:id="rId110"/>
    <p:sldId id="496" r:id="rId111"/>
    <p:sldId id="497" r:id="rId112"/>
    <p:sldId id="498" r:id="rId113"/>
    <p:sldId id="499" r:id="rId114"/>
    <p:sldId id="487" r:id="rId115"/>
    <p:sldId id="376" r:id="rId116"/>
  </p:sldIdLst>
  <p:sldSz cx="12192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charset="-122"/>
        <a:cs typeface="+mn-cs"/>
      </a:defRPr>
    </a:lvl1pPr>
    <a:lvl2pPr marL="457200" algn="l" rtl="0" eaLnBrk="0" fontAlgn="base" hangingPunct="0">
      <a:spcBef>
        <a:spcPct val="0"/>
      </a:spcBef>
      <a:spcAft>
        <a:spcPct val="0"/>
      </a:spcAft>
      <a:defRPr kern="1200">
        <a:solidFill>
          <a:schemeClr val="tx1"/>
        </a:solidFill>
        <a:latin typeface="Arial" charset="0"/>
        <a:ea typeface="宋体" charset="-122"/>
        <a:cs typeface="+mn-cs"/>
      </a:defRPr>
    </a:lvl2pPr>
    <a:lvl3pPr marL="914400" algn="l" rtl="0" eaLnBrk="0" fontAlgn="base" hangingPunct="0">
      <a:spcBef>
        <a:spcPct val="0"/>
      </a:spcBef>
      <a:spcAft>
        <a:spcPct val="0"/>
      </a:spcAft>
      <a:defRPr kern="1200">
        <a:solidFill>
          <a:schemeClr val="tx1"/>
        </a:solidFill>
        <a:latin typeface="Arial" charset="0"/>
        <a:ea typeface="宋体" charset="-122"/>
        <a:cs typeface="+mn-cs"/>
      </a:defRPr>
    </a:lvl3pPr>
    <a:lvl4pPr marL="1371600" algn="l" rtl="0" eaLnBrk="0" fontAlgn="base" hangingPunct="0">
      <a:spcBef>
        <a:spcPct val="0"/>
      </a:spcBef>
      <a:spcAft>
        <a:spcPct val="0"/>
      </a:spcAft>
      <a:defRPr kern="1200">
        <a:solidFill>
          <a:schemeClr val="tx1"/>
        </a:solidFill>
        <a:latin typeface="Arial" charset="0"/>
        <a:ea typeface="宋体" charset="-122"/>
        <a:cs typeface="+mn-cs"/>
      </a:defRPr>
    </a:lvl4pPr>
    <a:lvl5pPr marL="1828800" algn="l" rtl="0" eaLnBrk="0" fontAlgn="base" hangingPunct="0">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293A47"/>
    <a:srgbClr val="435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87556" autoAdjust="0"/>
  </p:normalViewPr>
  <p:slideViewPr>
    <p:cSldViewPr snapToGrid="0">
      <p:cViewPr varScale="1">
        <p:scale>
          <a:sx n="90" d="100"/>
          <a:sy n="90" d="100"/>
        </p:scale>
        <p:origin x="1188" y="84"/>
      </p:cViewPr>
      <p:guideLst>
        <p:guide orient="horz" pos="2157"/>
        <p:guide pos="3840"/>
        <p:guide pos="551"/>
        <p:guide pos="7015"/>
        <p:guide pos="189"/>
      </p:guideLst>
    </p:cSldViewPr>
  </p:slideViewPr>
  <p:notesTextViewPr>
    <p:cViewPr>
      <p:scale>
        <a:sx n="1" d="1"/>
        <a:sy n="1" d="1"/>
      </p:scale>
      <p:origin x="0" y="0"/>
    </p:cViewPr>
  </p:notesTextViewPr>
  <p:sorterViewPr>
    <p:cViewPr>
      <p:scale>
        <a:sx n="66" d="100"/>
        <a:sy n="66" d="100"/>
      </p:scale>
      <p:origin x="0" y="1680"/>
    </p:cViewPr>
  </p:sorterViewPr>
  <p:gridSpacing cx="72003" cy="72003"/>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9" Type="http://schemas.openxmlformats.org/officeDocument/2006/relationships/tableStyles" Target="tableStyles.xml"/><Relationship Id="rId118" Type="http://schemas.openxmlformats.org/officeDocument/2006/relationships/viewProps" Target="viewProps.xml"/><Relationship Id="rId117" Type="http://schemas.openxmlformats.org/officeDocument/2006/relationships/presProps" Target="presProps.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charset="0"/>
              <a:buNone/>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charset="0"/>
              <a:buNone/>
              <a:defRPr sz="1200">
                <a:latin typeface="Arial" charset="0"/>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charset="0"/>
              <a:buNone/>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buFont typeface="Arial" charset="0"/>
              <a:buNone/>
              <a:defRPr sz="1200" noProof="1">
                <a:latin typeface="Arial" charset="0"/>
              </a:defRPr>
            </a:lvl1pPr>
          </a:lstStyle>
          <a:p>
            <a:pPr>
              <a:defRPr/>
            </a:pPr>
            <a:fld id="{AF0181FD-3EF5-4866-B5C3-782B22E519CB}" type="slidenum">
              <a:rPr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bwMode="auto">
          <a:noFill/>
          <a:ln>
            <a:solidFill>
              <a:srgbClr val="000000"/>
            </a:solidFill>
            <a:miter lim="800000"/>
          </a:ln>
        </p:spPr>
      </p:sp>
      <p:sp>
        <p:nvSpPr>
          <p:cNvPr id="13926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39268" name="灯片编号占位符 3"/>
          <p:cNvSpPr>
            <a:spLocks noGrp="1"/>
          </p:cNvSpPr>
          <p:nvPr>
            <p:ph type="sldNum" sz="quarter" idx="5"/>
          </p:nvPr>
        </p:nvSpPr>
        <p:spPr bwMode="auto">
          <a:noFill/>
          <a:ln>
            <a:miter lim="800000"/>
          </a:ln>
        </p:spPr>
        <p:txBody>
          <a:bodyPr/>
          <a:lstStyle/>
          <a:p>
            <a:pPr>
              <a:buFont typeface="Arial" charset="0"/>
              <a:buNone/>
            </a:pPr>
            <a:fld id="{EBF9A542-4A66-46A0-A695-3DAF6B71B47F}" type="slidenum">
              <a:rPr altLang="zh-CN" smtClean="0">
                <a:latin typeface="Arial" charset="0"/>
              </a:rPr>
            </a:fld>
            <a:endParaRPr lang="zh-CN"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幻灯片图像占位符 1"/>
          <p:cNvSpPr>
            <a:spLocks noGrp="1" noRot="1" noChangeAspect="1" noTextEdit="1"/>
          </p:cNvSpPr>
          <p:nvPr>
            <p:ph type="sldImg"/>
          </p:nvPr>
        </p:nvSpPr>
        <p:spPr bwMode="auto">
          <a:noFill/>
          <a:ln>
            <a:solidFill>
              <a:srgbClr val="000000"/>
            </a:solidFill>
            <a:miter lim="800000"/>
          </a:ln>
        </p:spPr>
      </p:sp>
      <p:sp>
        <p:nvSpPr>
          <p:cNvPr id="3" name="备注占位符 2"/>
          <p:cNvSpPr>
            <a:spLocks noGrp="1"/>
          </p:cNvSpPr>
          <p:nvPr>
            <p:ph type="body" idx="1"/>
          </p:nvPr>
        </p:nvSpPr>
        <p:spPr/>
        <p:txBody>
          <a:bodyPr/>
          <a:lstStyle/>
          <a:p>
            <a:pPr marL="342900" indent="-342900">
              <a:defRPr/>
            </a:pPr>
            <a:endParaRPr lang="zh-CN" altLang="en-US" dirty="0"/>
          </a:p>
        </p:txBody>
      </p:sp>
      <p:sp>
        <p:nvSpPr>
          <p:cNvPr id="140292" name="灯片编号占位符 3"/>
          <p:cNvSpPr>
            <a:spLocks noGrp="1"/>
          </p:cNvSpPr>
          <p:nvPr>
            <p:ph type="sldNum" sz="quarter" idx="5"/>
          </p:nvPr>
        </p:nvSpPr>
        <p:spPr bwMode="auto">
          <a:noFill/>
          <a:ln>
            <a:miter lim="800000"/>
          </a:ln>
        </p:spPr>
        <p:txBody>
          <a:bodyPr/>
          <a:lstStyle/>
          <a:p>
            <a:pPr>
              <a:buFont typeface="Arial" charset="0"/>
              <a:buNone/>
            </a:pPr>
            <a:fld id="{A1E1BFFA-ECB3-4B0F-806B-7CEEAE76CF2E}" type="slidenum">
              <a:rPr altLang="zh-CN" smtClean="0">
                <a:latin typeface="Arial" charset="0"/>
              </a:rPr>
            </a:fld>
            <a:endParaRPr lang="zh-CN" altLang="en-US" smtClean="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bwMode="auto">
          <a:noFill/>
          <a:ln>
            <a:solidFill>
              <a:srgbClr val="000000"/>
            </a:solidFill>
            <a:miter lim="800000"/>
          </a:ln>
        </p:spPr>
      </p:sp>
      <p:sp>
        <p:nvSpPr>
          <p:cNvPr id="14131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41316" name="灯片编号占位符 3"/>
          <p:cNvSpPr>
            <a:spLocks noGrp="1"/>
          </p:cNvSpPr>
          <p:nvPr>
            <p:ph type="sldNum" sz="quarter" idx="5"/>
          </p:nvPr>
        </p:nvSpPr>
        <p:spPr bwMode="auto">
          <a:noFill/>
          <a:ln>
            <a:miter lim="800000"/>
          </a:ln>
        </p:spPr>
        <p:txBody>
          <a:bodyPr/>
          <a:lstStyle/>
          <a:p>
            <a:pPr>
              <a:buFont typeface="Arial" charset="0"/>
              <a:buNone/>
            </a:pPr>
            <a:fld id="{90AA4BD4-A88F-415E-991F-5DA5A7915285}" type="slidenum">
              <a:rPr altLang="zh-CN" smtClean="0">
                <a:latin typeface="Arial" charset="0"/>
              </a:rPr>
            </a:fld>
            <a:endParaRPr lang="zh-CN" altLang="en-US" smtClean="0">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eaLnBrk="1" hangingPunct="1">
              <a:buFont typeface="Arial" charset="0"/>
              <a:buNone/>
              <a:defRPr>
                <a:latin typeface="Arial" charset="0"/>
              </a:defRPr>
            </a:lvl1pPr>
          </a:lstStyle>
          <a:p>
            <a:pPr>
              <a:defRPr/>
            </a:pPr>
            <a:fld id="{B4855AF7-0AF4-426B-A11F-A93E10EC66B2}" type="datetime1">
              <a:rPr lang="zh-CN" altLang="en-US"/>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eaLnBrk="1" hangingPunct="1">
              <a:buFont typeface="Arial" charset="0"/>
              <a:buNone/>
              <a:defRPr>
                <a:latin typeface="Arial" charset="0"/>
              </a:defRPr>
            </a:lvl1pPr>
          </a:lstStyle>
          <a:p>
            <a:pPr>
              <a:defRPr/>
            </a:pPr>
            <a:endParaRPr lang="zh-CN" altLang="zh-CN"/>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buFont typeface="Arial" charset="0"/>
              <a:buNone/>
              <a:defRPr>
                <a:latin typeface="Arial" charset="0"/>
              </a:defRPr>
            </a:lvl1pPr>
          </a:lstStyle>
          <a:p>
            <a:pPr>
              <a:defRPr/>
            </a:pPr>
            <a:fld id="{457386D2-11B3-4753-A945-A8E498C93D06}"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Freeform 5"/>
          <p:cNvSpPr/>
          <p:nvPr userDrawn="1"/>
        </p:nvSpPr>
        <p:spPr bwMode="auto">
          <a:xfrm>
            <a:off x="9045575" y="5313363"/>
            <a:ext cx="415925" cy="187325"/>
          </a:xfrm>
          <a:custGeom>
            <a:avLst/>
            <a:gdLst>
              <a:gd name="T0" fmla="*/ 2147483647 w 111"/>
              <a:gd name="T1" fmla="*/ 2147483647 h 50"/>
              <a:gd name="T2" fmla="*/ 2147483647 w 111"/>
              <a:gd name="T3" fmla="*/ 2147483647 h 50"/>
              <a:gd name="T4" fmla="*/ 2147483647 w 111"/>
              <a:gd name="T5" fmla="*/ 2147483647 h 50"/>
              <a:gd name="T6" fmla="*/ 2147483647 w 111"/>
              <a:gd name="T7" fmla="*/ 2147483647 h 50"/>
              <a:gd name="T8" fmla="*/ 2147483647 w 111"/>
              <a:gd name="T9" fmla="*/ 2147483647 h 50"/>
              <a:gd name="T10" fmla="*/ 2147483647 w 111"/>
              <a:gd name="T11" fmla="*/ 2147483647 h 50"/>
              <a:gd name="T12" fmla="*/ 2147483647 w 111"/>
              <a:gd name="T13" fmla="*/ 2147483647 h 50"/>
              <a:gd name="T14" fmla="*/ 2147483647 w 111"/>
              <a:gd name="T15" fmla="*/ 2147483647 h 50"/>
              <a:gd name="T16" fmla="*/ 2147483647 w 111"/>
              <a:gd name="T17" fmla="*/ 2147483647 h 50"/>
              <a:gd name="T18" fmla="*/ 2147483647 w 111"/>
              <a:gd name="T19" fmla="*/ 2147483647 h 50"/>
              <a:gd name="T20" fmla="*/ 2147483647 w 111"/>
              <a:gd name="T21" fmla="*/ 2147483647 h 50"/>
              <a:gd name="T22" fmla="*/ 2147483647 w 111"/>
              <a:gd name="T23" fmla="*/ 2147483647 h 50"/>
              <a:gd name="T24" fmla="*/ 2147483647 w 111"/>
              <a:gd name="T25" fmla="*/ 2147483647 h 50"/>
              <a:gd name="T26" fmla="*/ 2147483647 w 111"/>
              <a:gd name="T27" fmla="*/ 2147483647 h 50"/>
              <a:gd name="T28" fmla="*/ 2147483647 w 111"/>
              <a:gd name="T29" fmla="*/ 2147483647 h 50"/>
              <a:gd name="T30" fmla="*/ 2147483647 w 111"/>
              <a:gd name="T31" fmla="*/ 2147483647 h 50"/>
              <a:gd name="T32" fmla="*/ 2147483647 w 111"/>
              <a:gd name="T33" fmla="*/ 0 h 50"/>
              <a:gd name="T34" fmla="*/ 2147483647 w 111"/>
              <a:gd name="T35" fmla="*/ 2147483647 h 50"/>
              <a:gd name="T36" fmla="*/ 2147483647 w 111"/>
              <a:gd name="T37" fmla="*/ 2147483647 h 50"/>
              <a:gd name="T38" fmla="*/ 2147483647 w 111"/>
              <a:gd name="T39" fmla="*/ 2147483647 h 50"/>
              <a:gd name="T40" fmla="*/ 2147483647 w 111"/>
              <a:gd name="T41" fmla="*/ 2147483647 h 50"/>
              <a:gd name="T42" fmla="*/ 2147483647 w 111"/>
              <a:gd name="T43" fmla="*/ 2147483647 h 50"/>
              <a:gd name="T44" fmla="*/ 2147483647 w 111"/>
              <a:gd name="T45" fmla="*/ 2147483647 h 50"/>
              <a:gd name="T46" fmla="*/ 2147483647 w 111"/>
              <a:gd name="T47" fmla="*/ 2147483647 h 50"/>
              <a:gd name="T48" fmla="*/ 2147483647 w 111"/>
              <a:gd name="T49" fmla="*/ 2147483647 h 50"/>
              <a:gd name="T50" fmla="*/ 2147483647 w 111"/>
              <a:gd name="T51" fmla="*/ 2147483647 h 50"/>
              <a:gd name="T52" fmla="*/ 2147483647 w 111"/>
              <a:gd name="T53" fmla="*/ 2147483647 h 50"/>
              <a:gd name="T54" fmla="*/ 2147483647 w 111"/>
              <a:gd name="T55" fmla="*/ 2147483647 h 50"/>
              <a:gd name="T56" fmla="*/ 2147483647 w 111"/>
              <a:gd name="T57" fmla="*/ 2147483647 h 50"/>
              <a:gd name="T58" fmla="*/ 2147483647 w 111"/>
              <a:gd name="T59" fmla="*/ 2147483647 h 50"/>
              <a:gd name="T60" fmla="*/ 2147483647 w 111"/>
              <a:gd name="T61" fmla="*/ 2147483647 h 50"/>
              <a:gd name="T62" fmla="*/ 2147483647 w 111"/>
              <a:gd name="T63" fmla="*/ 2147483647 h 50"/>
              <a:gd name="T64" fmla="*/ 2147483647 w 111"/>
              <a:gd name="T65" fmla="*/ 2147483647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50">
                <a:moveTo>
                  <a:pt x="3" y="50"/>
                </a:moveTo>
                <a:cubicBezTo>
                  <a:pt x="4" y="49"/>
                  <a:pt x="0" y="42"/>
                  <a:pt x="1" y="42"/>
                </a:cubicBezTo>
                <a:cubicBezTo>
                  <a:pt x="2" y="41"/>
                  <a:pt x="6" y="40"/>
                  <a:pt x="6" y="39"/>
                </a:cubicBezTo>
                <a:cubicBezTo>
                  <a:pt x="8" y="39"/>
                  <a:pt x="9" y="36"/>
                  <a:pt x="10" y="35"/>
                </a:cubicBezTo>
                <a:cubicBezTo>
                  <a:pt x="13" y="33"/>
                  <a:pt x="14" y="32"/>
                  <a:pt x="16" y="30"/>
                </a:cubicBezTo>
                <a:cubicBezTo>
                  <a:pt x="17" y="30"/>
                  <a:pt x="20" y="29"/>
                  <a:pt x="22" y="29"/>
                </a:cubicBezTo>
                <a:cubicBezTo>
                  <a:pt x="24" y="28"/>
                  <a:pt x="26" y="22"/>
                  <a:pt x="28" y="21"/>
                </a:cubicBezTo>
                <a:cubicBezTo>
                  <a:pt x="28" y="21"/>
                  <a:pt x="30" y="21"/>
                  <a:pt x="30" y="21"/>
                </a:cubicBezTo>
                <a:cubicBezTo>
                  <a:pt x="31" y="20"/>
                  <a:pt x="31" y="19"/>
                  <a:pt x="32" y="19"/>
                </a:cubicBezTo>
                <a:cubicBezTo>
                  <a:pt x="32" y="19"/>
                  <a:pt x="34" y="18"/>
                  <a:pt x="35" y="18"/>
                </a:cubicBezTo>
                <a:cubicBezTo>
                  <a:pt x="36" y="18"/>
                  <a:pt x="36" y="18"/>
                  <a:pt x="37" y="17"/>
                </a:cubicBezTo>
                <a:cubicBezTo>
                  <a:pt x="39" y="17"/>
                  <a:pt x="41" y="16"/>
                  <a:pt x="42" y="14"/>
                </a:cubicBezTo>
                <a:cubicBezTo>
                  <a:pt x="43" y="13"/>
                  <a:pt x="43" y="11"/>
                  <a:pt x="44" y="9"/>
                </a:cubicBezTo>
                <a:cubicBezTo>
                  <a:pt x="45" y="8"/>
                  <a:pt x="46" y="8"/>
                  <a:pt x="46" y="7"/>
                </a:cubicBezTo>
                <a:cubicBezTo>
                  <a:pt x="47" y="6"/>
                  <a:pt x="47" y="6"/>
                  <a:pt x="47" y="5"/>
                </a:cubicBezTo>
                <a:cubicBezTo>
                  <a:pt x="48" y="3"/>
                  <a:pt x="50" y="3"/>
                  <a:pt x="51" y="2"/>
                </a:cubicBezTo>
                <a:cubicBezTo>
                  <a:pt x="53" y="1"/>
                  <a:pt x="53" y="0"/>
                  <a:pt x="55" y="0"/>
                </a:cubicBezTo>
                <a:cubicBezTo>
                  <a:pt x="55" y="1"/>
                  <a:pt x="57" y="2"/>
                  <a:pt x="57" y="3"/>
                </a:cubicBezTo>
                <a:cubicBezTo>
                  <a:pt x="59" y="5"/>
                  <a:pt x="59" y="6"/>
                  <a:pt x="62" y="6"/>
                </a:cubicBezTo>
                <a:cubicBezTo>
                  <a:pt x="62" y="8"/>
                  <a:pt x="65" y="8"/>
                  <a:pt x="66" y="8"/>
                </a:cubicBezTo>
                <a:cubicBezTo>
                  <a:pt x="66" y="9"/>
                  <a:pt x="66" y="9"/>
                  <a:pt x="66" y="9"/>
                </a:cubicBezTo>
                <a:cubicBezTo>
                  <a:pt x="70" y="10"/>
                  <a:pt x="71" y="10"/>
                  <a:pt x="77" y="13"/>
                </a:cubicBezTo>
                <a:cubicBezTo>
                  <a:pt x="82" y="13"/>
                  <a:pt x="86" y="26"/>
                  <a:pt x="89" y="27"/>
                </a:cubicBezTo>
                <a:cubicBezTo>
                  <a:pt x="88" y="28"/>
                  <a:pt x="90" y="31"/>
                  <a:pt x="90" y="31"/>
                </a:cubicBezTo>
                <a:cubicBezTo>
                  <a:pt x="91" y="32"/>
                  <a:pt x="92" y="31"/>
                  <a:pt x="92" y="32"/>
                </a:cubicBezTo>
                <a:cubicBezTo>
                  <a:pt x="93" y="33"/>
                  <a:pt x="93" y="34"/>
                  <a:pt x="93" y="35"/>
                </a:cubicBezTo>
                <a:cubicBezTo>
                  <a:pt x="94" y="34"/>
                  <a:pt x="96" y="35"/>
                  <a:pt x="96" y="36"/>
                </a:cubicBezTo>
                <a:cubicBezTo>
                  <a:pt x="97" y="36"/>
                  <a:pt x="104" y="37"/>
                  <a:pt x="103" y="39"/>
                </a:cubicBezTo>
                <a:cubicBezTo>
                  <a:pt x="103" y="40"/>
                  <a:pt x="104" y="41"/>
                  <a:pt x="105" y="41"/>
                </a:cubicBezTo>
                <a:cubicBezTo>
                  <a:pt x="106" y="42"/>
                  <a:pt x="108" y="41"/>
                  <a:pt x="108" y="42"/>
                </a:cubicBezTo>
                <a:cubicBezTo>
                  <a:pt x="109" y="42"/>
                  <a:pt x="109" y="45"/>
                  <a:pt x="110" y="45"/>
                </a:cubicBezTo>
                <a:cubicBezTo>
                  <a:pt x="110" y="47"/>
                  <a:pt x="111" y="47"/>
                  <a:pt x="111" y="49"/>
                </a:cubicBezTo>
                <a:lnTo>
                  <a:pt x="3" y="50"/>
                </a:lnTo>
                <a:close/>
              </a:path>
            </a:pathLst>
          </a:custGeom>
          <a:solidFill>
            <a:srgbClr val="F2E0BD"/>
          </a:solidFill>
          <a:ln w="9525">
            <a:noFill/>
            <a:round/>
          </a:ln>
        </p:spPr>
        <p:txBody>
          <a:bodyPr/>
          <a:lstStyle/>
          <a:p>
            <a:pPr>
              <a:defRPr/>
            </a:pPr>
            <a:endParaRPr lang="zh-CN" altLang="en-US"/>
          </a:p>
        </p:txBody>
      </p:sp>
      <p:sp>
        <p:nvSpPr>
          <p:cNvPr id="1027" name="Freeform 6"/>
          <p:cNvSpPr/>
          <p:nvPr userDrawn="1"/>
        </p:nvSpPr>
        <p:spPr bwMode="auto">
          <a:xfrm>
            <a:off x="8647113" y="4194175"/>
            <a:ext cx="742950" cy="1182688"/>
          </a:xfrm>
          <a:custGeom>
            <a:avLst/>
            <a:gdLst>
              <a:gd name="T0" fmla="*/ 2147483647 w 198"/>
              <a:gd name="T1" fmla="*/ 2147483647 h 315"/>
              <a:gd name="T2" fmla="*/ 2147483647 w 198"/>
              <a:gd name="T3" fmla="*/ 2147483647 h 315"/>
              <a:gd name="T4" fmla="*/ 2147483647 w 198"/>
              <a:gd name="T5" fmla="*/ 2147483647 h 315"/>
              <a:gd name="T6" fmla="*/ 2147483647 w 198"/>
              <a:gd name="T7" fmla="*/ 2147483647 h 315"/>
              <a:gd name="T8" fmla="*/ 2147483647 w 198"/>
              <a:gd name="T9" fmla="*/ 2147483647 h 315"/>
              <a:gd name="T10" fmla="*/ 2147483647 w 198"/>
              <a:gd name="T11" fmla="*/ 2147483647 h 315"/>
              <a:gd name="T12" fmla="*/ 2147483647 w 198"/>
              <a:gd name="T13" fmla="*/ 2147483647 h 315"/>
              <a:gd name="T14" fmla="*/ 2147483647 w 198"/>
              <a:gd name="T15" fmla="*/ 2147483647 h 3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 h="315">
                <a:moveTo>
                  <a:pt x="194" y="27"/>
                </a:moveTo>
                <a:cubicBezTo>
                  <a:pt x="52" y="298"/>
                  <a:pt x="52" y="298"/>
                  <a:pt x="52" y="298"/>
                </a:cubicBezTo>
                <a:cubicBezTo>
                  <a:pt x="45" y="310"/>
                  <a:pt x="30" y="315"/>
                  <a:pt x="17" y="309"/>
                </a:cubicBezTo>
                <a:cubicBezTo>
                  <a:pt x="5" y="302"/>
                  <a:pt x="0" y="287"/>
                  <a:pt x="7" y="274"/>
                </a:cubicBezTo>
                <a:cubicBezTo>
                  <a:pt x="7" y="274"/>
                  <a:pt x="7" y="273"/>
                  <a:pt x="8" y="273"/>
                </a:cubicBezTo>
                <a:cubicBezTo>
                  <a:pt x="165" y="11"/>
                  <a:pt x="165" y="11"/>
                  <a:pt x="165" y="11"/>
                </a:cubicBezTo>
                <a:cubicBezTo>
                  <a:pt x="170" y="3"/>
                  <a:pt x="180" y="0"/>
                  <a:pt x="188" y="5"/>
                </a:cubicBezTo>
                <a:cubicBezTo>
                  <a:pt x="196" y="10"/>
                  <a:pt x="198" y="20"/>
                  <a:pt x="194" y="27"/>
                </a:cubicBezTo>
                <a:close/>
              </a:path>
            </a:pathLst>
          </a:custGeom>
          <a:solidFill>
            <a:srgbClr val="F2AE14"/>
          </a:solidFill>
          <a:ln w="9525">
            <a:noFill/>
            <a:round/>
          </a:ln>
        </p:spPr>
        <p:txBody>
          <a:bodyPr/>
          <a:lstStyle/>
          <a:p>
            <a:pPr>
              <a:defRPr/>
            </a:pPr>
            <a:endParaRPr lang="zh-CN" altLang="en-US"/>
          </a:p>
        </p:txBody>
      </p:sp>
      <p:sp>
        <p:nvSpPr>
          <p:cNvPr id="1028" name="Freeform 7"/>
          <p:cNvSpPr/>
          <p:nvPr userDrawn="1"/>
        </p:nvSpPr>
        <p:spPr bwMode="auto">
          <a:xfrm>
            <a:off x="9251950" y="4202113"/>
            <a:ext cx="1065213" cy="1257300"/>
          </a:xfrm>
          <a:custGeom>
            <a:avLst/>
            <a:gdLst>
              <a:gd name="T0" fmla="*/ 2147483647 w 284"/>
              <a:gd name="T1" fmla="*/ 2147483647 h 335"/>
              <a:gd name="T2" fmla="*/ 2147483647 w 284"/>
              <a:gd name="T3" fmla="*/ 2147483647 h 335"/>
              <a:gd name="T4" fmla="*/ 2147483647 w 284"/>
              <a:gd name="T5" fmla="*/ 2147483647 h 335"/>
              <a:gd name="T6" fmla="*/ 2147483647 w 284"/>
              <a:gd name="T7" fmla="*/ 2147483647 h 335"/>
              <a:gd name="T8" fmla="*/ 2147483647 w 284"/>
              <a:gd name="T9" fmla="*/ 2147483647 h 335"/>
              <a:gd name="T10" fmla="*/ 2147483647 w 284"/>
              <a:gd name="T11" fmla="*/ 2147483647 h 335"/>
              <a:gd name="T12" fmla="*/ 2147483647 w 284"/>
              <a:gd name="T13" fmla="*/ 2147483647 h 335"/>
              <a:gd name="T14" fmla="*/ 2147483647 w 284"/>
              <a:gd name="T15" fmla="*/ 2147483647 h 3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4" h="335">
                <a:moveTo>
                  <a:pt x="32" y="7"/>
                </a:moveTo>
                <a:cubicBezTo>
                  <a:pt x="265" y="246"/>
                  <a:pt x="265" y="246"/>
                  <a:pt x="265" y="246"/>
                </a:cubicBezTo>
                <a:cubicBezTo>
                  <a:pt x="284" y="266"/>
                  <a:pt x="283" y="297"/>
                  <a:pt x="264" y="316"/>
                </a:cubicBezTo>
                <a:cubicBezTo>
                  <a:pt x="244" y="335"/>
                  <a:pt x="213" y="335"/>
                  <a:pt x="194" y="315"/>
                </a:cubicBezTo>
                <a:cubicBezTo>
                  <a:pt x="191" y="313"/>
                  <a:pt x="189" y="310"/>
                  <a:pt x="188" y="308"/>
                </a:cubicBezTo>
                <a:cubicBezTo>
                  <a:pt x="6" y="28"/>
                  <a:pt x="6" y="28"/>
                  <a:pt x="6" y="28"/>
                </a:cubicBezTo>
                <a:cubicBezTo>
                  <a:pt x="0" y="20"/>
                  <a:pt x="3" y="9"/>
                  <a:pt x="11" y="4"/>
                </a:cubicBezTo>
                <a:cubicBezTo>
                  <a:pt x="17" y="0"/>
                  <a:pt x="27" y="1"/>
                  <a:pt x="32" y="7"/>
                </a:cubicBezTo>
                <a:close/>
              </a:path>
            </a:pathLst>
          </a:custGeom>
          <a:solidFill>
            <a:srgbClr val="F28814"/>
          </a:solidFill>
          <a:ln w="9525">
            <a:noFill/>
            <a:round/>
          </a:ln>
        </p:spPr>
        <p:txBody>
          <a:bodyPr/>
          <a:lstStyle/>
          <a:p>
            <a:pPr>
              <a:defRPr/>
            </a:pPr>
            <a:endParaRPr lang="zh-CN" altLang="en-US"/>
          </a:p>
        </p:txBody>
      </p:sp>
      <p:sp>
        <p:nvSpPr>
          <p:cNvPr id="1029" name="Freeform 8"/>
          <p:cNvSpPr/>
          <p:nvPr userDrawn="1"/>
        </p:nvSpPr>
        <p:spPr bwMode="auto">
          <a:xfrm>
            <a:off x="10715625" y="4881563"/>
            <a:ext cx="222250" cy="446087"/>
          </a:xfrm>
          <a:custGeom>
            <a:avLst/>
            <a:gdLst>
              <a:gd name="T0" fmla="*/ 2147483647 w 59"/>
              <a:gd name="T1" fmla="*/ 2147483647 h 119"/>
              <a:gd name="T2" fmla="*/ 2147483647 w 59"/>
              <a:gd name="T3" fmla="*/ 2147483647 h 119"/>
              <a:gd name="T4" fmla="*/ 2147483647 w 59"/>
              <a:gd name="T5" fmla="*/ 2147483647 h 119"/>
              <a:gd name="T6" fmla="*/ 2147483647 w 59"/>
              <a:gd name="T7" fmla="*/ 0 h 119"/>
              <a:gd name="T8" fmla="*/ 2147483647 w 59"/>
              <a:gd name="T9" fmla="*/ 0 h 119"/>
              <a:gd name="T10" fmla="*/ 2147483647 w 59"/>
              <a:gd name="T11" fmla="*/ 2147483647 h 119"/>
              <a:gd name="T12" fmla="*/ 2147483647 w 59"/>
              <a:gd name="T13" fmla="*/ 2147483647 h 119"/>
              <a:gd name="T14" fmla="*/ 2147483647 w 59"/>
              <a:gd name="T15" fmla="*/ 2147483647 h 119"/>
              <a:gd name="T16" fmla="*/ 2147483647 w 59"/>
              <a:gd name="T17" fmla="*/ 2147483647 h 119"/>
              <a:gd name="T18" fmla="*/ 2147483647 w 59"/>
              <a:gd name="T19" fmla="*/ 2147483647 h 119"/>
              <a:gd name="T20" fmla="*/ 2147483647 w 59"/>
              <a:gd name="T21" fmla="*/ 2147483647 h 119"/>
              <a:gd name="T22" fmla="*/ 0 w 59"/>
              <a:gd name="T23" fmla="*/ 2147483647 h 119"/>
              <a:gd name="T24" fmla="*/ 0 w 59"/>
              <a:gd name="T25" fmla="*/ 2147483647 h 119"/>
              <a:gd name="T26" fmla="*/ 2147483647 w 59"/>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119">
                <a:moveTo>
                  <a:pt x="9" y="51"/>
                </a:moveTo>
                <a:cubicBezTo>
                  <a:pt x="9" y="48"/>
                  <a:pt x="9" y="45"/>
                  <a:pt x="9" y="43"/>
                </a:cubicBezTo>
                <a:cubicBezTo>
                  <a:pt x="9" y="18"/>
                  <a:pt x="9" y="12"/>
                  <a:pt x="15" y="5"/>
                </a:cubicBezTo>
                <a:cubicBezTo>
                  <a:pt x="20" y="0"/>
                  <a:pt x="26" y="0"/>
                  <a:pt x="29" y="0"/>
                </a:cubicBezTo>
                <a:cubicBezTo>
                  <a:pt x="59" y="0"/>
                  <a:pt x="59" y="0"/>
                  <a:pt x="59" y="0"/>
                </a:cubicBezTo>
                <a:cubicBezTo>
                  <a:pt x="59" y="27"/>
                  <a:pt x="59" y="27"/>
                  <a:pt x="59" y="27"/>
                </a:cubicBezTo>
                <a:cubicBezTo>
                  <a:pt x="36" y="27"/>
                  <a:pt x="36" y="27"/>
                  <a:pt x="36" y="27"/>
                </a:cubicBezTo>
                <a:cubicBezTo>
                  <a:pt x="36" y="31"/>
                  <a:pt x="36" y="37"/>
                  <a:pt x="37" y="42"/>
                </a:cubicBezTo>
                <a:cubicBezTo>
                  <a:pt x="37" y="45"/>
                  <a:pt x="37" y="48"/>
                  <a:pt x="37" y="51"/>
                </a:cubicBezTo>
                <a:cubicBezTo>
                  <a:pt x="48" y="51"/>
                  <a:pt x="48" y="51"/>
                  <a:pt x="48" y="51"/>
                </a:cubicBezTo>
                <a:cubicBezTo>
                  <a:pt x="48" y="119"/>
                  <a:pt x="48" y="119"/>
                  <a:pt x="48" y="119"/>
                </a:cubicBezTo>
                <a:cubicBezTo>
                  <a:pt x="0" y="119"/>
                  <a:pt x="0" y="119"/>
                  <a:pt x="0" y="119"/>
                </a:cubicBezTo>
                <a:cubicBezTo>
                  <a:pt x="0" y="51"/>
                  <a:pt x="0" y="51"/>
                  <a:pt x="0" y="51"/>
                </a:cubicBezTo>
                <a:lnTo>
                  <a:pt x="9" y="51"/>
                </a:lnTo>
                <a:close/>
              </a:path>
            </a:pathLst>
          </a:custGeom>
          <a:solidFill>
            <a:srgbClr val="37393A"/>
          </a:solidFill>
          <a:ln w="9525">
            <a:noFill/>
            <a:round/>
          </a:ln>
        </p:spPr>
        <p:txBody>
          <a:bodyPr/>
          <a:lstStyle/>
          <a:p>
            <a:pPr>
              <a:defRPr/>
            </a:pPr>
            <a:endParaRPr lang="zh-CN" altLang="en-US"/>
          </a:p>
        </p:txBody>
      </p:sp>
      <p:sp>
        <p:nvSpPr>
          <p:cNvPr id="1030" name="Freeform 9"/>
          <p:cNvSpPr/>
          <p:nvPr userDrawn="1"/>
        </p:nvSpPr>
        <p:spPr bwMode="auto">
          <a:xfrm>
            <a:off x="9769475" y="4873625"/>
            <a:ext cx="766763" cy="847725"/>
          </a:xfrm>
          <a:custGeom>
            <a:avLst/>
            <a:gdLst>
              <a:gd name="T0" fmla="*/ 0 w 483"/>
              <a:gd name="T1" fmla="*/ 2147483647 h 534"/>
              <a:gd name="T2" fmla="*/ 2147483647 w 483"/>
              <a:gd name="T3" fmla="*/ 2147483647 h 534"/>
              <a:gd name="T4" fmla="*/ 2147483647 w 483"/>
              <a:gd name="T5" fmla="*/ 0 h 534"/>
              <a:gd name="T6" fmla="*/ 2147483647 w 483"/>
              <a:gd name="T7" fmla="*/ 0 h 534"/>
              <a:gd name="T8" fmla="*/ 0 w 483"/>
              <a:gd name="T9" fmla="*/ 2147483647 h 534"/>
              <a:gd name="T10" fmla="*/ 0 w 483"/>
              <a:gd name="T11" fmla="*/ 2147483647 h 5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3" h="534">
                <a:moveTo>
                  <a:pt x="0" y="534"/>
                </a:moveTo>
                <a:lnTo>
                  <a:pt x="483" y="534"/>
                </a:lnTo>
                <a:lnTo>
                  <a:pt x="483" y="0"/>
                </a:lnTo>
                <a:lnTo>
                  <a:pt x="154" y="0"/>
                </a:lnTo>
                <a:lnTo>
                  <a:pt x="0" y="206"/>
                </a:lnTo>
                <a:lnTo>
                  <a:pt x="0" y="534"/>
                </a:lnTo>
                <a:close/>
              </a:path>
            </a:pathLst>
          </a:custGeom>
          <a:solidFill>
            <a:srgbClr val="F39C12"/>
          </a:solidFill>
          <a:ln w="9525">
            <a:noFill/>
            <a:round/>
          </a:ln>
        </p:spPr>
        <p:txBody>
          <a:bodyPr/>
          <a:lstStyle/>
          <a:p>
            <a:pPr>
              <a:defRPr/>
            </a:pPr>
            <a:endParaRPr lang="zh-CN" altLang="en-US"/>
          </a:p>
        </p:txBody>
      </p:sp>
      <p:sp>
        <p:nvSpPr>
          <p:cNvPr id="1031" name="Freeform 10"/>
          <p:cNvSpPr/>
          <p:nvPr userDrawn="1"/>
        </p:nvSpPr>
        <p:spPr bwMode="auto">
          <a:xfrm>
            <a:off x="9890125" y="4994275"/>
            <a:ext cx="522288" cy="536575"/>
          </a:xfrm>
          <a:custGeom>
            <a:avLst/>
            <a:gdLst>
              <a:gd name="T0" fmla="*/ 0 w 329"/>
              <a:gd name="T1" fmla="*/ 2147483647 h 338"/>
              <a:gd name="T2" fmla="*/ 0 w 329"/>
              <a:gd name="T3" fmla="*/ 2147483647 h 338"/>
              <a:gd name="T4" fmla="*/ 2147483647 w 329"/>
              <a:gd name="T5" fmla="*/ 0 h 338"/>
              <a:gd name="T6" fmla="*/ 2147483647 w 329"/>
              <a:gd name="T7" fmla="*/ 0 h 338"/>
              <a:gd name="T8" fmla="*/ 2147483647 w 329"/>
              <a:gd name="T9" fmla="*/ 2147483647 h 338"/>
              <a:gd name="T10" fmla="*/ 0 w 329"/>
              <a:gd name="T11" fmla="*/ 2147483647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9" h="338">
                <a:moveTo>
                  <a:pt x="0" y="338"/>
                </a:moveTo>
                <a:lnTo>
                  <a:pt x="0" y="156"/>
                </a:lnTo>
                <a:lnTo>
                  <a:pt x="116" y="0"/>
                </a:lnTo>
                <a:lnTo>
                  <a:pt x="329" y="0"/>
                </a:lnTo>
                <a:lnTo>
                  <a:pt x="329" y="279"/>
                </a:lnTo>
                <a:lnTo>
                  <a:pt x="0" y="338"/>
                </a:lnTo>
                <a:close/>
              </a:path>
            </a:pathLst>
          </a:custGeom>
          <a:solidFill>
            <a:srgbClr val="E5E5E5"/>
          </a:solidFill>
          <a:ln w="9525">
            <a:noFill/>
            <a:round/>
          </a:ln>
        </p:spPr>
        <p:txBody>
          <a:bodyPr/>
          <a:lstStyle/>
          <a:p>
            <a:pPr>
              <a:defRPr/>
            </a:pPr>
            <a:endParaRPr lang="zh-CN" altLang="en-US"/>
          </a:p>
        </p:txBody>
      </p:sp>
      <p:sp>
        <p:nvSpPr>
          <p:cNvPr id="1032" name="Rectangle 11"/>
          <p:cNvSpPr>
            <a:spLocks noChangeArrowheads="1"/>
          </p:cNvSpPr>
          <p:nvPr userDrawn="1"/>
        </p:nvSpPr>
        <p:spPr bwMode="auto">
          <a:xfrm>
            <a:off x="10536238" y="5264150"/>
            <a:ext cx="506412" cy="457200"/>
          </a:xfrm>
          <a:prstGeom prst="rect">
            <a:avLst/>
          </a:prstGeom>
          <a:solidFill>
            <a:srgbClr val="F39C12"/>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33" name="Rectangle 12"/>
          <p:cNvSpPr>
            <a:spLocks noChangeArrowheads="1"/>
          </p:cNvSpPr>
          <p:nvPr userDrawn="1"/>
        </p:nvSpPr>
        <p:spPr bwMode="auto">
          <a:xfrm>
            <a:off x="10606088" y="5572125"/>
            <a:ext cx="365125" cy="74613"/>
          </a:xfrm>
          <a:prstGeom prst="rect">
            <a:avLst/>
          </a:prstGeom>
          <a:solidFill>
            <a:srgbClr val="2C3E50"/>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34" name="Rectangle 13"/>
          <p:cNvSpPr>
            <a:spLocks noChangeArrowheads="1"/>
          </p:cNvSpPr>
          <p:nvPr userDrawn="1"/>
        </p:nvSpPr>
        <p:spPr bwMode="auto">
          <a:xfrm>
            <a:off x="10606088" y="5456238"/>
            <a:ext cx="365125" cy="74612"/>
          </a:xfrm>
          <a:prstGeom prst="rect">
            <a:avLst/>
          </a:prstGeom>
          <a:solidFill>
            <a:srgbClr val="2C3E50"/>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35" name="Rectangle 14"/>
          <p:cNvSpPr>
            <a:spLocks noChangeArrowheads="1"/>
          </p:cNvSpPr>
          <p:nvPr userDrawn="1"/>
        </p:nvSpPr>
        <p:spPr bwMode="auto">
          <a:xfrm>
            <a:off x="10606088" y="5338763"/>
            <a:ext cx="365125" cy="76200"/>
          </a:xfrm>
          <a:prstGeom prst="rect">
            <a:avLst/>
          </a:prstGeom>
          <a:solidFill>
            <a:srgbClr val="2C3E50"/>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36" name="Rectangle 15"/>
          <p:cNvSpPr>
            <a:spLocks noChangeArrowheads="1"/>
          </p:cNvSpPr>
          <p:nvPr userDrawn="1"/>
        </p:nvSpPr>
        <p:spPr bwMode="auto">
          <a:xfrm>
            <a:off x="9926638" y="5721350"/>
            <a:ext cx="957262" cy="65088"/>
          </a:xfrm>
          <a:prstGeom prst="rect">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37" name="Freeform 16"/>
          <p:cNvSpPr/>
          <p:nvPr userDrawn="1"/>
        </p:nvSpPr>
        <p:spPr bwMode="auto">
          <a:xfrm>
            <a:off x="9709150" y="5786438"/>
            <a:ext cx="1393825" cy="319087"/>
          </a:xfrm>
          <a:custGeom>
            <a:avLst/>
            <a:gdLst>
              <a:gd name="T0" fmla="*/ 2147483647 w 371"/>
              <a:gd name="T1" fmla="*/ 0 h 85"/>
              <a:gd name="T2" fmla="*/ 2147483647 w 371"/>
              <a:gd name="T3" fmla="*/ 0 h 85"/>
              <a:gd name="T4" fmla="*/ 0 w 371"/>
              <a:gd name="T5" fmla="*/ 2147483647 h 85"/>
              <a:gd name="T6" fmla="*/ 2147483647 w 371"/>
              <a:gd name="T7" fmla="*/ 2147483647 h 85"/>
              <a:gd name="T8" fmla="*/ 2147483647 w 371"/>
              <a:gd name="T9" fmla="*/ 2147483647 h 85"/>
              <a:gd name="T10" fmla="*/ 2147483647 w 371"/>
              <a:gd name="T11" fmla="*/ 2147483647 h 85"/>
              <a:gd name="T12" fmla="*/ 2147483647 w 37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 h="85">
                <a:moveTo>
                  <a:pt x="329" y="0"/>
                </a:moveTo>
                <a:cubicBezTo>
                  <a:pt x="43" y="0"/>
                  <a:pt x="43" y="0"/>
                  <a:pt x="43" y="0"/>
                </a:cubicBezTo>
                <a:cubicBezTo>
                  <a:pt x="19" y="0"/>
                  <a:pt x="0" y="19"/>
                  <a:pt x="0" y="43"/>
                </a:cubicBezTo>
                <a:cubicBezTo>
                  <a:pt x="0" y="66"/>
                  <a:pt x="19" y="85"/>
                  <a:pt x="43" y="85"/>
                </a:cubicBezTo>
                <a:cubicBezTo>
                  <a:pt x="329" y="85"/>
                  <a:pt x="329" y="85"/>
                  <a:pt x="329" y="85"/>
                </a:cubicBezTo>
                <a:cubicBezTo>
                  <a:pt x="352" y="85"/>
                  <a:pt x="371" y="66"/>
                  <a:pt x="371" y="43"/>
                </a:cubicBezTo>
                <a:cubicBezTo>
                  <a:pt x="371" y="19"/>
                  <a:pt x="352" y="0"/>
                  <a:pt x="329" y="0"/>
                </a:cubicBezTo>
                <a:close/>
              </a:path>
            </a:pathLst>
          </a:custGeom>
          <a:solidFill>
            <a:srgbClr val="37393A"/>
          </a:solidFill>
          <a:ln w="9525">
            <a:noFill/>
            <a:round/>
          </a:ln>
        </p:spPr>
        <p:txBody>
          <a:bodyPr/>
          <a:lstStyle/>
          <a:p>
            <a:pPr>
              <a:defRPr/>
            </a:pPr>
            <a:endParaRPr lang="zh-CN" altLang="en-US"/>
          </a:p>
        </p:txBody>
      </p:sp>
      <p:sp>
        <p:nvSpPr>
          <p:cNvPr id="1038" name="Freeform 17"/>
          <p:cNvSpPr>
            <a:spLocks noEditPoints="1"/>
          </p:cNvSpPr>
          <p:nvPr userDrawn="1"/>
        </p:nvSpPr>
        <p:spPr bwMode="auto">
          <a:xfrm>
            <a:off x="9709150" y="5786438"/>
            <a:ext cx="1393825" cy="319087"/>
          </a:xfrm>
          <a:custGeom>
            <a:avLst/>
            <a:gdLst>
              <a:gd name="T0" fmla="*/ 2147483647 w 371"/>
              <a:gd name="T1" fmla="*/ 2147483647 h 85"/>
              <a:gd name="T2" fmla="*/ 2147483647 w 371"/>
              <a:gd name="T3" fmla="*/ 2147483647 h 85"/>
              <a:gd name="T4" fmla="*/ 2147483647 w 371"/>
              <a:gd name="T5" fmla="*/ 2147483647 h 85"/>
              <a:gd name="T6" fmla="*/ 2147483647 w 371"/>
              <a:gd name="T7" fmla="*/ 2147483647 h 85"/>
              <a:gd name="T8" fmla="*/ 2147483647 w 371"/>
              <a:gd name="T9" fmla="*/ 2147483647 h 85"/>
              <a:gd name="T10" fmla="*/ 2147483647 w 371"/>
              <a:gd name="T11" fmla="*/ 2147483647 h 85"/>
              <a:gd name="T12" fmla="*/ 2147483647 w 371"/>
              <a:gd name="T13" fmla="*/ 2147483647 h 85"/>
              <a:gd name="T14" fmla="*/ 2147483647 w 371"/>
              <a:gd name="T15" fmla="*/ 0 h 85"/>
              <a:gd name="T16" fmla="*/ 2147483647 w 371"/>
              <a:gd name="T17" fmla="*/ 0 h 85"/>
              <a:gd name="T18" fmla="*/ 0 w 371"/>
              <a:gd name="T19" fmla="*/ 2147483647 h 85"/>
              <a:gd name="T20" fmla="*/ 2147483647 w 371"/>
              <a:gd name="T21" fmla="*/ 2147483647 h 85"/>
              <a:gd name="T22" fmla="*/ 2147483647 w 371"/>
              <a:gd name="T23" fmla="*/ 2147483647 h 85"/>
              <a:gd name="T24" fmla="*/ 2147483647 w 371"/>
              <a:gd name="T25" fmla="*/ 2147483647 h 85"/>
              <a:gd name="T26" fmla="*/ 2147483647 w 371"/>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1" h="85">
                <a:moveTo>
                  <a:pt x="329" y="17"/>
                </a:moveTo>
                <a:cubicBezTo>
                  <a:pt x="343" y="17"/>
                  <a:pt x="354" y="28"/>
                  <a:pt x="354" y="43"/>
                </a:cubicBezTo>
                <a:cubicBezTo>
                  <a:pt x="354" y="57"/>
                  <a:pt x="343" y="68"/>
                  <a:pt x="329" y="68"/>
                </a:cubicBezTo>
                <a:cubicBezTo>
                  <a:pt x="43" y="68"/>
                  <a:pt x="43" y="68"/>
                  <a:pt x="43" y="68"/>
                </a:cubicBezTo>
                <a:cubicBezTo>
                  <a:pt x="29" y="68"/>
                  <a:pt x="17" y="57"/>
                  <a:pt x="17" y="43"/>
                </a:cubicBezTo>
                <a:cubicBezTo>
                  <a:pt x="17" y="28"/>
                  <a:pt x="29" y="17"/>
                  <a:pt x="43" y="17"/>
                </a:cubicBezTo>
                <a:cubicBezTo>
                  <a:pt x="329" y="17"/>
                  <a:pt x="329" y="17"/>
                  <a:pt x="329" y="17"/>
                </a:cubicBezTo>
                <a:moveTo>
                  <a:pt x="329" y="0"/>
                </a:moveTo>
                <a:cubicBezTo>
                  <a:pt x="43" y="0"/>
                  <a:pt x="43" y="0"/>
                  <a:pt x="43" y="0"/>
                </a:cubicBezTo>
                <a:cubicBezTo>
                  <a:pt x="19" y="0"/>
                  <a:pt x="0" y="19"/>
                  <a:pt x="0" y="43"/>
                </a:cubicBezTo>
                <a:cubicBezTo>
                  <a:pt x="0" y="66"/>
                  <a:pt x="19" y="85"/>
                  <a:pt x="43" y="85"/>
                </a:cubicBezTo>
                <a:cubicBezTo>
                  <a:pt x="329" y="85"/>
                  <a:pt x="329" y="85"/>
                  <a:pt x="329" y="85"/>
                </a:cubicBezTo>
                <a:cubicBezTo>
                  <a:pt x="352" y="85"/>
                  <a:pt x="371" y="66"/>
                  <a:pt x="371" y="43"/>
                </a:cubicBezTo>
                <a:cubicBezTo>
                  <a:pt x="371" y="19"/>
                  <a:pt x="352" y="0"/>
                  <a:pt x="329" y="0"/>
                </a:cubicBezTo>
                <a:close/>
              </a:path>
            </a:pathLst>
          </a:custGeom>
          <a:solidFill>
            <a:srgbClr val="2C3E50"/>
          </a:solidFill>
          <a:ln w="9525">
            <a:noFill/>
            <a:round/>
          </a:ln>
        </p:spPr>
        <p:txBody>
          <a:bodyPr/>
          <a:lstStyle/>
          <a:p>
            <a:pPr>
              <a:defRPr/>
            </a:pPr>
            <a:endParaRPr lang="zh-CN" altLang="en-US"/>
          </a:p>
        </p:txBody>
      </p:sp>
      <p:sp>
        <p:nvSpPr>
          <p:cNvPr id="1039" name="Oval 18"/>
          <p:cNvSpPr>
            <a:spLocks noChangeArrowheads="1"/>
          </p:cNvSpPr>
          <p:nvPr userDrawn="1"/>
        </p:nvSpPr>
        <p:spPr bwMode="auto">
          <a:xfrm>
            <a:off x="9780588" y="5857875"/>
            <a:ext cx="176212" cy="176213"/>
          </a:xfrm>
          <a:prstGeom prst="ellipse">
            <a:avLst/>
          </a:prstGeom>
          <a:solidFill>
            <a:srgbClr val="F9690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40" name="Oval 19"/>
          <p:cNvSpPr>
            <a:spLocks noChangeArrowheads="1"/>
          </p:cNvSpPr>
          <p:nvPr userDrawn="1"/>
        </p:nvSpPr>
        <p:spPr bwMode="auto">
          <a:xfrm>
            <a:off x="9832975" y="5910263"/>
            <a:ext cx="71438" cy="71437"/>
          </a:xfrm>
          <a:prstGeom prst="ellipse">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41" name="Oval 20"/>
          <p:cNvSpPr>
            <a:spLocks noChangeArrowheads="1"/>
          </p:cNvSpPr>
          <p:nvPr userDrawn="1"/>
        </p:nvSpPr>
        <p:spPr bwMode="auto">
          <a:xfrm>
            <a:off x="10010775" y="5894388"/>
            <a:ext cx="141288" cy="139700"/>
          </a:xfrm>
          <a:prstGeom prst="ellipse">
            <a:avLst/>
          </a:prstGeom>
          <a:solidFill>
            <a:srgbClr val="F9690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42" name="Oval 21"/>
          <p:cNvSpPr>
            <a:spLocks noChangeArrowheads="1"/>
          </p:cNvSpPr>
          <p:nvPr userDrawn="1"/>
        </p:nvSpPr>
        <p:spPr bwMode="auto">
          <a:xfrm>
            <a:off x="10055225" y="5935663"/>
            <a:ext cx="52388" cy="57150"/>
          </a:xfrm>
          <a:prstGeom prst="ellipse">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43" name="Oval 22"/>
          <p:cNvSpPr>
            <a:spLocks noChangeArrowheads="1"/>
          </p:cNvSpPr>
          <p:nvPr userDrawn="1"/>
        </p:nvSpPr>
        <p:spPr bwMode="auto">
          <a:xfrm>
            <a:off x="10175875" y="5894388"/>
            <a:ext cx="138113" cy="139700"/>
          </a:xfrm>
          <a:prstGeom prst="ellipse">
            <a:avLst/>
          </a:prstGeom>
          <a:solidFill>
            <a:srgbClr val="F9690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44" name="Oval 23"/>
          <p:cNvSpPr>
            <a:spLocks noChangeArrowheads="1"/>
          </p:cNvSpPr>
          <p:nvPr userDrawn="1"/>
        </p:nvSpPr>
        <p:spPr bwMode="auto">
          <a:xfrm>
            <a:off x="10217150" y="5935663"/>
            <a:ext cx="55563" cy="57150"/>
          </a:xfrm>
          <a:prstGeom prst="ellipse">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45" name="Oval 24"/>
          <p:cNvSpPr>
            <a:spLocks noChangeArrowheads="1"/>
          </p:cNvSpPr>
          <p:nvPr userDrawn="1"/>
        </p:nvSpPr>
        <p:spPr bwMode="auto">
          <a:xfrm>
            <a:off x="10336213" y="5894388"/>
            <a:ext cx="139700" cy="139700"/>
          </a:xfrm>
          <a:prstGeom prst="ellipse">
            <a:avLst/>
          </a:prstGeom>
          <a:solidFill>
            <a:srgbClr val="F9690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46" name="Oval 25"/>
          <p:cNvSpPr>
            <a:spLocks noChangeArrowheads="1"/>
          </p:cNvSpPr>
          <p:nvPr userDrawn="1"/>
        </p:nvSpPr>
        <p:spPr bwMode="auto">
          <a:xfrm>
            <a:off x="10377488" y="5935663"/>
            <a:ext cx="57150" cy="57150"/>
          </a:xfrm>
          <a:prstGeom prst="ellipse">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47" name="Oval 26"/>
          <p:cNvSpPr>
            <a:spLocks noChangeArrowheads="1"/>
          </p:cNvSpPr>
          <p:nvPr userDrawn="1"/>
        </p:nvSpPr>
        <p:spPr bwMode="auto">
          <a:xfrm>
            <a:off x="10498138" y="5894388"/>
            <a:ext cx="142875" cy="139700"/>
          </a:xfrm>
          <a:prstGeom prst="ellipse">
            <a:avLst/>
          </a:prstGeom>
          <a:solidFill>
            <a:srgbClr val="F9690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48" name="Oval 27"/>
          <p:cNvSpPr>
            <a:spLocks noChangeArrowheads="1"/>
          </p:cNvSpPr>
          <p:nvPr userDrawn="1"/>
        </p:nvSpPr>
        <p:spPr bwMode="auto">
          <a:xfrm>
            <a:off x="10542588" y="5935663"/>
            <a:ext cx="52387" cy="57150"/>
          </a:xfrm>
          <a:prstGeom prst="ellipse">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49" name="Oval 28"/>
          <p:cNvSpPr>
            <a:spLocks noChangeArrowheads="1"/>
          </p:cNvSpPr>
          <p:nvPr userDrawn="1"/>
        </p:nvSpPr>
        <p:spPr bwMode="auto">
          <a:xfrm>
            <a:off x="10663238" y="5894388"/>
            <a:ext cx="138112" cy="139700"/>
          </a:xfrm>
          <a:prstGeom prst="ellipse">
            <a:avLst/>
          </a:prstGeom>
          <a:solidFill>
            <a:srgbClr val="F9690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50" name="Oval 29"/>
          <p:cNvSpPr>
            <a:spLocks noChangeArrowheads="1"/>
          </p:cNvSpPr>
          <p:nvPr userDrawn="1"/>
        </p:nvSpPr>
        <p:spPr bwMode="auto">
          <a:xfrm>
            <a:off x="10704513" y="5935663"/>
            <a:ext cx="55562" cy="57150"/>
          </a:xfrm>
          <a:prstGeom prst="ellipse">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51" name="Oval 30"/>
          <p:cNvSpPr>
            <a:spLocks noChangeArrowheads="1"/>
          </p:cNvSpPr>
          <p:nvPr userDrawn="1"/>
        </p:nvSpPr>
        <p:spPr bwMode="auto">
          <a:xfrm>
            <a:off x="10855325" y="5857875"/>
            <a:ext cx="176213" cy="176213"/>
          </a:xfrm>
          <a:prstGeom prst="ellipse">
            <a:avLst/>
          </a:prstGeom>
          <a:solidFill>
            <a:srgbClr val="F9690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52" name="Oval 31"/>
          <p:cNvSpPr>
            <a:spLocks noChangeArrowheads="1"/>
          </p:cNvSpPr>
          <p:nvPr userDrawn="1"/>
        </p:nvSpPr>
        <p:spPr bwMode="auto">
          <a:xfrm>
            <a:off x="10907713" y="5910263"/>
            <a:ext cx="71437" cy="71437"/>
          </a:xfrm>
          <a:prstGeom prst="ellipse">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53" name="Freeform 32"/>
          <p:cNvSpPr/>
          <p:nvPr userDrawn="1"/>
        </p:nvSpPr>
        <p:spPr bwMode="auto">
          <a:xfrm>
            <a:off x="8936038" y="5473700"/>
            <a:ext cx="541337" cy="379413"/>
          </a:xfrm>
          <a:custGeom>
            <a:avLst/>
            <a:gdLst>
              <a:gd name="T0" fmla="*/ 0 w 144"/>
              <a:gd name="T1" fmla="*/ 2147483647 h 101"/>
              <a:gd name="T2" fmla="*/ 2147483647 w 144"/>
              <a:gd name="T3" fmla="*/ 2147483647 h 101"/>
              <a:gd name="T4" fmla="*/ 2147483647 w 144"/>
              <a:gd name="T5" fmla="*/ 2147483647 h 101"/>
              <a:gd name="T6" fmla="*/ 2147483647 w 144"/>
              <a:gd name="T7" fmla="*/ 0 h 101"/>
              <a:gd name="T8" fmla="*/ 2147483647 w 144"/>
              <a:gd name="T9" fmla="*/ 0 h 101"/>
              <a:gd name="T10" fmla="*/ 0 w 144"/>
              <a:gd name="T11" fmla="*/ 2147483647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01">
                <a:moveTo>
                  <a:pt x="0" y="19"/>
                </a:moveTo>
                <a:cubicBezTo>
                  <a:pt x="11" y="86"/>
                  <a:pt x="11" y="86"/>
                  <a:pt x="11" y="86"/>
                </a:cubicBezTo>
                <a:cubicBezTo>
                  <a:pt x="46" y="101"/>
                  <a:pt x="88" y="95"/>
                  <a:pt x="116" y="66"/>
                </a:cubicBezTo>
                <a:cubicBezTo>
                  <a:pt x="134" y="48"/>
                  <a:pt x="144" y="24"/>
                  <a:pt x="144" y="0"/>
                </a:cubicBezTo>
                <a:cubicBezTo>
                  <a:pt x="28" y="0"/>
                  <a:pt x="28" y="0"/>
                  <a:pt x="28" y="0"/>
                </a:cubicBezTo>
                <a:lnTo>
                  <a:pt x="0" y="19"/>
                </a:lnTo>
                <a:close/>
              </a:path>
            </a:pathLst>
          </a:custGeom>
          <a:solidFill>
            <a:srgbClr val="37393A"/>
          </a:solidFill>
          <a:ln w="9525">
            <a:noFill/>
            <a:round/>
          </a:ln>
        </p:spPr>
        <p:txBody>
          <a:bodyPr/>
          <a:lstStyle/>
          <a:p>
            <a:pPr>
              <a:defRPr/>
            </a:pPr>
            <a:endParaRPr lang="zh-CN" altLang="en-US"/>
          </a:p>
        </p:txBody>
      </p:sp>
      <p:sp>
        <p:nvSpPr>
          <p:cNvPr id="1054" name="Freeform 33"/>
          <p:cNvSpPr/>
          <p:nvPr userDrawn="1"/>
        </p:nvSpPr>
        <p:spPr bwMode="auto">
          <a:xfrm>
            <a:off x="8647113" y="5154613"/>
            <a:ext cx="450850" cy="492125"/>
          </a:xfrm>
          <a:custGeom>
            <a:avLst/>
            <a:gdLst>
              <a:gd name="T0" fmla="*/ 2147483647 w 120"/>
              <a:gd name="T1" fmla="*/ 2147483647 h 131"/>
              <a:gd name="T2" fmla="*/ 2147483647 w 120"/>
              <a:gd name="T3" fmla="*/ 2147483647 h 131"/>
              <a:gd name="T4" fmla="*/ 2147483647 w 120"/>
              <a:gd name="T5" fmla="*/ 2147483647 h 131"/>
              <a:gd name="T6" fmla="*/ 2147483647 w 120"/>
              <a:gd name="T7" fmla="*/ 2147483647 h 131"/>
              <a:gd name="T8" fmla="*/ 2147483647 w 120"/>
              <a:gd name="T9" fmla="*/ 2147483647 h 131"/>
              <a:gd name="T10" fmla="*/ 2147483647 w 120"/>
              <a:gd name="T11" fmla="*/ 2147483647 h 131"/>
              <a:gd name="T12" fmla="*/ 2147483647 w 120"/>
              <a:gd name="T13" fmla="*/ 2147483647 h 131"/>
              <a:gd name="T14" fmla="*/ 2147483647 w 120"/>
              <a:gd name="T15" fmla="*/ 2147483647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 h="131">
                <a:moveTo>
                  <a:pt x="89" y="124"/>
                </a:moveTo>
                <a:cubicBezTo>
                  <a:pt x="10" y="46"/>
                  <a:pt x="10" y="46"/>
                  <a:pt x="10" y="46"/>
                </a:cubicBezTo>
                <a:cubicBezTo>
                  <a:pt x="0" y="36"/>
                  <a:pt x="0" y="20"/>
                  <a:pt x="10" y="10"/>
                </a:cubicBezTo>
                <a:cubicBezTo>
                  <a:pt x="20" y="0"/>
                  <a:pt x="36" y="0"/>
                  <a:pt x="46" y="10"/>
                </a:cubicBezTo>
                <a:cubicBezTo>
                  <a:pt x="47" y="11"/>
                  <a:pt x="48" y="12"/>
                  <a:pt x="49" y="13"/>
                </a:cubicBezTo>
                <a:cubicBezTo>
                  <a:pt x="114" y="102"/>
                  <a:pt x="114" y="102"/>
                  <a:pt x="114" y="102"/>
                </a:cubicBezTo>
                <a:cubicBezTo>
                  <a:pt x="120" y="110"/>
                  <a:pt x="118" y="120"/>
                  <a:pt x="111" y="126"/>
                </a:cubicBezTo>
                <a:cubicBezTo>
                  <a:pt x="104" y="131"/>
                  <a:pt x="95" y="130"/>
                  <a:pt x="89" y="124"/>
                </a:cubicBezTo>
                <a:close/>
              </a:path>
            </a:pathLst>
          </a:custGeom>
          <a:solidFill>
            <a:srgbClr val="F39C12"/>
          </a:solidFill>
          <a:ln w="9525">
            <a:noFill/>
            <a:round/>
          </a:ln>
        </p:spPr>
        <p:txBody>
          <a:bodyPr/>
          <a:lstStyle/>
          <a:p>
            <a:pPr>
              <a:defRPr/>
            </a:pPr>
            <a:endParaRPr lang="zh-CN" altLang="en-US"/>
          </a:p>
        </p:txBody>
      </p:sp>
      <p:sp>
        <p:nvSpPr>
          <p:cNvPr id="1055" name="Oval 34"/>
          <p:cNvSpPr>
            <a:spLocks noChangeArrowheads="1"/>
          </p:cNvSpPr>
          <p:nvPr userDrawn="1"/>
        </p:nvSpPr>
        <p:spPr bwMode="auto">
          <a:xfrm>
            <a:off x="8688388" y="5192713"/>
            <a:ext cx="134937" cy="134937"/>
          </a:xfrm>
          <a:prstGeom prst="ellipse">
            <a:avLst/>
          </a:prstGeom>
          <a:solidFill>
            <a:srgbClr val="F9690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56" name="Oval 35"/>
          <p:cNvSpPr>
            <a:spLocks noChangeArrowheads="1"/>
          </p:cNvSpPr>
          <p:nvPr userDrawn="1"/>
        </p:nvSpPr>
        <p:spPr bwMode="auto">
          <a:xfrm>
            <a:off x="8974138" y="5526088"/>
            <a:ext cx="96837" cy="98425"/>
          </a:xfrm>
          <a:prstGeom prst="ellipse">
            <a:avLst/>
          </a:prstGeom>
          <a:solidFill>
            <a:srgbClr val="F9690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57" name="Oval 36"/>
          <p:cNvSpPr>
            <a:spLocks noChangeArrowheads="1"/>
          </p:cNvSpPr>
          <p:nvPr userDrawn="1"/>
        </p:nvSpPr>
        <p:spPr bwMode="auto">
          <a:xfrm>
            <a:off x="9282113" y="4227513"/>
            <a:ext cx="93662" cy="90487"/>
          </a:xfrm>
          <a:prstGeom prst="ellipse">
            <a:avLst/>
          </a:prstGeom>
          <a:solidFill>
            <a:srgbClr val="F9690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58" name="Oval 37"/>
          <p:cNvSpPr>
            <a:spLocks noChangeArrowheads="1"/>
          </p:cNvSpPr>
          <p:nvPr userDrawn="1"/>
        </p:nvSpPr>
        <p:spPr bwMode="auto">
          <a:xfrm>
            <a:off x="11034713" y="4708525"/>
            <a:ext cx="203200" cy="203200"/>
          </a:xfrm>
          <a:prstGeom prst="ellipse">
            <a:avLst/>
          </a:prstGeom>
          <a:solidFill>
            <a:srgbClr val="E5E5E5"/>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59" name="Oval 38"/>
          <p:cNvSpPr>
            <a:spLocks noChangeArrowheads="1"/>
          </p:cNvSpPr>
          <p:nvPr userDrawn="1"/>
        </p:nvSpPr>
        <p:spPr bwMode="auto">
          <a:xfrm>
            <a:off x="11155363" y="4625975"/>
            <a:ext cx="269875" cy="269875"/>
          </a:xfrm>
          <a:prstGeom prst="ellipse">
            <a:avLst/>
          </a:prstGeom>
          <a:solidFill>
            <a:srgbClr val="D6D6D6"/>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60" name="Oval 39"/>
          <p:cNvSpPr>
            <a:spLocks noChangeArrowheads="1"/>
          </p:cNvSpPr>
          <p:nvPr userDrawn="1"/>
        </p:nvSpPr>
        <p:spPr bwMode="auto">
          <a:xfrm>
            <a:off x="11433175" y="4397375"/>
            <a:ext cx="288925" cy="288925"/>
          </a:xfrm>
          <a:prstGeom prst="ellipse">
            <a:avLst/>
          </a:prstGeom>
          <a:solidFill>
            <a:srgbClr val="E5E5E5"/>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61" name="Oval 40"/>
          <p:cNvSpPr>
            <a:spLocks noChangeArrowheads="1"/>
          </p:cNvSpPr>
          <p:nvPr userDrawn="1"/>
        </p:nvSpPr>
        <p:spPr bwMode="auto">
          <a:xfrm>
            <a:off x="11560175" y="4227513"/>
            <a:ext cx="376238" cy="376237"/>
          </a:xfrm>
          <a:prstGeom prst="ellipse">
            <a:avLst/>
          </a:prstGeom>
          <a:solidFill>
            <a:srgbClr val="D6D6D6"/>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grpSp>
        <p:nvGrpSpPr>
          <p:cNvPr id="4134" name="组合 42"/>
          <p:cNvGrpSpPr/>
          <p:nvPr userDrawn="1"/>
        </p:nvGrpSpPr>
        <p:grpSpPr bwMode="auto">
          <a:xfrm>
            <a:off x="7316788" y="1766888"/>
            <a:ext cx="3221037" cy="1741487"/>
            <a:chOff x="5092700" y="7880351"/>
            <a:chExt cx="3221038" cy="1741488"/>
          </a:xfrm>
        </p:grpSpPr>
        <p:sp>
          <p:nvSpPr>
            <p:cNvPr id="1118" name="Oval 43"/>
            <p:cNvSpPr>
              <a:spLocks noChangeArrowheads="1"/>
            </p:cNvSpPr>
            <p:nvPr/>
          </p:nvSpPr>
          <p:spPr bwMode="auto">
            <a:xfrm>
              <a:off x="7040563" y="8823327"/>
              <a:ext cx="800100" cy="798512"/>
            </a:xfrm>
            <a:prstGeom prst="ellipse">
              <a:avLst/>
            </a:prstGeom>
            <a:solidFill>
              <a:srgbClr val="2C3E50"/>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19" name="Oval 52"/>
            <p:cNvSpPr>
              <a:spLocks noChangeArrowheads="1"/>
            </p:cNvSpPr>
            <p:nvPr/>
          </p:nvSpPr>
          <p:spPr bwMode="auto">
            <a:xfrm>
              <a:off x="5164137" y="8443913"/>
              <a:ext cx="1177925" cy="1177926"/>
            </a:xfrm>
            <a:prstGeom prst="ellipse">
              <a:avLst/>
            </a:prstGeom>
            <a:solidFill>
              <a:srgbClr val="2C3E50"/>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grpSp>
          <p:nvGrpSpPr>
            <p:cNvPr id="4192" name="组合 45"/>
            <p:cNvGrpSpPr/>
            <p:nvPr/>
          </p:nvGrpSpPr>
          <p:grpSpPr bwMode="auto">
            <a:xfrm>
              <a:off x="5092700" y="7880351"/>
              <a:ext cx="3221038" cy="1587500"/>
              <a:chOff x="5092700" y="7880351"/>
              <a:chExt cx="3221038" cy="1587500"/>
            </a:xfrm>
          </p:grpSpPr>
          <p:sp>
            <p:nvSpPr>
              <p:cNvPr id="1121" name="Freeform 41"/>
              <p:cNvSpPr/>
              <p:nvPr/>
            </p:nvSpPr>
            <p:spPr bwMode="auto">
              <a:xfrm>
                <a:off x="7450138" y="8116888"/>
                <a:ext cx="206375" cy="412750"/>
              </a:xfrm>
              <a:custGeom>
                <a:avLst/>
                <a:gdLst>
                  <a:gd name="T0" fmla="*/ 2147483647 w 55"/>
                  <a:gd name="T1" fmla="*/ 2147483647 h 110"/>
                  <a:gd name="T2" fmla="*/ 2147483647 w 55"/>
                  <a:gd name="T3" fmla="*/ 2147483647 h 110"/>
                  <a:gd name="T4" fmla="*/ 2147483647 w 55"/>
                  <a:gd name="T5" fmla="*/ 2147483647 h 110"/>
                  <a:gd name="T6" fmla="*/ 2147483647 w 55"/>
                  <a:gd name="T7" fmla="*/ 0 h 110"/>
                  <a:gd name="T8" fmla="*/ 2147483647 w 55"/>
                  <a:gd name="T9" fmla="*/ 0 h 110"/>
                  <a:gd name="T10" fmla="*/ 2147483647 w 55"/>
                  <a:gd name="T11" fmla="*/ 2147483647 h 110"/>
                  <a:gd name="T12" fmla="*/ 2147483647 w 55"/>
                  <a:gd name="T13" fmla="*/ 2147483647 h 110"/>
                  <a:gd name="T14" fmla="*/ 2147483647 w 55"/>
                  <a:gd name="T15" fmla="*/ 2147483647 h 110"/>
                  <a:gd name="T16" fmla="*/ 2147483647 w 55"/>
                  <a:gd name="T17" fmla="*/ 2147483647 h 110"/>
                  <a:gd name="T18" fmla="*/ 2147483647 w 55"/>
                  <a:gd name="T19" fmla="*/ 2147483647 h 110"/>
                  <a:gd name="T20" fmla="*/ 2147483647 w 55"/>
                  <a:gd name="T21" fmla="*/ 2147483647 h 110"/>
                  <a:gd name="T22" fmla="*/ 0 w 55"/>
                  <a:gd name="T23" fmla="*/ 2147483647 h 110"/>
                  <a:gd name="T24" fmla="*/ 0 w 55"/>
                  <a:gd name="T25" fmla="*/ 2147483647 h 110"/>
                  <a:gd name="T26" fmla="*/ 2147483647 w 55"/>
                  <a:gd name="T27" fmla="*/ 2147483647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5" h="110">
                    <a:moveTo>
                      <a:pt x="9" y="47"/>
                    </a:moveTo>
                    <a:cubicBezTo>
                      <a:pt x="9" y="44"/>
                      <a:pt x="9" y="41"/>
                      <a:pt x="9" y="39"/>
                    </a:cubicBezTo>
                    <a:cubicBezTo>
                      <a:pt x="9" y="16"/>
                      <a:pt x="9" y="10"/>
                      <a:pt x="14" y="5"/>
                    </a:cubicBezTo>
                    <a:cubicBezTo>
                      <a:pt x="19" y="0"/>
                      <a:pt x="25" y="0"/>
                      <a:pt x="27" y="0"/>
                    </a:cubicBezTo>
                    <a:cubicBezTo>
                      <a:pt x="55" y="0"/>
                      <a:pt x="55" y="0"/>
                      <a:pt x="55" y="0"/>
                    </a:cubicBezTo>
                    <a:cubicBezTo>
                      <a:pt x="55" y="25"/>
                      <a:pt x="55" y="25"/>
                      <a:pt x="55" y="25"/>
                    </a:cubicBezTo>
                    <a:cubicBezTo>
                      <a:pt x="34" y="25"/>
                      <a:pt x="34" y="25"/>
                      <a:pt x="34" y="25"/>
                    </a:cubicBezTo>
                    <a:cubicBezTo>
                      <a:pt x="34" y="29"/>
                      <a:pt x="34" y="34"/>
                      <a:pt x="34" y="39"/>
                    </a:cubicBezTo>
                    <a:cubicBezTo>
                      <a:pt x="34" y="41"/>
                      <a:pt x="34" y="44"/>
                      <a:pt x="34" y="47"/>
                    </a:cubicBezTo>
                    <a:cubicBezTo>
                      <a:pt x="45" y="47"/>
                      <a:pt x="45" y="47"/>
                      <a:pt x="45" y="47"/>
                    </a:cubicBezTo>
                    <a:cubicBezTo>
                      <a:pt x="45" y="110"/>
                      <a:pt x="45" y="110"/>
                      <a:pt x="45" y="110"/>
                    </a:cubicBezTo>
                    <a:cubicBezTo>
                      <a:pt x="0" y="110"/>
                      <a:pt x="0" y="110"/>
                      <a:pt x="0" y="110"/>
                    </a:cubicBezTo>
                    <a:cubicBezTo>
                      <a:pt x="0" y="47"/>
                      <a:pt x="0" y="47"/>
                      <a:pt x="0" y="47"/>
                    </a:cubicBezTo>
                    <a:lnTo>
                      <a:pt x="9" y="47"/>
                    </a:lnTo>
                    <a:close/>
                  </a:path>
                </a:pathLst>
              </a:custGeom>
              <a:solidFill>
                <a:srgbClr val="454647"/>
              </a:solidFill>
              <a:ln w="9525">
                <a:noFill/>
                <a:round/>
              </a:ln>
            </p:spPr>
            <p:txBody>
              <a:bodyPr/>
              <a:lstStyle/>
              <a:p>
                <a:pPr>
                  <a:defRPr/>
                </a:pPr>
                <a:endParaRPr lang="zh-CN" altLang="en-US"/>
              </a:p>
            </p:txBody>
          </p:sp>
          <p:sp>
            <p:nvSpPr>
              <p:cNvPr id="1122" name="Rectangle 42"/>
              <p:cNvSpPr>
                <a:spLocks noChangeArrowheads="1"/>
              </p:cNvSpPr>
              <p:nvPr/>
            </p:nvSpPr>
            <p:spPr bwMode="auto">
              <a:xfrm>
                <a:off x="6207125" y="8586788"/>
                <a:ext cx="1812926" cy="757238"/>
              </a:xfrm>
              <a:prstGeom prst="rect">
                <a:avLst/>
              </a:prstGeom>
              <a:solidFill>
                <a:srgbClr val="454647"/>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23" name="Oval 44"/>
              <p:cNvSpPr>
                <a:spLocks noChangeArrowheads="1"/>
              </p:cNvSpPr>
              <p:nvPr/>
            </p:nvSpPr>
            <p:spPr bwMode="auto">
              <a:xfrm>
                <a:off x="7194551" y="8977314"/>
                <a:ext cx="492125" cy="490538"/>
              </a:xfrm>
              <a:prstGeom prst="ellipse">
                <a:avLst/>
              </a:prstGeom>
              <a:solidFill>
                <a:srgbClr val="BAC5C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24" name="Oval 45"/>
              <p:cNvSpPr>
                <a:spLocks noChangeArrowheads="1"/>
              </p:cNvSpPr>
              <p:nvPr/>
            </p:nvSpPr>
            <p:spPr bwMode="auto">
              <a:xfrm>
                <a:off x="7375526" y="9156702"/>
                <a:ext cx="130175" cy="131762"/>
              </a:xfrm>
              <a:prstGeom prst="ellipse">
                <a:avLst/>
              </a:prstGeom>
              <a:solidFill>
                <a:srgbClr val="34495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25" name="Freeform 46"/>
              <p:cNvSpPr/>
              <p:nvPr/>
            </p:nvSpPr>
            <p:spPr bwMode="auto">
              <a:xfrm>
                <a:off x="6207125" y="7880351"/>
                <a:ext cx="976312" cy="874713"/>
              </a:xfrm>
              <a:custGeom>
                <a:avLst/>
                <a:gdLst>
                  <a:gd name="T0" fmla="*/ 2147483647 w 615"/>
                  <a:gd name="T1" fmla="*/ 2147483647 h 551"/>
                  <a:gd name="T2" fmla="*/ 0 w 615"/>
                  <a:gd name="T3" fmla="*/ 2147483647 h 551"/>
                  <a:gd name="T4" fmla="*/ 0 w 615"/>
                  <a:gd name="T5" fmla="*/ 2147483647 h 551"/>
                  <a:gd name="T6" fmla="*/ 2147483647 w 615"/>
                  <a:gd name="T7" fmla="*/ 2147483647 h 551"/>
                  <a:gd name="T8" fmla="*/ 2147483647 w 615"/>
                  <a:gd name="T9" fmla="*/ 2147483647 h 551"/>
                  <a:gd name="T10" fmla="*/ 2147483647 w 615"/>
                  <a:gd name="T11" fmla="*/ 0 h 551"/>
                  <a:gd name="T12" fmla="*/ 2147483647 w 615"/>
                  <a:gd name="T13" fmla="*/ 0 h 551"/>
                  <a:gd name="T14" fmla="*/ 2147483647 w 615"/>
                  <a:gd name="T15" fmla="*/ 2147483647 h 5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5" h="551">
                    <a:moveTo>
                      <a:pt x="615" y="551"/>
                    </a:moveTo>
                    <a:lnTo>
                      <a:pt x="0" y="551"/>
                    </a:lnTo>
                    <a:lnTo>
                      <a:pt x="0" y="357"/>
                    </a:lnTo>
                    <a:lnTo>
                      <a:pt x="97" y="73"/>
                    </a:lnTo>
                    <a:lnTo>
                      <a:pt x="62" y="73"/>
                    </a:lnTo>
                    <a:lnTo>
                      <a:pt x="88" y="0"/>
                    </a:lnTo>
                    <a:lnTo>
                      <a:pt x="615" y="0"/>
                    </a:lnTo>
                    <a:lnTo>
                      <a:pt x="615" y="551"/>
                    </a:lnTo>
                    <a:close/>
                  </a:path>
                </a:pathLst>
              </a:custGeom>
              <a:solidFill>
                <a:srgbClr val="F39C12"/>
              </a:solidFill>
              <a:ln w="9525">
                <a:noFill/>
                <a:round/>
              </a:ln>
            </p:spPr>
            <p:txBody>
              <a:bodyPr/>
              <a:lstStyle/>
              <a:p>
                <a:pPr>
                  <a:defRPr/>
                </a:pPr>
                <a:endParaRPr lang="zh-CN" altLang="en-US"/>
              </a:p>
            </p:txBody>
          </p:sp>
          <p:sp>
            <p:nvSpPr>
              <p:cNvPr id="1126" name="Freeform 47"/>
              <p:cNvSpPr/>
              <p:nvPr/>
            </p:nvSpPr>
            <p:spPr bwMode="auto">
              <a:xfrm>
                <a:off x="6327775" y="7996238"/>
                <a:ext cx="735012" cy="642938"/>
              </a:xfrm>
              <a:custGeom>
                <a:avLst/>
                <a:gdLst>
                  <a:gd name="T0" fmla="*/ 0 w 463"/>
                  <a:gd name="T1" fmla="*/ 2147483647 h 405"/>
                  <a:gd name="T2" fmla="*/ 0 w 463"/>
                  <a:gd name="T3" fmla="*/ 2147483647 h 405"/>
                  <a:gd name="T4" fmla="*/ 2147483647 w 463"/>
                  <a:gd name="T5" fmla="*/ 0 h 405"/>
                  <a:gd name="T6" fmla="*/ 2147483647 w 463"/>
                  <a:gd name="T7" fmla="*/ 0 h 405"/>
                  <a:gd name="T8" fmla="*/ 2147483647 w 463"/>
                  <a:gd name="T9" fmla="*/ 2147483647 h 405"/>
                  <a:gd name="T10" fmla="*/ 0 w 463"/>
                  <a:gd name="T11" fmla="*/ 214748364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3" h="405">
                    <a:moveTo>
                      <a:pt x="0" y="405"/>
                    </a:moveTo>
                    <a:lnTo>
                      <a:pt x="0" y="296"/>
                    </a:lnTo>
                    <a:lnTo>
                      <a:pt x="92" y="0"/>
                    </a:lnTo>
                    <a:lnTo>
                      <a:pt x="463" y="0"/>
                    </a:lnTo>
                    <a:lnTo>
                      <a:pt x="463" y="296"/>
                    </a:lnTo>
                    <a:lnTo>
                      <a:pt x="0" y="405"/>
                    </a:lnTo>
                    <a:close/>
                  </a:path>
                </a:pathLst>
              </a:custGeom>
              <a:solidFill>
                <a:srgbClr val="E5E5E5"/>
              </a:solidFill>
              <a:ln w="9525">
                <a:noFill/>
                <a:round/>
              </a:ln>
            </p:spPr>
            <p:txBody>
              <a:bodyPr/>
              <a:lstStyle/>
              <a:p>
                <a:pPr>
                  <a:defRPr/>
                </a:pPr>
                <a:endParaRPr lang="zh-CN" altLang="en-US"/>
              </a:p>
            </p:txBody>
          </p:sp>
          <p:sp>
            <p:nvSpPr>
              <p:cNvPr id="1127" name="Freeform 48"/>
              <p:cNvSpPr/>
              <p:nvPr/>
            </p:nvSpPr>
            <p:spPr bwMode="auto">
              <a:xfrm>
                <a:off x="7246938" y="8391526"/>
                <a:ext cx="1066800" cy="900113"/>
              </a:xfrm>
              <a:custGeom>
                <a:avLst/>
                <a:gdLst>
                  <a:gd name="T0" fmla="*/ 0 w 284"/>
                  <a:gd name="T1" fmla="*/ 2147483647 h 240"/>
                  <a:gd name="T2" fmla="*/ 0 w 284"/>
                  <a:gd name="T3" fmla="*/ 0 h 240"/>
                  <a:gd name="T4" fmla="*/ 2147483647 w 284"/>
                  <a:gd name="T5" fmla="*/ 2147483647 h 240"/>
                  <a:gd name="T6" fmla="*/ 2147483647 w 284"/>
                  <a:gd name="T7" fmla="*/ 2147483647 h 240"/>
                  <a:gd name="T8" fmla="*/ 2147483647 w 284"/>
                  <a:gd name="T9" fmla="*/ 2147483647 h 240"/>
                  <a:gd name="T10" fmla="*/ 2147483647 w 284"/>
                  <a:gd name="T11" fmla="*/ 2147483647 h 240"/>
                  <a:gd name="T12" fmla="*/ 2147483647 w 284"/>
                  <a:gd name="T13" fmla="*/ 2147483647 h 240"/>
                  <a:gd name="T14" fmla="*/ 2147483647 w 284"/>
                  <a:gd name="T15" fmla="*/ 2147483647 h 240"/>
                  <a:gd name="T16" fmla="*/ 0 w 284"/>
                  <a:gd name="T17" fmla="*/ 2147483647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4" h="240">
                    <a:moveTo>
                      <a:pt x="0" y="97"/>
                    </a:moveTo>
                    <a:cubicBezTo>
                      <a:pt x="0" y="0"/>
                      <a:pt x="0" y="0"/>
                      <a:pt x="0" y="0"/>
                    </a:cubicBezTo>
                    <a:cubicBezTo>
                      <a:pt x="199" y="26"/>
                      <a:pt x="199" y="26"/>
                      <a:pt x="199" y="26"/>
                    </a:cubicBezTo>
                    <a:cubicBezTo>
                      <a:pt x="284" y="92"/>
                      <a:pt x="284" y="92"/>
                      <a:pt x="284" y="92"/>
                    </a:cubicBezTo>
                    <a:cubicBezTo>
                      <a:pt x="284" y="214"/>
                      <a:pt x="284" y="214"/>
                      <a:pt x="284" y="214"/>
                    </a:cubicBezTo>
                    <a:cubicBezTo>
                      <a:pt x="284" y="214"/>
                      <a:pt x="247" y="240"/>
                      <a:pt x="177" y="240"/>
                    </a:cubicBezTo>
                    <a:cubicBezTo>
                      <a:pt x="147" y="122"/>
                      <a:pt x="147" y="122"/>
                      <a:pt x="147" y="122"/>
                    </a:cubicBezTo>
                    <a:cubicBezTo>
                      <a:pt x="100" y="97"/>
                      <a:pt x="100" y="97"/>
                      <a:pt x="100" y="97"/>
                    </a:cubicBezTo>
                    <a:lnTo>
                      <a:pt x="0" y="97"/>
                    </a:lnTo>
                    <a:close/>
                  </a:path>
                </a:pathLst>
              </a:custGeom>
              <a:solidFill>
                <a:srgbClr val="DD7917"/>
              </a:solidFill>
              <a:ln w="9525">
                <a:noFill/>
                <a:round/>
              </a:ln>
            </p:spPr>
            <p:txBody>
              <a:bodyPr/>
              <a:lstStyle/>
              <a:p>
                <a:pPr>
                  <a:defRPr/>
                </a:pPr>
                <a:endParaRPr lang="zh-CN" altLang="en-US"/>
              </a:p>
            </p:txBody>
          </p:sp>
          <p:sp>
            <p:nvSpPr>
              <p:cNvPr id="1128" name="Rectangle 49"/>
              <p:cNvSpPr>
                <a:spLocks noChangeArrowheads="1"/>
              </p:cNvSpPr>
              <p:nvPr/>
            </p:nvSpPr>
            <p:spPr bwMode="auto">
              <a:xfrm>
                <a:off x="8121651" y="8766177"/>
                <a:ext cx="57150" cy="428625"/>
              </a:xfrm>
              <a:prstGeom prst="rect">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29" name="Rectangle 50"/>
              <p:cNvSpPr>
                <a:spLocks noChangeArrowheads="1"/>
              </p:cNvSpPr>
              <p:nvPr/>
            </p:nvSpPr>
            <p:spPr bwMode="auto">
              <a:xfrm>
                <a:off x="8039101" y="8766177"/>
                <a:ext cx="57150" cy="428625"/>
              </a:xfrm>
              <a:prstGeom prst="rect">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30" name="Rectangle 51"/>
              <p:cNvSpPr>
                <a:spLocks noChangeArrowheads="1"/>
              </p:cNvSpPr>
              <p:nvPr/>
            </p:nvSpPr>
            <p:spPr bwMode="auto">
              <a:xfrm>
                <a:off x="7956551" y="8766177"/>
                <a:ext cx="52387" cy="428625"/>
              </a:xfrm>
              <a:prstGeom prst="rect">
                <a:avLst/>
              </a:prstGeom>
              <a:solidFill>
                <a:srgbClr val="37393A"/>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31" name="Oval 53"/>
              <p:cNvSpPr>
                <a:spLocks noChangeArrowheads="1"/>
              </p:cNvSpPr>
              <p:nvPr/>
            </p:nvSpPr>
            <p:spPr bwMode="auto">
              <a:xfrm>
                <a:off x="5332412" y="8616951"/>
                <a:ext cx="838200" cy="833438"/>
              </a:xfrm>
              <a:prstGeom prst="ellipse">
                <a:avLst/>
              </a:prstGeom>
              <a:solidFill>
                <a:srgbClr val="F39C12"/>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32" name="Rectangle 54"/>
              <p:cNvSpPr>
                <a:spLocks noChangeArrowheads="1"/>
              </p:cNvSpPr>
              <p:nvPr/>
            </p:nvSpPr>
            <p:spPr bwMode="auto">
              <a:xfrm>
                <a:off x="5092700" y="8823327"/>
                <a:ext cx="1317625" cy="420687"/>
              </a:xfrm>
              <a:prstGeom prst="rect">
                <a:avLst/>
              </a:prstGeom>
              <a:solidFill>
                <a:srgbClr val="41596D"/>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33" name="Oval 55"/>
              <p:cNvSpPr>
                <a:spLocks noChangeArrowheads="1"/>
              </p:cNvSpPr>
              <p:nvPr/>
            </p:nvSpPr>
            <p:spPr bwMode="auto">
              <a:xfrm>
                <a:off x="5614987" y="8894764"/>
                <a:ext cx="277813" cy="277813"/>
              </a:xfrm>
              <a:prstGeom prst="ellipse">
                <a:avLst/>
              </a:prstGeom>
              <a:solidFill>
                <a:srgbClr val="DD7917"/>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grpSp>
      </p:grpSp>
      <p:grpSp>
        <p:nvGrpSpPr>
          <p:cNvPr id="4135" name="Group 10"/>
          <p:cNvGrpSpPr>
            <a:grpSpLocks noChangeAspect="1"/>
          </p:cNvGrpSpPr>
          <p:nvPr userDrawn="1"/>
        </p:nvGrpSpPr>
        <p:grpSpPr bwMode="auto">
          <a:xfrm>
            <a:off x="755650" y="1498600"/>
            <a:ext cx="5821363" cy="4786313"/>
            <a:chOff x="-2146" y="1638"/>
            <a:chExt cx="4913" cy="4041"/>
          </a:xfrm>
        </p:grpSpPr>
        <p:sp>
          <p:nvSpPr>
            <p:cNvPr id="1065" name="Rectangle 11"/>
            <p:cNvSpPr>
              <a:spLocks noChangeArrowheads="1"/>
            </p:cNvSpPr>
            <p:nvPr/>
          </p:nvSpPr>
          <p:spPr bwMode="auto">
            <a:xfrm>
              <a:off x="262" y="5036"/>
              <a:ext cx="640" cy="643"/>
            </a:xfrm>
            <a:prstGeom prst="rect">
              <a:avLst/>
            </a:prstGeom>
            <a:solidFill>
              <a:srgbClr val="344954"/>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66" name="Freeform 12"/>
            <p:cNvSpPr/>
            <p:nvPr/>
          </p:nvSpPr>
          <p:spPr bwMode="auto">
            <a:xfrm>
              <a:off x="424" y="5201"/>
              <a:ext cx="312" cy="312"/>
            </a:xfrm>
            <a:custGeom>
              <a:avLst/>
              <a:gdLst>
                <a:gd name="T0" fmla="*/ 312 w 312"/>
                <a:gd name="T1" fmla="*/ 0 h 312"/>
                <a:gd name="T2" fmla="*/ 0 w 312"/>
                <a:gd name="T3" fmla="*/ 0 h 312"/>
                <a:gd name="T4" fmla="*/ 0 w 312"/>
                <a:gd name="T5" fmla="*/ 312 h 312"/>
                <a:gd name="T6" fmla="*/ 312 w 312"/>
                <a:gd name="T7" fmla="*/ 312 h 312"/>
                <a:gd name="T8" fmla="*/ 312 w 312"/>
                <a:gd name="T9" fmla="*/ 0 h 312"/>
                <a:gd name="T10" fmla="*/ 312 w 312"/>
                <a:gd name="T11" fmla="*/ 0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2">
                  <a:moveTo>
                    <a:pt x="312" y="0"/>
                  </a:moveTo>
                  <a:lnTo>
                    <a:pt x="0" y="0"/>
                  </a:lnTo>
                  <a:lnTo>
                    <a:pt x="0" y="312"/>
                  </a:lnTo>
                  <a:lnTo>
                    <a:pt x="312" y="312"/>
                  </a:lnTo>
                  <a:lnTo>
                    <a:pt x="312" y="0"/>
                  </a:lnTo>
                  <a:close/>
                </a:path>
              </a:pathLst>
            </a:custGeom>
            <a:solidFill>
              <a:srgbClr val="E5E5E5"/>
            </a:solidFill>
            <a:ln w="9525">
              <a:noFill/>
              <a:round/>
            </a:ln>
          </p:spPr>
          <p:txBody>
            <a:bodyPr/>
            <a:lstStyle/>
            <a:p>
              <a:pPr>
                <a:defRPr/>
              </a:pPr>
              <a:endParaRPr lang="zh-CN" altLang="en-US"/>
            </a:p>
          </p:txBody>
        </p:sp>
        <p:sp>
          <p:nvSpPr>
            <p:cNvPr id="1067" name="Freeform 13"/>
            <p:cNvSpPr>
              <a:spLocks noEditPoints="1"/>
            </p:cNvSpPr>
            <p:nvPr/>
          </p:nvSpPr>
          <p:spPr bwMode="auto">
            <a:xfrm>
              <a:off x="424" y="5201"/>
              <a:ext cx="312" cy="312"/>
            </a:xfrm>
            <a:custGeom>
              <a:avLst/>
              <a:gdLst>
                <a:gd name="T0" fmla="*/ 0 w 312"/>
                <a:gd name="T1" fmla="*/ 0 h 312"/>
                <a:gd name="T2" fmla="*/ 0 w 312"/>
                <a:gd name="T3" fmla="*/ 312 h 312"/>
                <a:gd name="T4" fmla="*/ 312 w 312"/>
                <a:gd name="T5" fmla="*/ 312 h 312"/>
                <a:gd name="T6" fmla="*/ 312 w 312"/>
                <a:gd name="T7" fmla="*/ 0 h 312"/>
                <a:gd name="T8" fmla="*/ 0 w 312"/>
                <a:gd name="T9" fmla="*/ 0 h 312"/>
                <a:gd name="T10" fmla="*/ 284 w 312"/>
                <a:gd name="T11" fmla="*/ 142 h 312"/>
                <a:gd name="T12" fmla="*/ 170 w 312"/>
                <a:gd name="T13" fmla="*/ 142 h 312"/>
                <a:gd name="T14" fmla="*/ 170 w 312"/>
                <a:gd name="T15" fmla="*/ 31 h 312"/>
                <a:gd name="T16" fmla="*/ 284 w 312"/>
                <a:gd name="T17" fmla="*/ 31 h 312"/>
                <a:gd name="T18" fmla="*/ 284 w 312"/>
                <a:gd name="T19" fmla="*/ 142 h 312"/>
                <a:gd name="T20" fmla="*/ 142 w 312"/>
                <a:gd name="T21" fmla="*/ 31 h 312"/>
                <a:gd name="T22" fmla="*/ 142 w 312"/>
                <a:gd name="T23" fmla="*/ 142 h 312"/>
                <a:gd name="T24" fmla="*/ 31 w 312"/>
                <a:gd name="T25" fmla="*/ 142 h 312"/>
                <a:gd name="T26" fmla="*/ 31 w 312"/>
                <a:gd name="T27" fmla="*/ 31 h 312"/>
                <a:gd name="T28" fmla="*/ 142 w 312"/>
                <a:gd name="T29" fmla="*/ 31 h 312"/>
                <a:gd name="T30" fmla="*/ 31 w 312"/>
                <a:gd name="T31" fmla="*/ 170 h 312"/>
                <a:gd name="T32" fmla="*/ 142 w 312"/>
                <a:gd name="T33" fmla="*/ 170 h 312"/>
                <a:gd name="T34" fmla="*/ 142 w 312"/>
                <a:gd name="T35" fmla="*/ 281 h 312"/>
                <a:gd name="T36" fmla="*/ 31 w 312"/>
                <a:gd name="T37" fmla="*/ 281 h 312"/>
                <a:gd name="T38" fmla="*/ 31 w 312"/>
                <a:gd name="T39" fmla="*/ 170 h 312"/>
                <a:gd name="T40" fmla="*/ 170 w 312"/>
                <a:gd name="T41" fmla="*/ 281 h 312"/>
                <a:gd name="T42" fmla="*/ 170 w 312"/>
                <a:gd name="T43" fmla="*/ 170 h 312"/>
                <a:gd name="T44" fmla="*/ 284 w 312"/>
                <a:gd name="T45" fmla="*/ 170 h 312"/>
                <a:gd name="T46" fmla="*/ 284 w 312"/>
                <a:gd name="T47" fmla="*/ 281 h 312"/>
                <a:gd name="T48" fmla="*/ 170 w 312"/>
                <a:gd name="T49" fmla="*/ 281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2">
                  <a:moveTo>
                    <a:pt x="0" y="0"/>
                  </a:moveTo>
                  <a:lnTo>
                    <a:pt x="0" y="312"/>
                  </a:lnTo>
                  <a:lnTo>
                    <a:pt x="312" y="312"/>
                  </a:lnTo>
                  <a:lnTo>
                    <a:pt x="312" y="0"/>
                  </a:lnTo>
                  <a:lnTo>
                    <a:pt x="0" y="0"/>
                  </a:lnTo>
                  <a:close/>
                  <a:moveTo>
                    <a:pt x="284" y="142"/>
                  </a:moveTo>
                  <a:lnTo>
                    <a:pt x="170" y="142"/>
                  </a:lnTo>
                  <a:lnTo>
                    <a:pt x="170" y="31"/>
                  </a:lnTo>
                  <a:lnTo>
                    <a:pt x="284" y="31"/>
                  </a:lnTo>
                  <a:lnTo>
                    <a:pt x="284" y="142"/>
                  </a:lnTo>
                  <a:close/>
                  <a:moveTo>
                    <a:pt x="142" y="31"/>
                  </a:moveTo>
                  <a:lnTo>
                    <a:pt x="142" y="142"/>
                  </a:lnTo>
                  <a:lnTo>
                    <a:pt x="31" y="142"/>
                  </a:lnTo>
                  <a:lnTo>
                    <a:pt x="31" y="31"/>
                  </a:lnTo>
                  <a:lnTo>
                    <a:pt x="142" y="31"/>
                  </a:lnTo>
                  <a:close/>
                  <a:moveTo>
                    <a:pt x="31" y="170"/>
                  </a:moveTo>
                  <a:lnTo>
                    <a:pt x="142" y="170"/>
                  </a:lnTo>
                  <a:lnTo>
                    <a:pt x="142" y="281"/>
                  </a:lnTo>
                  <a:lnTo>
                    <a:pt x="31" y="281"/>
                  </a:lnTo>
                  <a:lnTo>
                    <a:pt x="31" y="170"/>
                  </a:lnTo>
                  <a:close/>
                  <a:moveTo>
                    <a:pt x="170" y="281"/>
                  </a:moveTo>
                  <a:lnTo>
                    <a:pt x="170" y="170"/>
                  </a:lnTo>
                  <a:lnTo>
                    <a:pt x="284" y="170"/>
                  </a:lnTo>
                  <a:lnTo>
                    <a:pt x="284" y="281"/>
                  </a:lnTo>
                  <a:lnTo>
                    <a:pt x="170" y="281"/>
                  </a:lnTo>
                  <a:close/>
                </a:path>
              </a:pathLst>
            </a:custGeom>
            <a:solidFill>
              <a:srgbClr val="BDC3C7"/>
            </a:solidFill>
            <a:ln w="9525">
              <a:noFill/>
              <a:round/>
            </a:ln>
          </p:spPr>
          <p:txBody>
            <a:bodyPr/>
            <a:lstStyle/>
            <a:p>
              <a:pPr>
                <a:defRPr/>
              </a:pPr>
              <a:endParaRPr lang="zh-CN" altLang="en-US"/>
            </a:p>
          </p:txBody>
        </p:sp>
        <p:sp>
          <p:nvSpPr>
            <p:cNvPr id="1068" name="Rectangle 14"/>
            <p:cNvSpPr>
              <a:spLocks noChangeArrowheads="1"/>
            </p:cNvSpPr>
            <p:nvPr/>
          </p:nvSpPr>
          <p:spPr bwMode="auto">
            <a:xfrm>
              <a:off x="889" y="5036"/>
              <a:ext cx="639" cy="643"/>
            </a:xfrm>
            <a:prstGeom prst="rect">
              <a:avLst/>
            </a:prstGeom>
            <a:solidFill>
              <a:srgbClr val="2E404C"/>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69" name="Freeform 15"/>
            <p:cNvSpPr/>
            <p:nvPr/>
          </p:nvSpPr>
          <p:spPr bwMode="auto">
            <a:xfrm>
              <a:off x="1053" y="5201"/>
              <a:ext cx="309" cy="312"/>
            </a:xfrm>
            <a:custGeom>
              <a:avLst/>
              <a:gdLst>
                <a:gd name="T0" fmla="*/ 310 w 310"/>
                <a:gd name="T1" fmla="*/ 0 h 312"/>
                <a:gd name="T2" fmla="*/ 0 w 310"/>
                <a:gd name="T3" fmla="*/ 0 h 312"/>
                <a:gd name="T4" fmla="*/ 0 w 310"/>
                <a:gd name="T5" fmla="*/ 312 h 312"/>
                <a:gd name="T6" fmla="*/ 310 w 310"/>
                <a:gd name="T7" fmla="*/ 312 h 312"/>
                <a:gd name="T8" fmla="*/ 310 w 310"/>
                <a:gd name="T9" fmla="*/ 0 h 312"/>
                <a:gd name="T10" fmla="*/ 310 w 310"/>
                <a:gd name="T11" fmla="*/ 0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312">
                  <a:moveTo>
                    <a:pt x="310" y="0"/>
                  </a:moveTo>
                  <a:lnTo>
                    <a:pt x="0" y="0"/>
                  </a:lnTo>
                  <a:lnTo>
                    <a:pt x="0" y="312"/>
                  </a:lnTo>
                  <a:lnTo>
                    <a:pt x="310" y="312"/>
                  </a:lnTo>
                  <a:lnTo>
                    <a:pt x="310" y="0"/>
                  </a:lnTo>
                  <a:close/>
                </a:path>
              </a:pathLst>
            </a:custGeom>
            <a:solidFill>
              <a:srgbClr val="E5E5E5"/>
            </a:solidFill>
            <a:ln w="9525">
              <a:noFill/>
              <a:round/>
            </a:ln>
          </p:spPr>
          <p:txBody>
            <a:bodyPr/>
            <a:lstStyle/>
            <a:p>
              <a:pPr>
                <a:defRPr/>
              </a:pPr>
              <a:endParaRPr lang="zh-CN" altLang="en-US"/>
            </a:p>
          </p:txBody>
        </p:sp>
        <p:sp>
          <p:nvSpPr>
            <p:cNvPr id="1070" name="Freeform 16"/>
            <p:cNvSpPr>
              <a:spLocks noEditPoints="1"/>
            </p:cNvSpPr>
            <p:nvPr/>
          </p:nvSpPr>
          <p:spPr bwMode="auto">
            <a:xfrm>
              <a:off x="1053" y="5201"/>
              <a:ext cx="309" cy="312"/>
            </a:xfrm>
            <a:custGeom>
              <a:avLst/>
              <a:gdLst>
                <a:gd name="T0" fmla="*/ 0 w 310"/>
                <a:gd name="T1" fmla="*/ 0 h 312"/>
                <a:gd name="T2" fmla="*/ 0 w 310"/>
                <a:gd name="T3" fmla="*/ 312 h 312"/>
                <a:gd name="T4" fmla="*/ 310 w 310"/>
                <a:gd name="T5" fmla="*/ 312 h 312"/>
                <a:gd name="T6" fmla="*/ 310 w 310"/>
                <a:gd name="T7" fmla="*/ 0 h 312"/>
                <a:gd name="T8" fmla="*/ 0 w 310"/>
                <a:gd name="T9" fmla="*/ 0 h 312"/>
                <a:gd name="T10" fmla="*/ 281 w 310"/>
                <a:gd name="T11" fmla="*/ 142 h 312"/>
                <a:gd name="T12" fmla="*/ 168 w 310"/>
                <a:gd name="T13" fmla="*/ 142 h 312"/>
                <a:gd name="T14" fmla="*/ 168 w 310"/>
                <a:gd name="T15" fmla="*/ 31 h 312"/>
                <a:gd name="T16" fmla="*/ 281 w 310"/>
                <a:gd name="T17" fmla="*/ 31 h 312"/>
                <a:gd name="T18" fmla="*/ 281 w 310"/>
                <a:gd name="T19" fmla="*/ 142 h 312"/>
                <a:gd name="T20" fmla="*/ 140 w 310"/>
                <a:gd name="T21" fmla="*/ 31 h 312"/>
                <a:gd name="T22" fmla="*/ 140 w 310"/>
                <a:gd name="T23" fmla="*/ 142 h 312"/>
                <a:gd name="T24" fmla="*/ 28 w 310"/>
                <a:gd name="T25" fmla="*/ 142 h 312"/>
                <a:gd name="T26" fmla="*/ 28 w 310"/>
                <a:gd name="T27" fmla="*/ 31 h 312"/>
                <a:gd name="T28" fmla="*/ 140 w 310"/>
                <a:gd name="T29" fmla="*/ 31 h 312"/>
                <a:gd name="T30" fmla="*/ 28 w 310"/>
                <a:gd name="T31" fmla="*/ 170 h 312"/>
                <a:gd name="T32" fmla="*/ 140 w 310"/>
                <a:gd name="T33" fmla="*/ 170 h 312"/>
                <a:gd name="T34" fmla="*/ 140 w 310"/>
                <a:gd name="T35" fmla="*/ 281 h 312"/>
                <a:gd name="T36" fmla="*/ 28 w 310"/>
                <a:gd name="T37" fmla="*/ 281 h 312"/>
                <a:gd name="T38" fmla="*/ 28 w 310"/>
                <a:gd name="T39" fmla="*/ 170 h 312"/>
                <a:gd name="T40" fmla="*/ 168 w 310"/>
                <a:gd name="T41" fmla="*/ 281 h 312"/>
                <a:gd name="T42" fmla="*/ 168 w 310"/>
                <a:gd name="T43" fmla="*/ 170 h 312"/>
                <a:gd name="T44" fmla="*/ 281 w 310"/>
                <a:gd name="T45" fmla="*/ 170 h 312"/>
                <a:gd name="T46" fmla="*/ 281 w 310"/>
                <a:gd name="T47" fmla="*/ 281 h 312"/>
                <a:gd name="T48" fmla="*/ 168 w 310"/>
                <a:gd name="T49" fmla="*/ 281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0" h="312">
                  <a:moveTo>
                    <a:pt x="0" y="0"/>
                  </a:moveTo>
                  <a:lnTo>
                    <a:pt x="0" y="312"/>
                  </a:lnTo>
                  <a:lnTo>
                    <a:pt x="310" y="312"/>
                  </a:lnTo>
                  <a:lnTo>
                    <a:pt x="310" y="0"/>
                  </a:lnTo>
                  <a:lnTo>
                    <a:pt x="0" y="0"/>
                  </a:lnTo>
                  <a:close/>
                  <a:moveTo>
                    <a:pt x="281" y="142"/>
                  </a:moveTo>
                  <a:lnTo>
                    <a:pt x="168" y="142"/>
                  </a:lnTo>
                  <a:lnTo>
                    <a:pt x="168" y="31"/>
                  </a:lnTo>
                  <a:lnTo>
                    <a:pt x="281" y="31"/>
                  </a:lnTo>
                  <a:lnTo>
                    <a:pt x="281" y="142"/>
                  </a:lnTo>
                  <a:close/>
                  <a:moveTo>
                    <a:pt x="140" y="31"/>
                  </a:moveTo>
                  <a:lnTo>
                    <a:pt x="140" y="142"/>
                  </a:lnTo>
                  <a:lnTo>
                    <a:pt x="28" y="142"/>
                  </a:lnTo>
                  <a:lnTo>
                    <a:pt x="28" y="31"/>
                  </a:lnTo>
                  <a:lnTo>
                    <a:pt x="140" y="31"/>
                  </a:lnTo>
                  <a:close/>
                  <a:moveTo>
                    <a:pt x="28" y="170"/>
                  </a:moveTo>
                  <a:lnTo>
                    <a:pt x="140" y="170"/>
                  </a:lnTo>
                  <a:lnTo>
                    <a:pt x="140" y="281"/>
                  </a:lnTo>
                  <a:lnTo>
                    <a:pt x="28" y="281"/>
                  </a:lnTo>
                  <a:lnTo>
                    <a:pt x="28" y="170"/>
                  </a:lnTo>
                  <a:close/>
                  <a:moveTo>
                    <a:pt x="168" y="281"/>
                  </a:moveTo>
                  <a:lnTo>
                    <a:pt x="168" y="170"/>
                  </a:lnTo>
                  <a:lnTo>
                    <a:pt x="281" y="170"/>
                  </a:lnTo>
                  <a:lnTo>
                    <a:pt x="281" y="281"/>
                  </a:lnTo>
                  <a:lnTo>
                    <a:pt x="168" y="281"/>
                  </a:lnTo>
                  <a:close/>
                </a:path>
              </a:pathLst>
            </a:custGeom>
            <a:solidFill>
              <a:srgbClr val="BDC3C7"/>
            </a:solidFill>
            <a:ln w="9525">
              <a:noFill/>
              <a:round/>
            </a:ln>
          </p:spPr>
          <p:txBody>
            <a:bodyPr/>
            <a:lstStyle/>
            <a:p>
              <a:pPr>
                <a:defRPr/>
              </a:pPr>
              <a:endParaRPr lang="zh-CN" altLang="en-US"/>
            </a:p>
          </p:txBody>
        </p:sp>
        <p:sp>
          <p:nvSpPr>
            <p:cNvPr id="1071" name="Rectangle 17"/>
            <p:cNvSpPr>
              <a:spLocks noChangeArrowheads="1"/>
            </p:cNvSpPr>
            <p:nvPr/>
          </p:nvSpPr>
          <p:spPr bwMode="auto">
            <a:xfrm>
              <a:off x="1500" y="5036"/>
              <a:ext cx="643" cy="643"/>
            </a:xfrm>
            <a:prstGeom prst="rect">
              <a:avLst/>
            </a:prstGeom>
            <a:solidFill>
              <a:srgbClr val="293A47"/>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72" name="Freeform 18"/>
            <p:cNvSpPr/>
            <p:nvPr/>
          </p:nvSpPr>
          <p:spPr bwMode="auto">
            <a:xfrm>
              <a:off x="1663" y="5201"/>
              <a:ext cx="312" cy="312"/>
            </a:xfrm>
            <a:custGeom>
              <a:avLst/>
              <a:gdLst>
                <a:gd name="T0" fmla="*/ 312 w 312"/>
                <a:gd name="T1" fmla="*/ 0 h 312"/>
                <a:gd name="T2" fmla="*/ 0 w 312"/>
                <a:gd name="T3" fmla="*/ 0 h 312"/>
                <a:gd name="T4" fmla="*/ 0 w 312"/>
                <a:gd name="T5" fmla="*/ 312 h 312"/>
                <a:gd name="T6" fmla="*/ 312 w 312"/>
                <a:gd name="T7" fmla="*/ 312 h 312"/>
                <a:gd name="T8" fmla="*/ 312 w 312"/>
                <a:gd name="T9" fmla="*/ 0 h 312"/>
                <a:gd name="T10" fmla="*/ 312 w 312"/>
                <a:gd name="T11" fmla="*/ 0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2">
                  <a:moveTo>
                    <a:pt x="312" y="0"/>
                  </a:moveTo>
                  <a:lnTo>
                    <a:pt x="0" y="0"/>
                  </a:lnTo>
                  <a:lnTo>
                    <a:pt x="0" y="312"/>
                  </a:lnTo>
                  <a:lnTo>
                    <a:pt x="312" y="312"/>
                  </a:lnTo>
                  <a:lnTo>
                    <a:pt x="312" y="0"/>
                  </a:lnTo>
                  <a:close/>
                </a:path>
              </a:pathLst>
            </a:custGeom>
            <a:solidFill>
              <a:srgbClr val="E5E5E5"/>
            </a:solidFill>
            <a:ln w="9525">
              <a:noFill/>
              <a:round/>
            </a:ln>
          </p:spPr>
          <p:txBody>
            <a:bodyPr/>
            <a:lstStyle/>
            <a:p>
              <a:pPr>
                <a:defRPr/>
              </a:pPr>
              <a:endParaRPr lang="zh-CN" altLang="en-US"/>
            </a:p>
          </p:txBody>
        </p:sp>
        <p:sp>
          <p:nvSpPr>
            <p:cNvPr id="1073" name="Freeform 19"/>
            <p:cNvSpPr>
              <a:spLocks noEditPoints="1"/>
            </p:cNvSpPr>
            <p:nvPr/>
          </p:nvSpPr>
          <p:spPr bwMode="auto">
            <a:xfrm>
              <a:off x="1663" y="5201"/>
              <a:ext cx="312" cy="312"/>
            </a:xfrm>
            <a:custGeom>
              <a:avLst/>
              <a:gdLst>
                <a:gd name="T0" fmla="*/ 0 w 312"/>
                <a:gd name="T1" fmla="*/ 0 h 312"/>
                <a:gd name="T2" fmla="*/ 0 w 312"/>
                <a:gd name="T3" fmla="*/ 312 h 312"/>
                <a:gd name="T4" fmla="*/ 312 w 312"/>
                <a:gd name="T5" fmla="*/ 312 h 312"/>
                <a:gd name="T6" fmla="*/ 312 w 312"/>
                <a:gd name="T7" fmla="*/ 0 h 312"/>
                <a:gd name="T8" fmla="*/ 0 w 312"/>
                <a:gd name="T9" fmla="*/ 0 h 312"/>
                <a:gd name="T10" fmla="*/ 284 w 312"/>
                <a:gd name="T11" fmla="*/ 142 h 312"/>
                <a:gd name="T12" fmla="*/ 170 w 312"/>
                <a:gd name="T13" fmla="*/ 142 h 312"/>
                <a:gd name="T14" fmla="*/ 170 w 312"/>
                <a:gd name="T15" fmla="*/ 31 h 312"/>
                <a:gd name="T16" fmla="*/ 284 w 312"/>
                <a:gd name="T17" fmla="*/ 31 h 312"/>
                <a:gd name="T18" fmla="*/ 284 w 312"/>
                <a:gd name="T19" fmla="*/ 142 h 312"/>
                <a:gd name="T20" fmla="*/ 142 w 312"/>
                <a:gd name="T21" fmla="*/ 31 h 312"/>
                <a:gd name="T22" fmla="*/ 142 w 312"/>
                <a:gd name="T23" fmla="*/ 142 h 312"/>
                <a:gd name="T24" fmla="*/ 31 w 312"/>
                <a:gd name="T25" fmla="*/ 142 h 312"/>
                <a:gd name="T26" fmla="*/ 31 w 312"/>
                <a:gd name="T27" fmla="*/ 31 h 312"/>
                <a:gd name="T28" fmla="*/ 142 w 312"/>
                <a:gd name="T29" fmla="*/ 31 h 312"/>
                <a:gd name="T30" fmla="*/ 31 w 312"/>
                <a:gd name="T31" fmla="*/ 170 h 312"/>
                <a:gd name="T32" fmla="*/ 142 w 312"/>
                <a:gd name="T33" fmla="*/ 170 h 312"/>
                <a:gd name="T34" fmla="*/ 142 w 312"/>
                <a:gd name="T35" fmla="*/ 281 h 312"/>
                <a:gd name="T36" fmla="*/ 31 w 312"/>
                <a:gd name="T37" fmla="*/ 281 h 312"/>
                <a:gd name="T38" fmla="*/ 31 w 312"/>
                <a:gd name="T39" fmla="*/ 170 h 312"/>
                <a:gd name="T40" fmla="*/ 170 w 312"/>
                <a:gd name="T41" fmla="*/ 281 h 312"/>
                <a:gd name="T42" fmla="*/ 170 w 312"/>
                <a:gd name="T43" fmla="*/ 170 h 312"/>
                <a:gd name="T44" fmla="*/ 284 w 312"/>
                <a:gd name="T45" fmla="*/ 170 h 312"/>
                <a:gd name="T46" fmla="*/ 284 w 312"/>
                <a:gd name="T47" fmla="*/ 281 h 312"/>
                <a:gd name="T48" fmla="*/ 170 w 312"/>
                <a:gd name="T49" fmla="*/ 281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2">
                  <a:moveTo>
                    <a:pt x="0" y="0"/>
                  </a:moveTo>
                  <a:lnTo>
                    <a:pt x="0" y="312"/>
                  </a:lnTo>
                  <a:lnTo>
                    <a:pt x="312" y="312"/>
                  </a:lnTo>
                  <a:lnTo>
                    <a:pt x="312" y="0"/>
                  </a:lnTo>
                  <a:lnTo>
                    <a:pt x="0" y="0"/>
                  </a:lnTo>
                  <a:close/>
                  <a:moveTo>
                    <a:pt x="284" y="142"/>
                  </a:moveTo>
                  <a:lnTo>
                    <a:pt x="170" y="142"/>
                  </a:lnTo>
                  <a:lnTo>
                    <a:pt x="170" y="31"/>
                  </a:lnTo>
                  <a:lnTo>
                    <a:pt x="284" y="31"/>
                  </a:lnTo>
                  <a:lnTo>
                    <a:pt x="284" y="142"/>
                  </a:lnTo>
                  <a:close/>
                  <a:moveTo>
                    <a:pt x="142" y="31"/>
                  </a:moveTo>
                  <a:lnTo>
                    <a:pt x="142" y="142"/>
                  </a:lnTo>
                  <a:lnTo>
                    <a:pt x="31" y="142"/>
                  </a:lnTo>
                  <a:lnTo>
                    <a:pt x="31" y="31"/>
                  </a:lnTo>
                  <a:lnTo>
                    <a:pt x="142" y="31"/>
                  </a:lnTo>
                  <a:close/>
                  <a:moveTo>
                    <a:pt x="31" y="170"/>
                  </a:moveTo>
                  <a:lnTo>
                    <a:pt x="142" y="170"/>
                  </a:lnTo>
                  <a:lnTo>
                    <a:pt x="142" y="281"/>
                  </a:lnTo>
                  <a:lnTo>
                    <a:pt x="31" y="281"/>
                  </a:lnTo>
                  <a:lnTo>
                    <a:pt x="31" y="170"/>
                  </a:lnTo>
                  <a:close/>
                  <a:moveTo>
                    <a:pt x="170" y="281"/>
                  </a:moveTo>
                  <a:lnTo>
                    <a:pt x="170" y="170"/>
                  </a:lnTo>
                  <a:lnTo>
                    <a:pt x="284" y="170"/>
                  </a:lnTo>
                  <a:lnTo>
                    <a:pt x="284" y="281"/>
                  </a:lnTo>
                  <a:lnTo>
                    <a:pt x="170" y="281"/>
                  </a:lnTo>
                  <a:close/>
                </a:path>
              </a:pathLst>
            </a:custGeom>
            <a:solidFill>
              <a:srgbClr val="BDC3C7"/>
            </a:solidFill>
            <a:ln w="9525">
              <a:noFill/>
              <a:round/>
            </a:ln>
          </p:spPr>
          <p:txBody>
            <a:bodyPr/>
            <a:lstStyle/>
            <a:p>
              <a:pPr>
                <a:defRPr/>
              </a:pPr>
              <a:endParaRPr lang="zh-CN" altLang="en-US"/>
            </a:p>
          </p:txBody>
        </p:sp>
        <p:sp>
          <p:nvSpPr>
            <p:cNvPr id="1074" name="Rectangle 20"/>
            <p:cNvSpPr>
              <a:spLocks noChangeArrowheads="1"/>
            </p:cNvSpPr>
            <p:nvPr/>
          </p:nvSpPr>
          <p:spPr bwMode="auto">
            <a:xfrm>
              <a:off x="2127" y="5036"/>
              <a:ext cx="640" cy="643"/>
            </a:xfrm>
            <a:prstGeom prst="rect">
              <a:avLst/>
            </a:prstGeom>
            <a:solidFill>
              <a:srgbClr val="22313F"/>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75" name="Freeform 21"/>
            <p:cNvSpPr/>
            <p:nvPr/>
          </p:nvSpPr>
          <p:spPr bwMode="auto">
            <a:xfrm>
              <a:off x="2290" y="5201"/>
              <a:ext cx="312" cy="312"/>
            </a:xfrm>
            <a:custGeom>
              <a:avLst/>
              <a:gdLst>
                <a:gd name="T0" fmla="*/ 312 w 312"/>
                <a:gd name="T1" fmla="*/ 0 h 312"/>
                <a:gd name="T2" fmla="*/ 0 w 312"/>
                <a:gd name="T3" fmla="*/ 0 h 312"/>
                <a:gd name="T4" fmla="*/ 0 w 312"/>
                <a:gd name="T5" fmla="*/ 312 h 312"/>
                <a:gd name="T6" fmla="*/ 312 w 312"/>
                <a:gd name="T7" fmla="*/ 312 h 312"/>
                <a:gd name="T8" fmla="*/ 312 w 312"/>
                <a:gd name="T9" fmla="*/ 0 h 312"/>
                <a:gd name="T10" fmla="*/ 312 w 312"/>
                <a:gd name="T11" fmla="*/ 0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2">
                  <a:moveTo>
                    <a:pt x="312" y="0"/>
                  </a:moveTo>
                  <a:lnTo>
                    <a:pt x="0" y="0"/>
                  </a:lnTo>
                  <a:lnTo>
                    <a:pt x="0" y="312"/>
                  </a:lnTo>
                  <a:lnTo>
                    <a:pt x="312" y="312"/>
                  </a:lnTo>
                  <a:lnTo>
                    <a:pt x="312" y="0"/>
                  </a:lnTo>
                  <a:close/>
                </a:path>
              </a:pathLst>
            </a:custGeom>
            <a:solidFill>
              <a:srgbClr val="E5E5E5"/>
            </a:solidFill>
            <a:ln w="9525">
              <a:noFill/>
              <a:round/>
            </a:ln>
          </p:spPr>
          <p:txBody>
            <a:bodyPr/>
            <a:lstStyle/>
            <a:p>
              <a:pPr>
                <a:defRPr/>
              </a:pPr>
              <a:endParaRPr lang="zh-CN" altLang="en-US"/>
            </a:p>
          </p:txBody>
        </p:sp>
        <p:sp>
          <p:nvSpPr>
            <p:cNvPr id="1076" name="Freeform 22"/>
            <p:cNvSpPr>
              <a:spLocks noEditPoints="1"/>
            </p:cNvSpPr>
            <p:nvPr/>
          </p:nvSpPr>
          <p:spPr bwMode="auto">
            <a:xfrm>
              <a:off x="2290" y="5201"/>
              <a:ext cx="312" cy="312"/>
            </a:xfrm>
            <a:custGeom>
              <a:avLst/>
              <a:gdLst>
                <a:gd name="T0" fmla="*/ 0 w 312"/>
                <a:gd name="T1" fmla="*/ 0 h 312"/>
                <a:gd name="T2" fmla="*/ 0 w 312"/>
                <a:gd name="T3" fmla="*/ 312 h 312"/>
                <a:gd name="T4" fmla="*/ 312 w 312"/>
                <a:gd name="T5" fmla="*/ 312 h 312"/>
                <a:gd name="T6" fmla="*/ 312 w 312"/>
                <a:gd name="T7" fmla="*/ 0 h 312"/>
                <a:gd name="T8" fmla="*/ 0 w 312"/>
                <a:gd name="T9" fmla="*/ 0 h 312"/>
                <a:gd name="T10" fmla="*/ 283 w 312"/>
                <a:gd name="T11" fmla="*/ 142 h 312"/>
                <a:gd name="T12" fmla="*/ 170 w 312"/>
                <a:gd name="T13" fmla="*/ 142 h 312"/>
                <a:gd name="T14" fmla="*/ 170 w 312"/>
                <a:gd name="T15" fmla="*/ 31 h 312"/>
                <a:gd name="T16" fmla="*/ 283 w 312"/>
                <a:gd name="T17" fmla="*/ 31 h 312"/>
                <a:gd name="T18" fmla="*/ 283 w 312"/>
                <a:gd name="T19" fmla="*/ 142 h 312"/>
                <a:gd name="T20" fmla="*/ 141 w 312"/>
                <a:gd name="T21" fmla="*/ 31 h 312"/>
                <a:gd name="T22" fmla="*/ 141 w 312"/>
                <a:gd name="T23" fmla="*/ 142 h 312"/>
                <a:gd name="T24" fmla="*/ 30 w 312"/>
                <a:gd name="T25" fmla="*/ 142 h 312"/>
                <a:gd name="T26" fmla="*/ 30 w 312"/>
                <a:gd name="T27" fmla="*/ 31 h 312"/>
                <a:gd name="T28" fmla="*/ 141 w 312"/>
                <a:gd name="T29" fmla="*/ 31 h 312"/>
                <a:gd name="T30" fmla="*/ 30 w 312"/>
                <a:gd name="T31" fmla="*/ 170 h 312"/>
                <a:gd name="T32" fmla="*/ 141 w 312"/>
                <a:gd name="T33" fmla="*/ 170 h 312"/>
                <a:gd name="T34" fmla="*/ 141 w 312"/>
                <a:gd name="T35" fmla="*/ 281 h 312"/>
                <a:gd name="T36" fmla="*/ 30 w 312"/>
                <a:gd name="T37" fmla="*/ 281 h 312"/>
                <a:gd name="T38" fmla="*/ 30 w 312"/>
                <a:gd name="T39" fmla="*/ 170 h 312"/>
                <a:gd name="T40" fmla="*/ 170 w 312"/>
                <a:gd name="T41" fmla="*/ 281 h 312"/>
                <a:gd name="T42" fmla="*/ 170 w 312"/>
                <a:gd name="T43" fmla="*/ 170 h 312"/>
                <a:gd name="T44" fmla="*/ 283 w 312"/>
                <a:gd name="T45" fmla="*/ 170 h 312"/>
                <a:gd name="T46" fmla="*/ 283 w 312"/>
                <a:gd name="T47" fmla="*/ 281 h 312"/>
                <a:gd name="T48" fmla="*/ 170 w 312"/>
                <a:gd name="T49" fmla="*/ 281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2">
                  <a:moveTo>
                    <a:pt x="0" y="0"/>
                  </a:moveTo>
                  <a:lnTo>
                    <a:pt x="0" y="312"/>
                  </a:lnTo>
                  <a:lnTo>
                    <a:pt x="312" y="312"/>
                  </a:lnTo>
                  <a:lnTo>
                    <a:pt x="312" y="0"/>
                  </a:lnTo>
                  <a:lnTo>
                    <a:pt x="0" y="0"/>
                  </a:lnTo>
                  <a:close/>
                  <a:moveTo>
                    <a:pt x="283" y="142"/>
                  </a:moveTo>
                  <a:lnTo>
                    <a:pt x="170" y="142"/>
                  </a:lnTo>
                  <a:lnTo>
                    <a:pt x="170" y="31"/>
                  </a:lnTo>
                  <a:lnTo>
                    <a:pt x="283" y="31"/>
                  </a:lnTo>
                  <a:lnTo>
                    <a:pt x="283" y="142"/>
                  </a:lnTo>
                  <a:close/>
                  <a:moveTo>
                    <a:pt x="141" y="31"/>
                  </a:moveTo>
                  <a:lnTo>
                    <a:pt x="141" y="142"/>
                  </a:lnTo>
                  <a:lnTo>
                    <a:pt x="30" y="142"/>
                  </a:lnTo>
                  <a:lnTo>
                    <a:pt x="30" y="31"/>
                  </a:lnTo>
                  <a:lnTo>
                    <a:pt x="141" y="31"/>
                  </a:lnTo>
                  <a:close/>
                  <a:moveTo>
                    <a:pt x="30" y="170"/>
                  </a:moveTo>
                  <a:lnTo>
                    <a:pt x="141" y="170"/>
                  </a:lnTo>
                  <a:lnTo>
                    <a:pt x="141" y="281"/>
                  </a:lnTo>
                  <a:lnTo>
                    <a:pt x="30" y="281"/>
                  </a:lnTo>
                  <a:lnTo>
                    <a:pt x="30" y="170"/>
                  </a:lnTo>
                  <a:close/>
                  <a:moveTo>
                    <a:pt x="170" y="281"/>
                  </a:moveTo>
                  <a:lnTo>
                    <a:pt x="170" y="170"/>
                  </a:lnTo>
                  <a:lnTo>
                    <a:pt x="283" y="170"/>
                  </a:lnTo>
                  <a:lnTo>
                    <a:pt x="283" y="281"/>
                  </a:lnTo>
                  <a:lnTo>
                    <a:pt x="170" y="281"/>
                  </a:lnTo>
                  <a:close/>
                </a:path>
              </a:pathLst>
            </a:custGeom>
            <a:solidFill>
              <a:srgbClr val="BDC3C7"/>
            </a:solidFill>
            <a:ln w="9525">
              <a:noFill/>
              <a:round/>
            </a:ln>
          </p:spPr>
          <p:txBody>
            <a:bodyPr/>
            <a:lstStyle/>
            <a:p>
              <a:pPr>
                <a:defRPr/>
              </a:pPr>
              <a:endParaRPr lang="zh-CN" altLang="en-US"/>
            </a:p>
          </p:txBody>
        </p:sp>
        <p:sp>
          <p:nvSpPr>
            <p:cNvPr id="1077" name="Rectangle 23"/>
            <p:cNvSpPr>
              <a:spLocks noChangeArrowheads="1"/>
            </p:cNvSpPr>
            <p:nvPr/>
          </p:nvSpPr>
          <p:spPr bwMode="auto">
            <a:xfrm>
              <a:off x="262" y="4336"/>
              <a:ext cx="640" cy="639"/>
            </a:xfrm>
            <a:prstGeom prst="rect">
              <a:avLst/>
            </a:prstGeom>
            <a:solidFill>
              <a:srgbClr val="435A68"/>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78" name="Freeform 24"/>
            <p:cNvSpPr/>
            <p:nvPr/>
          </p:nvSpPr>
          <p:spPr bwMode="auto">
            <a:xfrm>
              <a:off x="424" y="4501"/>
              <a:ext cx="312" cy="310"/>
            </a:xfrm>
            <a:custGeom>
              <a:avLst/>
              <a:gdLst>
                <a:gd name="T0" fmla="*/ 312 w 312"/>
                <a:gd name="T1" fmla="*/ 0 h 310"/>
                <a:gd name="T2" fmla="*/ 0 w 312"/>
                <a:gd name="T3" fmla="*/ 0 h 310"/>
                <a:gd name="T4" fmla="*/ 0 w 312"/>
                <a:gd name="T5" fmla="*/ 310 h 310"/>
                <a:gd name="T6" fmla="*/ 312 w 312"/>
                <a:gd name="T7" fmla="*/ 310 h 310"/>
                <a:gd name="T8" fmla="*/ 312 w 312"/>
                <a:gd name="T9" fmla="*/ 0 h 310"/>
                <a:gd name="T10" fmla="*/ 312 w 312"/>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0">
                  <a:moveTo>
                    <a:pt x="312" y="0"/>
                  </a:moveTo>
                  <a:lnTo>
                    <a:pt x="0" y="0"/>
                  </a:lnTo>
                  <a:lnTo>
                    <a:pt x="0" y="310"/>
                  </a:lnTo>
                  <a:lnTo>
                    <a:pt x="312" y="310"/>
                  </a:lnTo>
                  <a:lnTo>
                    <a:pt x="312" y="0"/>
                  </a:lnTo>
                  <a:close/>
                </a:path>
              </a:pathLst>
            </a:custGeom>
            <a:solidFill>
              <a:srgbClr val="E5E5E5"/>
            </a:solidFill>
            <a:ln w="9525">
              <a:noFill/>
              <a:round/>
            </a:ln>
          </p:spPr>
          <p:txBody>
            <a:bodyPr/>
            <a:lstStyle/>
            <a:p>
              <a:pPr>
                <a:defRPr/>
              </a:pPr>
              <a:endParaRPr lang="zh-CN" altLang="en-US"/>
            </a:p>
          </p:txBody>
        </p:sp>
        <p:sp>
          <p:nvSpPr>
            <p:cNvPr id="1079" name="Freeform 25"/>
            <p:cNvSpPr>
              <a:spLocks noEditPoints="1"/>
            </p:cNvSpPr>
            <p:nvPr/>
          </p:nvSpPr>
          <p:spPr bwMode="auto">
            <a:xfrm>
              <a:off x="424" y="4501"/>
              <a:ext cx="312" cy="310"/>
            </a:xfrm>
            <a:custGeom>
              <a:avLst/>
              <a:gdLst>
                <a:gd name="T0" fmla="*/ 0 w 312"/>
                <a:gd name="T1" fmla="*/ 0 h 310"/>
                <a:gd name="T2" fmla="*/ 0 w 312"/>
                <a:gd name="T3" fmla="*/ 310 h 310"/>
                <a:gd name="T4" fmla="*/ 312 w 312"/>
                <a:gd name="T5" fmla="*/ 310 h 310"/>
                <a:gd name="T6" fmla="*/ 312 w 312"/>
                <a:gd name="T7" fmla="*/ 0 h 310"/>
                <a:gd name="T8" fmla="*/ 0 w 312"/>
                <a:gd name="T9" fmla="*/ 0 h 310"/>
                <a:gd name="T10" fmla="*/ 284 w 312"/>
                <a:gd name="T11" fmla="*/ 142 h 310"/>
                <a:gd name="T12" fmla="*/ 170 w 312"/>
                <a:gd name="T13" fmla="*/ 142 h 310"/>
                <a:gd name="T14" fmla="*/ 170 w 312"/>
                <a:gd name="T15" fmla="*/ 28 h 310"/>
                <a:gd name="T16" fmla="*/ 284 w 312"/>
                <a:gd name="T17" fmla="*/ 28 h 310"/>
                <a:gd name="T18" fmla="*/ 284 w 312"/>
                <a:gd name="T19" fmla="*/ 142 h 310"/>
                <a:gd name="T20" fmla="*/ 142 w 312"/>
                <a:gd name="T21" fmla="*/ 28 h 310"/>
                <a:gd name="T22" fmla="*/ 142 w 312"/>
                <a:gd name="T23" fmla="*/ 142 h 310"/>
                <a:gd name="T24" fmla="*/ 31 w 312"/>
                <a:gd name="T25" fmla="*/ 142 h 310"/>
                <a:gd name="T26" fmla="*/ 31 w 312"/>
                <a:gd name="T27" fmla="*/ 28 h 310"/>
                <a:gd name="T28" fmla="*/ 142 w 312"/>
                <a:gd name="T29" fmla="*/ 28 h 310"/>
                <a:gd name="T30" fmla="*/ 31 w 312"/>
                <a:gd name="T31" fmla="*/ 170 h 310"/>
                <a:gd name="T32" fmla="*/ 142 w 312"/>
                <a:gd name="T33" fmla="*/ 170 h 310"/>
                <a:gd name="T34" fmla="*/ 142 w 312"/>
                <a:gd name="T35" fmla="*/ 281 h 310"/>
                <a:gd name="T36" fmla="*/ 31 w 312"/>
                <a:gd name="T37" fmla="*/ 281 h 310"/>
                <a:gd name="T38" fmla="*/ 31 w 312"/>
                <a:gd name="T39" fmla="*/ 170 h 310"/>
                <a:gd name="T40" fmla="*/ 170 w 312"/>
                <a:gd name="T41" fmla="*/ 281 h 310"/>
                <a:gd name="T42" fmla="*/ 170 w 312"/>
                <a:gd name="T43" fmla="*/ 170 h 310"/>
                <a:gd name="T44" fmla="*/ 284 w 312"/>
                <a:gd name="T45" fmla="*/ 170 h 310"/>
                <a:gd name="T46" fmla="*/ 284 w 312"/>
                <a:gd name="T47" fmla="*/ 281 h 310"/>
                <a:gd name="T48" fmla="*/ 170 w 312"/>
                <a:gd name="T49" fmla="*/ 281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0">
                  <a:moveTo>
                    <a:pt x="0" y="0"/>
                  </a:moveTo>
                  <a:lnTo>
                    <a:pt x="0" y="310"/>
                  </a:lnTo>
                  <a:lnTo>
                    <a:pt x="312" y="310"/>
                  </a:lnTo>
                  <a:lnTo>
                    <a:pt x="312" y="0"/>
                  </a:lnTo>
                  <a:lnTo>
                    <a:pt x="0" y="0"/>
                  </a:lnTo>
                  <a:close/>
                  <a:moveTo>
                    <a:pt x="284" y="142"/>
                  </a:moveTo>
                  <a:lnTo>
                    <a:pt x="170" y="142"/>
                  </a:lnTo>
                  <a:lnTo>
                    <a:pt x="170" y="28"/>
                  </a:lnTo>
                  <a:lnTo>
                    <a:pt x="284" y="28"/>
                  </a:lnTo>
                  <a:lnTo>
                    <a:pt x="284" y="142"/>
                  </a:lnTo>
                  <a:close/>
                  <a:moveTo>
                    <a:pt x="142" y="28"/>
                  </a:moveTo>
                  <a:lnTo>
                    <a:pt x="142" y="142"/>
                  </a:lnTo>
                  <a:lnTo>
                    <a:pt x="31" y="142"/>
                  </a:lnTo>
                  <a:lnTo>
                    <a:pt x="31" y="28"/>
                  </a:lnTo>
                  <a:lnTo>
                    <a:pt x="142" y="28"/>
                  </a:lnTo>
                  <a:close/>
                  <a:moveTo>
                    <a:pt x="31" y="170"/>
                  </a:moveTo>
                  <a:lnTo>
                    <a:pt x="142" y="170"/>
                  </a:lnTo>
                  <a:lnTo>
                    <a:pt x="142" y="281"/>
                  </a:lnTo>
                  <a:lnTo>
                    <a:pt x="31" y="281"/>
                  </a:lnTo>
                  <a:lnTo>
                    <a:pt x="31" y="170"/>
                  </a:lnTo>
                  <a:close/>
                  <a:moveTo>
                    <a:pt x="170" y="281"/>
                  </a:moveTo>
                  <a:lnTo>
                    <a:pt x="170" y="170"/>
                  </a:lnTo>
                  <a:lnTo>
                    <a:pt x="284" y="170"/>
                  </a:lnTo>
                  <a:lnTo>
                    <a:pt x="284" y="281"/>
                  </a:lnTo>
                  <a:lnTo>
                    <a:pt x="170" y="281"/>
                  </a:lnTo>
                  <a:close/>
                </a:path>
              </a:pathLst>
            </a:custGeom>
            <a:solidFill>
              <a:srgbClr val="BDC3C7"/>
            </a:solidFill>
            <a:ln w="9525">
              <a:noFill/>
              <a:round/>
            </a:ln>
          </p:spPr>
          <p:txBody>
            <a:bodyPr/>
            <a:lstStyle/>
            <a:p>
              <a:pPr>
                <a:defRPr/>
              </a:pPr>
              <a:endParaRPr lang="zh-CN" altLang="en-US"/>
            </a:p>
          </p:txBody>
        </p:sp>
        <p:sp>
          <p:nvSpPr>
            <p:cNvPr id="1080" name="Rectangle 26"/>
            <p:cNvSpPr>
              <a:spLocks noChangeArrowheads="1"/>
            </p:cNvSpPr>
            <p:nvPr/>
          </p:nvSpPr>
          <p:spPr bwMode="auto">
            <a:xfrm>
              <a:off x="889" y="4336"/>
              <a:ext cx="639" cy="639"/>
            </a:xfrm>
            <a:prstGeom prst="rect">
              <a:avLst/>
            </a:prstGeom>
            <a:solidFill>
              <a:srgbClr val="3A4F5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81" name="Freeform 27"/>
            <p:cNvSpPr/>
            <p:nvPr/>
          </p:nvSpPr>
          <p:spPr bwMode="auto">
            <a:xfrm>
              <a:off x="1053" y="4501"/>
              <a:ext cx="309" cy="310"/>
            </a:xfrm>
            <a:custGeom>
              <a:avLst/>
              <a:gdLst>
                <a:gd name="T0" fmla="*/ 310 w 310"/>
                <a:gd name="T1" fmla="*/ 0 h 310"/>
                <a:gd name="T2" fmla="*/ 0 w 310"/>
                <a:gd name="T3" fmla="*/ 0 h 310"/>
                <a:gd name="T4" fmla="*/ 0 w 310"/>
                <a:gd name="T5" fmla="*/ 310 h 310"/>
                <a:gd name="T6" fmla="*/ 310 w 310"/>
                <a:gd name="T7" fmla="*/ 310 h 310"/>
                <a:gd name="T8" fmla="*/ 310 w 310"/>
                <a:gd name="T9" fmla="*/ 0 h 310"/>
                <a:gd name="T10" fmla="*/ 310 w 310"/>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310">
                  <a:moveTo>
                    <a:pt x="310" y="0"/>
                  </a:moveTo>
                  <a:lnTo>
                    <a:pt x="0" y="0"/>
                  </a:lnTo>
                  <a:lnTo>
                    <a:pt x="0" y="310"/>
                  </a:lnTo>
                  <a:lnTo>
                    <a:pt x="310" y="310"/>
                  </a:lnTo>
                  <a:lnTo>
                    <a:pt x="310" y="0"/>
                  </a:lnTo>
                  <a:close/>
                </a:path>
              </a:pathLst>
            </a:custGeom>
            <a:solidFill>
              <a:srgbClr val="E5E5E5"/>
            </a:solidFill>
            <a:ln w="9525">
              <a:noFill/>
              <a:round/>
            </a:ln>
          </p:spPr>
          <p:txBody>
            <a:bodyPr/>
            <a:lstStyle/>
            <a:p>
              <a:pPr>
                <a:defRPr/>
              </a:pPr>
              <a:endParaRPr lang="zh-CN" altLang="en-US"/>
            </a:p>
          </p:txBody>
        </p:sp>
        <p:sp>
          <p:nvSpPr>
            <p:cNvPr id="1082" name="Freeform 28"/>
            <p:cNvSpPr>
              <a:spLocks noEditPoints="1"/>
            </p:cNvSpPr>
            <p:nvPr/>
          </p:nvSpPr>
          <p:spPr bwMode="auto">
            <a:xfrm>
              <a:off x="1053" y="4501"/>
              <a:ext cx="309" cy="310"/>
            </a:xfrm>
            <a:custGeom>
              <a:avLst/>
              <a:gdLst>
                <a:gd name="T0" fmla="*/ 0 w 310"/>
                <a:gd name="T1" fmla="*/ 0 h 310"/>
                <a:gd name="T2" fmla="*/ 0 w 310"/>
                <a:gd name="T3" fmla="*/ 310 h 310"/>
                <a:gd name="T4" fmla="*/ 310 w 310"/>
                <a:gd name="T5" fmla="*/ 310 h 310"/>
                <a:gd name="T6" fmla="*/ 310 w 310"/>
                <a:gd name="T7" fmla="*/ 0 h 310"/>
                <a:gd name="T8" fmla="*/ 0 w 310"/>
                <a:gd name="T9" fmla="*/ 0 h 310"/>
                <a:gd name="T10" fmla="*/ 281 w 310"/>
                <a:gd name="T11" fmla="*/ 142 h 310"/>
                <a:gd name="T12" fmla="*/ 168 w 310"/>
                <a:gd name="T13" fmla="*/ 142 h 310"/>
                <a:gd name="T14" fmla="*/ 168 w 310"/>
                <a:gd name="T15" fmla="*/ 28 h 310"/>
                <a:gd name="T16" fmla="*/ 281 w 310"/>
                <a:gd name="T17" fmla="*/ 28 h 310"/>
                <a:gd name="T18" fmla="*/ 281 w 310"/>
                <a:gd name="T19" fmla="*/ 142 h 310"/>
                <a:gd name="T20" fmla="*/ 140 w 310"/>
                <a:gd name="T21" fmla="*/ 28 h 310"/>
                <a:gd name="T22" fmla="*/ 140 w 310"/>
                <a:gd name="T23" fmla="*/ 142 h 310"/>
                <a:gd name="T24" fmla="*/ 28 w 310"/>
                <a:gd name="T25" fmla="*/ 142 h 310"/>
                <a:gd name="T26" fmla="*/ 28 w 310"/>
                <a:gd name="T27" fmla="*/ 28 h 310"/>
                <a:gd name="T28" fmla="*/ 140 w 310"/>
                <a:gd name="T29" fmla="*/ 28 h 310"/>
                <a:gd name="T30" fmla="*/ 28 w 310"/>
                <a:gd name="T31" fmla="*/ 170 h 310"/>
                <a:gd name="T32" fmla="*/ 140 w 310"/>
                <a:gd name="T33" fmla="*/ 170 h 310"/>
                <a:gd name="T34" fmla="*/ 140 w 310"/>
                <a:gd name="T35" fmla="*/ 281 h 310"/>
                <a:gd name="T36" fmla="*/ 28 w 310"/>
                <a:gd name="T37" fmla="*/ 281 h 310"/>
                <a:gd name="T38" fmla="*/ 28 w 310"/>
                <a:gd name="T39" fmla="*/ 170 h 310"/>
                <a:gd name="T40" fmla="*/ 168 w 310"/>
                <a:gd name="T41" fmla="*/ 281 h 310"/>
                <a:gd name="T42" fmla="*/ 168 w 310"/>
                <a:gd name="T43" fmla="*/ 170 h 310"/>
                <a:gd name="T44" fmla="*/ 281 w 310"/>
                <a:gd name="T45" fmla="*/ 170 h 310"/>
                <a:gd name="T46" fmla="*/ 281 w 310"/>
                <a:gd name="T47" fmla="*/ 281 h 310"/>
                <a:gd name="T48" fmla="*/ 168 w 310"/>
                <a:gd name="T49" fmla="*/ 281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0" h="310">
                  <a:moveTo>
                    <a:pt x="0" y="0"/>
                  </a:moveTo>
                  <a:lnTo>
                    <a:pt x="0" y="310"/>
                  </a:lnTo>
                  <a:lnTo>
                    <a:pt x="310" y="310"/>
                  </a:lnTo>
                  <a:lnTo>
                    <a:pt x="310" y="0"/>
                  </a:lnTo>
                  <a:lnTo>
                    <a:pt x="0" y="0"/>
                  </a:lnTo>
                  <a:close/>
                  <a:moveTo>
                    <a:pt x="281" y="142"/>
                  </a:moveTo>
                  <a:lnTo>
                    <a:pt x="168" y="142"/>
                  </a:lnTo>
                  <a:lnTo>
                    <a:pt x="168" y="28"/>
                  </a:lnTo>
                  <a:lnTo>
                    <a:pt x="281" y="28"/>
                  </a:lnTo>
                  <a:lnTo>
                    <a:pt x="281" y="142"/>
                  </a:lnTo>
                  <a:close/>
                  <a:moveTo>
                    <a:pt x="140" y="28"/>
                  </a:moveTo>
                  <a:lnTo>
                    <a:pt x="140" y="142"/>
                  </a:lnTo>
                  <a:lnTo>
                    <a:pt x="28" y="142"/>
                  </a:lnTo>
                  <a:lnTo>
                    <a:pt x="28" y="28"/>
                  </a:lnTo>
                  <a:lnTo>
                    <a:pt x="140" y="28"/>
                  </a:lnTo>
                  <a:close/>
                  <a:moveTo>
                    <a:pt x="28" y="170"/>
                  </a:moveTo>
                  <a:lnTo>
                    <a:pt x="140" y="170"/>
                  </a:lnTo>
                  <a:lnTo>
                    <a:pt x="140" y="281"/>
                  </a:lnTo>
                  <a:lnTo>
                    <a:pt x="28" y="281"/>
                  </a:lnTo>
                  <a:lnTo>
                    <a:pt x="28" y="170"/>
                  </a:lnTo>
                  <a:close/>
                  <a:moveTo>
                    <a:pt x="168" y="281"/>
                  </a:moveTo>
                  <a:lnTo>
                    <a:pt x="168" y="170"/>
                  </a:lnTo>
                  <a:lnTo>
                    <a:pt x="281" y="170"/>
                  </a:lnTo>
                  <a:lnTo>
                    <a:pt x="281" y="281"/>
                  </a:lnTo>
                  <a:lnTo>
                    <a:pt x="168" y="281"/>
                  </a:lnTo>
                  <a:close/>
                </a:path>
              </a:pathLst>
            </a:custGeom>
            <a:solidFill>
              <a:srgbClr val="BDC3C7"/>
            </a:solidFill>
            <a:ln w="9525">
              <a:noFill/>
              <a:round/>
            </a:ln>
          </p:spPr>
          <p:txBody>
            <a:bodyPr/>
            <a:lstStyle/>
            <a:p>
              <a:pPr>
                <a:defRPr/>
              </a:pPr>
              <a:endParaRPr lang="zh-CN" altLang="en-US"/>
            </a:p>
          </p:txBody>
        </p:sp>
        <p:sp>
          <p:nvSpPr>
            <p:cNvPr id="1083" name="Rectangle 29"/>
            <p:cNvSpPr>
              <a:spLocks noChangeArrowheads="1"/>
            </p:cNvSpPr>
            <p:nvPr/>
          </p:nvSpPr>
          <p:spPr bwMode="auto">
            <a:xfrm>
              <a:off x="1500" y="4336"/>
              <a:ext cx="643" cy="639"/>
            </a:xfrm>
            <a:prstGeom prst="rect">
              <a:avLst/>
            </a:prstGeom>
            <a:solidFill>
              <a:srgbClr val="324656"/>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84" name="Freeform 30"/>
            <p:cNvSpPr/>
            <p:nvPr/>
          </p:nvSpPr>
          <p:spPr bwMode="auto">
            <a:xfrm>
              <a:off x="1663" y="4501"/>
              <a:ext cx="312" cy="310"/>
            </a:xfrm>
            <a:custGeom>
              <a:avLst/>
              <a:gdLst>
                <a:gd name="T0" fmla="*/ 312 w 312"/>
                <a:gd name="T1" fmla="*/ 0 h 310"/>
                <a:gd name="T2" fmla="*/ 0 w 312"/>
                <a:gd name="T3" fmla="*/ 0 h 310"/>
                <a:gd name="T4" fmla="*/ 0 w 312"/>
                <a:gd name="T5" fmla="*/ 310 h 310"/>
                <a:gd name="T6" fmla="*/ 312 w 312"/>
                <a:gd name="T7" fmla="*/ 310 h 310"/>
                <a:gd name="T8" fmla="*/ 312 w 312"/>
                <a:gd name="T9" fmla="*/ 0 h 310"/>
                <a:gd name="T10" fmla="*/ 312 w 312"/>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0">
                  <a:moveTo>
                    <a:pt x="312" y="0"/>
                  </a:moveTo>
                  <a:lnTo>
                    <a:pt x="0" y="0"/>
                  </a:lnTo>
                  <a:lnTo>
                    <a:pt x="0" y="310"/>
                  </a:lnTo>
                  <a:lnTo>
                    <a:pt x="312" y="310"/>
                  </a:lnTo>
                  <a:lnTo>
                    <a:pt x="312" y="0"/>
                  </a:lnTo>
                  <a:close/>
                </a:path>
              </a:pathLst>
            </a:custGeom>
            <a:solidFill>
              <a:srgbClr val="E5E5E5"/>
            </a:solidFill>
            <a:ln w="9525">
              <a:noFill/>
              <a:round/>
            </a:ln>
          </p:spPr>
          <p:txBody>
            <a:bodyPr/>
            <a:lstStyle/>
            <a:p>
              <a:pPr>
                <a:defRPr/>
              </a:pPr>
              <a:endParaRPr lang="zh-CN" altLang="en-US"/>
            </a:p>
          </p:txBody>
        </p:sp>
        <p:sp>
          <p:nvSpPr>
            <p:cNvPr id="1085" name="Freeform 31"/>
            <p:cNvSpPr>
              <a:spLocks noEditPoints="1"/>
            </p:cNvSpPr>
            <p:nvPr/>
          </p:nvSpPr>
          <p:spPr bwMode="auto">
            <a:xfrm>
              <a:off x="1663" y="4501"/>
              <a:ext cx="312" cy="310"/>
            </a:xfrm>
            <a:custGeom>
              <a:avLst/>
              <a:gdLst>
                <a:gd name="T0" fmla="*/ 0 w 312"/>
                <a:gd name="T1" fmla="*/ 0 h 310"/>
                <a:gd name="T2" fmla="*/ 0 w 312"/>
                <a:gd name="T3" fmla="*/ 310 h 310"/>
                <a:gd name="T4" fmla="*/ 312 w 312"/>
                <a:gd name="T5" fmla="*/ 310 h 310"/>
                <a:gd name="T6" fmla="*/ 312 w 312"/>
                <a:gd name="T7" fmla="*/ 0 h 310"/>
                <a:gd name="T8" fmla="*/ 0 w 312"/>
                <a:gd name="T9" fmla="*/ 0 h 310"/>
                <a:gd name="T10" fmla="*/ 284 w 312"/>
                <a:gd name="T11" fmla="*/ 142 h 310"/>
                <a:gd name="T12" fmla="*/ 170 w 312"/>
                <a:gd name="T13" fmla="*/ 142 h 310"/>
                <a:gd name="T14" fmla="*/ 170 w 312"/>
                <a:gd name="T15" fmla="*/ 28 h 310"/>
                <a:gd name="T16" fmla="*/ 284 w 312"/>
                <a:gd name="T17" fmla="*/ 28 h 310"/>
                <a:gd name="T18" fmla="*/ 284 w 312"/>
                <a:gd name="T19" fmla="*/ 142 h 310"/>
                <a:gd name="T20" fmla="*/ 142 w 312"/>
                <a:gd name="T21" fmla="*/ 28 h 310"/>
                <a:gd name="T22" fmla="*/ 142 w 312"/>
                <a:gd name="T23" fmla="*/ 142 h 310"/>
                <a:gd name="T24" fmla="*/ 31 w 312"/>
                <a:gd name="T25" fmla="*/ 142 h 310"/>
                <a:gd name="T26" fmla="*/ 31 w 312"/>
                <a:gd name="T27" fmla="*/ 28 h 310"/>
                <a:gd name="T28" fmla="*/ 142 w 312"/>
                <a:gd name="T29" fmla="*/ 28 h 310"/>
                <a:gd name="T30" fmla="*/ 31 w 312"/>
                <a:gd name="T31" fmla="*/ 170 h 310"/>
                <a:gd name="T32" fmla="*/ 142 w 312"/>
                <a:gd name="T33" fmla="*/ 170 h 310"/>
                <a:gd name="T34" fmla="*/ 142 w 312"/>
                <a:gd name="T35" fmla="*/ 281 h 310"/>
                <a:gd name="T36" fmla="*/ 31 w 312"/>
                <a:gd name="T37" fmla="*/ 281 h 310"/>
                <a:gd name="T38" fmla="*/ 31 w 312"/>
                <a:gd name="T39" fmla="*/ 170 h 310"/>
                <a:gd name="T40" fmla="*/ 170 w 312"/>
                <a:gd name="T41" fmla="*/ 281 h 310"/>
                <a:gd name="T42" fmla="*/ 170 w 312"/>
                <a:gd name="T43" fmla="*/ 170 h 310"/>
                <a:gd name="T44" fmla="*/ 284 w 312"/>
                <a:gd name="T45" fmla="*/ 170 h 310"/>
                <a:gd name="T46" fmla="*/ 284 w 312"/>
                <a:gd name="T47" fmla="*/ 281 h 310"/>
                <a:gd name="T48" fmla="*/ 170 w 312"/>
                <a:gd name="T49" fmla="*/ 281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0">
                  <a:moveTo>
                    <a:pt x="0" y="0"/>
                  </a:moveTo>
                  <a:lnTo>
                    <a:pt x="0" y="310"/>
                  </a:lnTo>
                  <a:lnTo>
                    <a:pt x="312" y="310"/>
                  </a:lnTo>
                  <a:lnTo>
                    <a:pt x="312" y="0"/>
                  </a:lnTo>
                  <a:lnTo>
                    <a:pt x="0" y="0"/>
                  </a:lnTo>
                  <a:close/>
                  <a:moveTo>
                    <a:pt x="284" y="142"/>
                  </a:moveTo>
                  <a:lnTo>
                    <a:pt x="170" y="142"/>
                  </a:lnTo>
                  <a:lnTo>
                    <a:pt x="170" y="28"/>
                  </a:lnTo>
                  <a:lnTo>
                    <a:pt x="284" y="28"/>
                  </a:lnTo>
                  <a:lnTo>
                    <a:pt x="284" y="142"/>
                  </a:lnTo>
                  <a:close/>
                  <a:moveTo>
                    <a:pt x="142" y="28"/>
                  </a:moveTo>
                  <a:lnTo>
                    <a:pt x="142" y="142"/>
                  </a:lnTo>
                  <a:lnTo>
                    <a:pt x="31" y="142"/>
                  </a:lnTo>
                  <a:lnTo>
                    <a:pt x="31" y="28"/>
                  </a:lnTo>
                  <a:lnTo>
                    <a:pt x="142" y="28"/>
                  </a:lnTo>
                  <a:close/>
                  <a:moveTo>
                    <a:pt x="31" y="170"/>
                  </a:moveTo>
                  <a:lnTo>
                    <a:pt x="142" y="170"/>
                  </a:lnTo>
                  <a:lnTo>
                    <a:pt x="142" y="281"/>
                  </a:lnTo>
                  <a:lnTo>
                    <a:pt x="31" y="281"/>
                  </a:lnTo>
                  <a:lnTo>
                    <a:pt x="31" y="170"/>
                  </a:lnTo>
                  <a:close/>
                  <a:moveTo>
                    <a:pt x="170" y="281"/>
                  </a:moveTo>
                  <a:lnTo>
                    <a:pt x="170" y="170"/>
                  </a:lnTo>
                  <a:lnTo>
                    <a:pt x="284" y="170"/>
                  </a:lnTo>
                  <a:lnTo>
                    <a:pt x="284" y="281"/>
                  </a:lnTo>
                  <a:lnTo>
                    <a:pt x="170" y="281"/>
                  </a:lnTo>
                  <a:close/>
                </a:path>
              </a:pathLst>
            </a:custGeom>
            <a:solidFill>
              <a:srgbClr val="BDC3C7"/>
            </a:solidFill>
            <a:ln w="9525">
              <a:noFill/>
              <a:round/>
            </a:ln>
          </p:spPr>
          <p:txBody>
            <a:bodyPr/>
            <a:lstStyle/>
            <a:p>
              <a:pPr>
                <a:defRPr/>
              </a:pPr>
              <a:endParaRPr lang="zh-CN" altLang="en-US"/>
            </a:p>
          </p:txBody>
        </p:sp>
        <p:sp>
          <p:nvSpPr>
            <p:cNvPr id="1086" name="Rectangle 32"/>
            <p:cNvSpPr>
              <a:spLocks noChangeArrowheads="1"/>
            </p:cNvSpPr>
            <p:nvPr/>
          </p:nvSpPr>
          <p:spPr bwMode="auto">
            <a:xfrm>
              <a:off x="2127" y="4336"/>
              <a:ext cx="640" cy="639"/>
            </a:xfrm>
            <a:prstGeom prst="rect">
              <a:avLst/>
            </a:prstGeom>
            <a:solidFill>
              <a:srgbClr val="2C3E50"/>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87" name="Freeform 33"/>
            <p:cNvSpPr/>
            <p:nvPr/>
          </p:nvSpPr>
          <p:spPr bwMode="auto">
            <a:xfrm>
              <a:off x="2290" y="4501"/>
              <a:ext cx="312" cy="310"/>
            </a:xfrm>
            <a:custGeom>
              <a:avLst/>
              <a:gdLst>
                <a:gd name="T0" fmla="*/ 312 w 312"/>
                <a:gd name="T1" fmla="*/ 0 h 310"/>
                <a:gd name="T2" fmla="*/ 0 w 312"/>
                <a:gd name="T3" fmla="*/ 0 h 310"/>
                <a:gd name="T4" fmla="*/ 0 w 312"/>
                <a:gd name="T5" fmla="*/ 310 h 310"/>
                <a:gd name="T6" fmla="*/ 312 w 312"/>
                <a:gd name="T7" fmla="*/ 310 h 310"/>
                <a:gd name="T8" fmla="*/ 312 w 312"/>
                <a:gd name="T9" fmla="*/ 0 h 310"/>
                <a:gd name="T10" fmla="*/ 312 w 312"/>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0">
                  <a:moveTo>
                    <a:pt x="312" y="0"/>
                  </a:moveTo>
                  <a:lnTo>
                    <a:pt x="0" y="0"/>
                  </a:lnTo>
                  <a:lnTo>
                    <a:pt x="0" y="310"/>
                  </a:lnTo>
                  <a:lnTo>
                    <a:pt x="312" y="310"/>
                  </a:lnTo>
                  <a:lnTo>
                    <a:pt x="312" y="0"/>
                  </a:lnTo>
                  <a:close/>
                </a:path>
              </a:pathLst>
            </a:custGeom>
            <a:solidFill>
              <a:srgbClr val="E5E5E5"/>
            </a:solidFill>
            <a:ln w="9525">
              <a:noFill/>
              <a:round/>
            </a:ln>
          </p:spPr>
          <p:txBody>
            <a:bodyPr/>
            <a:lstStyle/>
            <a:p>
              <a:pPr>
                <a:defRPr/>
              </a:pPr>
              <a:endParaRPr lang="zh-CN" altLang="en-US"/>
            </a:p>
          </p:txBody>
        </p:sp>
        <p:sp>
          <p:nvSpPr>
            <p:cNvPr id="1088" name="Freeform 34"/>
            <p:cNvSpPr>
              <a:spLocks noEditPoints="1"/>
            </p:cNvSpPr>
            <p:nvPr/>
          </p:nvSpPr>
          <p:spPr bwMode="auto">
            <a:xfrm>
              <a:off x="2290" y="4501"/>
              <a:ext cx="312" cy="310"/>
            </a:xfrm>
            <a:custGeom>
              <a:avLst/>
              <a:gdLst>
                <a:gd name="T0" fmla="*/ 0 w 312"/>
                <a:gd name="T1" fmla="*/ 0 h 310"/>
                <a:gd name="T2" fmla="*/ 0 w 312"/>
                <a:gd name="T3" fmla="*/ 310 h 310"/>
                <a:gd name="T4" fmla="*/ 312 w 312"/>
                <a:gd name="T5" fmla="*/ 310 h 310"/>
                <a:gd name="T6" fmla="*/ 312 w 312"/>
                <a:gd name="T7" fmla="*/ 0 h 310"/>
                <a:gd name="T8" fmla="*/ 0 w 312"/>
                <a:gd name="T9" fmla="*/ 0 h 310"/>
                <a:gd name="T10" fmla="*/ 283 w 312"/>
                <a:gd name="T11" fmla="*/ 142 h 310"/>
                <a:gd name="T12" fmla="*/ 170 w 312"/>
                <a:gd name="T13" fmla="*/ 142 h 310"/>
                <a:gd name="T14" fmla="*/ 170 w 312"/>
                <a:gd name="T15" fmla="*/ 28 h 310"/>
                <a:gd name="T16" fmla="*/ 283 w 312"/>
                <a:gd name="T17" fmla="*/ 28 h 310"/>
                <a:gd name="T18" fmla="*/ 283 w 312"/>
                <a:gd name="T19" fmla="*/ 142 h 310"/>
                <a:gd name="T20" fmla="*/ 141 w 312"/>
                <a:gd name="T21" fmla="*/ 28 h 310"/>
                <a:gd name="T22" fmla="*/ 141 w 312"/>
                <a:gd name="T23" fmla="*/ 142 h 310"/>
                <a:gd name="T24" fmla="*/ 30 w 312"/>
                <a:gd name="T25" fmla="*/ 142 h 310"/>
                <a:gd name="T26" fmla="*/ 30 w 312"/>
                <a:gd name="T27" fmla="*/ 28 h 310"/>
                <a:gd name="T28" fmla="*/ 141 w 312"/>
                <a:gd name="T29" fmla="*/ 28 h 310"/>
                <a:gd name="T30" fmla="*/ 30 w 312"/>
                <a:gd name="T31" fmla="*/ 170 h 310"/>
                <a:gd name="T32" fmla="*/ 141 w 312"/>
                <a:gd name="T33" fmla="*/ 170 h 310"/>
                <a:gd name="T34" fmla="*/ 141 w 312"/>
                <a:gd name="T35" fmla="*/ 281 h 310"/>
                <a:gd name="T36" fmla="*/ 30 w 312"/>
                <a:gd name="T37" fmla="*/ 281 h 310"/>
                <a:gd name="T38" fmla="*/ 30 w 312"/>
                <a:gd name="T39" fmla="*/ 170 h 310"/>
                <a:gd name="T40" fmla="*/ 170 w 312"/>
                <a:gd name="T41" fmla="*/ 281 h 310"/>
                <a:gd name="T42" fmla="*/ 170 w 312"/>
                <a:gd name="T43" fmla="*/ 170 h 310"/>
                <a:gd name="T44" fmla="*/ 283 w 312"/>
                <a:gd name="T45" fmla="*/ 170 h 310"/>
                <a:gd name="T46" fmla="*/ 283 w 312"/>
                <a:gd name="T47" fmla="*/ 281 h 310"/>
                <a:gd name="T48" fmla="*/ 170 w 312"/>
                <a:gd name="T49" fmla="*/ 281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0">
                  <a:moveTo>
                    <a:pt x="0" y="0"/>
                  </a:moveTo>
                  <a:lnTo>
                    <a:pt x="0" y="310"/>
                  </a:lnTo>
                  <a:lnTo>
                    <a:pt x="312" y="310"/>
                  </a:lnTo>
                  <a:lnTo>
                    <a:pt x="312" y="0"/>
                  </a:lnTo>
                  <a:lnTo>
                    <a:pt x="0" y="0"/>
                  </a:lnTo>
                  <a:close/>
                  <a:moveTo>
                    <a:pt x="283" y="142"/>
                  </a:moveTo>
                  <a:lnTo>
                    <a:pt x="170" y="142"/>
                  </a:lnTo>
                  <a:lnTo>
                    <a:pt x="170" y="28"/>
                  </a:lnTo>
                  <a:lnTo>
                    <a:pt x="283" y="28"/>
                  </a:lnTo>
                  <a:lnTo>
                    <a:pt x="283" y="142"/>
                  </a:lnTo>
                  <a:close/>
                  <a:moveTo>
                    <a:pt x="141" y="28"/>
                  </a:moveTo>
                  <a:lnTo>
                    <a:pt x="141" y="142"/>
                  </a:lnTo>
                  <a:lnTo>
                    <a:pt x="30" y="142"/>
                  </a:lnTo>
                  <a:lnTo>
                    <a:pt x="30" y="28"/>
                  </a:lnTo>
                  <a:lnTo>
                    <a:pt x="141" y="28"/>
                  </a:lnTo>
                  <a:close/>
                  <a:moveTo>
                    <a:pt x="30" y="170"/>
                  </a:moveTo>
                  <a:lnTo>
                    <a:pt x="141" y="170"/>
                  </a:lnTo>
                  <a:lnTo>
                    <a:pt x="141" y="281"/>
                  </a:lnTo>
                  <a:lnTo>
                    <a:pt x="30" y="281"/>
                  </a:lnTo>
                  <a:lnTo>
                    <a:pt x="30" y="170"/>
                  </a:lnTo>
                  <a:close/>
                  <a:moveTo>
                    <a:pt x="170" y="281"/>
                  </a:moveTo>
                  <a:lnTo>
                    <a:pt x="170" y="170"/>
                  </a:lnTo>
                  <a:lnTo>
                    <a:pt x="283" y="170"/>
                  </a:lnTo>
                  <a:lnTo>
                    <a:pt x="283" y="281"/>
                  </a:lnTo>
                  <a:lnTo>
                    <a:pt x="170" y="281"/>
                  </a:lnTo>
                  <a:close/>
                </a:path>
              </a:pathLst>
            </a:custGeom>
            <a:solidFill>
              <a:srgbClr val="BDC3C7"/>
            </a:solidFill>
            <a:ln w="9525">
              <a:noFill/>
              <a:round/>
            </a:ln>
          </p:spPr>
          <p:txBody>
            <a:bodyPr/>
            <a:lstStyle/>
            <a:p>
              <a:pPr>
                <a:defRPr/>
              </a:pPr>
              <a:endParaRPr lang="zh-CN" altLang="en-US"/>
            </a:p>
          </p:txBody>
        </p:sp>
        <p:sp>
          <p:nvSpPr>
            <p:cNvPr id="1089" name="Rectangle 35"/>
            <p:cNvSpPr>
              <a:spLocks noChangeArrowheads="1"/>
            </p:cNvSpPr>
            <p:nvPr/>
          </p:nvSpPr>
          <p:spPr bwMode="auto">
            <a:xfrm>
              <a:off x="1500" y="3636"/>
              <a:ext cx="643" cy="641"/>
            </a:xfrm>
            <a:prstGeom prst="rect">
              <a:avLst/>
            </a:prstGeom>
            <a:solidFill>
              <a:srgbClr val="3C5468"/>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90" name="Freeform 36"/>
            <p:cNvSpPr/>
            <p:nvPr/>
          </p:nvSpPr>
          <p:spPr bwMode="auto">
            <a:xfrm>
              <a:off x="1663" y="3801"/>
              <a:ext cx="312" cy="310"/>
            </a:xfrm>
            <a:custGeom>
              <a:avLst/>
              <a:gdLst>
                <a:gd name="T0" fmla="*/ 312 w 312"/>
                <a:gd name="T1" fmla="*/ 0 h 310"/>
                <a:gd name="T2" fmla="*/ 0 w 312"/>
                <a:gd name="T3" fmla="*/ 0 h 310"/>
                <a:gd name="T4" fmla="*/ 0 w 312"/>
                <a:gd name="T5" fmla="*/ 310 h 310"/>
                <a:gd name="T6" fmla="*/ 312 w 312"/>
                <a:gd name="T7" fmla="*/ 310 h 310"/>
                <a:gd name="T8" fmla="*/ 312 w 312"/>
                <a:gd name="T9" fmla="*/ 0 h 310"/>
                <a:gd name="T10" fmla="*/ 312 w 312"/>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0">
                  <a:moveTo>
                    <a:pt x="312" y="0"/>
                  </a:moveTo>
                  <a:lnTo>
                    <a:pt x="0" y="0"/>
                  </a:lnTo>
                  <a:lnTo>
                    <a:pt x="0" y="310"/>
                  </a:lnTo>
                  <a:lnTo>
                    <a:pt x="312" y="310"/>
                  </a:lnTo>
                  <a:lnTo>
                    <a:pt x="312" y="0"/>
                  </a:lnTo>
                  <a:close/>
                </a:path>
              </a:pathLst>
            </a:custGeom>
            <a:solidFill>
              <a:srgbClr val="E5E5E5"/>
            </a:solidFill>
            <a:ln w="9525">
              <a:noFill/>
              <a:round/>
            </a:ln>
          </p:spPr>
          <p:txBody>
            <a:bodyPr/>
            <a:lstStyle/>
            <a:p>
              <a:pPr>
                <a:defRPr/>
              </a:pPr>
              <a:endParaRPr lang="zh-CN" altLang="en-US"/>
            </a:p>
          </p:txBody>
        </p:sp>
        <p:sp>
          <p:nvSpPr>
            <p:cNvPr id="1091" name="Freeform 37"/>
            <p:cNvSpPr>
              <a:spLocks noEditPoints="1"/>
            </p:cNvSpPr>
            <p:nvPr/>
          </p:nvSpPr>
          <p:spPr bwMode="auto">
            <a:xfrm>
              <a:off x="1663" y="3801"/>
              <a:ext cx="312" cy="310"/>
            </a:xfrm>
            <a:custGeom>
              <a:avLst/>
              <a:gdLst>
                <a:gd name="T0" fmla="*/ 0 w 312"/>
                <a:gd name="T1" fmla="*/ 0 h 310"/>
                <a:gd name="T2" fmla="*/ 0 w 312"/>
                <a:gd name="T3" fmla="*/ 310 h 310"/>
                <a:gd name="T4" fmla="*/ 312 w 312"/>
                <a:gd name="T5" fmla="*/ 310 h 310"/>
                <a:gd name="T6" fmla="*/ 312 w 312"/>
                <a:gd name="T7" fmla="*/ 0 h 310"/>
                <a:gd name="T8" fmla="*/ 0 w 312"/>
                <a:gd name="T9" fmla="*/ 0 h 310"/>
                <a:gd name="T10" fmla="*/ 284 w 312"/>
                <a:gd name="T11" fmla="*/ 140 h 310"/>
                <a:gd name="T12" fmla="*/ 170 w 312"/>
                <a:gd name="T13" fmla="*/ 140 h 310"/>
                <a:gd name="T14" fmla="*/ 170 w 312"/>
                <a:gd name="T15" fmla="*/ 29 h 310"/>
                <a:gd name="T16" fmla="*/ 284 w 312"/>
                <a:gd name="T17" fmla="*/ 29 h 310"/>
                <a:gd name="T18" fmla="*/ 284 w 312"/>
                <a:gd name="T19" fmla="*/ 140 h 310"/>
                <a:gd name="T20" fmla="*/ 142 w 312"/>
                <a:gd name="T21" fmla="*/ 29 h 310"/>
                <a:gd name="T22" fmla="*/ 142 w 312"/>
                <a:gd name="T23" fmla="*/ 140 h 310"/>
                <a:gd name="T24" fmla="*/ 31 w 312"/>
                <a:gd name="T25" fmla="*/ 140 h 310"/>
                <a:gd name="T26" fmla="*/ 31 w 312"/>
                <a:gd name="T27" fmla="*/ 29 h 310"/>
                <a:gd name="T28" fmla="*/ 142 w 312"/>
                <a:gd name="T29" fmla="*/ 29 h 310"/>
                <a:gd name="T30" fmla="*/ 31 w 312"/>
                <a:gd name="T31" fmla="*/ 171 h 310"/>
                <a:gd name="T32" fmla="*/ 142 w 312"/>
                <a:gd name="T33" fmla="*/ 171 h 310"/>
                <a:gd name="T34" fmla="*/ 142 w 312"/>
                <a:gd name="T35" fmla="*/ 282 h 310"/>
                <a:gd name="T36" fmla="*/ 31 w 312"/>
                <a:gd name="T37" fmla="*/ 282 h 310"/>
                <a:gd name="T38" fmla="*/ 31 w 312"/>
                <a:gd name="T39" fmla="*/ 171 h 310"/>
                <a:gd name="T40" fmla="*/ 170 w 312"/>
                <a:gd name="T41" fmla="*/ 282 h 310"/>
                <a:gd name="T42" fmla="*/ 170 w 312"/>
                <a:gd name="T43" fmla="*/ 171 h 310"/>
                <a:gd name="T44" fmla="*/ 284 w 312"/>
                <a:gd name="T45" fmla="*/ 171 h 310"/>
                <a:gd name="T46" fmla="*/ 284 w 312"/>
                <a:gd name="T47" fmla="*/ 282 h 310"/>
                <a:gd name="T48" fmla="*/ 170 w 312"/>
                <a:gd name="T49" fmla="*/ 282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0">
                  <a:moveTo>
                    <a:pt x="0" y="0"/>
                  </a:moveTo>
                  <a:lnTo>
                    <a:pt x="0" y="310"/>
                  </a:lnTo>
                  <a:lnTo>
                    <a:pt x="312" y="310"/>
                  </a:lnTo>
                  <a:lnTo>
                    <a:pt x="312" y="0"/>
                  </a:lnTo>
                  <a:lnTo>
                    <a:pt x="0" y="0"/>
                  </a:lnTo>
                  <a:close/>
                  <a:moveTo>
                    <a:pt x="284" y="140"/>
                  </a:moveTo>
                  <a:lnTo>
                    <a:pt x="170" y="140"/>
                  </a:lnTo>
                  <a:lnTo>
                    <a:pt x="170" y="29"/>
                  </a:lnTo>
                  <a:lnTo>
                    <a:pt x="284" y="29"/>
                  </a:lnTo>
                  <a:lnTo>
                    <a:pt x="284" y="140"/>
                  </a:lnTo>
                  <a:close/>
                  <a:moveTo>
                    <a:pt x="142" y="29"/>
                  </a:moveTo>
                  <a:lnTo>
                    <a:pt x="142" y="140"/>
                  </a:lnTo>
                  <a:lnTo>
                    <a:pt x="31" y="140"/>
                  </a:lnTo>
                  <a:lnTo>
                    <a:pt x="31" y="29"/>
                  </a:lnTo>
                  <a:lnTo>
                    <a:pt x="142" y="29"/>
                  </a:lnTo>
                  <a:close/>
                  <a:moveTo>
                    <a:pt x="31" y="171"/>
                  </a:moveTo>
                  <a:lnTo>
                    <a:pt x="142" y="171"/>
                  </a:lnTo>
                  <a:lnTo>
                    <a:pt x="142" y="282"/>
                  </a:lnTo>
                  <a:lnTo>
                    <a:pt x="31" y="282"/>
                  </a:lnTo>
                  <a:lnTo>
                    <a:pt x="31" y="171"/>
                  </a:lnTo>
                  <a:close/>
                  <a:moveTo>
                    <a:pt x="170" y="282"/>
                  </a:moveTo>
                  <a:lnTo>
                    <a:pt x="170" y="171"/>
                  </a:lnTo>
                  <a:lnTo>
                    <a:pt x="284" y="171"/>
                  </a:lnTo>
                  <a:lnTo>
                    <a:pt x="284" y="282"/>
                  </a:lnTo>
                  <a:lnTo>
                    <a:pt x="170" y="282"/>
                  </a:lnTo>
                  <a:close/>
                </a:path>
              </a:pathLst>
            </a:custGeom>
            <a:solidFill>
              <a:srgbClr val="BDC3C7"/>
            </a:solidFill>
            <a:ln w="9525">
              <a:noFill/>
              <a:round/>
            </a:ln>
          </p:spPr>
          <p:txBody>
            <a:bodyPr/>
            <a:lstStyle/>
            <a:p>
              <a:pPr>
                <a:defRPr/>
              </a:pPr>
              <a:endParaRPr lang="zh-CN" altLang="en-US"/>
            </a:p>
          </p:txBody>
        </p:sp>
        <p:sp>
          <p:nvSpPr>
            <p:cNvPr id="1092" name="Rectangle 38"/>
            <p:cNvSpPr>
              <a:spLocks noChangeArrowheads="1"/>
            </p:cNvSpPr>
            <p:nvPr/>
          </p:nvSpPr>
          <p:spPr bwMode="auto">
            <a:xfrm>
              <a:off x="2127" y="3636"/>
              <a:ext cx="640" cy="641"/>
            </a:xfrm>
            <a:prstGeom prst="rect">
              <a:avLst/>
            </a:prstGeom>
            <a:solidFill>
              <a:srgbClr val="34495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93" name="Freeform 39"/>
            <p:cNvSpPr/>
            <p:nvPr/>
          </p:nvSpPr>
          <p:spPr bwMode="auto">
            <a:xfrm>
              <a:off x="2290" y="3801"/>
              <a:ext cx="312" cy="310"/>
            </a:xfrm>
            <a:custGeom>
              <a:avLst/>
              <a:gdLst>
                <a:gd name="T0" fmla="*/ 312 w 312"/>
                <a:gd name="T1" fmla="*/ 0 h 310"/>
                <a:gd name="T2" fmla="*/ 0 w 312"/>
                <a:gd name="T3" fmla="*/ 0 h 310"/>
                <a:gd name="T4" fmla="*/ 0 w 312"/>
                <a:gd name="T5" fmla="*/ 310 h 310"/>
                <a:gd name="T6" fmla="*/ 312 w 312"/>
                <a:gd name="T7" fmla="*/ 310 h 310"/>
                <a:gd name="T8" fmla="*/ 312 w 312"/>
                <a:gd name="T9" fmla="*/ 0 h 310"/>
                <a:gd name="T10" fmla="*/ 312 w 312"/>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0">
                  <a:moveTo>
                    <a:pt x="312" y="0"/>
                  </a:moveTo>
                  <a:lnTo>
                    <a:pt x="0" y="0"/>
                  </a:lnTo>
                  <a:lnTo>
                    <a:pt x="0" y="310"/>
                  </a:lnTo>
                  <a:lnTo>
                    <a:pt x="312" y="310"/>
                  </a:lnTo>
                  <a:lnTo>
                    <a:pt x="312" y="0"/>
                  </a:lnTo>
                  <a:close/>
                </a:path>
              </a:pathLst>
            </a:custGeom>
            <a:solidFill>
              <a:srgbClr val="E5E5E5"/>
            </a:solidFill>
            <a:ln w="9525">
              <a:noFill/>
              <a:round/>
            </a:ln>
          </p:spPr>
          <p:txBody>
            <a:bodyPr/>
            <a:lstStyle/>
            <a:p>
              <a:pPr>
                <a:defRPr/>
              </a:pPr>
              <a:endParaRPr lang="zh-CN" altLang="en-US"/>
            </a:p>
          </p:txBody>
        </p:sp>
        <p:sp>
          <p:nvSpPr>
            <p:cNvPr id="1094" name="Freeform 40"/>
            <p:cNvSpPr>
              <a:spLocks noEditPoints="1"/>
            </p:cNvSpPr>
            <p:nvPr/>
          </p:nvSpPr>
          <p:spPr bwMode="auto">
            <a:xfrm>
              <a:off x="2290" y="3801"/>
              <a:ext cx="312" cy="310"/>
            </a:xfrm>
            <a:custGeom>
              <a:avLst/>
              <a:gdLst>
                <a:gd name="T0" fmla="*/ 0 w 312"/>
                <a:gd name="T1" fmla="*/ 0 h 310"/>
                <a:gd name="T2" fmla="*/ 0 w 312"/>
                <a:gd name="T3" fmla="*/ 310 h 310"/>
                <a:gd name="T4" fmla="*/ 312 w 312"/>
                <a:gd name="T5" fmla="*/ 310 h 310"/>
                <a:gd name="T6" fmla="*/ 312 w 312"/>
                <a:gd name="T7" fmla="*/ 0 h 310"/>
                <a:gd name="T8" fmla="*/ 0 w 312"/>
                <a:gd name="T9" fmla="*/ 0 h 310"/>
                <a:gd name="T10" fmla="*/ 283 w 312"/>
                <a:gd name="T11" fmla="*/ 140 h 310"/>
                <a:gd name="T12" fmla="*/ 170 w 312"/>
                <a:gd name="T13" fmla="*/ 140 h 310"/>
                <a:gd name="T14" fmla="*/ 170 w 312"/>
                <a:gd name="T15" fmla="*/ 29 h 310"/>
                <a:gd name="T16" fmla="*/ 283 w 312"/>
                <a:gd name="T17" fmla="*/ 29 h 310"/>
                <a:gd name="T18" fmla="*/ 283 w 312"/>
                <a:gd name="T19" fmla="*/ 140 h 310"/>
                <a:gd name="T20" fmla="*/ 141 w 312"/>
                <a:gd name="T21" fmla="*/ 29 h 310"/>
                <a:gd name="T22" fmla="*/ 141 w 312"/>
                <a:gd name="T23" fmla="*/ 140 h 310"/>
                <a:gd name="T24" fmla="*/ 30 w 312"/>
                <a:gd name="T25" fmla="*/ 140 h 310"/>
                <a:gd name="T26" fmla="*/ 30 w 312"/>
                <a:gd name="T27" fmla="*/ 29 h 310"/>
                <a:gd name="T28" fmla="*/ 141 w 312"/>
                <a:gd name="T29" fmla="*/ 29 h 310"/>
                <a:gd name="T30" fmla="*/ 30 w 312"/>
                <a:gd name="T31" fmla="*/ 171 h 310"/>
                <a:gd name="T32" fmla="*/ 141 w 312"/>
                <a:gd name="T33" fmla="*/ 171 h 310"/>
                <a:gd name="T34" fmla="*/ 141 w 312"/>
                <a:gd name="T35" fmla="*/ 282 h 310"/>
                <a:gd name="T36" fmla="*/ 30 w 312"/>
                <a:gd name="T37" fmla="*/ 282 h 310"/>
                <a:gd name="T38" fmla="*/ 30 w 312"/>
                <a:gd name="T39" fmla="*/ 171 h 310"/>
                <a:gd name="T40" fmla="*/ 170 w 312"/>
                <a:gd name="T41" fmla="*/ 282 h 310"/>
                <a:gd name="T42" fmla="*/ 170 w 312"/>
                <a:gd name="T43" fmla="*/ 171 h 310"/>
                <a:gd name="T44" fmla="*/ 283 w 312"/>
                <a:gd name="T45" fmla="*/ 171 h 310"/>
                <a:gd name="T46" fmla="*/ 283 w 312"/>
                <a:gd name="T47" fmla="*/ 282 h 310"/>
                <a:gd name="T48" fmla="*/ 170 w 312"/>
                <a:gd name="T49" fmla="*/ 282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0">
                  <a:moveTo>
                    <a:pt x="0" y="0"/>
                  </a:moveTo>
                  <a:lnTo>
                    <a:pt x="0" y="310"/>
                  </a:lnTo>
                  <a:lnTo>
                    <a:pt x="312" y="310"/>
                  </a:lnTo>
                  <a:lnTo>
                    <a:pt x="312" y="0"/>
                  </a:lnTo>
                  <a:lnTo>
                    <a:pt x="0" y="0"/>
                  </a:lnTo>
                  <a:close/>
                  <a:moveTo>
                    <a:pt x="283" y="140"/>
                  </a:moveTo>
                  <a:lnTo>
                    <a:pt x="170" y="140"/>
                  </a:lnTo>
                  <a:lnTo>
                    <a:pt x="170" y="29"/>
                  </a:lnTo>
                  <a:lnTo>
                    <a:pt x="283" y="29"/>
                  </a:lnTo>
                  <a:lnTo>
                    <a:pt x="283" y="140"/>
                  </a:lnTo>
                  <a:close/>
                  <a:moveTo>
                    <a:pt x="141" y="29"/>
                  </a:moveTo>
                  <a:lnTo>
                    <a:pt x="141" y="140"/>
                  </a:lnTo>
                  <a:lnTo>
                    <a:pt x="30" y="140"/>
                  </a:lnTo>
                  <a:lnTo>
                    <a:pt x="30" y="29"/>
                  </a:lnTo>
                  <a:lnTo>
                    <a:pt x="141" y="29"/>
                  </a:lnTo>
                  <a:close/>
                  <a:moveTo>
                    <a:pt x="30" y="171"/>
                  </a:moveTo>
                  <a:lnTo>
                    <a:pt x="141" y="171"/>
                  </a:lnTo>
                  <a:lnTo>
                    <a:pt x="141" y="282"/>
                  </a:lnTo>
                  <a:lnTo>
                    <a:pt x="30" y="282"/>
                  </a:lnTo>
                  <a:lnTo>
                    <a:pt x="30" y="171"/>
                  </a:lnTo>
                  <a:close/>
                  <a:moveTo>
                    <a:pt x="170" y="282"/>
                  </a:moveTo>
                  <a:lnTo>
                    <a:pt x="170" y="171"/>
                  </a:lnTo>
                  <a:lnTo>
                    <a:pt x="283" y="171"/>
                  </a:lnTo>
                  <a:lnTo>
                    <a:pt x="283" y="282"/>
                  </a:lnTo>
                  <a:lnTo>
                    <a:pt x="170" y="282"/>
                  </a:lnTo>
                  <a:close/>
                </a:path>
              </a:pathLst>
            </a:custGeom>
            <a:solidFill>
              <a:srgbClr val="BDC3C7"/>
            </a:solidFill>
            <a:ln w="9525">
              <a:noFill/>
              <a:round/>
            </a:ln>
          </p:spPr>
          <p:txBody>
            <a:bodyPr/>
            <a:lstStyle/>
            <a:p>
              <a:pPr>
                <a:defRPr/>
              </a:pPr>
              <a:endParaRPr lang="zh-CN" altLang="en-US"/>
            </a:p>
          </p:txBody>
        </p:sp>
        <p:sp>
          <p:nvSpPr>
            <p:cNvPr id="1095" name="Rectangle 41"/>
            <p:cNvSpPr>
              <a:spLocks noChangeArrowheads="1"/>
            </p:cNvSpPr>
            <p:nvPr/>
          </p:nvSpPr>
          <p:spPr bwMode="auto">
            <a:xfrm>
              <a:off x="262" y="4969"/>
              <a:ext cx="2505" cy="74"/>
            </a:xfrm>
            <a:prstGeom prst="rect">
              <a:avLst/>
            </a:prstGeom>
            <a:solidFill>
              <a:srgbClr val="F2AE14"/>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96" name="Rectangle 42"/>
            <p:cNvSpPr>
              <a:spLocks noChangeArrowheads="1"/>
            </p:cNvSpPr>
            <p:nvPr/>
          </p:nvSpPr>
          <p:spPr bwMode="auto">
            <a:xfrm>
              <a:off x="262" y="4268"/>
              <a:ext cx="2505" cy="72"/>
            </a:xfrm>
            <a:prstGeom prst="rect">
              <a:avLst/>
            </a:prstGeom>
            <a:solidFill>
              <a:srgbClr val="F2AE14"/>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97" name="Freeform 43"/>
            <p:cNvSpPr/>
            <p:nvPr/>
          </p:nvSpPr>
          <p:spPr bwMode="auto">
            <a:xfrm>
              <a:off x="785" y="2383"/>
              <a:ext cx="594" cy="413"/>
            </a:xfrm>
            <a:custGeom>
              <a:avLst/>
              <a:gdLst>
                <a:gd name="T0" fmla="*/ 303 w 593"/>
                <a:gd name="T1" fmla="*/ 413 h 413"/>
                <a:gd name="T2" fmla="*/ 0 w 593"/>
                <a:gd name="T3" fmla="*/ 7 h 413"/>
                <a:gd name="T4" fmla="*/ 19 w 593"/>
                <a:gd name="T5" fmla="*/ 0 h 413"/>
                <a:gd name="T6" fmla="*/ 303 w 593"/>
                <a:gd name="T7" fmla="*/ 371 h 413"/>
                <a:gd name="T8" fmla="*/ 572 w 593"/>
                <a:gd name="T9" fmla="*/ 0 h 413"/>
                <a:gd name="T10" fmla="*/ 593 w 593"/>
                <a:gd name="T11" fmla="*/ 7 h 413"/>
                <a:gd name="T12" fmla="*/ 303 w 593"/>
                <a:gd name="T13" fmla="*/ 413 h 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3" h="413">
                  <a:moveTo>
                    <a:pt x="303" y="413"/>
                  </a:moveTo>
                  <a:lnTo>
                    <a:pt x="0" y="7"/>
                  </a:lnTo>
                  <a:lnTo>
                    <a:pt x="19" y="0"/>
                  </a:lnTo>
                  <a:lnTo>
                    <a:pt x="303" y="371"/>
                  </a:lnTo>
                  <a:lnTo>
                    <a:pt x="572" y="0"/>
                  </a:lnTo>
                  <a:lnTo>
                    <a:pt x="593" y="7"/>
                  </a:lnTo>
                  <a:lnTo>
                    <a:pt x="303" y="413"/>
                  </a:lnTo>
                  <a:close/>
                </a:path>
              </a:pathLst>
            </a:custGeom>
            <a:solidFill>
              <a:srgbClr val="555D60"/>
            </a:solidFill>
            <a:ln w="9525">
              <a:noFill/>
              <a:round/>
            </a:ln>
          </p:spPr>
          <p:txBody>
            <a:bodyPr/>
            <a:lstStyle/>
            <a:p>
              <a:pPr>
                <a:defRPr/>
              </a:pPr>
              <a:endParaRPr lang="zh-CN" altLang="en-US"/>
            </a:p>
          </p:txBody>
        </p:sp>
        <p:sp>
          <p:nvSpPr>
            <p:cNvPr id="1098" name="Rectangle 44"/>
            <p:cNvSpPr>
              <a:spLocks noChangeArrowheads="1"/>
            </p:cNvSpPr>
            <p:nvPr/>
          </p:nvSpPr>
          <p:spPr bwMode="auto">
            <a:xfrm>
              <a:off x="785" y="2368"/>
              <a:ext cx="594" cy="79"/>
            </a:xfrm>
            <a:prstGeom prst="rect">
              <a:avLst/>
            </a:prstGeom>
            <a:solidFill>
              <a:srgbClr val="555D60"/>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099" name="Freeform 45"/>
            <p:cNvSpPr/>
            <p:nvPr/>
          </p:nvSpPr>
          <p:spPr bwMode="auto">
            <a:xfrm>
              <a:off x="-1909" y="1688"/>
              <a:ext cx="3380" cy="381"/>
            </a:xfrm>
            <a:custGeom>
              <a:avLst/>
              <a:gdLst>
                <a:gd name="T0" fmla="*/ 11526 w 1430"/>
                <a:gd name="T1" fmla="*/ 366011 h 161"/>
                <a:gd name="T2" fmla="*/ 2062 w 1430"/>
                <a:gd name="T3" fmla="*/ 359058 h 161"/>
                <a:gd name="T4" fmla="*/ 7032 w 1430"/>
                <a:gd name="T5" fmla="*/ 347643 h 161"/>
                <a:gd name="T6" fmla="*/ 1117246 w 1430"/>
                <a:gd name="T7" fmla="*/ 0 h 161"/>
                <a:gd name="T8" fmla="*/ 1120061 w 1430"/>
                <a:gd name="T9" fmla="*/ 0 h 161"/>
                <a:gd name="T10" fmla="*/ 3294522 w 1430"/>
                <a:gd name="T11" fmla="*/ 336286 h 161"/>
                <a:gd name="T12" fmla="*/ 3301554 w 1430"/>
                <a:gd name="T13" fmla="*/ 347643 h 161"/>
                <a:gd name="T14" fmla="*/ 3289642 w 1430"/>
                <a:gd name="T15" fmla="*/ 357504 h 161"/>
                <a:gd name="T16" fmla="*/ 1120061 w 1430"/>
                <a:gd name="T17" fmla="*/ 20444 h 161"/>
                <a:gd name="T18" fmla="*/ 13590 w 1430"/>
                <a:gd name="T19" fmla="*/ 366011 h 161"/>
                <a:gd name="T20" fmla="*/ 11526 w 1430"/>
                <a:gd name="T21" fmla="*/ 366011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w="9525">
              <a:noFill/>
              <a:round/>
            </a:ln>
          </p:spPr>
          <p:txBody>
            <a:bodyPr/>
            <a:lstStyle/>
            <a:p>
              <a:pPr>
                <a:defRPr/>
              </a:pPr>
              <a:endParaRPr lang="zh-CN" altLang="en-US"/>
            </a:p>
          </p:txBody>
        </p:sp>
        <p:sp>
          <p:nvSpPr>
            <p:cNvPr id="1100" name="Freeform 46"/>
            <p:cNvSpPr/>
            <p:nvPr/>
          </p:nvSpPr>
          <p:spPr bwMode="auto">
            <a:xfrm>
              <a:off x="1007" y="2891"/>
              <a:ext cx="161" cy="245"/>
            </a:xfrm>
            <a:custGeom>
              <a:avLst/>
              <a:gdLst>
                <a:gd name="T0" fmla="*/ 80140 w 68"/>
                <a:gd name="T1" fmla="*/ 241170 h 104"/>
                <a:gd name="T2" fmla="*/ 158912 w 68"/>
                <a:gd name="T3" fmla="*/ 166542 h 104"/>
                <a:gd name="T4" fmla="*/ 83841 w 68"/>
                <a:gd name="T5" fmla="*/ 94921 h 104"/>
                <a:gd name="T6" fmla="*/ 83841 w 68"/>
                <a:gd name="T7" fmla="*/ 13715 h 104"/>
                <a:gd name="T8" fmla="*/ 70078 w 68"/>
                <a:gd name="T9" fmla="*/ 0 h 104"/>
                <a:gd name="T10" fmla="*/ 56412 w 68"/>
                <a:gd name="T11" fmla="*/ 13715 h 104"/>
                <a:gd name="T12" fmla="*/ 56412 w 68"/>
                <a:gd name="T13" fmla="*/ 108907 h 104"/>
                <a:gd name="T14" fmla="*/ 70078 w 68"/>
                <a:gd name="T15" fmla="*/ 120462 h 104"/>
                <a:gd name="T16" fmla="*/ 80140 w 68"/>
                <a:gd name="T17" fmla="*/ 120462 h 104"/>
                <a:gd name="T18" fmla="*/ 131383 w 68"/>
                <a:gd name="T19" fmla="*/ 166542 h 104"/>
                <a:gd name="T20" fmla="*/ 80140 w 68"/>
                <a:gd name="T21" fmla="*/ 213843 h 104"/>
                <a:gd name="T22" fmla="*/ 42644 w 68"/>
                <a:gd name="T23" fmla="*/ 196902 h 104"/>
                <a:gd name="T24" fmla="*/ 30512 w 68"/>
                <a:gd name="T25" fmla="*/ 166542 h 104"/>
                <a:gd name="T26" fmla="*/ 13763 w 68"/>
                <a:gd name="T27" fmla="*/ 154989 h 104"/>
                <a:gd name="T28" fmla="*/ 0 w 68"/>
                <a:gd name="T29" fmla="*/ 166542 h 104"/>
                <a:gd name="T30" fmla="*/ 18818 w 68"/>
                <a:gd name="T31" fmla="*/ 215404 h 104"/>
                <a:gd name="T32" fmla="*/ 80140 w 68"/>
                <a:gd name="T33" fmla="*/ 24117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w="9525">
              <a:noFill/>
              <a:round/>
            </a:ln>
          </p:spPr>
          <p:txBody>
            <a:bodyPr/>
            <a:lstStyle/>
            <a:p>
              <a:pPr>
                <a:defRPr/>
              </a:pPr>
              <a:endParaRPr lang="zh-CN" altLang="en-US"/>
            </a:p>
          </p:txBody>
        </p:sp>
        <p:sp>
          <p:nvSpPr>
            <p:cNvPr id="1101" name="Freeform 47"/>
            <p:cNvSpPr/>
            <p:nvPr/>
          </p:nvSpPr>
          <p:spPr bwMode="auto">
            <a:xfrm>
              <a:off x="970" y="2737"/>
              <a:ext cx="225" cy="237"/>
            </a:xfrm>
            <a:custGeom>
              <a:avLst/>
              <a:gdLst>
                <a:gd name="T0" fmla="*/ 222745 w 95"/>
                <a:gd name="T1" fmla="*/ 61675 h 100"/>
                <a:gd name="T2" fmla="*/ 206136 w 95"/>
                <a:gd name="T3" fmla="*/ 163366 h 100"/>
                <a:gd name="T4" fmla="*/ 201889 w 95"/>
                <a:gd name="T5" fmla="*/ 189109 h 100"/>
                <a:gd name="T6" fmla="*/ 157609 w 95"/>
                <a:gd name="T7" fmla="*/ 236050 h 100"/>
                <a:gd name="T8" fmla="*/ 110006 w 95"/>
                <a:gd name="T9" fmla="*/ 236050 h 100"/>
                <a:gd name="T10" fmla="*/ 65136 w 95"/>
                <a:gd name="T11" fmla="*/ 236050 h 100"/>
                <a:gd name="T12" fmla="*/ 20804 w 95"/>
                <a:gd name="T13" fmla="*/ 189109 h 100"/>
                <a:gd name="T14" fmla="*/ 16766 w 95"/>
                <a:gd name="T15" fmla="*/ 163366 h 100"/>
                <a:gd name="T16" fmla="*/ 0 w 95"/>
                <a:gd name="T17" fmla="*/ 61675 h 100"/>
                <a:gd name="T18" fmla="*/ 110006 w 95"/>
                <a:gd name="T19" fmla="*/ 0 h 100"/>
                <a:gd name="T20" fmla="*/ 222745 w 95"/>
                <a:gd name="T21" fmla="*/ 61675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w="9525">
              <a:noFill/>
              <a:round/>
            </a:ln>
          </p:spPr>
          <p:txBody>
            <a:bodyPr/>
            <a:lstStyle/>
            <a:p>
              <a:pPr>
                <a:defRPr/>
              </a:pPr>
              <a:endParaRPr lang="zh-CN" altLang="en-US"/>
            </a:p>
          </p:txBody>
        </p:sp>
        <p:sp>
          <p:nvSpPr>
            <p:cNvPr id="1102" name="Freeform 48"/>
            <p:cNvSpPr/>
            <p:nvPr/>
          </p:nvSpPr>
          <p:spPr bwMode="auto">
            <a:xfrm>
              <a:off x="1082" y="2737"/>
              <a:ext cx="114" cy="237"/>
            </a:xfrm>
            <a:custGeom>
              <a:avLst/>
              <a:gdLst>
                <a:gd name="T0" fmla="*/ 0 w 48"/>
                <a:gd name="T1" fmla="*/ 0 h 100"/>
                <a:gd name="T2" fmla="*/ 115627 w 48"/>
                <a:gd name="T3" fmla="*/ 61675 h 100"/>
                <a:gd name="T4" fmla="*/ 97995 w 48"/>
                <a:gd name="T5" fmla="*/ 163366 h 100"/>
                <a:gd name="T6" fmla="*/ 94245 w 48"/>
                <a:gd name="T7" fmla="*/ 189109 h 100"/>
                <a:gd name="T8" fmla="*/ 48685 w 48"/>
                <a:gd name="T9" fmla="*/ 236050 h 100"/>
                <a:gd name="T10" fmla="*/ 0 w 48"/>
                <a:gd name="T11" fmla="*/ 236050 h 100"/>
                <a:gd name="T12" fmla="*/ 0 w 48"/>
                <a:gd name="T13" fmla="*/ 0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w="9525">
              <a:noFill/>
              <a:round/>
            </a:ln>
          </p:spPr>
          <p:txBody>
            <a:bodyPr/>
            <a:lstStyle/>
            <a:p>
              <a:pPr>
                <a:defRPr/>
              </a:pPr>
              <a:endParaRPr lang="zh-CN" altLang="en-US"/>
            </a:p>
          </p:txBody>
        </p:sp>
        <p:sp>
          <p:nvSpPr>
            <p:cNvPr id="1103" name="Oval 49"/>
            <p:cNvSpPr>
              <a:spLocks noChangeArrowheads="1"/>
            </p:cNvSpPr>
            <p:nvPr/>
          </p:nvSpPr>
          <p:spPr bwMode="auto">
            <a:xfrm>
              <a:off x="1045" y="2817"/>
              <a:ext cx="74" cy="74"/>
            </a:xfrm>
            <a:prstGeom prst="ellipse">
              <a:avLst/>
            </a:prstGeom>
            <a:solidFill>
              <a:srgbClr val="2C3E50"/>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04" name="Freeform 50"/>
            <p:cNvSpPr/>
            <p:nvPr/>
          </p:nvSpPr>
          <p:spPr bwMode="auto">
            <a:xfrm>
              <a:off x="-1954" y="2045"/>
              <a:ext cx="3489" cy="314"/>
            </a:xfrm>
            <a:custGeom>
              <a:avLst/>
              <a:gdLst>
                <a:gd name="T0" fmla="*/ 3411 w 3489"/>
                <a:gd name="T1" fmla="*/ 196 h 314"/>
                <a:gd name="T2" fmla="*/ 3180 w 3489"/>
                <a:gd name="T3" fmla="*/ 198 h 314"/>
                <a:gd name="T4" fmla="*/ 2953 w 3489"/>
                <a:gd name="T5" fmla="*/ 201 h 314"/>
                <a:gd name="T6" fmla="*/ 2728 w 3489"/>
                <a:gd name="T7" fmla="*/ 196 h 314"/>
                <a:gd name="T8" fmla="*/ 2506 w 3489"/>
                <a:gd name="T9" fmla="*/ 196 h 314"/>
                <a:gd name="T10" fmla="*/ 2300 w 3489"/>
                <a:gd name="T11" fmla="*/ 196 h 314"/>
                <a:gd name="T12" fmla="*/ 2213 w 3489"/>
                <a:gd name="T13" fmla="*/ 63 h 314"/>
                <a:gd name="T14" fmla="*/ 2083 w 3489"/>
                <a:gd name="T15" fmla="*/ 196 h 314"/>
                <a:gd name="T16" fmla="*/ 1860 w 3489"/>
                <a:gd name="T17" fmla="*/ 198 h 314"/>
                <a:gd name="T18" fmla="*/ 1636 w 3489"/>
                <a:gd name="T19" fmla="*/ 198 h 314"/>
                <a:gd name="T20" fmla="*/ 1442 w 3489"/>
                <a:gd name="T21" fmla="*/ 191 h 314"/>
                <a:gd name="T22" fmla="*/ 1239 w 3489"/>
                <a:gd name="T23" fmla="*/ 196 h 314"/>
                <a:gd name="T24" fmla="*/ 1009 w 3489"/>
                <a:gd name="T25" fmla="*/ 198 h 314"/>
                <a:gd name="T26" fmla="*/ 782 w 3489"/>
                <a:gd name="T27" fmla="*/ 201 h 314"/>
                <a:gd name="T28" fmla="*/ 558 w 3489"/>
                <a:gd name="T29" fmla="*/ 196 h 314"/>
                <a:gd name="T30" fmla="*/ 335 w 3489"/>
                <a:gd name="T31" fmla="*/ 196 h 314"/>
                <a:gd name="T32" fmla="*/ 130 w 3489"/>
                <a:gd name="T33" fmla="*/ 196 h 314"/>
                <a:gd name="T34" fmla="*/ 0 w 3489"/>
                <a:gd name="T35" fmla="*/ 90 h 314"/>
                <a:gd name="T36" fmla="*/ 222 w 3489"/>
                <a:gd name="T37" fmla="*/ 118 h 314"/>
                <a:gd name="T38" fmla="*/ 442 w 3489"/>
                <a:gd name="T39" fmla="*/ 113 h 314"/>
                <a:gd name="T40" fmla="*/ 664 w 3489"/>
                <a:gd name="T41" fmla="*/ 116 h 314"/>
                <a:gd name="T42" fmla="*/ 891 w 3489"/>
                <a:gd name="T43" fmla="*/ 113 h 314"/>
                <a:gd name="T44" fmla="*/ 1125 w 3489"/>
                <a:gd name="T45" fmla="*/ 113 h 314"/>
                <a:gd name="T46" fmla="*/ 1333 w 3489"/>
                <a:gd name="T47" fmla="*/ 118 h 314"/>
                <a:gd name="T48" fmla="*/ 1522 w 3489"/>
                <a:gd name="T49" fmla="*/ 123 h 314"/>
                <a:gd name="T50" fmla="*/ 1745 w 3489"/>
                <a:gd name="T51" fmla="*/ 113 h 314"/>
                <a:gd name="T52" fmla="*/ 1967 w 3489"/>
                <a:gd name="T53" fmla="*/ 113 h 314"/>
                <a:gd name="T54" fmla="*/ 2184 w 3489"/>
                <a:gd name="T55" fmla="*/ 118 h 314"/>
                <a:gd name="T56" fmla="*/ 2269 w 3489"/>
                <a:gd name="T57" fmla="*/ 246 h 314"/>
                <a:gd name="T58" fmla="*/ 2395 w 3489"/>
                <a:gd name="T59" fmla="*/ 118 h 314"/>
                <a:gd name="T60" fmla="*/ 2612 w 3489"/>
                <a:gd name="T61" fmla="*/ 113 h 314"/>
                <a:gd name="T62" fmla="*/ 2837 w 3489"/>
                <a:gd name="T63" fmla="*/ 116 h 314"/>
                <a:gd name="T64" fmla="*/ 3064 w 3489"/>
                <a:gd name="T65" fmla="*/ 113 h 314"/>
                <a:gd name="T66" fmla="*/ 3295 w 3489"/>
                <a:gd name="T67" fmla="*/ 113 h 314"/>
                <a:gd name="T68" fmla="*/ 3489 w 3489"/>
                <a:gd name="T69" fmla="*/ 153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w="9525">
              <a:noFill/>
              <a:round/>
            </a:ln>
          </p:spPr>
          <p:txBody>
            <a:bodyPr/>
            <a:lstStyle/>
            <a:p>
              <a:pPr>
                <a:defRPr/>
              </a:pPr>
              <a:endParaRPr lang="zh-CN" altLang="en-US"/>
            </a:p>
          </p:txBody>
        </p:sp>
        <p:sp>
          <p:nvSpPr>
            <p:cNvPr id="1105" name="Freeform 51"/>
            <p:cNvSpPr>
              <a:spLocks noEditPoints="1"/>
            </p:cNvSpPr>
            <p:nvPr/>
          </p:nvSpPr>
          <p:spPr bwMode="auto">
            <a:xfrm>
              <a:off x="-2066" y="2023"/>
              <a:ext cx="3691" cy="348"/>
            </a:xfrm>
            <a:custGeom>
              <a:avLst/>
              <a:gdLst>
                <a:gd name="T0" fmla="*/ 3520 w 3690"/>
                <a:gd name="T1" fmla="*/ 45 h 348"/>
                <a:gd name="T2" fmla="*/ 3622 w 3690"/>
                <a:gd name="T3" fmla="*/ 303 h 348"/>
                <a:gd name="T4" fmla="*/ 68 w 3690"/>
                <a:gd name="T5" fmla="*/ 303 h 348"/>
                <a:gd name="T6" fmla="*/ 170 w 3690"/>
                <a:gd name="T7" fmla="*/ 45 h 348"/>
                <a:gd name="T8" fmla="*/ 3520 w 3690"/>
                <a:gd name="T9" fmla="*/ 45 h 348"/>
                <a:gd name="T10" fmla="*/ 3553 w 3690"/>
                <a:gd name="T11" fmla="*/ 0 h 348"/>
                <a:gd name="T12" fmla="*/ 139 w 3690"/>
                <a:gd name="T13" fmla="*/ 0 h 348"/>
                <a:gd name="T14" fmla="*/ 0 w 3690"/>
                <a:gd name="T15" fmla="*/ 348 h 348"/>
                <a:gd name="T16" fmla="*/ 3690 w 3690"/>
                <a:gd name="T17" fmla="*/ 348 h 348"/>
                <a:gd name="T18" fmla="*/ 3553 w 3690"/>
                <a:gd name="T19" fmla="*/ 0 h 348"/>
                <a:gd name="T20" fmla="*/ 3553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w="9525">
              <a:noFill/>
              <a:round/>
            </a:ln>
          </p:spPr>
          <p:txBody>
            <a:bodyPr/>
            <a:lstStyle/>
            <a:p>
              <a:pPr>
                <a:defRPr/>
              </a:pPr>
              <a:endParaRPr lang="zh-CN" altLang="en-US"/>
            </a:p>
          </p:txBody>
        </p:sp>
        <p:sp>
          <p:nvSpPr>
            <p:cNvPr id="1106" name="Freeform 52"/>
            <p:cNvSpPr>
              <a:spLocks noEditPoints="1"/>
            </p:cNvSpPr>
            <p:nvPr/>
          </p:nvSpPr>
          <p:spPr bwMode="auto">
            <a:xfrm>
              <a:off x="-2066" y="2023"/>
              <a:ext cx="3691" cy="348"/>
            </a:xfrm>
            <a:custGeom>
              <a:avLst/>
              <a:gdLst>
                <a:gd name="T0" fmla="*/ 3520 w 3690"/>
                <a:gd name="T1" fmla="*/ 45 h 348"/>
                <a:gd name="T2" fmla="*/ 3622 w 3690"/>
                <a:gd name="T3" fmla="*/ 303 h 348"/>
                <a:gd name="T4" fmla="*/ 68 w 3690"/>
                <a:gd name="T5" fmla="*/ 303 h 348"/>
                <a:gd name="T6" fmla="*/ 170 w 3690"/>
                <a:gd name="T7" fmla="*/ 45 h 348"/>
                <a:gd name="T8" fmla="*/ 3520 w 3690"/>
                <a:gd name="T9" fmla="*/ 45 h 348"/>
                <a:gd name="T10" fmla="*/ 3553 w 3690"/>
                <a:gd name="T11" fmla="*/ 0 h 348"/>
                <a:gd name="T12" fmla="*/ 139 w 3690"/>
                <a:gd name="T13" fmla="*/ 0 h 348"/>
                <a:gd name="T14" fmla="*/ 0 w 3690"/>
                <a:gd name="T15" fmla="*/ 348 h 348"/>
                <a:gd name="T16" fmla="*/ 3690 w 3690"/>
                <a:gd name="T17" fmla="*/ 348 h 348"/>
                <a:gd name="T18" fmla="*/ 3553 w 3690"/>
                <a:gd name="T19" fmla="*/ 0 h 348"/>
                <a:gd name="T20" fmla="*/ 3553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w="9525">
              <a:noFill/>
              <a:round/>
            </a:ln>
          </p:spPr>
          <p:txBody>
            <a:bodyPr/>
            <a:lstStyle/>
            <a:p>
              <a:pPr>
                <a:defRPr/>
              </a:pPr>
              <a:endParaRPr lang="zh-CN" altLang="en-US"/>
            </a:p>
          </p:txBody>
        </p:sp>
        <p:sp>
          <p:nvSpPr>
            <p:cNvPr id="1107" name="Freeform 53"/>
            <p:cNvSpPr/>
            <p:nvPr/>
          </p:nvSpPr>
          <p:spPr bwMode="auto">
            <a:xfrm>
              <a:off x="-916" y="2387"/>
              <a:ext cx="312" cy="3175"/>
            </a:xfrm>
            <a:custGeom>
              <a:avLst/>
              <a:gdLst>
                <a:gd name="T0" fmla="*/ 290143 w 132"/>
                <a:gd name="T1" fmla="*/ 2264793 h 1343"/>
                <a:gd name="T2" fmla="*/ 152034 w 132"/>
                <a:gd name="T3" fmla="*/ 2135208 h 1343"/>
                <a:gd name="T4" fmla="*/ 292205 w 132"/>
                <a:gd name="T5" fmla="*/ 2045488 h 1343"/>
                <a:gd name="T6" fmla="*/ 297166 w 132"/>
                <a:gd name="T7" fmla="*/ 1825455 h 1343"/>
                <a:gd name="T8" fmla="*/ 290143 w 132"/>
                <a:gd name="T9" fmla="*/ 1608359 h 1343"/>
                <a:gd name="T10" fmla="*/ 302160 w 132"/>
                <a:gd name="T11" fmla="*/ 1371658 h 1343"/>
                <a:gd name="T12" fmla="*/ 303730 w 132"/>
                <a:gd name="T13" fmla="*/ 1171083 h 1343"/>
                <a:gd name="T14" fmla="*/ 295015 w 132"/>
                <a:gd name="T15" fmla="*/ 992816 h 1343"/>
                <a:gd name="T16" fmla="*/ 295015 w 132"/>
                <a:gd name="T17" fmla="*/ 769808 h 1343"/>
                <a:gd name="T18" fmla="*/ 295015 w 132"/>
                <a:gd name="T19" fmla="*/ 552589 h 1343"/>
                <a:gd name="T20" fmla="*/ 239394 w 132"/>
                <a:gd name="T21" fmla="*/ 376412 h 1343"/>
                <a:gd name="T22" fmla="*/ 302160 w 132"/>
                <a:gd name="T23" fmla="*/ 335507 h 1343"/>
                <a:gd name="T24" fmla="*/ 290143 w 132"/>
                <a:gd name="T25" fmla="*/ 143935 h 1343"/>
                <a:gd name="T26" fmla="*/ 152034 w 132"/>
                <a:gd name="T27" fmla="*/ 13607 h 1343"/>
                <a:gd name="T28" fmla="*/ 8705 w 132"/>
                <a:gd name="T29" fmla="*/ 42163 h 1343"/>
                <a:gd name="T30" fmla="*/ 4871 w 132"/>
                <a:gd name="T31" fmla="*/ 264287 h 1343"/>
                <a:gd name="T32" fmla="*/ 59304 w 132"/>
                <a:gd name="T33" fmla="*/ 427303 h 1343"/>
                <a:gd name="T34" fmla="*/ 11513 w 132"/>
                <a:gd name="T35" fmla="*/ 460735 h 1343"/>
                <a:gd name="T36" fmla="*/ 7022 w 132"/>
                <a:gd name="T37" fmla="*/ 673073 h 1343"/>
                <a:gd name="T38" fmla="*/ 8705 w 132"/>
                <a:gd name="T39" fmla="*/ 890160 h 1343"/>
                <a:gd name="T40" fmla="*/ 0 w 132"/>
                <a:gd name="T41" fmla="*/ 1117160 h 1343"/>
                <a:gd name="T42" fmla="*/ 4871 w 132"/>
                <a:gd name="T43" fmla="*/ 1298074 h 1343"/>
                <a:gd name="T44" fmla="*/ 11513 w 132"/>
                <a:gd name="T45" fmla="*/ 1494444 h 1343"/>
                <a:gd name="T46" fmla="*/ 8705 w 132"/>
                <a:gd name="T47" fmla="*/ 1723582 h 1343"/>
                <a:gd name="T48" fmla="*/ 11513 w 132"/>
                <a:gd name="T49" fmla="*/ 1945767 h 1343"/>
                <a:gd name="T50" fmla="*/ 8705 w 132"/>
                <a:gd name="T51" fmla="*/ 2163026 h 1343"/>
                <a:gd name="T52" fmla="*/ 8705 w 132"/>
                <a:gd name="T53" fmla="*/ 2163026 h 1343"/>
                <a:gd name="T54" fmla="*/ 4871 w 132"/>
                <a:gd name="T55" fmla="*/ 2385105 h 1343"/>
                <a:gd name="T56" fmla="*/ 59304 w 132"/>
                <a:gd name="T57" fmla="*/ 2549408 h 1343"/>
                <a:gd name="T58" fmla="*/ 59304 w 132"/>
                <a:gd name="T59" fmla="*/ 2549408 h 1343"/>
                <a:gd name="T60" fmla="*/ 11513 w 132"/>
                <a:gd name="T61" fmla="*/ 2581589 h 1343"/>
                <a:gd name="T62" fmla="*/ 7022 w 132"/>
                <a:gd name="T63" fmla="*/ 2794587 h 1343"/>
                <a:gd name="T64" fmla="*/ 8705 w 132"/>
                <a:gd name="T65" fmla="*/ 3011827 h 1343"/>
                <a:gd name="T66" fmla="*/ 280729 w 132"/>
                <a:gd name="T67" fmla="*/ 3104950 h 1343"/>
                <a:gd name="T68" fmla="*/ 295015 w 132"/>
                <a:gd name="T69" fmla="*/ 2891856 h 1343"/>
                <a:gd name="T70" fmla="*/ 295015 w 132"/>
                <a:gd name="T71" fmla="*/ 2674644 h 1343"/>
                <a:gd name="T72" fmla="*/ 239394 w 132"/>
                <a:gd name="T73" fmla="*/ 2498516 h 1343"/>
                <a:gd name="T74" fmla="*/ 302160 w 132"/>
                <a:gd name="T75" fmla="*/ 2456365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w="9525">
              <a:noFill/>
              <a:round/>
            </a:ln>
          </p:spPr>
          <p:txBody>
            <a:bodyPr/>
            <a:lstStyle/>
            <a:p>
              <a:pPr>
                <a:defRPr/>
              </a:pPr>
              <a:endParaRPr lang="zh-CN" altLang="en-US"/>
            </a:p>
          </p:txBody>
        </p:sp>
        <p:sp>
          <p:nvSpPr>
            <p:cNvPr id="1108" name="Freeform 54"/>
            <p:cNvSpPr>
              <a:spLocks noEditPoints="1"/>
            </p:cNvSpPr>
            <p:nvPr/>
          </p:nvSpPr>
          <p:spPr bwMode="auto">
            <a:xfrm>
              <a:off x="-940" y="2372"/>
              <a:ext cx="350" cy="3174"/>
            </a:xfrm>
            <a:custGeom>
              <a:avLst/>
              <a:gdLst>
                <a:gd name="T0" fmla="*/ 305 w 350"/>
                <a:gd name="T1" fmla="*/ 48 h 3173"/>
                <a:gd name="T2" fmla="*/ 305 w 350"/>
                <a:gd name="T3" fmla="*/ 3128 h 3173"/>
                <a:gd name="T4" fmla="*/ 47 w 350"/>
                <a:gd name="T5" fmla="*/ 3128 h 3173"/>
                <a:gd name="T6" fmla="*/ 47 w 350"/>
                <a:gd name="T7" fmla="*/ 48 h 3173"/>
                <a:gd name="T8" fmla="*/ 305 w 350"/>
                <a:gd name="T9" fmla="*/ 48 h 3173"/>
                <a:gd name="T10" fmla="*/ 350 w 350"/>
                <a:gd name="T11" fmla="*/ 0 h 3173"/>
                <a:gd name="T12" fmla="*/ 0 w 350"/>
                <a:gd name="T13" fmla="*/ 0 h 3173"/>
                <a:gd name="T14" fmla="*/ 0 w 350"/>
                <a:gd name="T15" fmla="*/ 3173 h 3173"/>
                <a:gd name="T16" fmla="*/ 350 w 350"/>
                <a:gd name="T17" fmla="*/ 3173 h 3173"/>
                <a:gd name="T18" fmla="*/ 350 w 350"/>
                <a:gd name="T19" fmla="*/ 0 h 3173"/>
                <a:gd name="T20" fmla="*/ 350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w="9525">
              <a:noFill/>
              <a:round/>
            </a:ln>
          </p:spPr>
          <p:txBody>
            <a:bodyPr/>
            <a:lstStyle/>
            <a:p>
              <a:pPr>
                <a:defRPr/>
              </a:pPr>
              <a:endParaRPr lang="zh-CN" altLang="en-US"/>
            </a:p>
          </p:txBody>
        </p:sp>
        <p:sp>
          <p:nvSpPr>
            <p:cNvPr id="1109" name="Freeform 55"/>
            <p:cNvSpPr>
              <a:spLocks noEditPoints="1"/>
            </p:cNvSpPr>
            <p:nvPr/>
          </p:nvSpPr>
          <p:spPr bwMode="auto">
            <a:xfrm>
              <a:off x="-940" y="2372"/>
              <a:ext cx="350" cy="3174"/>
            </a:xfrm>
            <a:custGeom>
              <a:avLst/>
              <a:gdLst>
                <a:gd name="T0" fmla="*/ 305 w 350"/>
                <a:gd name="T1" fmla="*/ 48 h 3173"/>
                <a:gd name="T2" fmla="*/ 305 w 350"/>
                <a:gd name="T3" fmla="*/ 3128 h 3173"/>
                <a:gd name="T4" fmla="*/ 47 w 350"/>
                <a:gd name="T5" fmla="*/ 3128 h 3173"/>
                <a:gd name="T6" fmla="*/ 47 w 350"/>
                <a:gd name="T7" fmla="*/ 48 h 3173"/>
                <a:gd name="T8" fmla="*/ 305 w 350"/>
                <a:gd name="T9" fmla="*/ 48 h 3173"/>
                <a:gd name="T10" fmla="*/ 350 w 350"/>
                <a:gd name="T11" fmla="*/ 0 h 3173"/>
                <a:gd name="T12" fmla="*/ 0 w 350"/>
                <a:gd name="T13" fmla="*/ 0 h 3173"/>
                <a:gd name="T14" fmla="*/ 0 w 350"/>
                <a:gd name="T15" fmla="*/ 3173 h 3173"/>
                <a:gd name="T16" fmla="*/ 350 w 350"/>
                <a:gd name="T17" fmla="*/ 3173 h 3173"/>
                <a:gd name="T18" fmla="*/ 350 w 350"/>
                <a:gd name="T19" fmla="*/ 0 h 3173"/>
                <a:gd name="T20" fmla="*/ 350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w="9525">
              <a:noFill/>
              <a:round/>
            </a:ln>
          </p:spPr>
          <p:txBody>
            <a:bodyPr/>
            <a:lstStyle/>
            <a:p>
              <a:pPr>
                <a:defRPr/>
              </a:pPr>
              <a:endParaRPr lang="zh-CN" altLang="en-US"/>
            </a:p>
          </p:txBody>
        </p:sp>
        <p:sp>
          <p:nvSpPr>
            <p:cNvPr id="1110" name="Rectangle 56"/>
            <p:cNvSpPr>
              <a:spLocks noChangeArrowheads="1"/>
            </p:cNvSpPr>
            <p:nvPr/>
          </p:nvSpPr>
          <p:spPr bwMode="auto">
            <a:xfrm>
              <a:off x="-971" y="2368"/>
              <a:ext cx="414" cy="91"/>
            </a:xfrm>
            <a:prstGeom prst="rect">
              <a:avLst/>
            </a:prstGeom>
            <a:solidFill>
              <a:srgbClr val="2C3E50"/>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11" name="Rectangle 57"/>
            <p:cNvSpPr>
              <a:spLocks noChangeArrowheads="1"/>
            </p:cNvSpPr>
            <p:nvPr/>
          </p:nvSpPr>
          <p:spPr bwMode="auto">
            <a:xfrm>
              <a:off x="-2146" y="1945"/>
              <a:ext cx="520" cy="504"/>
            </a:xfrm>
            <a:prstGeom prst="rect">
              <a:avLst/>
            </a:prstGeom>
            <a:solidFill>
              <a:srgbClr val="778187"/>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12" name="Rectangle 58"/>
            <p:cNvSpPr>
              <a:spLocks noChangeArrowheads="1"/>
            </p:cNvSpPr>
            <p:nvPr/>
          </p:nvSpPr>
          <p:spPr bwMode="auto">
            <a:xfrm>
              <a:off x="-1898" y="1945"/>
              <a:ext cx="272" cy="504"/>
            </a:xfrm>
            <a:prstGeom prst="rect">
              <a:avLst/>
            </a:prstGeom>
            <a:solidFill>
              <a:srgbClr val="656E72"/>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13" name="Rectangle 59"/>
            <p:cNvSpPr>
              <a:spLocks noChangeArrowheads="1"/>
            </p:cNvSpPr>
            <p:nvPr/>
          </p:nvSpPr>
          <p:spPr bwMode="auto">
            <a:xfrm>
              <a:off x="-1017" y="5364"/>
              <a:ext cx="505" cy="315"/>
            </a:xfrm>
            <a:prstGeom prst="rect">
              <a:avLst/>
            </a:prstGeom>
            <a:solidFill>
              <a:srgbClr val="293A47"/>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14" name="Freeform 60"/>
            <p:cNvSpPr/>
            <p:nvPr/>
          </p:nvSpPr>
          <p:spPr bwMode="auto">
            <a:xfrm>
              <a:off x="-938" y="1655"/>
              <a:ext cx="344" cy="397"/>
            </a:xfrm>
            <a:custGeom>
              <a:avLst/>
              <a:gdLst>
                <a:gd name="T0" fmla="*/ 289689 w 146"/>
                <a:gd name="T1" fmla="*/ 386049 h 168"/>
                <a:gd name="T2" fmla="*/ 168206 w 146"/>
                <a:gd name="T3" fmla="*/ 94179 h 168"/>
                <a:gd name="T4" fmla="*/ 48546 w 146"/>
                <a:gd name="T5" fmla="*/ 386049 h 168"/>
                <a:gd name="T6" fmla="*/ 0 w 146"/>
                <a:gd name="T7" fmla="*/ 365873 h 168"/>
                <a:gd name="T8" fmla="*/ 144867 w 146"/>
                <a:gd name="T9" fmla="*/ 16497 h 168"/>
                <a:gd name="T10" fmla="*/ 168206 w 146"/>
                <a:gd name="T11" fmla="*/ 0 h 168"/>
                <a:gd name="T12" fmla="*/ 192536 w 146"/>
                <a:gd name="T13" fmla="*/ 16497 h 168"/>
                <a:gd name="T14" fmla="*/ 335305 w 146"/>
                <a:gd name="T15" fmla="*/ 365873 h 168"/>
                <a:gd name="T16" fmla="*/ 289689 w 146"/>
                <a:gd name="T17" fmla="*/ 386049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w="9525">
              <a:noFill/>
              <a:round/>
            </a:ln>
          </p:spPr>
          <p:txBody>
            <a:bodyPr/>
            <a:lstStyle/>
            <a:p>
              <a:pPr>
                <a:defRPr/>
              </a:pPr>
              <a:endParaRPr lang="zh-CN" altLang="en-US"/>
            </a:p>
          </p:txBody>
        </p:sp>
        <p:sp>
          <p:nvSpPr>
            <p:cNvPr id="1115" name="Oval 61"/>
            <p:cNvSpPr>
              <a:spLocks noChangeArrowheads="1"/>
            </p:cNvSpPr>
            <p:nvPr/>
          </p:nvSpPr>
          <p:spPr bwMode="auto">
            <a:xfrm>
              <a:off x="-824" y="1638"/>
              <a:ext cx="119" cy="121"/>
            </a:xfrm>
            <a:prstGeom prst="ellipse">
              <a:avLst/>
            </a:prstGeom>
            <a:solidFill>
              <a:srgbClr val="34495E"/>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
          <p:nvSpPr>
            <p:cNvPr id="1116" name="Freeform 62"/>
            <p:cNvSpPr>
              <a:spLocks noEditPoints="1"/>
            </p:cNvSpPr>
            <p:nvPr/>
          </p:nvSpPr>
          <p:spPr bwMode="auto">
            <a:xfrm>
              <a:off x="761" y="3170"/>
              <a:ext cx="642" cy="641"/>
            </a:xfrm>
            <a:custGeom>
              <a:avLst/>
              <a:gdLst>
                <a:gd name="T0" fmla="*/ 0 w 641"/>
                <a:gd name="T1" fmla="*/ 0 h 641"/>
                <a:gd name="T2" fmla="*/ 0 w 641"/>
                <a:gd name="T3" fmla="*/ 641 h 641"/>
                <a:gd name="T4" fmla="*/ 641 w 641"/>
                <a:gd name="T5" fmla="*/ 641 h 641"/>
                <a:gd name="T6" fmla="*/ 641 w 641"/>
                <a:gd name="T7" fmla="*/ 0 h 641"/>
                <a:gd name="T8" fmla="*/ 0 w 641"/>
                <a:gd name="T9" fmla="*/ 0 h 641"/>
                <a:gd name="T10" fmla="*/ 475 w 641"/>
                <a:gd name="T11" fmla="*/ 475 h 641"/>
                <a:gd name="T12" fmla="*/ 166 w 641"/>
                <a:gd name="T13" fmla="*/ 475 h 641"/>
                <a:gd name="T14" fmla="*/ 166 w 641"/>
                <a:gd name="T15" fmla="*/ 166 h 641"/>
                <a:gd name="T16" fmla="*/ 475 w 641"/>
                <a:gd name="T17" fmla="*/ 166 h 641"/>
                <a:gd name="T18" fmla="*/ 475 w 641"/>
                <a:gd name="T19" fmla="*/ 475 h 6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1" h="641">
                  <a:moveTo>
                    <a:pt x="0" y="0"/>
                  </a:moveTo>
                  <a:lnTo>
                    <a:pt x="0" y="641"/>
                  </a:lnTo>
                  <a:lnTo>
                    <a:pt x="641" y="641"/>
                  </a:lnTo>
                  <a:lnTo>
                    <a:pt x="641" y="0"/>
                  </a:lnTo>
                  <a:lnTo>
                    <a:pt x="0" y="0"/>
                  </a:lnTo>
                  <a:close/>
                  <a:moveTo>
                    <a:pt x="475" y="475"/>
                  </a:moveTo>
                  <a:lnTo>
                    <a:pt x="166" y="475"/>
                  </a:lnTo>
                  <a:lnTo>
                    <a:pt x="166" y="166"/>
                  </a:lnTo>
                  <a:lnTo>
                    <a:pt x="475" y="166"/>
                  </a:lnTo>
                  <a:lnTo>
                    <a:pt x="475" y="475"/>
                  </a:lnTo>
                  <a:close/>
                </a:path>
              </a:pathLst>
            </a:custGeom>
            <a:solidFill>
              <a:srgbClr val="3C5468"/>
            </a:solidFill>
            <a:ln w="9525">
              <a:noFill/>
              <a:round/>
            </a:ln>
          </p:spPr>
          <p:txBody>
            <a:bodyPr/>
            <a:lstStyle/>
            <a:p>
              <a:pPr>
                <a:defRPr/>
              </a:pPr>
              <a:endParaRPr lang="zh-CN" altLang="en-US"/>
            </a:p>
          </p:txBody>
        </p:sp>
        <p:sp>
          <p:nvSpPr>
            <p:cNvPr id="1117" name="Freeform 63"/>
            <p:cNvSpPr/>
            <p:nvPr/>
          </p:nvSpPr>
          <p:spPr bwMode="auto">
            <a:xfrm>
              <a:off x="1082" y="3170"/>
              <a:ext cx="322" cy="641"/>
            </a:xfrm>
            <a:custGeom>
              <a:avLst/>
              <a:gdLst>
                <a:gd name="T0" fmla="*/ 322 w 322"/>
                <a:gd name="T1" fmla="*/ 0 h 641"/>
                <a:gd name="T2" fmla="*/ 0 w 322"/>
                <a:gd name="T3" fmla="*/ 0 h 641"/>
                <a:gd name="T4" fmla="*/ 0 w 322"/>
                <a:gd name="T5" fmla="*/ 166 h 641"/>
                <a:gd name="T6" fmla="*/ 156 w 322"/>
                <a:gd name="T7" fmla="*/ 166 h 641"/>
                <a:gd name="T8" fmla="*/ 156 w 322"/>
                <a:gd name="T9" fmla="*/ 475 h 641"/>
                <a:gd name="T10" fmla="*/ 0 w 322"/>
                <a:gd name="T11" fmla="*/ 475 h 641"/>
                <a:gd name="T12" fmla="*/ 0 w 322"/>
                <a:gd name="T13" fmla="*/ 641 h 641"/>
                <a:gd name="T14" fmla="*/ 322 w 322"/>
                <a:gd name="T15" fmla="*/ 641 h 641"/>
                <a:gd name="T16" fmla="*/ 322 w 322"/>
                <a:gd name="T17" fmla="*/ 0 h 6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 h="641">
                  <a:moveTo>
                    <a:pt x="322" y="0"/>
                  </a:moveTo>
                  <a:lnTo>
                    <a:pt x="0" y="0"/>
                  </a:lnTo>
                  <a:lnTo>
                    <a:pt x="0" y="166"/>
                  </a:lnTo>
                  <a:lnTo>
                    <a:pt x="156" y="166"/>
                  </a:lnTo>
                  <a:lnTo>
                    <a:pt x="156" y="475"/>
                  </a:lnTo>
                  <a:lnTo>
                    <a:pt x="0" y="475"/>
                  </a:lnTo>
                  <a:lnTo>
                    <a:pt x="0" y="641"/>
                  </a:lnTo>
                  <a:lnTo>
                    <a:pt x="322" y="641"/>
                  </a:lnTo>
                  <a:lnTo>
                    <a:pt x="322" y="0"/>
                  </a:lnTo>
                  <a:close/>
                </a:path>
              </a:pathLst>
            </a:custGeom>
            <a:solidFill>
              <a:srgbClr val="435A68"/>
            </a:solidFill>
            <a:ln w="9525">
              <a:noFill/>
              <a:round/>
            </a:ln>
          </p:spPr>
          <p:txBody>
            <a:bodyPr/>
            <a:lstStyle/>
            <a:p>
              <a:pPr>
                <a:defRPr/>
              </a:pPr>
              <a:endParaRPr lang="zh-CN" altLang="en-US"/>
            </a:p>
          </p:txBody>
        </p:sp>
      </p:grpSp>
      <p:sp>
        <p:nvSpPr>
          <p:cNvPr id="1064" name="矩形 113"/>
          <p:cNvSpPr>
            <a:spLocks noChangeArrowheads="1"/>
          </p:cNvSpPr>
          <p:nvPr userDrawn="1"/>
        </p:nvSpPr>
        <p:spPr bwMode="auto">
          <a:xfrm>
            <a:off x="0" y="801688"/>
            <a:ext cx="12192000" cy="6056312"/>
          </a:xfrm>
          <a:prstGeom prst="rect">
            <a:avLst/>
          </a:prstGeom>
          <a:solidFill>
            <a:schemeClr val="bg1">
              <a:alpha val="92940"/>
            </a:schemeClr>
          </a:solidFill>
          <a:ln>
            <a:noFill/>
          </a:ln>
        </p:spPr>
        <p:txBody>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defRPr/>
            </a:pPr>
            <a:endParaRPr lang="zh-CN" altLang="en-US" smtClean="0"/>
          </a:p>
        </p:txBody>
      </p:sp>
    </p:spTree>
  </p:cSld>
  <p:clrMap bg1="lt1" tx1="dk1" bg2="lt2" tx2="dk2" accent1="accent1" accent2="accent2" accent3="accent3" accent4="accent4" accent5="accent5" accent6="accent6" hlink="hlink" folHlink="folHlink"/>
  <p:sldLayoutIdLst>
    <p:sldLayoutId id="2147483649" r:id="rId1"/>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MS PGothic" pitchFamily="34" charset="-128"/>
        </a:defRPr>
      </a:lvl1pPr>
      <a:lvl2pPr marL="914400" indent="-914400" algn="l" rtl="0" eaLnBrk="0" fontAlgn="base" hangingPunct="0">
        <a:lnSpc>
          <a:spcPct val="90000"/>
        </a:lnSpc>
        <a:spcBef>
          <a:spcPct val="0"/>
        </a:spcBef>
        <a:spcAft>
          <a:spcPct val="0"/>
        </a:spcAft>
        <a:defRPr sz="4400">
          <a:solidFill>
            <a:schemeClr val="tx1"/>
          </a:solidFill>
          <a:latin typeface="MS PGothic" pitchFamily="34" charset="-128"/>
          <a:ea typeface="微软雅黑" pitchFamily="34" charset="-122"/>
          <a:sym typeface="MS PGothic" pitchFamily="34" charset="-128"/>
        </a:defRPr>
      </a:lvl2pPr>
      <a:lvl3pPr marL="914400" indent="-914400" algn="l" rtl="0" eaLnBrk="0" fontAlgn="base" hangingPunct="0">
        <a:lnSpc>
          <a:spcPct val="90000"/>
        </a:lnSpc>
        <a:spcBef>
          <a:spcPct val="0"/>
        </a:spcBef>
        <a:spcAft>
          <a:spcPct val="0"/>
        </a:spcAft>
        <a:defRPr sz="4400">
          <a:solidFill>
            <a:schemeClr val="tx1"/>
          </a:solidFill>
          <a:latin typeface="MS PGothic" pitchFamily="34" charset="-128"/>
          <a:ea typeface="微软雅黑" pitchFamily="34" charset="-122"/>
          <a:sym typeface="MS PGothic" pitchFamily="34" charset="-128"/>
        </a:defRPr>
      </a:lvl3pPr>
      <a:lvl4pPr marL="914400" indent="-914400" algn="l" rtl="0" eaLnBrk="0" fontAlgn="base" hangingPunct="0">
        <a:lnSpc>
          <a:spcPct val="90000"/>
        </a:lnSpc>
        <a:spcBef>
          <a:spcPct val="0"/>
        </a:spcBef>
        <a:spcAft>
          <a:spcPct val="0"/>
        </a:spcAft>
        <a:defRPr sz="4400">
          <a:solidFill>
            <a:schemeClr val="tx1"/>
          </a:solidFill>
          <a:latin typeface="MS PGothic" pitchFamily="34" charset="-128"/>
          <a:ea typeface="微软雅黑" pitchFamily="34" charset="-122"/>
          <a:sym typeface="MS PGothic" pitchFamily="34" charset="-128"/>
        </a:defRPr>
      </a:lvl4pPr>
      <a:lvl5pPr marL="914400" indent="-914400" algn="l" rtl="0" eaLnBrk="0" fontAlgn="base" hangingPunct="0">
        <a:lnSpc>
          <a:spcPct val="90000"/>
        </a:lnSpc>
        <a:spcBef>
          <a:spcPct val="0"/>
        </a:spcBef>
        <a:spcAft>
          <a:spcPct val="0"/>
        </a:spcAft>
        <a:defRPr sz="4400">
          <a:solidFill>
            <a:schemeClr val="tx1"/>
          </a:solidFill>
          <a:latin typeface="MS PGothic" pitchFamily="34" charset="-128"/>
          <a:ea typeface="微软雅黑" pitchFamily="34" charset="-122"/>
          <a:sym typeface="MS PGothic" pitchFamily="34" charset="-128"/>
        </a:defRPr>
      </a:lvl5pPr>
      <a:lvl6pPr marL="1371600" indent="-914400" algn="l" rtl="0" fontAlgn="base">
        <a:lnSpc>
          <a:spcPct val="90000"/>
        </a:lnSpc>
        <a:spcBef>
          <a:spcPct val="0"/>
        </a:spcBef>
        <a:spcAft>
          <a:spcPct val="0"/>
        </a:spcAft>
        <a:defRPr sz="4400">
          <a:solidFill>
            <a:schemeClr val="tx1"/>
          </a:solidFill>
          <a:latin typeface="MS PGothic" pitchFamily="34" charset="-128"/>
          <a:ea typeface="微软雅黑" pitchFamily="34" charset="-122"/>
          <a:sym typeface="MS PGothic" pitchFamily="34" charset="-128"/>
        </a:defRPr>
      </a:lvl6pPr>
      <a:lvl7pPr marL="1828800" indent="-914400" algn="l" rtl="0" fontAlgn="base">
        <a:lnSpc>
          <a:spcPct val="90000"/>
        </a:lnSpc>
        <a:spcBef>
          <a:spcPct val="0"/>
        </a:spcBef>
        <a:spcAft>
          <a:spcPct val="0"/>
        </a:spcAft>
        <a:defRPr sz="4400">
          <a:solidFill>
            <a:schemeClr val="tx1"/>
          </a:solidFill>
          <a:latin typeface="MS PGothic" pitchFamily="34" charset="-128"/>
          <a:ea typeface="微软雅黑" pitchFamily="34" charset="-122"/>
          <a:sym typeface="MS PGothic" pitchFamily="34" charset="-128"/>
        </a:defRPr>
      </a:lvl7pPr>
      <a:lvl8pPr marL="2286000" indent="-914400" algn="l" rtl="0" fontAlgn="base">
        <a:lnSpc>
          <a:spcPct val="90000"/>
        </a:lnSpc>
        <a:spcBef>
          <a:spcPct val="0"/>
        </a:spcBef>
        <a:spcAft>
          <a:spcPct val="0"/>
        </a:spcAft>
        <a:defRPr sz="4400">
          <a:solidFill>
            <a:schemeClr val="tx1"/>
          </a:solidFill>
          <a:latin typeface="MS PGothic" pitchFamily="34" charset="-128"/>
          <a:ea typeface="微软雅黑" pitchFamily="34" charset="-122"/>
          <a:sym typeface="MS PGothic" pitchFamily="34" charset="-128"/>
        </a:defRPr>
      </a:lvl8pPr>
      <a:lvl9pPr marL="2743200" indent="-914400" algn="l" rtl="0" fontAlgn="base">
        <a:lnSpc>
          <a:spcPct val="90000"/>
        </a:lnSpc>
        <a:spcBef>
          <a:spcPct val="0"/>
        </a:spcBef>
        <a:spcAft>
          <a:spcPct val="0"/>
        </a:spcAft>
        <a:defRPr sz="4400">
          <a:solidFill>
            <a:schemeClr val="tx1"/>
          </a:solidFill>
          <a:latin typeface="MS PGothic" pitchFamily="34" charset="-128"/>
          <a:ea typeface="微软雅黑" pitchFamily="34" charset="-122"/>
          <a:sym typeface="MS PGothic" pitchFamily="34" charset="-128"/>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tags" Target="../tags/tag22.xml"/></Relationships>
</file>

<file path=ppt/slides/_rels/slide100.xml.rels><?xml version="1.0" encoding="UTF-8" standalone="yes"?>
<Relationships xmlns="http://schemas.openxmlformats.org/package/2006/relationships"><Relationship Id="rId7" Type="http://schemas.openxmlformats.org/officeDocument/2006/relationships/notesSlide" Target="../notesSlides/notesSlide100.xml"/><Relationship Id="rId6"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audio" Target="../media/audio3.wav"/><Relationship Id="rId3" Type="http://schemas.openxmlformats.org/officeDocument/2006/relationships/image" Target="../media/image197.png"/><Relationship Id="rId2" Type="http://schemas.openxmlformats.org/officeDocument/2006/relationships/tags" Target="../tags/tag238.xml"/><Relationship Id="rId1" Type="http://schemas.openxmlformats.org/officeDocument/2006/relationships/tags" Target="../tags/tag237.xml"/></Relationships>
</file>

<file path=ppt/slides/_rels/slide10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03.png"/><Relationship Id="rId7" Type="http://schemas.openxmlformats.org/officeDocument/2006/relationships/image" Target="../media/image202.jpeg"/><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 Id="rId3" Type="http://schemas.openxmlformats.org/officeDocument/2006/relationships/image" Target="../media/image198.png"/><Relationship Id="rId2" Type="http://schemas.openxmlformats.org/officeDocument/2006/relationships/tags" Target="../tags/tag240.xml"/><Relationship Id="rId10" Type="http://schemas.openxmlformats.org/officeDocument/2006/relationships/notesSlide" Target="../notesSlides/notesSlide101.xml"/><Relationship Id="rId1" Type="http://schemas.openxmlformats.org/officeDocument/2006/relationships/tags" Target="../tags/tag239.xml"/></Relationships>
</file>

<file path=ppt/slides/_rels/slide10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09.png"/><Relationship Id="rId7" Type="http://schemas.openxmlformats.org/officeDocument/2006/relationships/image" Target="../media/image208.png"/><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5.jpeg"/><Relationship Id="rId3" Type="http://schemas.openxmlformats.org/officeDocument/2006/relationships/image" Target="../media/image204.jpeg"/><Relationship Id="rId2" Type="http://schemas.openxmlformats.org/officeDocument/2006/relationships/tags" Target="../tags/tag242.xml"/><Relationship Id="rId10" Type="http://schemas.openxmlformats.org/officeDocument/2006/relationships/notesSlide" Target="../notesSlides/notesSlide102.xml"/><Relationship Id="rId1" Type="http://schemas.openxmlformats.org/officeDocument/2006/relationships/tags" Target="../tags/tag241.xml"/></Relationships>
</file>

<file path=ppt/slides/_rels/slide103.xml.rels><?xml version="1.0" encoding="UTF-8" standalone="yes"?>
<Relationships xmlns="http://schemas.openxmlformats.org/package/2006/relationships"><Relationship Id="rId8" Type="http://schemas.openxmlformats.org/officeDocument/2006/relationships/notesSlide" Target="../notesSlides/notesSlide103.xml"/><Relationship Id="rId7" Type="http://schemas.openxmlformats.org/officeDocument/2006/relationships/slideLayout" Target="../slideLayouts/slideLayout1.xml"/><Relationship Id="rId6" Type="http://schemas.openxmlformats.org/officeDocument/2006/relationships/image" Target="../media/image213.jpeg"/><Relationship Id="rId5" Type="http://schemas.openxmlformats.org/officeDocument/2006/relationships/image" Target="../media/image212.jpeg"/><Relationship Id="rId4" Type="http://schemas.openxmlformats.org/officeDocument/2006/relationships/image" Target="../media/image211.png"/><Relationship Id="rId3" Type="http://schemas.openxmlformats.org/officeDocument/2006/relationships/image" Target="../media/image210.png"/><Relationship Id="rId2" Type="http://schemas.openxmlformats.org/officeDocument/2006/relationships/tags" Target="../tags/tag244.xml"/><Relationship Id="rId1" Type="http://schemas.openxmlformats.org/officeDocument/2006/relationships/tags" Target="../tags/tag243.xml"/></Relationships>
</file>

<file path=ppt/slides/_rels/slide104.xml.rels><?xml version="1.0" encoding="UTF-8" standalone="yes"?>
<Relationships xmlns="http://schemas.openxmlformats.org/package/2006/relationships"><Relationship Id="rId7" Type="http://schemas.openxmlformats.org/officeDocument/2006/relationships/notesSlide" Target="../notesSlides/notesSlide104.xml"/><Relationship Id="rId6" Type="http://schemas.openxmlformats.org/officeDocument/2006/relationships/slideLayout" Target="../slideLayouts/slideLayout1.xml"/><Relationship Id="rId5" Type="http://schemas.openxmlformats.org/officeDocument/2006/relationships/image" Target="../media/image216.jpeg"/><Relationship Id="rId4" Type="http://schemas.openxmlformats.org/officeDocument/2006/relationships/image" Target="../media/image215.jpeg"/><Relationship Id="rId3" Type="http://schemas.openxmlformats.org/officeDocument/2006/relationships/image" Target="../media/image214.jpeg"/><Relationship Id="rId2" Type="http://schemas.openxmlformats.org/officeDocument/2006/relationships/tags" Target="../tags/tag246.xml"/><Relationship Id="rId1" Type="http://schemas.openxmlformats.org/officeDocument/2006/relationships/tags" Target="../tags/tag245.xml"/></Relationships>
</file>

<file path=ppt/slides/_rels/slide105.xml.rels><?xml version="1.0" encoding="UTF-8" standalone="yes"?>
<Relationships xmlns="http://schemas.openxmlformats.org/package/2006/relationships"><Relationship Id="rId6" Type="http://schemas.openxmlformats.org/officeDocument/2006/relationships/notesSlide" Target="../notesSlides/notesSlide105.xml"/><Relationship Id="rId5" Type="http://schemas.openxmlformats.org/officeDocument/2006/relationships/slideLayout" Target="../slideLayouts/slideLayout1.xml"/><Relationship Id="rId4" Type="http://schemas.openxmlformats.org/officeDocument/2006/relationships/image" Target="../media/image218.jpeg"/><Relationship Id="rId3" Type="http://schemas.openxmlformats.org/officeDocument/2006/relationships/image" Target="../media/image217.jpeg"/><Relationship Id="rId2" Type="http://schemas.openxmlformats.org/officeDocument/2006/relationships/tags" Target="../tags/tag248.xml"/><Relationship Id="rId1" Type="http://schemas.openxmlformats.org/officeDocument/2006/relationships/tags" Target="../tags/tag247.xml"/></Relationships>
</file>

<file path=ppt/slides/_rels/slide106.xml.rels><?xml version="1.0" encoding="UTF-8" standalone="yes"?>
<Relationships xmlns="http://schemas.openxmlformats.org/package/2006/relationships"><Relationship Id="rId7" Type="http://schemas.openxmlformats.org/officeDocument/2006/relationships/notesSlide" Target="../notesSlides/notesSlide106.xml"/><Relationship Id="rId6" Type="http://schemas.openxmlformats.org/officeDocument/2006/relationships/slideLayout" Target="../slideLayouts/slideLayout1.xml"/><Relationship Id="rId5" Type="http://schemas.openxmlformats.org/officeDocument/2006/relationships/image" Target="../media/image221.jpeg"/><Relationship Id="rId4" Type="http://schemas.openxmlformats.org/officeDocument/2006/relationships/image" Target="../media/image220.jpeg"/><Relationship Id="rId3" Type="http://schemas.openxmlformats.org/officeDocument/2006/relationships/image" Target="../media/image219.jpeg"/><Relationship Id="rId2" Type="http://schemas.openxmlformats.org/officeDocument/2006/relationships/tags" Target="../tags/tag250.xml"/><Relationship Id="rId1" Type="http://schemas.openxmlformats.org/officeDocument/2006/relationships/tags" Target="../tags/tag249.xml"/></Relationships>
</file>

<file path=ppt/slides/_rels/slide107.xml.rels><?xml version="1.0" encoding="UTF-8" standalone="yes"?>
<Relationships xmlns="http://schemas.openxmlformats.org/package/2006/relationships"><Relationship Id="rId5" Type="http://schemas.openxmlformats.org/officeDocument/2006/relationships/notesSlide" Target="../notesSlides/notesSlide107.xml"/><Relationship Id="rId4" Type="http://schemas.openxmlformats.org/officeDocument/2006/relationships/slideLayout" Target="../slideLayouts/slideLayout1.xml"/><Relationship Id="rId3" Type="http://schemas.openxmlformats.org/officeDocument/2006/relationships/image" Target="../media/image222.jpeg"/><Relationship Id="rId2" Type="http://schemas.openxmlformats.org/officeDocument/2006/relationships/tags" Target="../tags/tag252.xml"/><Relationship Id="rId1" Type="http://schemas.openxmlformats.org/officeDocument/2006/relationships/tags" Target="../tags/tag251.xml"/></Relationships>
</file>

<file path=ppt/slides/_rels/slide108.xml.rels><?xml version="1.0" encoding="UTF-8" standalone="yes"?>
<Relationships xmlns="http://schemas.openxmlformats.org/package/2006/relationships"><Relationship Id="rId5" Type="http://schemas.openxmlformats.org/officeDocument/2006/relationships/notesSlide" Target="../notesSlides/notesSlide108.xml"/><Relationship Id="rId4" Type="http://schemas.openxmlformats.org/officeDocument/2006/relationships/slideLayout" Target="../slideLayouts/slideLayout1.xml"/><Relationship Id="rId3" Type="http://schemas.openxmlformats.org/officeDocument/2006/relationships/image" Target="../media/image223.jpeg"/><Relationship Id="rId2" Type="http://schemas.openxmlformats.org/officeDocument/2006/relationships/tags" Target="../tags/tag254.xml"/><Relationship Id="rId1" Type="http://schemas.openxmlformats.org/officeDocument/2006/relationships/tags" Target="../tags/tag253.xml"/></Relationships>
</file>

<file path=ppt/slides/_rels/slide109.xml.rels><?xml version="1.0" encoding="UTF-8" standalone="yes"?>
<Relationships xmlns="http://schemas.openxmlformats.org/package/2006/relationships"><Relationship Id="rId5" Type="http://schemas.openxmlformats.org/officeDocument/2006/relationships/notesSlide" Target="../notesSlides/notesSlide109.xml"/><Relationship Id="rId4" Type="http://schemas.openxmlformats.org/officeDocument/2006/relationships/slideLayout" Target="../slideLayouts/slideLayout1.xml"/><Relationship Id="rId3" Type="http://schemas.openxmlformats.org/officeDocument/2006/relationships/image" Target="../media/image224.jpeg"/><Relationship Id="rId2" Type="http://schemas.openxmlformats.org/officeDocument/2006/relationships/tags" Target="../tags/tag256.xml"/><Relationship Id="rId1" Type="http://schemas.openxmlformats.org/officeDocument/2006/relationships/tags" Target="../tags/tag255.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tags" Target="../tags/tag23.xml"/></Relationships>
</file>

<file path=ppt/slides/_rels/slide110.xml.rels><?xml version="1.0" encoding="UTF-8" standalone="yes"?>
<Relationships xmlns="http://schemas.openxmlformats.org/package/2006/relationships"><Relationship Id="rId5" Type="http://schemas.openxmlformats.org/officeDocument/2006/relationships/notesSlide" Target="../notesSlides/notesSlide110.xml"/><Relationship Id="rId4" Type="http://schemas.openxmlformats.org/officeDocument/2006/relationships/slideLayout" Target="../slideLayouts/slideLayout1.xml"/><Relationship Id="rId3" Type="http://schemas.openxmlformats.org/officeDocument/2006/relationships/image" Target="../media/image225.jpeg"/><Relationship Id="rId2" Type="http://schemas.openxmlformats.org/officeDocument/2006/relationships/tags" Target="../tags/tag258.xml"/><Relationship Id="rId1" Type="http://schemas.openxmlformats.org/officeDocument/2006/relationships/tags" Target="../tags/tag257.xml"/></Relationships>
</file>

<file path=ppt/slides/_rels/slide111.xml.rels><?xml version="1.0" encoding="UTF-8" standalone="yes"?>
<Relationships xmlns="http://schemas.openxmlformats.org/package/2006/relationships"><Relationship Id="rId5" Type="http://schemas.openxmlformats.org/officeDocument/2006/relationships/notesSlide" Target="../notesSlides/notesSlide111.xml"/><Relationship Id="rId4" Type="http://schemas.openxmlformats.org/officeDocument/2006/relationships/slideLayout" Target="../slideLayouts/slideLayout1.xml"/><Relationship Id="rId3" Type="http://schemas.openxmlformats.org/officeDocument/2006/relationships/image" Target="../media/image226.jpeg"/><Relationship Id="rId2" Type="http://schemas.openxmlformats.org/officeDocument/2006/relationships/tags" Target="../tags/tag260.xml"/><Relationship Id="rId1" Type="http://schemas.openxmlformats.org/officeDocument/2006/relationships/tags" Target="../tags/tag259.xml"/></Relationships>
</file>

<file path=ppt/slides/_rels/slide112.xml.rels><?xml version="1.0" encoding="UTF-8" standalone="yes"?>
<Relationships xmlns="http://schemas.openxmlformats.org/package/2006/relationships"><Relationship Id="rId4" Type="http://schemas.openxmlformats.org/officeDocument/2006/relationships/notesSlide" Target="../notesSlides/notesSlide112.xml"/><Relationship Id="rId3" Type="http://schemas.openxmlformats.org/officeDocument/2006/relationships/slideLayout" Target="../slideLayouts/slideLayout1.xml"/><Relationship Id="rId2" Type="http://schemas.openxmlformats.org/officeDocument/2006/relationships/tags" Target="../tags/tag262.xml"/><Relationship Id="rId1" Type="http://schemas.openxmlformats.org/officeDocument/2006/relationships/tags" Target="../tags/tag261.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xml"/><Relationship Id="rId1" Type="http://schemas.openxmlformats.org/officeDocument/2006/relationships/image" Target="../media/image227.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xml"/><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2.jpeg"/><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jpe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xml"/><Relationship Id="rId7" Type="http://schemas.openxmlformats.org/officeDocument/2006/relationships/image" Target="../media/image49.jpeg"/><Relationship Id="rId6" Type="http://schemas.openxmlformats.org/officeDocument/2006/relationships/tags" Target="../tags/tag41.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1" Type="http://schemas.openxmlformats.org/officeDocument/2006/relationships/notesSlide" Target="../notesSlides/notesSlide18.xml"/><Relationship Id="rId20" Type="http://schemas.openxmlformats.org/officeDocument/2006/relationships/slideLayout" Target="../slideLayouts/slideLayout1.xml"/><Relationship Id="rId2" Type="http://schemas.openxmlformats.org/officeDocument/2006/relationships/tags" Target="../tags/tag42.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image" Target="../media/image51.png"/><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image" Target="../media/image50.png"/></Relationships>
</file>

<file path=ppt/slides/_rels/slide19.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media/image52.png"/><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7" Type="http://schemas.openxmlformats.org/officeDocument/2006/relationships/notesSlide" Target="../notesSlides/notesSlide19.xml"/><Relationship Id="rId16" Type="http://schemas.openxmlformats.org/officeDocument/2006/relationships/slideLayout" Target="../slideLayouts/slideLayout1.xml"/><Relationship Id="rId15" Type="http://schemas.openxmlformats.org/officeDocument/2006/relationships/image" Target="../media/image49.jpeg"/><Relationship Id="rId14" Type="http://schemas.openxmlformats.org/officeDocument/2006/relationships/tags" Target="../tags/tag69.xml"/><Relationship Id="rId13" Type="http://schemas.openxmlformats.org/officeDocument/2006/relationships/image" Target="../media/image54.jpeg"/><Relationship Id="rId12" Type="http://schemas.openxmlformats.org/officeDocument/2006/relationships/image" Target="../media/image53.png"/><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49.jpeg"/><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55.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9.png"/><Relationship Id="rId7" Type="http://schemas.openxmlformats.org/officeDocument/2006/relationships/image" Target="../media/image58.png"/><Relationship Id="rId6" Type="http://schemas.openxmlformats.org/officeDocument/2006/relationships/image" Target="../media/image57.png"/><Relationship Id="rId5" Type="http://schemas.openxmlformats.org/officeDocument/2006/relationships/image" Target="../media/image49.jpe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notesSlide" Target="../notesSlides/notesSlide21.xml"/><Relationship Id="rId1" Type="http://schemas.openxmlformats.org/officeDocument/2006/relationships/image" Target="../media/image55.png"/></Relationships>
</file>

<file path=ppt/slides/_rels/slide22.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62.png"/><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49.jpe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6" Type="http://schemas.openxmlformats.org/officeDocument/2006/relationships/notesSlide" Target="../notesSlides/notesSlide22.xml"/><Relationship Id="rId15" Type="http://schemas.openxmlformats.org/officeDocument/2006/relationships/slideLayout" Target="../slideLayouts/slideLayout1.xml"/><Relationship Id="rId14" Type="http://schemas.openxmlformats.org/officeDocument/2006/relationships/image" Target="../media/image68.jpeg"/><Relationship Id="rId13" Type="http://schemas.openxmlformats.org/officeDocument/2006/relationships/image" Target="../media/image67.png"/><Relationship Id="rId12" Type="http://schemas.openxmlformats.org/officeDocument/2006/relationships/image" Target="../media/image66.png"/><Relationship Id="rId11" Type="http://schemas.openxmlformats.org/officeDocument/2006/relationships/image" Target="../media/image65.png"/><Relationship Id="rId10" Type="http://schemas.openxmlformats.org/officeDocument/2006/relationships/image" Target="../media/image64.png"/><Relationship Id="rId1" Type="http://schemas.openxmlformats.org/officeDocument/2006/relationships/image" Target="../media/image55.png"/></Relationships>
</file>

<file path=ppt/slides/_rels/slide23.xml.rels><?xml version="1.0" encoding="UTF-8" standalone="yes"?>
<Relationships xmlns="http://schemas.openxmlformats.org/package/2006/relationships"><Relationship Id="rId9" Type="http://schemas.openxmlformats.org/officeDocument/2006/relationships/image" Target="../media/image73.png"/><Relationship Id="rId8" Type="http://schemas.openxmlformats.org/officeDocument/2006/relationships/image" Target="../media/image72.png"/><Relationship Id="rId7" Type="http://schemas.openxmlformats.org/officeDocument/2006/relationships/image" Target="../media/image71.png"/><Relationship Id="rId6" Type="http://schemas.openxmlformats.org/officeDocument/2006/relationships/image" Target="../media/image70.png"/><Relationship Id="rId5" Type="http://schemas.openxmlformats.org/officeDocument/2006/relationships/image" Target="../media/image49.jpe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5" Type="http://schemas.openxmlformats.org/officeDocument/2006/relationships/notesSlide" Target="../notesSlides/notesSlide23.xml"/><Relationship Id="rId14" Type="http://schemas.openxmlformats.org/officeDocument/2006/relationships/slideLayout" Target="../slideLayouts/slideLayout1.xml"/><Relationship Id="rId13" Type="http://schemas.openxmlformats.org/officeDocument/2006/relationships/image" Target="../media/image77.png"/><Relationship Id="rId12" Type="http://schemas.openxmlformats.org/officeDocument/2006/relationships/image" Target="../media/image76.png"/><Relationship Id="rId11" Type="http://schemas.openxmlformats.org/officeDocument/2006/relationships/image" Target="../media/image75.png"/><Relationship Id="rId10" Type="http://schemas.openxmlformats.org/officeDocument/2006/relationships/image" Target="../media/image74.png"/><Relationship Id="rId1" Type="http://schemas.openxmlformats.org/officeDocument/2006/relationships/image" Target="../media/image69.jpeg"/></Relationships>
</file>

<file path=ppt/slides/_rels/slide24.xml.rels><?xml version="1.0" encoding="UTF-8" standalone="yes"?>
<Relationships xmlns="http://schemas.openxmlformats.org/package/2006/relationships"><Relationship Id="rId9" Type="http://schemas.openxmlformats.org/officeDocument/2006/relationships/image" Target="../media/image73.png"/><Relationship Id="rId8" Type="http://schemas.openxmlformats.org/officeDocument/2006/relationships/image" Target="../media/image72.png"/><Relationship Id="rId7" Type="http://schemas.openxmlformats.org/officeDocument/2006/relationships/image" Target="../media/image71.png"/><Relationship Id="rId6" Type="http://schemas.openxmlformats.org/officeDocument/2006/relationships/image" Target="../media/image70.png"/><Relationship Id="rId5" Type="http://schemas.openxmlformats.org/officeDocument/2006/relationships/image" Target="../media/image49.jpeg"/><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5" Type="http://schemas.openxmlformats.org/officeDocument/2006/relationships/notesSlide" Target="../notesSlides/notesSlide24.xml"/><Relationship Id="rId14" Type="http://schemas.openxmlformats.org/officeDocument/2006/relationships/slideLayout" Target="../slideLayouts/slideLayout1.xml"/><Relationship Id="rId13" Type="http://schemas.openxmlformats.org/officeDocument/2006/relationships/image" Target="../media/image77.png"/><Relationship Id="rId12" Type="http://schemas.openxmlformats.org/officeDocument/2006/relationships/image" Target="../media/image76.png"/><Relationship Id="rId11" Type="http://schemas.openxmlformats.org/officeDocument/2006/relationships/image" Target="../media/image75.png"/><Relationship Id="rId10" Type="http://schemas.openxmlformats.org/officeDocument/2006/relationships/image" Target="../media/image74.png"/><Relationship Id="rId1" Type="http://schemas.openxmlformats.org/officeDocument/2006/relationships/image" Target="../media/image69.jpe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1.xml"/><Relationship Id="rId7" Type="http://schemas.openxmlformats.org/officeDocument/2006/relationships/image" Target="../media/image78.jpeg"/><Relationship Id="rId6" Type="http://schemas.openxmlformats.org/officeDocument/2006/relationships/tags" Target="../tags/tag88.xml"/><Relationship Id="rId5" Type="http://schemas.openxmlformats.org/officeDocument/2006/relationships/image" Target="../media/image49.jpe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69.jpeg"/></Relationships>
</file>

<file path=ppt/slides/_rels/slide26.xml.rels><?xml version="1.0" encoding="UTF-8" standalone="yes"?>
<Relationships xmlns="http://schemas.openxmlformats.org/package/2006/relationships"><Relationship Id="rId9" Type="http://schemas.openxmlformats.org/officeDocument/2006/relationships/image" Target="../media/image81.png"/><Relationship Id="rId8" Type="http://schemas.openxmlformats.org/officeDocument/2006/relationships/image" Target="../media/image80.png"/><Relationship Id="rId7" Type="http://schemas.openxmlformats.org/officeDocument/2006/relationships/image" Target="../media/image79.png"/><Relationship Id="rId6" Type="http://schemas.openxmlformats.org/officeDocument/2006/relationships/tags" Target="../tags/tag92.xml"/><Relationship Id="rId5" Type="http://schemas.openxmlformats.org/officeDocument/2006/relationships/image" Target="../media/image49.jpeg"/><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4" Type="http://schemas.openxmlformats.org/officeDocument/2006/relationships/notesSlide" Target="../notesSlides/notesSlide26.xml"/><Relationship Id="rId13" Type="http://schemas.openxmlformats.org/officeDocument/2006/relationships/slideLayout" Target="../slideLayouts/slideLayout1.xml"/><Relationship Id="rId12" Type="http://schemas.openxmlformats.org/officeDocument/2006/relationships/image" Target="../media/image84.png"/><Relationship Id="rId11" Type="http://schemas.openxmlformats.org/officeDocument/2006/relationships/image" Target="../media/image83.png"/><Relationship Id="rId10" Type="http://schemas.openxmlformats.org/officeDocument/2006/relationships/image" Target="../media/image82.png"/><Relationship Id="rId1" Type="http://schemas.openxmlformats.org/officeDocument/2006/relationships/image" Target="../media/image69.jpe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image" Target="../media/image85.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1.xml"/><Relationship Id="rId6" Type="http://schemas.openxmlformats.org/officeDocument/2006/relationships/image" Target="../media/image86.jpeg"/><Relationship Id="rId5" Type="http://schemas.openxmlformats.org/officeDocument/2006/relationships/image" Target="../media/image49.jpeg"/><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image" Target="../media/image85.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image" Target="../media/image88.jpeg"/><Relationship Id="rId1" Type="http://schemas.openxmlformats.org/officeDocument/2006/relationships/image" Target="../media/image8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image" Target="../media/image89.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90.jpeg"/><Relationship Id="rId1" Type="http://schemas.openxmlformats.org/officeDocument/2006/relationships/tags" Target="../tags/tag10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91.jpe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49.jpe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image" Target="../media/image88.jpe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49.jpeg"/><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image" Target="../media/image88.jpeg"/></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1.xml"/><Relationship Id="rId7" Type="http://schemas.openxmlformats.org/officeDocument/2006/relationships/image" Target="../media/image95.png"/><Relationship Id="rId6" Type="http://schemas.openxmlformats.org/officeDocument/2006/relationships/image" Target="../media/image94.jpeg"/><Relationship Id="rId5" Type="http://schemas.openxmlformats.org/officeDocument/2006/relationships/image" Target="../media/image49.jpeg"/><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image" Target="../media/image88.jpeg"/></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8.jpeg"/><Relationship Id="rId7" Type="http://schemas.openxmlformats.org/officeDocument/2006/relationships/image" Target="../media/image97.jpeg"/><Relationship Id="rId6" Type="http://schemas.openxmlformats.org/officeDocument/2006/relationships/image" Target="../media/image96.jpeg"/><Relationship Id="rId5" Type="http://schemas.openxmlformats.org/officeDocument/2006/relationships/image" Target="../media/image49.jpeg"/><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0" Type="http://schemas.openxmlformats.org/officeDocument/2006/relationships/notesSlide" Target="../notesSlides/notesSlide36.xml"/><Relationship Id="rId1" Type="http://schemas.openxmlformats.org/officeDocument/2006/relationships/image" Target="../media/image8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xml"/><Relationship Id="rId2" Type="http://schemas.openxmlformats.org/officeDocument/2006/relationships/tags" Target="../tags/tag118.xml"/><Relationship Id="rId1" Type="http://schemas.openxmlformats.org/officeDocument/2006/relationships/tags" Target="../tags/tag117.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xml"/><Relationship Id="rId2" Type="http://schemas.openxmlformats.org/officeDocument/2006/relationships/tags" Target="../tags/tag120.xml"/><Relationship Id="rId1" Type="http://schemas.openxmlformats.org/officeDocument/2006/relationships/tags" Target="../tags/tag11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image" Target="../media/image99.png"/><Relationship Id="rId2" Type="http://schemas.openxmlformats.org/officeDocument/2006/relationships/tags" Target="../tags/tag122.xml"/><Relationship Id="rId1" Type="http://schemas.openxmlformats.org/officeDocument/2006/relationships/tags" Target="../tags/tag121.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1.xml"/><Relationship Id="rId3" Type="http://schemas.openxmlformats.org/officeDocument/2006/relationships/image" Target="../media/image100.png"/><Relationship Id="rId2" Type="http://schemas.openxmlformats.org/officeDocument/2006/relationships/tags" Target="../tags/tag126.xml"/><Relationship Id="rId1" Type="http://schemas.openxmlformats.org/officeDocument/2006/relationships/tags" Target="../tags/tag125.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xml"/><Relationship Id="rId2" Type="http://schemas.openxmlformats.org/officeDocument/2006/relationships/tags" Target="../tags/tag128.xml"/><Relationship Id="rId1" Type="http://schemas.openxmlformats.org/officeDocument/2006/relationships/tags" Target="../tags/tag12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xml"/><Relationship Id="rId3" Type="http://schemas.openxmlformats.org/officeDocument/2006/relationships/image" Target="../media/image101.jpeg"/><Relationship Id="rId2" Type="http://schemas.openxmlformats.org/officeDocument/2006/relationships/tags" Target="../tags/tag131.xml"/><Relationship Id="rId1" Type="http://schemas.openxmlformats.org/officeDocument/2006/relationships/tags" Target="../tags/tag130.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image" Target="../media/image102.jpe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1.xml"/><Relationship Id="rId3" Type="http://schemas.openxmlformats.org/officeDocument/2006/relationships/tags" Target="../tags/tag135.xml"/><Relationship Id="rId2" Type="http://schemas.openxmlformats.org/officeDocument/2006/relationships/image" Target="../media/image103.jpeg"/><Relationship Id="rId1" Type="http://schemas.openxmlformats.org/officeDocument/2006/relationships/tags" Target="../tags/tag134.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1.xml"/><Relationship Id="rId3" Type="http://schemas.openxmlformats.org/officeDocument/2006/relationships/tags" Target="../tags/tag137.xml"/><Relationship Id="rId2" Type="http://schemas.openxmlformats.org/officeDocument/2006/relationships/image" Target="../media/image104.jpeg"/><Relationship Id="rId1" Type="http://schemas.openxmlformats.org/officeDocument/2006/relationships/tags" Target="../tags/tag136.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1.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image" Target="../media/image105.jpeg"/></Relationships>
</file>

<file path=ppt/slides/_rels/slide5.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6.xml"/><Relationship Id="rId12" Type="http://schemas.openxmlformats.org/officeDocument/2006/relationships/notesSlide" Target="../notesSlides/notesSlide5.xml"/><Relationship Id="rId11" Type="http://schemas.openxmlformats.org/officeDocument/2006/relationships/slideLayout" Target="../slideLayouts/slideLayout1.xml"/><Relationship Id="rId10" Type="http://schemas.openxmlformats.org/officeDocument/2006/relationships/image" Target="../media/image11.png"/><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tags" Target="../tags/tag140.xml"/></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tags" Target="../tags/tag142.xml"/></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52.xml"/><Relationship Id="rId5" Type="http://schemas.openxmlformats.org/officeDocument/2006/relationships/slideLayout" Target="../slideLayouts/slideLayout1.xml"/><Relationship Id="rId4" Type="http://schemas.openxmlformats.org/officeDocument/2006/relationships/tags" Target="../tags/tag145.xml"/><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tags" Target="../tags/tag144.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1.xml"/><Relationship Id="rId3" Type="http://schemas.openxmlformats.org/officeDocument/2006/relationships/image" Target="../media/image112.png"/><Relationship Id="rId2" Type="http://schemas.openxmlformats.org/officeDocument/2006/relationships/tags" Target="../tags/tag147.xml"/><Relationship Id="rId1" Type="http://schemas.openxmlformats.org/officeDocument/2006/relationships/tags" Target="../tags/tag146.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xml"/><Relationship Id="rId2" Type="http://schemas.openxmlformats.org/officeDocument/2006/relationships/tags" Target="../tags/tag149.xml"/><Relationship Id="rId1" Type="http://schemas.openxmlformats.org/officeDocument/2006/relationships/tags" Target="../tags/tag148.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tags" Target="../tags/tag15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1.xml"/><Relationship Id="rId3" Type="http://schemas.openxmlformats.org/officeDocument/2006/relationships/image" Target="../media/image113.jpeg"/><Relationship Id="rId2" Type="http://schemas.openxmlformats.org/officeDocument/2006/relationships/tags" Target="../tags/tag154.xml"/><Relationship Id="rId1" Type="http://schemas.openxmlformats.org/officeDocument/2006/relationships/tags" Target="../tags/tag153.xml"/></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58.xml"/><Relationship Id="rId6" Type="http://schemas.openxmlformats.org/officeDocument/2006/relationships/slideLayout" Target="../slideLayouts/slideLayout1.xml"/><Relationship Id="rId5" Type="http://schemas.openxmlformats.org/officeDocument/2006/relationships/image" Target="../media/image116.jpeg"/><Relationship Id="rId4" Type="http://schemas.openxmlformats.org/officeDocument/2006/relationships/image" Target="../media/image115.jpeg"/><Relationship Id="rId3" Type="http://schemas.openxmlformats.org/officeDocument/2006/relationships/image" Target="../media/image114.png"/><Relationship Id="rId2" Type="http://schemas.openxmlformats.org/officeDocument/2006/relationships/tags" Target="../tags/tag156.xml"/><Relationship Id="rId1" Type="http://schemas.openxmlformats.org/officeDocument/2006/relationships/tags" Target="../tags/tag155.xml"/></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slideLayout" Target="../slideLayouts/slideLayout1.xml"/><Relationship Id="rId4" Type="http://schemas.openxmlformats.org/officeDocument/2006/relationships/image" Target="../media/image117.jpeg"/><Relationship Id="rId3" Type="http://schemas.openxmlformats.org/officeDocument/2006/relationships/image" Target="../media/image114.png"/><Relationship Id="rId2" Type="http://schemas.openxmlformats.org/officeDocument/2006/relationships/tags" Target="../tags/tag158.xml"/><Relationship Id="rId1" Type="http://schemas.openxmlformats.org/officeDocument/2006/relationships/tags" Target="../tags/tag157.xml"/></Relationships>
</file>

<file path=ppt/slides/_rels/slide6.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tags" Target="../tags/tag8.xml"/><Relationship Id="rId12" Type="http://schemas.openxmlformats.org/officeDocument/2006/relationships/notesSlide" Target="../notesSlides/notesSlide6.xml"/><Relationship Id="rId11" Type="http://schemas.openxmlformats.org/officeDocument/2006/relationships/slideLayout" Target="../slideLayouts/slideLayout1.xml"/><Relationship Id="rId10" Type="http://schemas.openxmlformats.org/officeDocument/2006/relationships/image" Target="../media/image19.png"/><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1.xml"/><Relationship Id="rId2" Type="http://schemas.openxmlformats.org/officeDocument/2006/relationships/tags" Target="../tags/tag160.xml"/><Relationship Id="rId1" Type="http://schemas.openxmlformats.org/officeDocument/2006/relationships/tags" Target="../tags/tag159.xml"/></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1.xml"/><Relationship Id="rId3" Type="http://schemas.openxmlformats.org/officeDocument/2006/relationships/image" Target="../media/image118.png"/><Relationship Id="rId2" Type="http://schemas.openxmlformats.org/officeDocument/2006/relationships/tags" Target="../tags/tag162.xml"/><Relationship Id="rId1" Type="http://schemas.openxmlformats.org/officeDocument/2006/relationships/tags" Target="../tags/tag161.xml"/></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slideLayout" Target="../slideLayouts/slideLayout1.xml"/><Relationship Id="rId3" Type="http://schemas.openxmlformats.org/officeDocument/2006/relationships/image" Target="../media/image119.jpeg"/><Relationship Id="rId2" Type="http://schemas.openxmlformats.org/officeDocument/2006/relationships/tags" Target="../tags/tag164.xml"/><Relationship Id="rId1" Type="http://schemas.openxmlformats.org/officeDocument/2006/relationships/tags" Target="../tags/tag163.xml"/></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63.xml"/><Relationship Id="rId6" Type="http://schemas.openxmlformats.org/officeDocument/2006/relationships/slideLayout" Target="../slideLayouts/slideLayout1.xml"/><Relationship Id="rId5" Type="http://schemas.openxmlformats.org/officeDocument/2006/relationships/image" Target="../media/image121.png"/><Relationship Id="rId4" Type="http://schemas.openxmlformats.org/officeDocument/2006/relationships/image" Target="../media/image120.jpeg"/><Relationship Id="rId3" Type="http://schemas.openxmlformats.org/officeDocument/2006/relationships/image" Target="../media/image114.png"/><Relationship Id="rId2" Type="http://schemas.openxmlformats.org/officeDocument/2006/relationships/tags" Target="../tags/tag166.xml"/><Relationship Id="rId1" Type="http://schemas.openxmlformats.org/officeDocument/2006/relationships/tags" Target="../tags/tag165.xml"/></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slideLayout" Target="../slideLayouts/slideLayout1.xml"/><Relationship Id="rId3" Type="http://schemas.openxmlformats.org/officeDocument/2006/relationships/image" Target="../media/image122.png"/><Relationship Id="rId2" Type="http://schemas.openxmlformats.org/officeDocument/2006/relationships/tags" Target="../tags/tag168.xml"/><Relationship Id="rId1" Type="http://schemas.openxmlformats.org/officeDocument/2006/relationships/tags" Target="../tags/tag167.xml"/></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5.xml"/><Relationship Id="rId4" Type="http://schemas.openxmlformats.org/officeDocument/2006/relationships/slideLayout" Target="../slideLayouts/slideLayout1.xml"/><Relationship Id="rId3" Type="http://schemas.openxmlformats.org/officeDocument/2006/relationships/image" Target="../media/image123.jpeg"/><Relationship Id="rId2" Type="http://schemas.openxmlformats.org/officeDocument/2006/relationships/tags" Target="../tags/tag170.xml"/><Relationship Id="rId1" Type="http://schemas.openxmlformats.org/officeDocument/2006/relationships/tags" Target="../tags/tag169.xml"/></Relationships>
</file>

<file path=ppt/slides/_rels/slide66.xml.rels><?xml version="1.0" encoding="UTF-8" standalone="yes"?>
<Relationships xmlns="http://schemas.openxmlformats.org/package/2006/relationships"><Relationship Id="rId8" Type="http://schemas.openxmlformats.org/officeDocument/2006/relationships/notesSlide" Target="../notesSlides/notesSlide66.xml"/><Relationship Id="rId7" Type="http://schemas.openxmlformats.org/officeDocument/2006/relationships/slideLayout" Target="../slideLayouts/slideLayout1.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jpeg"/><Relationship Id="rId3" Type="http://schemas.openxmlformats.org/officeDocument/2006/relationships/image" Target="../media/image124.jpeg"/><Relationship Id="rId2" Type="http://schemas.openxmlformats.org/officeDocument/2006/relationships/tags" Target="../tags/tag172.xml"/><Relationship Id="rId1" Type="http://schemas.openxmlformats.org/officeDocument/2006/relationships/tags" Target="../tags/tag171.xml"/></Relationships>
</file>

<file path=ppt/slides/_rels/slide67.xml.rels><?xml version="1.0" encoding="UTF-8" standalone="yes"?>
<Relationships xmlns="http://schemas.openxmlformats.org/package/2006/relationships"><Relationship Id="rId6" Type="http://schemas.openxmlformats.org/officeDocument/2006/relationships/notesSlide" Target="../notesSlides/notesSlide67.xml"/><Relationship Id="rId5" Type="http://schemas.openxmlformats.org/officeDocument/2006/relationships/slideLayout" Target="../slideLayouts/slideLayout1.xml"/><Relationship Id="rId4" Type="http://schemas.openxmlformats.org/officeDocument/2006/relationships/image" Target="../media/image129.jpeg"/><Relationship Id="rId3" Type="http://schemas.openxmlformats.org/officeDocument/2006/relationships/image" Target="../media/image128.jpeg"/><Relationship Id="rId2" Type="http://schemas.openxmlformats.org/officeDocument/2006/relationships/tags" Target="../tags/tag174.xml"/><Relationship Id="rId1" Type="http://schemas.openxmlformats.org/officeDocument/2006/relationships/tags" Target="../tags/tag173.xml"/></Relationships>
</file>

<file path=ppt/slides/_rels/slide68.xml.rels><?xml version="1.0" encoding="UTF-8" standalone="yes"?>
<Relationships xmlns="http://schemas.openxmlformats.org/package/2006/relationships"><Relationship Id="rId7" Type="http://schemas.openxmlformats.org/officeDocument/2006/relationships/notesSlide" Target="../notesSlides/notesSlide68.xml"/><Relationship Id="rId6" Type="http://schemas.openxmlformats.org/officeDocument/2006/relationships/slideLayout" Target="../slideLayouts/slideLayout1.xml"/><Relationship Id="rId5" Type="http://schemas.openxmlformats.org/officeDocument/2006/relationships/image" Target="../media/image132.jpeg"/><Relationship Id="rId4" Type="http://schemas.openxmlformats.org/officeDocument/2006/relationships/image" Target="../media/image131.jpeg"/><Relationship Id="rId3" Type="http://schemas.openxmlformats.org/officeDocument/2006/relationships/image" Target="../media/image130.jpeg"/><Relationship Id="rId2" Type="http://schemas.openxmlformats.org/officeDocument/2006/relationships/tags" Target="../tags/tag176.xml"/><Relationship Id="rId1" Type="http://schemas.openxmlformats.org/officeDocument/2006/relationships/tags" Target="../tags/tag175.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1.xml"/><Relationship Id="rId2" Type="http://schemas.openxmlformats.org/officeDocument/2006/relationships/tags" Target="../tags/tag178.xml"/><Relationship Id="rId1" Type="http://schemas.openxmlformats.org/officeDocument/2006/relationships/tags" Target="../tags/tag177.xml"/></Relationships>
</file>

<file path=ppt/slides/_rels/slide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3.jpeg"/><Relationship Id="rId7" Type="http://schemas.openxmlformats.org/officeDocument/2006/relationships/tags" Target="../tags/tag12.xml"/><Relationship Id="rId6" Type="http://schemas.openxmlformats.org/officeDocument/2006/relationships/image" Target="../media/image22.jpeg"/><Relationship Id="rId5" Type="http://schemas.openxmlformats.org/officeDocument/2006/relationships/tags" Target="../tags/tag11.xml"/><Relationship Id="rId4" Type="http://schemas.openxmlformats.org/officeDocument/2006/relationships/image" Target="../media/image21.jpeg"/><Relationship Id="rId3" Type="http://schemas.openxmlformats.org/officeDocument/2006/relationships/tags" Target="../tags/tag10.xml"/><Relationship Id="rId2" Type="http://schemas.openxmlformats.org/officeDocument/2006/relationships/image" Target="../media/image20.jpeg"/><Relationship Id="rId18" Type="http://schemas.openxmlformats.org/officeDocument/2006/relationships/notesSlide" Target="../notesSlides/notesSlide7.xml"/><Relationship Id="rId17" Type="http://schemas.openxmlformats.org/officeDocument/2006/relationships/slideLayout" Target="../slideLayouts/slideLayout1.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image" Target="../media/image26.jpeg"/><Relationship Id="rId13" Type="http://schemas.openxmlformats.org/officeDocument/2006/relationships/tags" Target="../tags/tag15.xml"/><Relationship Id="rId12" Type="http://schemas.openxmlformats.org/officeDocument/2006/relationships/image" Target="../media/image25.jpeg"/><Relationship Id="rId11" Type="http://schemas.openxmlformats.org/officeDocument/2006/relationships/tags" Target="../tags/tag14.xml"/><Relationship Id="rId10" Type="http://schemas.openxmlformats.org/officeDocument/2006/relationships/image" Target="../media/image24.jpeg"/><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1.xml"/><Relationship Id="rId4" Type="http://schemas.openxmlformats.org/officeDocument/2006/relationships/image" Target="../media/image134.jpeg"/><Relationship Id="rId3" Type="http://schemas.openxmlformats.org/officeDocument/2006/relationships/image" Target="../media/image133.jpeg"/><Relationship Id="rId2" Type="http://schemas.openxmlformats.org/officeDocument/2006/relationships/tags" Target="../tags/tag180.xml"/><Relationship Id="rId1" Type="http://schemas.openxmlformats.org/officeDocument/2006/relationships/tags" Target="../tags/tag179.xml"/></Relationships>
</file>

<file path=ppt/slides/_rels/slide71.xml.rels><?xml version="1.0" encoding="UTF-8" standalone="yes"?>
<Relationships xmlns="http://schemas.openxmlformats.org/package/2006/relationships"><Relationship Id="rId6" Type="http://schemas.openxmlformats.org/officeDocument/2006/relationships/notesSlide" Target="../notesSlides/notesSlide71.xml"/><Relationship Id="rId5" Type="http://schemas.openxmlformats.org/officeDocument/2006/relationships/slideLayout" Target="../slideLayouts/slideLayout1.xml"/><Relationship Id="rId4" Type="http://schemas.openxmlformats.org/officeDocument/2006/relationships/image" Target="../media/image136.jpeg"/><Relationship Id="rId3" Type="http://schemas.openxmlformats.org/officeDocument/2006/relationships/image" Target="../media/image135.jpeg"/><Relationship Id="rId2" Type="http://schemas.openxmlformats.org/officeDocument/2006/relationships/tags" Target="../tags/tag182.xml"/><Relationship Id="rId1" Type="http://schemas.openxmlformats.org/officeDocument/2006/relationships/tags" Target="../tags/tag181.xml"/></Relationships>
</file>

<file path=ppt/slides/_rels/slide72.xml.rels><?xml version="1.0" encoding="UTF-8" standalone="yes"?>
<Relationships xmlns="http://schemas.openxmlformats.org/package/2006/relationships"><Relationship Id="rId6" Type="http://schemas.openxmlformats.org/officeDocument/2006/relationships/notesSlide" Target="../notesSlides/notesSlide72.xml"/><Relationship Id="rId5" Type="http://schemas.openxmlformats.org/officeDocument/2006/relationships/slideLayout" Target="../slideLayouts/slideLayout1.xml"/><Relationship Id="rId4" Type="http://schemas.openxmlformats.org/officeDocument/2006/relationships/image" Target="../media/image138.jpeg"/><Relationship Id="rId3" Type="http://schemas.openxmlformats.org/officeDocument/2006/relationships/image" Target="../media/image137.jpeg"/><Relationship Id="rId2" Type="http://schemas.openxmlformats.org/officeDocument/2006/relationships/tags" Target="../tags/tag184.xml"/><Relationship Id="rId1" Type="http://schemas.openxmlformats.org/officeDocument/2006/relationships/tags" Target="../tags/tag183.xml"/></Relationships>
</file>

<file path=ppt/slides/_rels/slide73.xml.rels><?xml version="1.0" encoding="UTF-8" standalone="yes"?>
<Relationships xmlns="http://schemas.openxmlformats.org/package/2006/relationships"><Relationship Id="rId6" Type="http://schemas.openxmlformats.org/officeDocument/2006/relationships/notesSlide" Target="../notesSlides/notesSlide73.xml"/><Relationship Id="rId5" Type="http://schemas.openxmlformats.org/officeDocument/2006/relationships/slideLayout" Target="../slideLayouts/slideLayout1.xml"/><Relationship Id="rId4" Type="http://schemas.openxmlformats.org/officeDocument/2006/relationships/image" Target="../media/image140.jpeg"/><Relationship Id="rId3" Type="http://schemas.openxmlformats.org/officeDocument/2006/relationships/image" Target="../media/image139.jpeg"/><Relationship Id="rId2" Type="http://schemas.openxmlformats.org/officeDocument/2006/relationships/tags" Target="../tags/tag186.xml"/><Relationship Id="rId1" Type="http://schemas.openxmlformats.org/officeDocument/2006/relationships/tags" Target="../tags/tag185.xml"/></Relationships>
</file>

<file path=ppt/slides/_rels/slide74.xml.rels><?xml version="1.0" encoding="UTF-8" standalone="yes"?>
<Relationships xmlns="http://schemas.openxmlformats.org/package/2006/relationships"><Relationship Id="rId6" Type="http://schemas.openxmlformats.org/officeDocument/2006/relationships/notesSlide" Target="../notesSlides/notesSlide74.xml"/><Relationship Id="rId5" Type="http://schemas.openxmlformats.org/officeDocument/2006/relationships/slideLayout" Target="../slideLayouts/slideLayout1.xml"/><Relationship Id="rId4" Type="http://schemas.openxmlformats.org/officeDocument/2006/relationships/image" Target="../media/image142.jpeg"/><Relationship Id="rId3" Type="http://schemas.openxmlformats.org/officeDocument/2006/relationships/image" Target="../media/image141.jpeg"/><Relationship Id="rId2" Type="http://schemas.openxmlformats.org/officeDocument/2006/relationships/tags" Target="../tags/tag188.xml"/><Relationship Id="rId1" Type="http://schemas.openxmlformats.org/officeDocument/2006/relationships/tags" Target="../tags/tag187.xml"/></Relationships>
</file>

<file path=ppt/slides/_rels/slide75.xml.rels><?xml version="1.0" encoding="UTF-8" standalone="yes"?>
<Relationships xmlns="http://schemas.openxmlformats.org/package/2006/relationships"><Relationship Id="rId6" Type="http://schemas.openxmlformats.org/officeDocument/2006/relationships/notesSlide" Target="../notesSlides/notesSlide75.xml"/><Relationship Id="rId5" Type="http://schemas.openxmlformats.org/officeDocument/2006/relationships/slideLayout" Target="../slideLayouts/slideLayout1.xml"/><Relationship Id="rId4" Type="http://schemas.openxmlformats.org/officeDocument/2006/relationships/image" Target="../media/image144.jpeg"/><Relationship Id="rId3" Type="http://schemas.openxmlformats.org/officeDocument/2006/relationships/image" Target="../media/image143.jpeg"/><Relationship Id="rId2" Type="http://schemas.openxmlformats.org/officeDocument/2006/relationships/tags" Target="../tags/tag190.xml"/><Relationship Id="rId1" Type="http://schemas.openxmlformats.org/officeDocument/2006/relationships/tags" Target="../tags/tag189.xml"/></Relationships>
</file>

<file path=ppt/slides/_rels/slide76.xml.rels><?xml version="1.0" encoding="UTF-8" standalone="yes"?>
<Relationships xmlns="http://schemas.openxmlformats.org/package/2006/relationships"><Relationship Id="rId7" Type="http://schemas.openxmlformats.org/officeDocument/2006/relationships/notesSlide" Target="../notesSlides/notesSlide76.xml"/><Relationship Id="rId6" Type="http://schemas.openxmlformats.org/officeDocument/2006/relationships/slideLayout" Target="../slideLayouts/slideLayout1.xml"/><Relationship Id="rId5" Type="http://schemas.openxmlformats.org/officeDocument/2006/relationships/image" Target="../media/image147.png"/><Relationship Id="rId4" Type="http://schemas.openxmlformats.org/officeDocument/2006/relationships/image" Target="../media/image146.png"/><Relationship Id="rId3" Type="http://schemas.openxmlformats.org/officeDocument/2006/relationships/image" Target="../media/image145.png"/><Relationship Id="rId2" Type="http://schemas.openxmlformats.org/officeDocument/2006/relationships/tags" Target="../tags/tag192.xml"/><Relationship Id="rId1" Type="http://schemas.openxmlformats.org/officeDocument/2006/relationships/tags" Target="../tags/tag191.xml"/></Relationships>
</file>

<file path=ppt/slides/_rels/slide77.xml.rels><?xml version="1.0" encoding="UTF-8" standalone="yes"?>
<Relationships xmlns="http://schemas.openxmlformats.org/package/2006/relationships"><Relationship Id="rId7" Type="http://schemas.openxmlformats.org/officeDocument/2006/relationships/notesSlide" Target="../notesSlides/notesSlide77.xml"/><Relationship Id="rId6" Type="http://schemas.openxmlformats.org/officeDocument/2006/relationships/slideLayout" Target="../slideLayouts/slideLayout1.xml"/><Relationship Id="rId5" Type="http://schemas.openxmlformats.org/officeDocument/2006/relationships/image" Target="../media/image150.jpeg"/><Relationship Id="rId4" Type="http://schemas.openxmlformats.org/officeDocument/2006/relationships/image" Target="../media/image149.jpeg"/><Relationship Id="rId3" Type="http://schemas.openxmlformats.org/officeDocument/2006/relationships/image" Target="../media/image148.jpeg"/><Relationship Id="rId2" Type="http://schemas.openxmlformats.org/officeDocument/2006/relationships/tags" Target="../tags/tag194.xml"/><Relationship Id="rId1" Type="http://schemas.openxmlformats.org/officeDocument/2006/relationships/tags" Target="../tags/tag193.xml"/></Relationships>
</file>

<file path=ppt/slides/_rels/slide78.xml.rels><?xml version="1.0" encoding="UTF-8" standalone="yes"?>
<Relationships xmlns="http://schemas.openxmlformats.org/package/2006/relationships"><Relationship Id="rId7" Type="http://schemas.openxmlformats.org/officeDocument/2006/relationships/notesSlide" Target="../notesSlides/notesSlide78.xml"/><Relationship Id="rId6" Type="http://schemas.openxmlformats.org/officeDocument/2006/relationships/slideLayout" Target="../slideLayouts/slideLayout1.xml"/><Relationship Id="rId5" Type="http://schemas.openxmlformats.org/officeDocument/2006/relationships/image" Target="../media/image153.jpeg"/><Relationship Id="rId4" Type="http://schemas.openxmlformats.org/officeDocument/2006/relationships/image" Target="../media/image152.jpeg"/><Relationship Id="rId3" Type="http://schemas.openxmlformats.org/officeDocument/2006/relationships/image" Target="../media/image151.jpeg"/><Relationship Id="rId2" Type="http://schemas.openxmlformats.org/officeDocument/2006/relationships/tags" Target="../tags/tag196.xml"/><Relationship Id="rId1" Type="http://schemas.openxmlformats.org/officeDocument/2006/relationships/tags" Target="../tags/tag195.xml"/></Relationships>
</file>

<file path=ppt/slides/_rels/slide79.xml.rels><?xml version="1.0" encoding="UTF-8" standalone="yes"?>
<Relationships xmlns="http://schemas.openxmlformats.org/package/2006/relationships"><Relationship Id="rId6" Type="http://schemas.openxmlformats.org/officeDocument/2006/relationships/notesSlide" Target="../notesSlides/notesSlide79.xml"/><Relationship Id="rId5" Type="http://schemas.openxmlformats.org/officeDocument/2006/relationships/slideLayout" Target="../slideLayouts/slideLayout1.xml"/><Relationship Id="rId4" Type="http://schemas.openxmlformats.org/officeDocument/2006/relationships/image" Target="../media/image155.jpeg"/><Relationship Id="rId3" Type="http://schemas.openxmlformats.org/officeDocument/2006/relationships/image" Target="../media/image154.jpeg"/><Relationship Id="rId2" Type="http://schemas.openxmlformats.org/officeDocument/2006/relationships/tags" Target="../tags/tag198.xml"/><Relationship Id="rId1" Type="http://schemas.openxmlformats.org/officeDocument/2006/relationships/tags" Target="../tags/tag19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80.xml.rels><?xml version="1.0" encoding="UTF-8" standalone="yes"?>
<Relationships xmlns="http://schemas.openxmlformats.org/package/2006/relationships"><Relationship Id="rId8" Type="http://schemas.openxmlformats.org/officeDocument/2006/relationships/notesSlide" Target="../notesSlides/notesSlide80.xml"/><Relationship Id="rId7" Type="http://schemas.openxmlformats.org/officeDocument/2006/relationships/slideLayout" Target="../slideLayouts/slideLayout1.xml"/><Relationship Id="rId6" Type="http://schemas.openxmlformats.org/officeDocument/2006/relationships/image" Target="../media/image159.jpeg"/><Relationship Id="rId5" Type="http://schemas.openxmlformats.org/officeDocument/2006/relationships/image" Target="../media/image158.jpeg"/><Relationship Id="rId4" Type="http://schemas.openxmlformats.org/officeDocument/2006/relationships/image" Target="../media/image157.jpeg"/><Relationship Id="rId3" Type="http://schemas.openxmlformats.org/officeDocument/2006/relationships/image" Target="../media/image156.jpeg"/><Relationship Id="rId2" Type="http://schemas.openxmlformats.org/officeDocument/2006/relationships/tags" Target="../tags/tag200.xml"/><Relationship Id="rId1" Type="http://schemas.openxmlformats.org/officeDocument/2006/relationships/tags" Target="../tags/tag199.xml"/></Relationships>
</file>

<file path=ppt/slides/_rels/slide81.xml.rels><?xml version="1.0" encoding="UTF-8" standalone="yes"?>
<Relationships xmlns="http://schemas.openxmlformats.org/package/2006/relationships"><Relationship Id="rId7" Type="http://schemas.openxmlformats.org/officeDocument/2006/relationships/notesSlide" Target="../notesSlides/notesSlide81.xml"/><Relationship Id="rId6" Type="http://schemas.openxmlformats.org/officeDocument/2006/relationships/slideLayout" Target="../slideLayouts/slideLayout1.xml"/><Relationship Id="rId5" Type="http://schemas.openxmlformats.org/officeDocument/2006/relationships/image" Target="../media/image162.jpeg"/><Relationship Id="rId4" Type="http://schemas.openxmlformats.org/officeDocument/2006/relationships/image" Target="../media/image161.jpeg"/><Relationship Id="rId3" Type="http://schemas.openxmlformats.org/officeDocument/2006/relationships/image" Target="../media/image160.jpeg"/><Relationship Id="rId2" Type="http://schemas.openxmlformats.org/officeDocument/2006/relationships/tags" Target="../tags/tag202.xml"/><Relationship Id="rId1" Type="http://schemas.openxmlformats.org/officeDocument/2006/relationships/tags" Target="../tags/tag201.xml"/></Relationships>
</file>

<file path=ppt/slides/_rels/slide82.xml.rels><?xml version="1.0" encoding="UTF-8" standalone="yes"?>
<Relationships xmlns="http://schemas.openxmlformats.org/package/2006/relationships"><Relationship Id="rId7" Type="http://schemas.openxmlformats.org/officeDocument/2006/relationships/notesSlide" Target="../notesSlides/notesSlide82.xml"/><Relationship Id="rId6" Type="http://schemas.openxmlformats.org/officeDocument/2006/relationships/slideLayout" Target="../slideLayouts/slideLayout1.xml"/><Relationship Id="rId5" Type="http://schemas.openxmlformats.org/officeDocument/2006/relationships/image" Target="../media/image165.jpeg"/><Relationship Id="rId4" Type="http://schemas.openxmlformats.org/officeDocument/2006/relationships/image" Target="../media/image164.jpeg"/><Relationship Id="rId3" Type="http://schemas.openxmlformats.org/officeDocument/2006/relationships/image" Target="../media/image163.jpeg"/><Relationship Id="rId2" Type="http://schemas.openxmlformats.org/officeDocument/2006/relationships/tags" Target="../tags/tag204.xml"/><Relationship Id="rId1" Type="http://schemas.openxmlformats.org/officeDocument/2006/relationships/tags" Target="../tags/tag203.xml"/></Relationships>
</file>

<file path=ppt/slides/_rels/slide83.xml.rels><?xml version="1.0" encoding="UTF-8" standalone="yes"?>
<Relationships xmlns="http://schemas.openxmlformats.org/package/2006/relationships"><Relationship Id="rId7" Type="http://schemas.openxmlformats.org/officeDocument/2006/relationships/notesSlide" Target="../notesSlides/notesSlide83.xml"/><Relationship Id="rId6" Type="http://schemas.openxmlformats.org/officeDocument/2006/relationships/slideLayout" Target="../slideLayouts/slideLayout1.xml"/><Relationship Id="rId5" Type="http://schemas.openxmlformats.org/officeDocument/2006/relationships/image" Target="../media/image167.jpeg"/><Relationship Id="rId4" Type="http://schemas.openxmlformats.org/officeDocument/2006/relationships/image" Target="../media/image166.jpeg"/><Relationship Id="rId3" Type="http://schemas.openxmlformats.org/officeDocument/2006/relationships/image" Target="../media/image114.png"/><Relationship Id="rId2" Type="http://schemas.openxmlformats.org/officeDocument/2006/relationships/tags" Target="../tags/tag206.xml"/><Relationship Id="rId1" Type="http://schemas.openxmlformats.org/officeDocument/2006/relationships/tags" Target="../tags/tag205.xml"/></Relationships>
</file>

<file path=ppt/slides/_rels/slide84.xml.rels><?xml version="1.0" encoding="UTF-8" standalone="yes"?>
<Relationships xmlns="http://schemas.openxmlformats.org/package/2006/relationships"><Relationship Id="rId5" Type="http://schemas.openxmlformats.org/officeDocument/2006/relationships/notesSlide" Target="../notesSlides/notesSlide84.xml"/><Relationship Id="rId4" Type="http://schemas.openxmlformats.org/officeDocument/2006/relationships/slideLayout" Target="../slideLayouts/slideLayout1.xml"/><Relationship Id="rId3" Type="http://schemas.openxmlformats.org/officeDocument/2006/relationships/image" Target="../media/image168.jpeg"/><Relationship Id="rId2" Type="http://schemas.openxmlformats.org/officeDocument/2006/relationships/tags" Target="../tags/tag208.xml"/><Relationship Id="rId1" Type="http://schemas.openxmlformats.org/officeDocument/2006/relationships/tags" Target="../tags/tag207.xml"/></Relationships>
</file>

<file path=ppt/slides/_rels/slide85.xml.rels><?xml version="1.0" encoding="UTF-8" standalone="yes"?>
<Relationships xmlns="http://schemas.openxmlformats.org/package/2006/relationships"><Relationship Id="rId8" Type="http://schemas.openxmlformats.org/officeDocument/2006/relationships/notesSlide" Target="../notesSlides/notesSlide85.xml"/><Relationship Id="rId7" Type="http://schemas.openxmlformats.org/officeDocument/2006/relationships/slideLayout" Target="../slideLayouts/slideLayout1.xml"/><Relationship Id="rId6" Type="http://schemas.openxmlformats.org/officeDocument/2006/relationships/image" Target="../media/image172.png"/><Relationship Id="rId5" Type="http://schemas.openxmlformats.org/officeDocument/2006/relationships/image" Target="../media/image171.jpeg"/><Relationship Id="rId4" Type="http://schemas.openxmlformats.org/officeDocument/2006/relationships/image" Target="../media/image170.jpeg"/><Relationship Id="rId3" Type="http://schemas.openxmlformats.org/officeDocument/2006/relationships/image" Target="../media/image169.jpeg"/><Relationship Id="rId2" Type="http://schemas.openxmlformats.org/officeDocument/2006/relationships/tags" Target="../tags/tag210.xml"/><Relationship Id="rId1" Type="http://schemas.openxmlformats.org/officeDocument/2006/relationships/tags" Target="../tags/tag209.xml"/></Relationships>
</file>

<file path=ppt/slides/_rels/slide86.xml.rels><?xml version="1.0" encoding="UTF-8" standalone="yes"?>
<Relationships xmlns="http://schemas.openxmlformats.org/package/2006/relationships"><Relationship Id="rId7" Type="http://schemas.openxmlformats.org/officeDocument/2006/relationships/notesSlide" Target="../notesSlides/notesSlide86.xml"/><Relationship Id="rId6" Type="http://schemas.openxmlformats.org/officeDocument/2006/relationships/slideLayout" Target="../slideLayouts/slideLayout1.xml"/><Relationship Id="rId5" Type="http://schemas.openxmlformats.org/officeDocument/2006/relationships/image" Target="../media/image175.jpeg"/><Relationship Id="rId4" Type="http://schemas.openxmlformats.org/officeDocument/2006/relationships/image" Target="../media/image174.jpeg"/><Relationship Id="rId3" Type="http://schemas.openxmlformats.org/officeDocument/2006/relationships/image" Target="../media/image173.jpeg"/><Relationship Id="rId2" Type="http://schemas.openxmlformats.org/officeDocument/2006/relationships/tags" Target="../tags/tag212.xml"/><Relationship Id="rId1" Type="http://schemas.openxmlformats.org/officeDocument/2006/relationships/tags" Target="../tags/tag211.xml"/></Relationships>
</file>

<file path=ppt/slides/_rels/slide87.xml.rels><?xml version="1.0" encoding="UTF-8" standalone="yes"?>
<Relationships xmlns="http://schemas.openxmlformats.org/package/2006/relationships"><Relationship Id="rId5" Type="http://schemas.openxmlformats.org/officeDocument/2006/relationships/notesSlide" Target="../notesSlides/notesSlide87.xml"/><Relationship Id="rId4" Type="http://schemas.openxmlformats.org/officeDocument/2006/relationships/slideLayout" Target="../slideLayouts/slideLayout1.xml"/><Relationship Id="rId3" Type="http://schemas.openxmlformats.org/officeDocument/2006/relationships/image" Target="../media/image176.jpeg"/><Relationship Id="rId2" Type="http://schemas.openxmlformats.org/officeDocument/2006/relationships/tags" Target="../tags/tag214.xml"/><Relationship Id="rId1" Type="http://schemas.openxmlformats.org/officeDocument/2006/relationships/tags" Target="../tags/tag213.xml"/></Relationships>
</file>

<file path=ppt/slides/_rels/slide88.xml.rels><?xml version="1.0" encoding="UTF-8" standalone="yes"?>
<Relationships xmlns="http://schemas.openxmlformats.org/package/2006/relationships"><Relationship Id="rId6" Type="http://schemas.openxmlformats.org/officeDocument/2006/relationships/notesSlide" Target="../notesSlides/notesSlide88.xml"/><Relationship Id="rId5" Type="http://schemas.openxmlformats.org/officeDocument/2006/relationships/slideLayout" Target="../slideLayouts/slideLayout1.xml"/><Relationship Id="rId4" Type="http://schemas.openxmlformats.org/officeDocument/2006/relationships/image" Target="../media/image178.jpeg"/><Relationship Id="rId3" Type="http://schemas.openxmlformats.org/officeDocument/2006/relationships/image" Target="../media/image177.jpeg"/><Relationship Id="rId2" Type="http://schemas.openxmlformats.org/officeDocument/2006/relationships/tags" Target="../tags/tag216.xml"/><Relationship Id="rId1" Type="http://schemas.openxmlformats.org/officeDocument/2006/relationships/tags" Target="../tags/tag215.xml"/></Relationships>
</file>

<file path=ppt/slides/_rels/slide89.xml.rels><?xml version="1.0" encoding="UTF-8" standalone="yes"?>
<Relationships xmlns="http://schemas.openxmlformats.org/package/2006/relationships"><Relationship Id="rId7" Type="http://schemas.openxmlformats.org/officeDocument/2006/relationships/notesSlide" Target="../notesSlides/notesSlide89.xml"/><Relationship Id="rId6" Type="http://schemas.openxmlformats.org/officeDocument/2006/relationships/slideLayout" Target="../slideLayouts/slideLayout1.xml"/><Relationship Id="rId5" Type="http://schemas.openxmlformats.org/officeDocument/2006/relationships/image" Target="../media/image181.jpeg"/><Relationship Id="rId4" Type="http://schemas.openxmlformats.org/officeDocument/2006/relationships/image" Target="../media/image180.jpeg"/><Relationship Id="rId3" Type="http://schemas.openxmlformats.org/officeDocument/2006/relationships/image" Target="../media/image179.jpeg"/><Relationship Id="rId2" Type="http://schemas.openxmlformats.org/officeDocument/2006/relationships/tags" Target="../tags/tag218.xml"/><Relationship Id="rId1" Type="http://schemas.openxmlformats.org/officeDocument/2006/relationships/tags" Target="../tags/tag217.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21.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90.xml.rels><?xml version="1.0" encoding="UTF-8" standalone="yes"?>
<Relationships xmlns="http://schemas.openxmlformats.org/package/2006/relationships"><Relationship Id="rId5" Type="http://schemas.openxmlformats.org/officeDocument/2006/relationships/notesSlide" Target="../notesSlides/notesSlide90.xml"/><Relationship Id="rId4" Type="http://schemas.openxmlformats.org/officeDocument/2006/relationships/slideLayout" Target="../slideLayouts/slideLayout1.xml"/><Relationship Id="rId3" Type="http://schemas.openxmlformats.org/officeDocument/2006/relationships/image" Target="../media/image182.jpeg"/><Relationship Id="rId2" Type="http://schemas.openxmlformats.org/officeDocument/2006/relationships/tags" Target="../tags/tag220.xml"/><Relationship Id="rId1" Type="http://schemas.openxmlformats.org/officeDocument/2006/relationships/tags" Target="../tags/tag219.xml"/></Relationships>
</file>

<file path=ppt/slides/_rels/slide91.xml.rels><?xml version="1.0" encoding="UTF-8" standalone="yes"?>
<Relationships xmlns="http://schemas.openxmlformats.org/package/2006/relationships"><Relationship Id="rId5" Type="http://schemas.openxmlformats.org/officeDocument/2006/relationships/notesSlide" Target="../notesSlides/notesSlide91.xml"/><Relationship Id="rId4" Type="http://schemas.openxmlformats.org/officeDocument/2006/relationships/slideLayout" Target="../slideLayouts/slideLayout1.xml"/><Relationship Id="rId3" Type="http://schemas.openxmlformats.org/officeDocument/2006/relationships/image" Target="../media/image183.jpeg"/><Relationship Id="rId2" Type="http://schemas.openxmlformats.org/officeDocument/2006/relationships/tags" Target="../tags/tag222.xml"/><Relationship Id="rId1" Type="http://schemas.openxmlformats.org/officeDocument/2006/relationships/tags" Target="../tags/tag221.xml"/></Relationships>
</file>

<file path=ppt/slides/_rels/slide92.xml.rels><?xml version="1.0" encoding="UTF-8" standalone="yes"?>
<Relationships xmlns="http://schemas.openxmlformats.org/package/2006/relationships"><Relationship Id="rId5" Type="http://schemas.openxmlformats.org/officeDocument/2006/relationships/notesSlide" Target="../notesSlides/notesSlide92.xml"/><Relationship Id="rId4" Type="http://schemas.openxmlformats.org/officeDocument/2006/relationships/slideLayout" Target="../slideLayouts/slideLayout1.xml"/><Relationship Id="rId3" Type="http://schemas.openxmlformats.org/officeDocument/2006/relationships/image" Target="../media/image184.jpeg"/><Relationship Id="rId2" Type="http://schemas.openxmlformats.org/officeDocument/2006/relationships/tags" Target="../tags/tag224.xml"/><Relationship Id="rId1" Type="http://schemas.openxmlformats.org/officeDocument/2006/relationships/tags" Target="../tags/tag223.xml"/></Relationships>
</file>

<file path=ppt/slides/_rels/slide93.xml.rels><?xml version="1.0" encoding="UTF-8" standalone="yes"?>
<Relationships xmlns="http://schemas.openxmlformats.org/package/2006/relationships"><Relationship Id="rId5" Type="http://schemas.openxmlformats.org/officeDocument/2006/relationships/notesSlide" Target="../notesSlides/notesSlide93.xml"/><Relationship Id="rId4" Type="http://schemas.openxmlformats.org/officeDocument/2006/relationships/slideLayout" Target="../slideLayouts/slideLayout1.xml"/><Relationship Id="rId3" Type="http://schemas.openxmlformats.org/officeDocument/2006/relationships/image" Target="../media/image185.jpeg"/><Relationship Id="rId2" Type="http://schemas.openxmlformats.org/officeDocument/2006/relationships/tags" Target="../tags/tag226.xml"/><Relationship Id="rId1" Type="http://schemas.openxmlformats.org/officeDocument/2006/relationships/tags" Target="../tags/tag225.xml"/></Relationships>
</file>

<file path=ppt/slides/_rels/slide94.xml.rels><?xml version="1.0" encoding="UTF-8" standalone="yes"?>
<Relationships xmlns="http://schemas.openxmlformats.org/package/2006/relationships"><Relationship Id="rId5" Type="http://schemas.openxmlformats.org/officeDocument/2006/relationships/notesSlide" Target="../notesSlides/notesSlide94.xml"/><Relationship Id="rId4" Type="http://schemas.openxmlformats.org/officeDocument/2006/relationships/slideLayout" Target="../slideLayouts/slideLayout1.xml"/><Relationship Id="rId3" Type="http://schemas.openxmlformats.org/officeDocument/2006/relationships/image" Target="../media/image186.jpeg"/><Relationship Id="rId2" Type="http://schemas.openxmlformats.org/officeDocument/2006/relationships/tags" Target="../tags/tag228.xml"/><Relationship Id="rId1" Type="http://schemas.openxmlformats.org/officeDocument/2006/relationships/tags" Target="../tags/tag227.xml"/></Relationships>
</file>

<file path=ppt/slides/_rels/slide95.xml.rels><?xml version="1.0" encoding="UTF-8" standalone="yes"?>
<Relationships xmlns="http://schemas.openxmlformats.org/package/2006/relationships"><Relationship Id="rId7" Type="http://schemas.openxmlformats.org/officeDocument/2006/relationships/notesSlide" Target="../notesSlides/notesSlide95.xml"/><Relationship Id="rId6" Type="http://schemas.openxmlformats.org/officeDocument/2006/relationships/slideLayout" Target="../slideLayouts/slideLayout1.xml"/><Relationship Id="rId5" Type="http://schemas.openxmlformats.org/officeDocument/2006/relationships/image" Target="../media/image188.jpeg"/><Relationship Id="rId4" Type="http://schemas.openxmlformats.org/officeDocument/2006/relationships/hyperlink" Target="../../TDDownload/Music/&#21514;&#35013;&#20107;&#25925;.flv" TargetMode="External"/><Relationship Id="rId3" Type="http://schemas.openxmlformats.org/officeDocument/2006/relationships/image" Target="../media/image187.jpeg"/><Relationship Id="rId2" Type="http://schemas.openxmlformats.org/officeDocument/2006/relationships/tags" Target="../tags/tag230.xml"/><Relationship Id="rId1" Type="http://schemas.openxmlformats.org/officeDocument/2006/relationships/tags" Target="../tags/tag229.xml"/></Relationships>
</file>

<file path=ppt/slides/_rels/slide96.xml.rels><?xml version="1.0" encoding="UTF-8" standalone="yes"?>
<Relationships xmlns="http://schemas.openxmlformats.org/package/2006/relationships"><Relationship Id="rId7" Type="http://schemas.openxmlformats.org/officeDocument/2006/relationships/notesSlide" Target="../notesSlides/notesSlide96.xml"/><Relationship Id="rId6" Type="http://schemas.openxmlformats.org/officeDocument/2006/relationships/slideLayout" Target="../slideLayouts/slideLayout1.xml"/><Relationship Id="rId5" Type="http://schemas.openxmlformats.org/officeDocument/2006/relationships/image" Target="../media/image193.png"/><Relationship Id="rId4" Type="http://schemas.openxmlformats.org/officeDocument/2006/relationships/image" Target="../media/image192.jpeg"/><Relationship Id="rId3" Type="http://schemas.openxmlformats.org/officeDocument/2006/relationships/image" Target="../media/image191.jpeg"/><Relationship Id="rId2" Type="http://schemas.openxmlformats.org/officeDocument/2006/relationships/image" Target="../media/image190.jpeg"/><Relationship Id="rId1" Type="http://schemas.openxmlformats.org/officeDocument/2006/relationships/image" Target="../media/image189.jpeg"/></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97.xml"/><Relationship Id="rId3" Type="http://schemas.openxmlformats.org/officeDocument/2006/relationships/slideLayout" Target="../slideLayouts/slideLayout1.xml"/><Relationship Id="rId2" Type="http://schemas.openxmlformats.org/officeDocument/2006/relationships/tags" Target="../tags/tag232.xml"/><Relationship Id="rId1" Type="http://schemas.openxmlformats.org/officeDocument/2006/relationships/tags" Target="../tags/tag231.xml"/></Relationships>
</file>

<file path=ppt/slides/_rels/slide98.xml.rels><?xml version="1.0" encoding="UTF-8" standalone="yes"?>
<Relationships xmlns="http://schemas.openxmlformats.org/package/2006/relationships"><Relationship Id="rId9" Type="http://schemas.openxmlformats.org/officeDocument/2006/relationships/notesSlide" Target="../notesSlides/notesSlide98.xml"/><Relationship Id="rId8" Type="http://schemas.openxmlformats.org/officeDocument/2006/relationships/slideLayout" Target="../slideLayouts/slideLayout1.xml"/><Relationship Id="rId7" Type="http://schemas.openxmlformats.org/officeDocument/2006/relationships/audio" Target="../media/audio3.wav"/><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195.png"/><Relationship Id="rId3" Type="http://schemas.openxmlformats.org/officeDocument/2006/relationships/image" Target="../media/image194.png"/><Relationship Id="rId2" Type="http://schemas.openxmlformats.org/officeDocument/2006/relationships/tags" Target="../tags/tag234.xml"/><Relationship Id="rId1" Type="http://schemas.openxmlformats.org/officeDocument/2006/relationships/tags" Target="../tags/tag233.xml"/></Relationships>
</file>

<file path=ppt/slides/_rels/slide99.xml.rels><?xml version="1.0" encoding="UTF-8" standalone="yes"?>
<Relationships xmlns="http://schemas.openxmlformats.org/package/2006/relationships"><Relationship Id="rId7" Type="http://schemas.openxmlformats.org/officeDocument/2006/relationships/notesSlide" Target="../notesSlides/notesSlide99.xml"/><Relationship Id="rId6"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audio" Target="../media/audio3.wav"/><Relationship Id="rId3" Type="http://schemas.openxmlformats.org/officeDocument/2006/relationships/image" Target="../media/image196.png"/><Relationship Id="rId2" Type="http://schemas.openxmlformats.org/officeDocument/2006/relationships/tags" Target="../tags/tag236.xml"/><Relationship Id="rId1" Type="http://schemas.openxmlformats.org/officeDocument/2006/relationships/tags" Target="../tags/tag2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图片 1"/>
          <p:cNvPicPr>
            <a:picLocks noChangeAspect="1"/>
          </p:cNvPicPr>
          <p:nvPr/>
        </p:nvPicPr>
        <p:blipFill>
          <a:blip r:embed="rId1"/>
          <a:srcRect t="10614" b="4584"/>
          <a:stretch>
            <a:fillRect/>
          </a:stretch>
        </p:blipFill>
        <p:spPr bwMode="auto">
          <a:xfrm>
            <a:off x="0" y="-38100"/>
            <a:ext cx="12192000" cy="6896100"/>
          </a:xfrm>
          <a:prstGeom prst="rect">
            <a:avLst/>
          </a:prstGeom>
          <a:noFill/>
          <a:ln w="9525">
            <a:noFill/>
            <a:miter lim="800000"/>
            <a:headEnd/>
            <a:tailEnd/>
          </a:ln>
        </p:spPr>
      </p:pic>
      <p:pic>
        <p:nvPicPr>
          <p:cNvPr id="17411" name="图片 1"/>
          <p:cNvPicPr>
            <a:picLocks noChangeAspect="1"/>
          </p:cNvPicPr>
          <p:nvPr/>
        </p:nvPicPr>
        <p:blipFill>
          <a:blip r:embed="rId2"/>
          <a:srcRect t="12534" b="2803"/>
          <a:stretch>
            <a:fillRect/>
          </a:stretch>
        </p:blipFill>
        <p:spPr bwMode="auto">
          <a:xfrm>
            <a:off x="-9525" y="-38100"/>
            <a:ext cx="12201525" cy="6896100"/>
          </a:xfrm>
          <a:prstGeom prst="rect">
            <a:avLst/>
          </a:prstGeom>
          <a:noFill/>
          <a:ln w="9525">
            <a:noFill/>
            <a:miter lim="800000"/>
            <a:headEnd/>
            <a:tailEnd/>
          </a:ln>
        </p:spPr>
      </p:pic>
      <p:sp>
        <p:nvSpPr>
          <p:cNvPr id="17412" name="任意多边形 9"/>
          <p:cNvSpPr/>
          <p:nvPr/>
        </p:nvSpPr>
        <p:spPr bwMode="auto">
          <a:xfrm>
            <a:off x="4133850" y="-28575"/>
            <a:ext cx="8067675" cy="6886575"/>
          </a:xfrm>
          <a:custGeom>
            <a:avLst/>
            <a:gdLst>
              <a:gd name="T0" fmla="*/ 2867025 w 8067675"/>
              <a:gd name="T1" fmla="*/ 0 h 6886575"/>
              <a:gd name="T2" fmla="*/ 8067675 w 8067675"/>
              <a:gd name="T3" fmla="*/ 0 h 6886575"/>
              <a:gd name="T4" fmla="*/ 8067675 w 8067675"/>
              <a:gd name="T5" fmla="*/ 6886575 h 6886575"/>
              <a:gd name="T6" fmla="*/ 0 w 8067675"/>
              <a:gd name="T7" fmla="*/ 6877051 h 6886575"/>
              <a:gd name="T8" fmla="*/ 57150 w 8067675"/>
              <a:gd name="T9" fmla="*/ 2981325 h 6886575"/>
              <a:gd name="T10" fmla="*/ 2867025 w 8067675"/>
              <a:gd name="T11" fmla="*/ 0 h 6886575"/>
              <a:gd name="T12" fmla="*/ 0 60000 65536"/>
              <a:gd name="T13" fmla="*/ 0 60000 65536"/>
              <a:gd name="T14" fmla="*/ 0 60000 65536"/>
              <a:gd name="T15" fmla="*/ 0 60000 65536"/>
              <a:gd name="T16" fmla="*/ 0 60000 65536"/>
              <a:gd name="T17" fmla="*/ 0 60000 65536"/>
              <a:gd name="T18" fmla="*/ 0 w 8067675"/>
              <a:gd name="T19" fmla="*/ 0 h 6886575"/>
              <a:gd name="T20" fmla="*/ 8067675 w 8067675"/>
              <a:gd name="T21" fmla="*/ 6886575 h 6886575"/>
            </a:gdLst>
            <a:ahLst/>
            <a:cxnLst>
              <a:cxn ang="T12">
                <a:pos x="T0" y="T1"/>
              </a:cxn>
              <a:cxn ang="T13">
                <a:pos x="T2" y="T3"/>
              </a:cxn>
              <a:cxn ang="T14">
                <a:pos x="T4" y="T5"/>
              </a:cxn>
              <a:cxn ang="T15">
                <a:pos x="T6" y="T7"/>
              </a:cxn>
              <a:cxn ang="T16">
                <a:pos x="T8" y="T9"/>
              </a:cxn>
              <a:cxn ang="T17">
                <a:pos x="T10" y="T11"/>
              </a:cxn>
            </a:cxnLst>
            <a:rect l="T18" t="T19" r="T20" b="T21"/>
            <a:pathLst>
              <a:path w="8067675" h="6886575">
                <a:moveTo>
                  <a:pt x="2867025" y="0"/>
                </a:moveTo>
                <a:lnTo>
                  <a:pt x="8067675" y="0"/>
                </a:lnTo>
                <a:lnTo>
                  <a:pt x="8067675" y="6886575"/>
                </a:lnTo>
                <a:lnTo>
                  <a:pt x="0" y="6877050"/>
                </a:lnTo>
                <a:lnTo>
                  <a:pt x="57150" y="2981325"/>
                </a:lnTo>
                <a:lnTo>
                  <a:pt x="2867025" y="0"/>
                </a:lnTo>
                <a:close/>
              </a:path>
            </a:pathLst>
          </a:custGeom>
          <a:solidFill>
            <a:srgbClr val="293A47">
              <a:alpha val="69019"/>
            </a:srgbClr>
          </a:solidFill>
          <a:ln w="9525" algn="ctr">
            <a:noFill/>
            <a:round/>
          </a:ln>
        </p:spPr>
        <p:txBody>
          <a:bodyPr/>
          <a:lstStyle/>
          <a:p>
            <a:endParaRPr lang="zh-CN" altLang="en-US"/>
          </a:p>
        </p:txBody>
      </p:sp>
      <p:sp>
        <p:nvSpPr>
          <p:cNvPr id="17413" name="矩形 12"/>
          <p:cNvSpPr>
            <a:spLocks noChangeArrowheads="1"/>
          </p:cNvSpPr>
          <p:nvPr/>
        </p:nvSpPr>
        <p:spPr bwMode="auto">
          <a:xfrm>
            <a:off x="3192463" y="2247900"/>
            <a:ext cx="8977312" cy="3139321"/>
          </a:xfrm>
          <a:prstGeom prst="rect">
            <a:avLst/>
          </a:prstGeom>
          <a:noFill/>
          <a:ln w="9525">
            <a:noFill/>
            <a:miter lim="800000"/>
          </a:ln>
        </p:spPr>
        <p:txBody>
          <a:bodyPr>
            <a:spAutoFit/>
          </a:bodyPr>
          <a:lstStyle/>
          <a:p>
            <a:pPr algn="ctr" eaLnBrk="1" hangingPunct="1">
              <a:buFont typeface="Arial" charset="0"/>
              <a:buNone/>
            </a:pPr>
            <a:r>
              <a:rPr lang="zh-CN" altLang="en-US" sz="6600" b="1" dirty="0">
                <a:solidFill>
                  <a:schemeClr val="bg1"/>
                </a:solidFill>
                <a:latin typeface="微软雅黑" pitchFamily="34" charset="-122"/>
                <a:ea typeface="微软雅黑" pitchFamily="34" charset="-122"/>
              </a:rPr>
              <a:t>起重</a:t>
            </a:r>
            <a:r>
              <a:rPr lang="zh-CN" altLang="en-US" sz="6600" b="1">
                <a:solidFill>
                  <a:schemeClr val="bg1"/>
                </a:solidFill>
                <a:latin typeface="微软雅黑" pitchFamily="34" charset="-122"/>
                <a:ea typeface="微软雅黑" pitchFamily="34" charset="-122"/>
              </a:rPr>
              <a:t>吊装</a:t>
            </a:r>
            <a:r>
              <a:rPr lang="zh-CN" altLang="en-US" sz="6600" b="1" smtClean="0">
                <a:solidFill>
                  <a:schemeClr val="bg1"/>
                </a:solidFill>
                <a:latin typeface="微软雅黑" pitchFamily="34" charset="-122"/>
                <a:ea typeface="微软雅黑" pitchFamily="34" charset="-122"/>
              </a:rPr>
              <a:t>作业</a:t>
            </a:r>
            <a:endParaRPr lang="en-US" altLang="zh-CN" sz="6600" b="1" smtClean="0">
              <a:solidFill>
                <a:schemeClr val="bg1"/>
              </a:solidFill>
              <a:latin typeface="微软雅黑" pitchFamily="34" charset="-122"/>
              <a:ea typeface="微软雅黑" pitchFamily="34" charset="-122"/>
            </a:endParaRPr>
          </a:p>
          <a:p>
            <a:pPr algn="ctr" eaLnBrk="1" hangingPunct="1">
              <a:buFont typeface="Arial" charset="0"/>
              <a:buNone/>
            </a:pPr>
            <a:r>
              <a:rPr lang="zh-CN" altLang="en-US" sz="6600" b="1" smtClean="0">
                <a:solidFill>
                  <a:schemeClr val="bg1"/>
                </a:solidFill>
                <a:latin typeface="微软雅黑" pitchFamily="34" charset="-122"/>
                <a:ea typeface="微软雅黑" pitchFamily="34" charset="-122"/>
              </a:rPr>
              <a:t>安全管理培训</a:t>
            </a:r>
            <a:endParaRPr lang="en-US" altLang="zh-CN" sz="6600" b="1" dirty="0">
              <a:solidFill>
                <a:schemeClr val="bg1"/>
              </a:solidFill>
              <a:latin typeface="微软雅黑" pitchFamily="34" charset="-122"/>
              <a:ea typeface="微软雅黑" pitchFamily="34" charset="-122"/>
            </a:endParaRPr>
          </a:p>
          <a:p>
            <a:pPr algn="ctr" eaLnBrk="1" hangingPunct="1">
              <a:buFont typeface="Arial" charset="0"/>
              <a:buNone/>
            </a:pPr>
            <a:endParaRPr lang="en-US" altLang="zh-CN" sz="66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543050" y="3575050"/>
            <a:ext cx="977900" cy="396875"/>
          </a:xfrm>
          <a:prstGeom prst="rect">
            <a:avLst/>
          </a:prstGeom>
          <a:noFill/>
          <a:ln w="9525">
            <a:noFill/>
            <a:miter lim="800000"/>
          </a:ln>
        </p:spPr>
        <p:txBody>
          <a:bodyPr>
            <a:spAutoFit/>
          </a:bodyPr>
          <a:lstStyle/>
          <a:p>
            <a:pPr>
              <a:spcBef>
                <a:spcPct val="50000"/>
              </a:spcBef>
            </a:pPr>
            <a:endParaRPr lang="zh-CN" altLang="zh-CN" sz="2000" b="1">
              <a:solidFill>
                <a:srgbClr val="CC0000"/>
              </a:solidFill>
              <a:latin typeface="Franklin Gothic Medium Cond" pitchFamily="34" charset="0"/>
            </a:endParaRPr>
          </a:p>
        </p:txBody>
      </p:sp>
      <p:sp>
        <p:nvSpPr>
          <p:cNvPr id="27651" name="Text Box 4"/>
          <p:cNvSpPr txBox="1">
            <a:spLocks noChangeArrowheads="1"/>
          </p:cNvSpPr>
          <p:nvPr/>
        </p:nvSpPr>
        <p:spPr bwMode="auto">
          <a:xfrm>
            <a:off x="4851400" y="1708150"/>
            <a:ext cx="145415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itchFamily="34" charset="0"/>
            </a:endParaRPr>
          </a:p>
        </p:txBody>
      </p:sp>
      <p:sp>
        <p:nvSpPr>
          <p:cNvPr id="27652" name="Text Box 5"/>
          <p:cNvSpPr txBox="1">
            <a:spLocks noChangeArrowheads="1"/>
          </p:cNvSpPr>
          <p:nvPr/>
        </p:nvSpPr>
        <p:spPr bwMode="auto">
          <a:xfrm>
            <a:off x="4229100" y="1930400"/>
            <a:ext cx="73660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itchFamily="34" charset="0"/>
            </a:endParaRPr>
          </a:p>
        </p:txBody>
      </p:sp>
      <p:sp>
        <p:nvSpPr>
          <p:cNvPr id="27653"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4"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15" name="Text Box 4"/>
          <p:cNvSpPr txBox="1">
            <a:spLocks noChangeArrowheads="1"/>
          </p:cNvSpPr>
          <p:nvPr/>
        </p:nvSpPr>
        <p:spPr bwMode="auto">
          <a:xfrm>
            <a:off x="452438" y="1104900"/>
            <a:ext cx="4699000" cy="584200"/>
          </a:xfrm>
          <a:prstGeom prst="rect">
            <a:avLst/>
          </a:prstGeom>
          <a:noFill/>
          <a:ln w="38100">
            <a:noFill/>
            <a:miter lim="800000"/>
          </a:ln>
        </p:spPr>
        <p:txBody>
          <a:bodyPr wrap="none" anchor="ctr">
            <a:spAutoFit/>
          </a:bodyPr>
          <a:lstStyle/>
          <a:p>
            <a:pPr algn="ctr">
              <a:spcBef>
                <a:spcPct val="50000"/>
              </a:spcBef>
              <a:defRPr/>
            </a:pPr>
            <a:r>
              <a:rPr lang="zh-CN" altLang="en-US" sz="3200" dirty="0">
                <a:solidFill>
                  <a:srgbClr val="FF0000"/>
                </a:solidFill>
                <a:effectLst>
                  <a:outerShdw blurRad="38100" dist="38100" dir="2700000" algn="tl">
                    <a:srgbClr val="000000">
                      <a:alpha val="43137"/>
                    </a:srgbClr>
                  </a:outerShdw>
                </a:effectLst>
                <a:latin typeface="黑体" pitchFamily="49" charset="-122"/>
                <a:ea typeface="黑体" pitchFamily="49" charset="-122"/>
              </a:rPr>
              <a:t>正确进行起重机打腿布置</a:t>
            </a:r>
            <a:endParaRPr lang="zh-CN" altLang="en-US" sz="3200"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7656" name="Text Box 13"/>
          <p:cNvSpPr txBox="1">
            <a:spLocks noChangeArrowheads="1"/>
          </p:cNvSpPr>
          <p:nvPr/>
        </p:nvSpPr>
        <p:spPr bwMode="auto">
          <a:xfrm>
            <a:off x="492125" y="1973263"/>
            <a:ext cx="5813425" cy="3600450"/>
          </a:xfrm>
          <a:prstGeom prst="rect">
            <a:avLst/>
          </a:prstGeom>
          <a:solidFill>
            <a:schemeClr val="bg1"/>
          </a:solidFill>
          <a:ln w="9525">
            <a:noFill/>
            <a:miter lim="800000"/>
          </a:ln>
        </p:spPr>
        <p:txBody>
          <a:bodyPr>
            <a:spAutoFit/>
          </a:bodyPr>
          <a:lstStyle/>
          <a:p>
            <a:pPr>
              <a:spcBef>
                <a:spcPct val="50000"/>
              </a:spcBef>
            </a:pPr>
            <a:r>
              <a:rPr lang="zh-CN" altLang="en-US" sz="2400">
                <a:latin typeface="华文中宋" pitchFamily="2" charset="-122"/>
                <a:ea typeface="华文中宋" pitchFamily="2" charset="-122"/>
              </a:rPr>
              <a:t>（</a:t>
            </a:r>
            <a:r>
              <a:rPr lang="en-US" altLang="zh-CN" sz="2400">
                <a:latin typeface="华文中宋" pitchFamily="2" charset="-122"/>
                <a:ea typeface="华文中宋" pitchFamily="2" charset="-122"/>
              </a:rPr>
              <a:t>1</a:t>
            </a:r>
            <a:r>
              <a:rPr lang="zh-CN" altLang="en-US" sz="2400">
                <a:latin typeface="华文中宋" pitchFamily="2" charset="-122"/>
                <a:ea typeface="华文中宋" pitchFamily="2" charset="-122"/>
              </a:rPr>
              <a:t>）所有的支腿必须全部使用，否则起重机的起重能力将极大下降</a:t>
            </a:r>
            <a:endParaRPr lang="en-US" altLang="zh-CN" sz="2400">
              <a:latin typeface="华文中宋" pitchFamily="2" charset="-122"/>
              <a:ea typeface="华文中宋" pitchFamily="2" charset="-122"/>
            </a:endParaRPr>
          </a:p>
          <a:p>
            <a:pPr>
              <a:spcBef>
                <a:spcPct val="50000"/>
              </a:spcBef>
            </a:pPr>
            <a:r>
              <a:rPr lang="zh-CN" altLang="en-US" sz="2400">
                <a:latin typeface="华文中宋" pitchFamily="2" charset="-122"/>
                <a:ea typeface="华文中宋" pitchFamily="2" charset="-122"/>
              </a:rPr>
              <a:t>（</a:t>
            </a:r>
            <a:r>
              <a:rPr lang="en-US" altLang="zh-CN" sz="2400">
                <a:latin typeface="华文中宋" pitchFamily="2" charset="-122"/>
                <a:ea typeface="华文中宋" pitchFamily="2" charset="-122"/>
              </a:rPr>
              <a:t>2</a:t>
            </a:r>
            <a:r>
              <a:rPr lang="zh-CN" altLang="en-US" sz="2400">
                <a:latin typeface="华文中宋" pitchFamily="2" charset="-122"/>
                <a:ea typeface="华文中宋" pitchFamily="2" charset="-122"/>
              </a:rPr>
              <a:t>）所有的支腿梁必须全部伸出，否则起重两边的承载能力会失去均衡，整体起重能力将极大减小，在转动被吊物的过程中会导致起重机倾覆</a:t>
            </a:r>
            <a:endParaRPr lang="zh-CN" altLang="en-US" sz="2400">
              <a:latin typeface="华文中宋" pitchFamily="2" charset="-122"/>
              <a:ea typeface="华文中宋" pitchFamily="2" charset="-122"/>
            </a:endParaRPr>
          </a:p>
          <a:p>
            <a:pPr>
              <a:spcBef>
                <a:spcPct val="50000"/>
              </a:spcBef>
            </a:pPr>
            <a:r>
              <a:rPr lang="zh-CN" altLang="en-US" sz="2400">
                <a:latin typeface="华文中宋" pitchFamily="2" charset="-122"/>
                <a:ea typeface="华文中宋" pitchFamily="2" charset="-122"/>
              </a:rPr>
              <a:t>支腿梁收回</a:t>
            </a:r>
            <a:r>
              <a:rPr lang="en-US" altLang="zh-CN" sz="2400">
                <a:latin typeface="华文中宋" pitchFamily="2" charset="-122"/>
                <a:ea typeface="华文中宋" pitchFamily="2" charset="-122"/>
              </a:rPr>
              <a:t>8CM=</a:t>
            </a:r>
            <a:r>
              <a:rPr lang="zh-CN" altLang="en-US" sz="2400">
                <a:solidFill>
                  <a:srgbClr val="FF3300"/>
                </a:solidFill>
                <a:latin typeface="华文中宋" pitchFamily="2" charset="-122"/>
                <a:ea typeface="华文中宋" pitchFamily="2" charset="-122"/>
              </a:rPr>
              <a:t>减少</a:t>
            </a:r>
            <a:r>
              <a:rPr lang="en-US" altLang="zh-CN" sz="2400">
                <a:solidFill>
                  <a:srgbClr val="FF3300"/>
                </a:solidFill>
                <a:latin typeface="华文中宋" pitchFamily="2" charset="-122"/>
                <a:ea typeface="华文中宋" pitchFamily="2" charset="-122"/>
              </a:rPr>
              <a:t>11%</a:t>
            </a:r>
            <a:r>
              <a:rPr lang="zh-CN" altLang="en-US" sz="2400">
                <a:latin typeface="华文中宋" pitchFamily="2" charset="-122"/>
                <a:ea typeface="华文中宋" pitchFamily="2" charset="-122"/>
              </a:rPr>
              <a:t>的起重能力</a:t>
            </a:r>
            <a:endParaRPr lang="zh-CN" altLang="en-US" sz="2400">
              <a:latin typeface="华文中宋" pitchFamily="2" charset="-122"/>
              <a:ea typeface="华文中宋" pitchFamily="2" charset="-122"/>
            </a:endParaRPr>
          </a:p>
          <a:p>
            <a:pPr>
              <a:spcBef>
                <a:spcPct val="50000"/>
              </a:spcBef>
            </a:pPr>
            <a:r>
              <a:rPr lang="zh-CN" altLang="en-US" sz="2400">
                <a:latin typeface="华文中宋" pitchFamily="2" charset="-122"/>
                <a:ea typeface="华文中宋" pitchFamily="2" charset="-122"/>
              </a:rPr>
              <a:t>支腿梁收回</a:t>
            </a:r>
            <a:r>
              <a:rPr lang="en-US" altLang="zh-CN" sz="2400">
                <a:latin typeface="华文中宋" pitchFamily="2" charset="-122"/>
                <a:ea typeface="华文中宋" pitchFamily="2" charset="-122"/>
              </a:rPr>
              <a:t>20CM=</a:t>
            </a:r>
            <a:r>
              <a:rPr lang="zh-CN" altLang="en-US" sz="2400">
                <a:solidFill>
                  <a:srgbClr val="FF3300"/>
                </a:solidFill>
                <a:latin typeface="华文中宋" pitchFamily="2" charset="-122"/>
                <a:ea typeface="华文中宋" pitchFamily="2" charset="-122"/>
              </a:rPr>
              <a:t>减少</a:t>
            </a:r>
            <a:r>
              <a:rPr lang="en-US" altLang="zh-CN" sz="2400">
                <a:solidFill>
                  <a:srgbClr val="FF3300"/>
                </a:solidFill>
                <a:latin typeface="华文中宋" pitchFamily="2" charset="-122"/>
                <a:ea typeface="华文中宋" pitchFamily="2" charset="-122"/>
              </a:rPr>
              <a:t>44%</a:t>
            </a:r>
            <a:r>
              <a:rPr lang="zh-CN" altLang="en-US" sz="2400">
                <a:latin typeface="华文中宋" pitchFamily="2" charset="-122"/>
                <a:ea typeface="华文中宋" pitchFamily="2" charset="-122"/>
              </a:rPr>
              <a:t>的起重能力</a:t>
            </a:r>
            <a:endParaRPr lang="zh-CN" altLang="en-US" sz="2400">
              <a:latin typeface="华文中宋" pitchFamily="2" charset="-122"/>
              <a:ea typeface="华文中宋" pitchFamily="2" charset="-122"/>
            </a:endParaRPr>
          </a:p>
        </p:txBody>
      </p:sp>
      <p:pic>
        <p:nvPicPr>
          <p:cNvPr id="27657" name="Picture 4" descr="调整大小 DSC03939"/>
          <p:cNvPicPr>
            <a:picLocks noChangeAspect="1" noChangeArrowheads="1"/>
          </p:cNvPicPr>
          <p:nvPr/>
        </p:nvPicPr>
        <p:blipFill>
          <a:blip r:embed="rId2"/>
          <a:srcRect/>
          <a:stretch>
            <a:fillRect/>
          </a:stretch>
        </p:blipFill>
        <p:spPr bwMode="auto">
          <a:xfrm>
            <a:off x="7158038" y="1046163"/>
            <a:ext cx="3975100" cy="2471737"/>
          </a:xfrm>
          <a:prstGeom prst="rect">
            <a:avLst/>
          </a:prstGeom>
          <a:noFill/>
          <a:ln w="9525">
            <a:noFill/>
            <a:miter lim="800000"/>
            <a:headEnd/>
            <a:tailEnd/>
          </a:ln>
        </p:spPr>
      </p:pic>
      <p:grpSp>
        <p:nvGrpSpPr>
          <p:cNvPr id="27658" name="Group 11"/>
          <p:cNvGrpSpPr/>
          <p:nvPr/>
        </p:nvGrpSpPr>
        <p:grpSpPr bwMode="auto">
          <a:xfrm>
            <a:off x="6096000" y="3819525"/>
            <a:ext cx="4089400" cy="2563813"/>
            <a:chOff x="3029" y="2484"/>
            <a:chExt cx="2112" cy="1392"/>
          </a:xfrm>
        </p:grpSpPr>
        <p:pic>
          <p:nvPicPr>
            <p:cNvPr id="27659" name="Picture 12" descr="npo0000dc"/>
            <p:cNvPicPr>
              <a:picLocks noChangeAspect="1" noChangeArrowheads="1"/>
            </p:cNvPicPr>
            <p:nvPr/>
          </p:nvPicPr>
          <p:blipFill>
            <a:blip r:embed="rId3"/>
            <a:srcRect/>
            <a:stretch>
              <a:fillRect/>
            </a:stretch>
          </p:blipFill>
          <p:spPr bwMode="auto">
            <a:xfrm>
              <a:off x="3125" y="2532"/>
              <a:ext cx="2016" cy="1261"/>
            </a:xfrm>
            <a:prstGeom prst="rect">
              <a:avLst/>
            </a:prstGeom>
            <a:noFill/>
            <a:ln w="9525" algn="ctr">
              <a:noFill/>
              <a:miter lim="800000"/>
              <a:headEnd/>
              <a:tailEnd/>
            </a:ln>
          </p:spPr>
        </p:pic>
        <p:sp>
          <p:nvSpPr>
            <p:cNvPr id="27660" name="Rectangle 12"/>
            <p:cNvSpPr>
              <a:spLocks noChangeArrowheads="1"/>
            </p:cNvSpPr>
            <p:nvPr/>
          </p:nvSpPr>
          <p:spPr bwMode="auto">
            <a:xfrm>
              <a:off x="3029" y="2484"/>
              <a:ext cx="1152" cy="1392"/>
            </a:xfrm>
            <a:prstGeom prst="rect">
              <a:avLst/>
            </a:prstGeom>
            <a:solidFill>
              <a:schemeClr val="bg1"/>
            </a:solidFill>
            <a:ln w="38100">
              <a:noFill/>
              <a:miter lim="800000"/>
            </a:ln>
          </p:spPr>
          <p:txBody>
            <a:bodyPr wrap="none" anchor="ctr"/>
            <a:lstStyle/>
            <a:p>
              <a:pPr algn="ctr"/>
              <a:endParaRPr lang="zh-CN" altLang="en-US"/>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2390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WordArt 3"/>
          <p:cNvSpPr>
            <a:spLocks noChangeArrowheads="1" noChangeShapeType="1" noTextEdit="1"/>
          </p:cNvSpPr>
          <p:nvPr/>
        </p:nvSpPr>
        <p:spPr bwMode="auto">
          <a:xfrm>
            <a:off x="179388" y="1341438"/>
            <a:ext cx="3065462" cy="2667000"/>
          </a:xfrm>
          <a:prstGeom prst="rect">
            <a:avLst/>
          </a:prstGeom>
        </p:spPr>
        <p:txBody>
          <a:bodyPr wrap="none" fromWordArt="1">
            <a:prstTxWarp prst="textCascadeUp">
              <a:avLst>
                <a:gd name="adj" fmla="val 33690"/>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00FF"/>
                    </a:gs>
                    <a:gs pos="100000">
                      <a:srgbClr val="FFCC66"/>
                    </a:gs>
                  </a:gsLst>
                  <a:lin ang="2700000" scaled="1"/>
                </a:gradFill>
                <a:latin typeface="宋体" charset="-122"/>
                <a:ea typeface="宋体" charset="-122"/>
              </a:rPr>
              <a:t>完全平整</a:t>
            </a:r>
            <a:endParaRPr lang="zh-CN" altLang="en-US" sz="3600" kern="10">
              <a:ln w="9525">
                <a:round/>
              </a:ln>
              <a:gradFill rotWithShape="1">
                <a:gsLst>
                  <a:gs pos="0">
                    <a:srgbClr val="FF00FF"/>
                  </a:gs>
                  <a:gs pos="100000">
                    <a:srgbClr val="FFCC66"/>
                  </a:gs>
                </a:gsLst>
                <a:lin ang="2700000" scaled="1"/>
              </a:gradFill>
              <a:latin typeface="宋体" charset="-122"/>
              <a:ea typeface="宋体" charset="-122"/>
            </a:endParaRPr>
          </a:p>
        </p:txBody>
      </p:sp>
      <p:pic>
        <p:nvPicPr>
          <p:cNvPr id="7" name="Picture 4"/>
          <p:cNvPicPr>
            <a:picLocks noChangeAspect="1" noChangeArrowheads="1"/>
          </p:cNvPicPr>
          <p:nvPr/>
        </p:nvPicPr>
        <p:blipFill>
          <a:blip r:embed="rId3"/>
          <a:srcRect/>
          <a:stretch>
            <a:fillRect/>
          </a:stretch>
        </p:blipFill>
        <p:spPr bwMode="auto">
          <a:xfrm>
            <a:off x="5824538" y="1311275"/>
            <a:ext cx="5013325" cy="4559300"/>
          </a:xfrm>
          <a:prstGeom prst="rect">
            <a:avLst/>
          </a:prstGeom>
          <a:noFill/>
          <a:ln w="12700">
            <a:noFill/>
            <a:miter lim="800000"/>
            <a:headEnd/>
            <a:tailEnd/>
          </a:ln>
        </p:spPr>
      </p:pic>
      <p:grpSp>
        <p:nvGrpSpPr>
          <p:cNvPr id="2" name="Group 6"/>
          <p:cNvGrpSpPr/>
          <p:nvPr/>
        </p:nvGrpSpPr>
        <p:grpSpPr bwMode="auto">
          <a:xfrm>
            <a:off x="3651250" y="4065588"/>
            <a:ext cx="1820863" cy="1865312"/>
            <a:chOff x="1824" y="2016"/>
            <a:chExt cx="1290" cy="1175"/>
          </a:xfrm>
        </p:grpSpPr>
        <p:sp>
          <p:nvSpPr>
            <p:cNvPr id="123912" name="WordArt 7"/>
            <p:cNvSpPr>
              <a:spLocks noChangeArrowheads="1" noChangeShapeType="1" noTextEdit="1"/>
            </p:cNvSpPr>
            <p:nvPr/>
          </p:nvSpPr>
          <p:spPr bwMode="auto">
            <a:xfrm>
              <a:off x="1824" y="2640"/>
              <a:ext cx="1290" cy="551"/>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006A4E"/>
                      </a:gs>
                      <a:gs pos="100000">
                        <a:srgbClr val="49FFCF"/>
                      </a:gs>
                    </a:gsLst>
                    <a:lin ang="18900000" scaled="1"/>
                  </a:gradFill>
                  <a:latin typeface="宋体" charset="-122"/>
                  <a:ea typeface="宋体" charset="-122"/>
                </a:rPr>
                <a:t>正确</a:t>
              </a:r>
              <a:endParaRPr lang="zh-CN" altLang="en-US" sz="3600" kern="10">
                <a:ln w="9525">
                  <a:round/>
                </a:ln>
                <a:gradFill rotWithShape="1">
                  <a:gsLst>
                    <a:gs pos="0">
                      <a:srgbClr val="006A4E"/>
                    </a:gs>
                    <a:gs pos="100000">
                      <a:srgbClr val="49FFCF"/>
                    </a:gs>
                  </a:gsLst>
                  <a:lin ang="18900000" scaled="1"/>
                </a:gradFill>
                <a:latin typeface="宋体" charset="-122"/>
                <a:ea typeface="宋体" charset="-122"/>
              </a:endParaRPr>
            </a:p>
          </p:txBody>
        </p:sp>
        <p:grpSp>
          <p:nvGrpSpPr>
            <p:cNvPr id="123913" name="Group 8"/>
            <p:cNvGrpSpPr/>
            <p:nvPr/>
          </p:nvGrpSpPr>
          <p:grpSpPr bwMode="auto">
            <a:xfrm>
              <a:off x="2256" y="2016"/>
              <a:ext cx="518" cy="576"/>
              <a:chOff x="1872" y="2736"/>
              <a:chExt cx="1296" cy="1440"/>
            </a:xfrm>
          </p:grpSpPr>
          <p:sp>
            <p:nvSpPr>
              <p:cNvPr id="123914" name="Line 9"/>
              <p:cNvSpPr>
                <a:spLocks noChangeShapeType="1"/>
              </p:cNvSpPr>
              <p:nvPr/>
            </p:nvSpPr>
            <p:spPr bwMode="auto">
              <a:xfrm>
                <a:off x="1872" y="3600"/>
                <a:ext cx="576" cy="576"/>
              </a:xfrm>
              <a:prstGeom prst="line">
                <a:avLst/>
              </a:prstGeom>
              <a:noFill/>
              <a:ln w="190500">
                <a:solidFill>
                  <a:srgbClr val="339966"/>
                </a:solidFill>
                <a:round/>
              </a:ln>
            </p:spPr>
            <p:txBody>
              <a:bodyPr/>
              <a:lstStyle/>
              <a:p>
                <a:endParaRPr lang="zh-CN" altLang="en-US"/>
              </a:p>
            </p:txBody>
          </p:sp>
          <p:sp>
            <p:nvSpPr>
              <p:cNvPr id="123915" name="Line 10"/>
              <p:cNvSpPr>
                <a:spLocks noChangeShapeType="1"/>
              </p:cNvSpPr>
              <p:nvPr/>
            </p:nvSpPr>
            <p:spPr bwMode="auto">
              <a:xfrm flipV="1">
                <a:off x="2304" y="2736"/>
                <a:ext cx="864" cy="1440"/>
              </a:xfrm>
              <a:prstGeom prst="line">
                <a:avLst/>
              </a:prstGeom>
              <a:noFill/>
              <a:ln w="190500">
                <a:solidFill>
                  <a:srgbClr val="339966"/>
                </a:solidFill>
                <a:roun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2"/>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2493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6" name="Picture 4"/>
          <p:cNvPicPr>
            <a:picLocks noChangeAspect="1" noChangeArrowheads="1"/>
          </p:cNvPicPr>
          <p:nvPr/>
        </p:nvPicPr>
        <p:blipFill>
          <a:blip r:embed="rId3"/>
          <a:srcRect/>
          <a:stretch>
            <a:fillRect/>
          </a:stretch>
        </p:blipFill>
        <p:spPr bwMode="auto">
          <a:xfrm>
            <a:off x="331788" y="973138"/>
            <a:ext cx="3384550" cy="2274887"/>
          </a:xfrm>
          <a:prstGeom prst="rect">
            <a:avLst/>
          </a:prstGeom>
          <a:noFill/>
          <a:ln w="12700">
            <a:noFill/>
            <a:miter lim="800000"/>
            <a:headEnd/>
            <a:tailEnd/>
          </a:ln>
        </p:spPr>
      </p:pic>
      <p:pic>
        <p:nvPicPr>
          <p:cNvPr id="7" name="Picture 4"/>
          <p:cNvPicPr>
            <a:picLocks noChangeAspect="1" noChangeArrowheads="1"/>
          </p:cNvPicPr>
          <p:nvPr/>
        </p:nvPicPr>
        <p:blipFill>
          <a:blip r:embed="rId4"/>
          <a:srcRect/>
          <a:stretch>
            <a:fillRect/>
          </a:stretch>
        </p:blipFill>
        <p:spPr bwMode="auto">
          <a:xfrm>
            <a:off x="4614863" y="1046163"/>
            <a:ext cx="2395537" cy="2289175"/>
          </a:xfrm>
          <a:prstGeom prst="rect">
            <a:avLst/>
          </a:prstGeom>
          <a:noFill/>
          <a:ln w="12700">
            <a:noFill/>
            <a:miter lim="800000"/>
            <a:headEnd/>
            <a:tailEnd/>
          </a:ln>
        </p:spPr>
      </p:pic>
      <p:sp>
        <p:nvSpPr>
          <p:cNvPr id="2" name="TextBox 1"/>
          <p:cNvSpPr txBox="1"/>
          <p:nvPr/>
        </p:nvSpPr>
        <p:spPr>
          <a:xfrm>
            <a:off x="1580639" y="3376915"/>
            <a:ext cx="885371"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扭曲</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TextBox 7"/>
          <p:cNvSpPr txBox="1"/>
          <p:nvPr/>
        </p:nvSpPr>
        <p:spPr>
          <a:xfrm>
            <a:off x="5370285" y="3413981"/>
            <a:ext cx="885371"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折叠</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9" name="Picture 4"/>
          <p:cNvPicPr>
            <a:picLocks noChangeAspect="1" noChangeArrowheads="1"/>
          </p:cNvPicPr>
          <p:nvPr/>
        </p:nvPicPr>
        <p:blipFill>
          <a:blip r:embed="rId5"/>
          <a:srcRect/>
          <a:stretch>
            <a:fillRect/>
          </a:stretch>
        </p:blipFill>
        <p:spPr bwMode="auto">
          <a:xfrm>
            <a:off x="8505825" y="1046163"/>
            <a:ext cx="2684463" cy="2232025"/>
          </a:xfrm>
          <a:prstGeom prst="rect">
            <a:avLst/>
          </a:prstGeom>
          <a:noFill/>
          <a:ln w="12700">
            <a:noFill/>
            <a:miter lim="800000"/>
            <a:headEnd/>
            <a:tailEnd/>
          </a:ln>
        </p:spPr>
      </p:pic>
      <p:sp>
        <p:nvSpPr>
          <p:cNvPr id="10" name="TextBox 9"/>
          <p:cNvSpPr txBox="1"/>
          <p:nvPr/>
        </p:nvSpPr>
        <p:spPr>
          <a:xfrm>
            <a:off x="9572171" y="3553543"/>
            <a:ext cx="885371"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打结</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1" name="Picture 4"/>
          <p:cNvPicPr>
            <a:picLocks noChangeAspect="1" noChangeArrowheads="1"/>
          </p:cNvPicPr>
          <p:nvPr/>
        </p:nvPicPr>
        <p:blipFill>
          <a:blip r:embed="rId6"/>
          <a:srcRect/>
          <a:stretch>
            <a:fillRect/>
          </a:stretch>
        </p:blipFill>
        <p:spPr bwMode="auto">
          <a:xfrm>
            <a:off x="739775" y="4278313"/>
            <a:ext cx="2709863" cy="2214562"/>
          </a:xfrm>
          <a:prstGeom prst="rect">
            <a:avLst/>
          </a:prstGeom>
          <a:noFill/>
          <a:ln w="12700">
            <a:noFill/>
            <a:miter lim="800000"/>
            <a:headEnd/>
            <a:tailEnd/>
          </a:ln>
        </p:spPr>
      </p:pic>
      <p:sp>
        <p:nvSpPr>
          <p:cNvPr id="12" name="TextBox 11"/>
          <p:cNvSpPr txBox="1"/>
          <p:nvPr/>
        </p:nvSpPr>
        <p:spPr>
          <a:xfrm>
            <a:off x="3585027" y="4785892"/>
            <a:ext cx="442685" cy="1200329"/>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缺</a:t>
            </a:r>
            <a:endParaRPr lang="en-US" altLang="zh-CN"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少</a:t>
            </a:r>
            <a:endParaRPr lang="en-US" altLang="zh-CN"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卸</a:t>
            </a:r>
            <a:endParaRPr lang="en-US" altLang="zh-CN"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扣</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3" name="内容占位符 6" descr="图片7.jpg"/>
          <p:cNvPicPr>
            <a:picLocks noChangeAspect="1"/>
          </p:cNvPicPr>
          <p:nvPr/>
        </p:nvPicPr>
        <p:blipFill>
          <a:blip r:embed="rId7"/>
          <a:srcRect/>
          <a:stretch>
            <a:fillRect/>
          </a:stretch>
        </p:blipFill>
        <p:spPr bwMode="auto">
          <a:xfrm>
            <a:off x="4403725" y="4279900"/>
            <a:ext cx="3094038" cy="2100263"/>
          </a:xfrm>
          <a:prstGeom prst="rect">
            <a:avLst/>
          </a:prstGeom>
          <a:noFill/>
          <a:ln w="9525">
            <a:noFill/>
            <a:miter lim="800000"/>
            <a:headEnd/>
            <a:tailEnd/>
          </a:ln>
        </p:spPr>
      </p:pic>
      <p:sp>
        <p:nvSpPr>
          <p:cNvPr id="14" name="TextBox 13"/>
          <p:cNvSpPr txBox="1"/>
          <p:nvPr/>
        </p:nvSpPr>
        <p:spPr>
          <a:xfrm>
            <a:off x="7678056" y="4591530"/>
            <a:ext cx="667658" cy="1477328"/>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禁止使用倒链做吊索具</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5" name="Picture 3"/>
          <p:cNvPicPr>
            <a:picLocks noChangeAspect="1" noChangeArrowheads="1"/>
          </p:cNvPicPr>
          <p:nvPr/>
        </p:nvPicPr>
        <p:blipFill>
          <a:blip r:embed="rId8"/>
          <a:srcRect/>
          <a:stretch>
            <a:fillRect/>
          </a:stretch>
        </p:blipFill>
        <p:spPr bwMode="auto">
          <a:xfrm>
            <a:off x="8505825" y="4459288"/>
            <a:ext cx="2401888" cy="1741487"/>
          </a:xfrm>
          <a:prstGeom prst="rect">
            <a:avLst/>
          </a:prstGeom>
          <a:noFill/>
          <a:ln w="12700">
            <a:noFill/>
            <a:miter lim="800000"/>
            <a:headEnd/>
            <a:tailEnd/>
          </a:ln>
        </p:spPr>
      </p:pic>
      <p:sp>
        <p:nvSpPr>
          <p:cNvPr id="16" name="TextBox 15"/>
          <p:cNvSpPr txBox="1"/>
          <p:nvPr/>
        </p:nvSpPr>
        <p:spPr>
          <a:xfrm>
            <a:off x="11190514" y="4868529"/>
            <a:ext cx="667658" cy="1200329"/>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防脱器没有锁死</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anim calcmode="lin" valueType="num">
                                      <p:cBhvr>
                                        <p:cTn id="61" dur="2000" fill="hold"/>
                                        <p:tgtEl>
                                          <p:spTgt spid="14"/>
                                        </p:tgtEl>
                                        <p:attrNameLst>
                                          <p:attrName>ppt_w</p:attrName>
                                        </p:attrNameLst>
                                      </p:cBhvr>
                                      <p:tavLst>
                                        <p:tav tm="0" fmla="#ppt_w*sin(2.5*pi*$)">
                                          <p:val>
                                            <p:fltVal val="0"/>
                                          </p:val>
                                        </p:tav>
                                        <p:tav tm="100000">
                                          <p:val>
                                            <p:fltVal val="1"/>
                                          </p:val>
                                        </p:tav>
                                      </p:tavLst>
                                    </p:anim>
                                    <p:anim calcmode="lin" valueType="num">
                                      <p:cBhvr>
                                        <p:cTn id="6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anim calcmode="lin" valueType="num">
                                      <p:cBhvr>
                                        <p:cTn id="73" dur="2000" fill="hold"/>
                                        <p:tgtEl>
                                          <p:spTgt spid="16"/>
                                        </p:tgtEl>
                                        <p:attrNameLst>
                                          <p:attrName>ppt_w</p:attrName>
                                        </p:attrNameLst>
                                      </p:cBhvr>
                                      <p:tavLst>
                                        <p:tav tm="0" fmla="#ppt_w*sin(2.5*pi*$)">
                                          <p:val>
                                            <p:fltVal val="0"/>
                                          </p:val>
                                        </p:tav>
                                        <p:tav tm="100000">
                                          <p:val>
                                            <p:fltVal val="1"/>
                                          </p:val>
                                        </p:tav>
                                      </p:tavLst>
                                    </p:anim>
                                    <p:anim calcmode="lin" valueType="num">
                                      <p:cBhvr>
                                        <p:cTn id="7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2595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6" name="Picture 5" descr="IMG_1796"/>
          <p:cNvPicPr>
            <a:picLocks noChangeAspect="1" noChangeArrowheads="1"/>
          </p:cNvPicPr>
          <p:nvPr/>
        </p:nvPicPr>
        <p:blipFill>
          <a:blip r:embed="rId3">
            <a:lum bright="6000" contrast="48000"/>
          </a:blip>
          <a:srcRect/>
          <a:stretch>
            <a:fillRect/>
          </a:stretch>
        </p:blipFill>
        <p:spPr bwMode="auto">
          <a:xfrm>
            <a:off x="434975" y="979488"/>
            <a:ext cx="3309938" cy="2276475"/>
          </a:xfrm>
          <a:prstGeom prst="rect">
            <a:avLst/>
          </a:prstGeom>
          <a:noFill/>
          <a:ln w="9525">
            <a:noFill/>
            <a:miter lim="800000"/>
            <a:headEnd/>
            <a:tailEnd/>
          </a:ln>
        </p:spPr>
      </p:pic>
      <p:pic>
        <p:nvPicPr>
          <p:cNvPr id="7" name="Picture 5" descr="IMG0083A"/>
          <p:cNvPicPr>
            <a:picLocks noChangeAspect="1" noChangeArrowheads="1"/>
          </p:cNvPicPr>
          <p:nvPr/>
        </p:nvPicPr>
        <p:blipFill>
          <a:blip r:embed="rId4">
            <a:lum bright="-6000" contrast="12000"/>
          </a:blip>
          <a:srcRect/>
          <a:stretch>
            <a:fillRect/>
          </a:stretch>
        </p:blipFill>
        <p:spPr bwMode="auto">
          <a:xfrm>
            <a:off x="4295775" y="1057275"/>
            <a:ext cx="3281363" cy="2276475"/>
          </a:xfrm>
          <a:prstGeom prst="rect">
            <a:avLst/>
          </a:prstGeom>
          <a:noFill/>
          <a:ln w="9525">
            <a:noFill/>
            <a:miter lim="800000"/>
            <a:headEnd/>
            <a:tailEnd/>
          </a:ln>
        </p:spPr>
      </p:pic>
      <p:pic>
        <p:nvPicPr>
          <p:cNvPr id="8" name="Picture 2"/>
          <p:cNvPicPr>
            <a:picLocks noChangeAspect="1" noChangeArrowheads="1"/>
          </p:cNvPicPr>
          <p:nvPr/>
        </p:nvPicPr>
        <p:blipFill>
          <a:blip r:embed="rId5"/>
          <a:srcRect/>
          <a:stretch>
            <a:fillRect/>
          </a:stretch>
        </p:blipFill>
        <p:spPr bwMode="auto">
          <a:xfrm>
            <a:off x="8231188" y="979488"/>
            <a:ext cx="3241675" cy="2354262"/>
          </a:xfrm>
          <a:prstGeom prst="rect">
            <a:avLst/>
          </a:prstGeom>
          <a:noFill/>
          <a:ln w="9525">
            <a:noFill/>
            <a:miter lim="800000"/>
            <a:headEnd/>
            <a:tailEnd/>
          </a:ln>
        </p:spPr>
      </p:pic>
      <p:pic>
        <p:nvPicPr>
          <p:cNvPr id="9" name="Picture 2"/>
          <p:cNvPicPr>
            <a:picLocks noChangeAspect="1" noChangeArrowheads="1"/>
          </p:cNvPicPr>
          <p:nvPr/>
        </p:nvPicPr>
        <p:blipFill>
          <a:blip r:embed="rId6"/>
          <a:srcRect/>
          <a:stretch>
            <a:fillRect/>
          </a:stretch>
        </p:blipFill>
        <p:spPr bwMode="auto">
          <a:xfrm>
            <a:off x="434975" y="3643313"/>
            <a:ext cx="3309938" cy="2484437"/>
          </a:xfrm>
          <a:prstGeom prst="rect">
            <a:avLst/>
          </a:prstGeom>
          <a:noFill/>
          <a:ln w="9525">
            <a:noFill/>
            <a:miter lim="800000"/>
            <a:headEnd/>
            <a:tailEnd/>
          </a:ln>
        </p:spPr>
      </p:pic>
      <p:pic>
        <p:nvPicPr>
          <p:cNvPr id="10" name="Picture 3"/>
          <p:cNvPicPr>
            <a:picLocks noChangeAspect="1" noChangeArrowheads="1"/>
          </p:cNvPicPr>
          <p:nvPr/>
        </p:nvPicPr>
        <p:blipFill>
          <a:blip r:embed="rId7"/>
          <a:srcRect/>
          <a:stretch>
            <a:fillRect/>
          </a:stretch>
        </p:blipFill>
        <p:spPr bwMode="auto">
          <a:xfrm>
            <a:off x="4295775" y="3643313"/>
            <a:ext cx="3338513" cy="2503487"/>
          </a:xfrm>
          <a:prstGeom prst="rect">
            <a:avLst/>
          </a:prstGeom>
          <a:noFill/>
          <a:ln w="9525">
            <a:noFill/>
            <a:miter lim="800000"/>
            <a:headEnd/>
            <a:tailEnd/>
          </a:ln>
        </p:spPr>
      </p:pic>
      <p:pic>
        <p:nvPicPr>
          <p:cNvPr id="11" name="Picture 6"/>
          <p:cNvPicPr>
            <a:picLocks noChangeAspect="1" noChangeArrowheads="1"/>
          </p:cNvPicPr>
          <p:nvPr/>
        </p:nvPicPr>
        <p:blipFill>
          <a:blip r:embed="rId8"/>
          <a:srcRect/>
          <a:stretch>
            <a:fillRect/>
          </a:stretch>
        </p:blipFill>
        <p:spPr bwMode="auto">
          <a:xfrm>
            <a:off x="8231188" y="3413125"/>
            <a:ext cx="3241675"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2697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26981" name="Picture 3"/>
          <p:cNvPicPr>
            <a:picLocks noChangeAspect="1" noChangeArrowheads="1"/>
          </p:cNvPicPr>
          <p:nvPr/>
        </p:nvPicPr>
        <p:blipFill>
          <a:blip r:embed="rId3"/>
          <a:srcRect/>
          <a:stretch>
            <a:fillRect/>
          </a:stretch>
        </p:blipFill>
        <p:spPr bwMode="auto">
          <a:xfrm>
            <a:off x="1352550" y="944563"/>
            <a:ext cx="3321050" cy="2490787"/>
          </a:xfrm>
          <a:prstGeom prst="rect">
            <a:avLst/>
          </a:prstGeom>
          <a:noFill/>
          <a:ln w="9525">
            <a:noFill/>
            <a:miter lim="800000"/>
            <a:headEnd/>
            <a:tailEnd/>
          </a:ln>
        </p:spPr>
      </p:pic>
      <p:pic>
        <p:nvPicPr>
          <p:cNvPr id="126982" name="Picture 6"/>
          <p:cNvPicPr>
            <a:picLocks noChangeAspect="1" noChangeArrowheads="1"/>
          </p:cNvPicPr>
          <p:nvPr/>
        </p:nvPicPr>
        <p:blipFill>
          <a:blip r:embed="rId4"/>
          <a:srcRect/>
          <a:stretch>
            <a:fillRect/>
          </a:stretch>
        </p:blipFill>
        <p:spPr bwMode="auto">
          <a:xfrm>
            <a:off x="6615113" y="944563"/>
            <a:ext cx="3400425" cy="2490787"/>
          </a:xfrm>
          <a:prstGeom prst="rect">
            <a:avLst/>
          </a:prstGeom>
          <a:noFill/>
          <a:ln w="9525">
            <a:noFill/>
            <a:miter lim="800000"/>
            <a:headEnd/>
            <a:tailEnd/>
          </a:ln>
        </p:spPr>
      </p:pic>
      <p:pic>
        <p:nvPicPr>
          <p:cNvPr id="126983" name="Picture 2" descr="DSC04945"/>
          <p:cNvPicPr>
            <a:picLocks noChangeAspect="1" noChangeArrowheads="1"/>
          </p:cNvPicPr>
          <p:nvPr/>
        </p:nvPicPr>
        <p:blipFill>
          <a:blip r:embed="rId5"/>
          <a:srcRect/>
          <a:stretch>
            <a:fillRect/>
          </a:stretch>
        </p:blipFill>
        <p:spPr bwMode="auto">
          <a:xfrm>
            <a:off x="1292225" y="3727450"/>
            <a:ext cx="3381375" cy="2554288"/>
          </a:xfrm>
          <a:prstGeom prst="rect">
            <a:avLst/>
          </a:prstGeom>
          <a:noFill/>
          <a:ln w="9525">
            <a:noFill/>
            <a:miter lim="800000"/>
            <a:headEnd/>
            <a:tailEnd/>
          </a:ln>
        </p:spPr>
      </p:pic>
      <p:pic>
        <p:nvPicPr>
          <p:cNvPr id="126984" name="Picture 2" descr="DSC05193"/>
          <p:cNvPicPr>
            <a:picLocks noChangeAspect="1" noChangeArrowheads="1"/>
          </p:cNvPicPr>
          <p:nvPr/>
        </p:nvPicPr>
        <p:blipFill>
          <a:blip r:embed="rId6"/>
          <a:srcRect/>
          <a:stretch>
            <a:fillRect/>
          </a:stretch>
        </p:blipFill>
        <p:spPr bwMode="auto">
          <a:xfrm>
            <a:off x="6615113" y="3727450"/>
            <a:ext cx="3400425" cy="255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2800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28005" name="图片 5" descr="插图-47-7.jpg"/>
          <p:cNvPicPr>
            <a:picLocks noChangeAspect="1"/>
          </p:cNvPicPr>
          <p:nvPr/>
        </p:nvPicPr>
        <p:blipFill>
          <a:blip r:embed="rId3"/>
          <a:srcRect/>
          <a:stretch>
            <a:fillRect/>
          </a:stretch>
        </p:blipFill>
        <p:spPr bwMode="auto">
          <a:xfrm>
            <a:off x="420688" y="850900"/>
            <a:ext cx="9144000" cy="5462588"/>
          </a:xfrm>
          <a:prstGeom prst="rect">
            <a:avLst/>
          </a:prstGeom>
          <a:noFill/>
          <a:ln w="9525">
            <a:noFill/>
            <a:miter lim="800000"/>
            <a:headEnd/>
            <a:tailEnd/>
          </a:ln>
        </p:spPr>
      </p:pic>
      <p:pic>
        <p:nvPicPr>
          <p:cNvPr id="7" name="图片 6" descr="插图-47-6.jpg"/>
          <p:cNvPicPr>
            <a:picLocks noChangeAspect="1"/>
          </p:cNvPicPr>
          <p:nvPr/>
        </p:nvPicPr>
        <p:blipFill>
          <a:blip r:embed="rId4"/>
          <a:srcRect/>
          <a:stretch>
            <a:fillRect/>
          </a:stretch>
        </p:blipFill>
        <p:spPr bwMode="auto">
          <a:xfrm>
            <a:off x="1857375" y="871538"/>
            <a:ext cx="8158163" cy="5441950"/>
          </a:xfrm>
          <a:prstGeom prst="rect">
            <a:avLst/>
          </a:prstGeom>
          <a:noFill/>
          <a:ln w="9525">
            <a:noFill/>
            <a:miter lim="800000"/>
            <a:headEnd/>
            <a:tailEnd/>
          </a:ln>
        </p:spPr>
      </p:pic>
      <p:pic>
        <p:nvPicPr>
          <p:cNvPr id="8" name="图片 7" descr="插图-47-5.jpg"/>
          <p:cNvPicPr>
            <a:picLocks noChangeAspect="1"/>
          </p:cNvPicPr>
          <p:nvPr/>
        </p:nvPicPr>
        <p:blipFill>
          <a:blip r:embed="rId5"/>
          <a:srcRect/>
          <a:stretch>
            <a:fillRect/>
          </a:stretch>
        </p:blipFill>
        <p:spPr bwMode="auto">
          <a:xfrm>
            <a:off x="3614738" y="871538"/>
            <a:ext cx="7851775" cy="5441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2902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29029" name="Picture 6" descr="C:\Users\h5514wxz\Desktop\总部QHSE周例会安全经验分享\CIMG0002.JPG"/>
          <p:cNvPicPr>
            <a:picLocks noChangeAspect="1" noChangeArrowheads="1"/>
          </p:cNvPicPr>
          <p:nvPr/>
        </p:nvPicPr>
        <p:blipFill>
          <a:blip r:embed="rId3"/>
          <a:srcRect/>
          <a:stretch>
            <a:fillRect/>
          </a:stretch>
        </p:blipFill>
        <p:spPr bwMode="auto">
          <a:xfrm>
            <a:off x="77788" y="1049338"/>
            <a:ext cx="6018212" cy="3957637"/>
          </a:xfrm>
          <a:prstGeom prst="rect">
            <a:avLst/>
          </a:prstGeom>
          <a:noFill/>
          <a:ln w="9525">
            <a:noFill/>
            <a:miter lim="800000"/>
            <a:headEnd/>
            <a:tailEnd/>
          </a:ln>
        </p:spPr>
      </p:pic>
      <p:pic>
        <p:nvPicPr>
          <p:cNvPr id="129030" name="Picture 2" descr="C:\Users\h5514wxz\Desktop\总部QHSE周例会安全经验分享\CIMG0110.JPG"/>
          <p:cNvPicPr>
            <a:picLocks noChangeAspect="1" noChangeArrowheads="1"/>
          </p:cNvPicPr>
          <p:nvPr/>
        </p:nvPicPr>
        <p:blipFill>
          <a:blip r:embed="rId4"/>
          <a:srcRect/>
          <a:stretch>
            <a:fillRect/>
          </a:stretch>
        </p:blipFill>
        <p:spPr bwMode="auto">
          <a:xfrm>
            <a:off x="6496050" y="1144588"/>
            <a:ext cx="5260975" cy="3862387"/>
          </a:xfrm>
          <a:prstGeom prst="rect">
            <a:avLst/>
          </a:prstGeom>
          <a:noFill/>
          <a:ln w="9525">
            <a:noFill/>
            <a:miter lim="800000"/>
            <a:headEnd/>
            <a:tailEnd/>
          </a:ln>
        </p:spPr>
      </p:pic>
      <p:sp>
        <p:nvSpPr>
          <p:cNvPr id="129031" name="TextBox 6"/>
          <p:cNvSpPr txBox="1">
            <a:spLocks noChangeArrowheads="1"/>
          </p:cNvSpPr>
          <p:nvPr/>
        </p:nvSpPr>
        <p:spPr bwMode="auto">
          <a:xfrm>
            <a:off x="263525" y="5441950"/>
            <a:ext cx="5329238" cy="708025"/>
          </a:xfrm>
          <a:prstGeom prst="rect">
            <a:avLst/>
          </a:prstGeom>
          <a:noFill/>
          <a:ln w="9525">
            <a:noFill/>
            <a:miter lim="800000"/>
          </a:ln>
        </p:spPr>
        <p:txBody>
          <a:bodyPr>
            <a:spAutoFit/>
          </a:bodyPr>
          <a:lstStyle/>
          <a:p>
            <a:pPr eaLnBrk="1" hangingPunct="1"/>
            <a:r>
              <a:rPr lang="zh-CN" altLang="en-US" sz="4000" b="1">
                <a:solidFill>
                  <a:srgbClr val="FF0000"/>
                </a:solidFill>
              </a:rPr>
              <a:t>违章使用挂钩吊运钢管</a:t>
            </a:r>
            <a:endParaRPr lang="zh-CN" altLang="en-US" sz="4000" b="1">
              <a:solidFill>
                <a:srgbClr val="FF0000"/>
              </a:solidFill>
            </a:endParaRPr>
          </a:p>
        </p:txBody>
      </p:sp>
      <p:sp>
        <p:nvSpPr>
          <p:cNvPr id="129032" name="TextBox 6"/>
          <p:cNvSpPr txBox="1">
            <a:spLocks noChangeArrowheads="1"/>
          </p:cNvSpPr>
          <p:nvPr/>
        </p:nvSpPr>
        <p:spPr bwMode="auto">
          <a:xfrm>
            <a:off x="5929313" y="5503863"/>
            <a:ext cx="5972175" cy="646112"/>
          </a:xfrm>
          <a:prstGeom prst="rect">
            <a:avLst/>
          </a:prstGeom>
          <a:noFill/>
          <a:ln w="9525">
            <a:noFill/>
            <a:miter lim="800000"/>
          </a:ln>
        </p:spPr>
        <p:txBody>
          <a:bodyPr>
            <a:spAutoFit/>
          </a:bodyPr>
          <a:lstStyle/>
          <a:p>
            <a:pPr eaLnBrk="1" hangingPunct="1"/>
            <a:r>
              <a:rPr lang="zh-CN" altLang="en-US" sz="3600" b="1">
                <a:solidFill>
                  <a:srgbClr val="FF0000"/>
                </a:solidFill>
              </a:rPr>
              <a:t>报警限位开关人为卡住失效</a:t>
            </a:r>
            <a:endParaRPr lang="zh-CN" altLang="en-US" sz="3600" b="1">
              <a:solidFill>
                <a:srgbClr val="FF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3005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30053" name="Picture 3" descr="SDC13240"/>
          <p:cNvPicPr>
            <a:picLocks noChangeAspect="1" noChangeArrowheads="1"/>
          </p:cNvPicPr>
          <p:nvPr/>
        </p:nvPicPr>
        <p:blipFill>
          <a:blip r:embed="rId3"/>
          <a:srcRect/>
          <a:stretch>
            <a:fillRect/>
          </a:stretch>
        </p:blipFill>
        <p:spPr bwMode="auto">
          <a:xfrm>
            <a:off x="263525" y="1050925"/>
            <a:ext cx="3698875" cy="2260600"/>
          </a:xfrm>
          <a:prstGeom prst="rect">
            <a:avLst/>
          </a:prstGeom>
          <a:noFill/>
          <a:ln w="9525">
            <a:noFill/>
            <a:miter lim="800000"/>
            <a:headEnd/>
            <a:tailEnd/>
          </a:ln>
        </p:spPr>
      </p:pic>
      <p:pic>
        <p:nvPicPr>
          <p:cNvPr id="130054" name="Picture 4" descr="SDC13267"/>
          <p:cNvPicPr>
            <a:picLocks noChangeAspect="1" noChangeArrowheads="1"/>
          </p:cNvPicPr>
          <p:nvPr/>
        </p:nvPicPr>
        <p:blipFill>
          <a:blip r:embed="rId4"/>
          <a:srcRect/>
          <a:stretch>
            <a:fillRect/>
          </a:stretch>
        </p:blipFill>
        <p:spPr bwMode="auto">
          <a:xfrm>
            <a:off x="6880225" y="992188"/>
            <a:ext cx="3541713" cy="2262187"/>
          </a:xfrm>
          <a:prstGeom prst="rect">
            <a:avLst/>
          </a:prstGeom>
          <a:noFill/>
          <a:ln w="9525">
            <a:noFill/>
            <a:miter lim="800000"/>
            <a:headEnd/>
            <a:tailEnd/>
          </a:ln>
        </p:spPr>
      </p:pic>
      <p:pic>
        <p:nvPicPr>
          <p:cNvPr id="130055" name="Picture 4" descr="调整大小 DSC03940"/>
          <p:cNvPicPr>
            <a:picLocks noChangeAspect="1" noChangeArrowheads="1"/>
          </p:cNvPicPr>
          <p:nvPr/>
        </p:nvPicPr>
        <p:blipFill>
          <a:blip r:embed="rId5"/>
          <a:srcRect/>
          <a:stretch>
            <a:fillRect/>
          </a:stretch>
        </p:blipFill>
        <p:spPr bwMode="auto">
          <a:xfrm>
            <a:off x="263525" y="3573463"/>
            <a:ext cx="4424363" cy="2709862"/>
          </a:xfrm>
          <a:prstGeom prst="rect">
            <a:avLst/>
          </a:prstGeom>
          <a:noFill/>
          <a:ln w="9525">
            <a:noFill/>
            <a:miter lim="800000"/>
            <a:headEnd/>
            <a:tailEnd/>
          </a:ln>
        </p:spPr>
      </p:pic>
      <p:sp>
        <p:nvSpPr>
          <p:cNvPr id="13" name="TextBox 12"/>
          <p:cNvSpPr txBox="1"/>
          <p:nvPr/>
        </p:nvSpPr>
        <p:spPr>
          <a:xfrm>
            <a:off x="5153706" y="4559064"/>
            <a:ext cx="885371" cy="646331"/>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钢丝绳断丝</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4" name="TextBox 13"/>
          <p:cNvSpPr txBox="1"/>
          <p:nvPr/>
        </p:nvSpPr>
        <p:spPr>
          <a:xfrm>
            <a:off x="4369935" y="1858067"/>
            <a:ext cx="885371" cy="1200329"/>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卷扬机钢丝绳末端固定不牢 </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5" name="TextBox 14"/>
          <p:cNvSpPr txBox="1"/>
          <p:nvPr/>
        </p:nvSpPr>
        <p:spPr>
          <a:xfrm>
            <a:off x="7961085" y="3311765"/>
            <a:ext cx="1734457" cy="646331"/>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钢丝绳挤压变形、散股</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3107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起重吊装现场实例</a:t>
            </a:r>
            <a:endParaRPr lang="zh-CN" altLang="en-US" sz="3200" b="1" dirty="0">
              <a:solidFill>
                <a:schemeClr val="bg1"/>
              </a:solidFill>
              <a:latin typeface="+mn-ea"/>
              <a:ea typeface="+mn-ea"/>
            </a:endParaRPr>
          </a:p>
        </p:txBody>
      </p:sp>
      <p:pic>
        <p:nvPicPr>
          <p:cNvPr id="131077" name="Picture 6" descr="C:\Users\h5514wxz\Desktop\总部QHSE周例会安全经验分享\CIMG0013.JPG"/>
          <p:cNvPicPr>
            <a:picLocks noChangeAspect="1" noChangeArrowheads="1"/>
          </p:cNvPicPr>
          <p:nvPr/>
        </p:nvPicPr>
        <p:blipFill>
          <a:blip r:embed="rId3"/>
          <a:srcRect/>
          <a:stretch>
            <a:fillRect/>
          </a:stretch>
        </p:blipFill>
        <p:spPr bwMode="auto">
          <a:xfrm>
            <a:off x="760413" y="1120775"/>
            <a:ext cx="7105650" cy="5143500"/>
          </a:xfrm>
          <a:prstGeom prst="rect">
            <a:avLst/>
          </a:prstGeom>
          <a:noFill/>
          <a:ln w="9525">
            <a:noFill/>
            <a:miter lim="800000"/>
            <a:headEnd/>
            <a:tailEnd/>
          </a:ln>
        </p:spPr>
      </p:pic>
      <p:sp>
        <p:nvSpPr>
          <p:cNvPr id="7" name="TextBox 5"/>
          <p:cNvSpPr txBox="1">
            <a:spLocks noChangeArrowheads="1"/>
          </p:cNvSpPr>
          <p:nvPr/>
        </p:nvSpPr>
        <p:spPr bwMode="auto">
          <a:xfrm>
            <a:off x="8298771" y="2596017"/>
            <a:ext cx="3283629" cy="954107"/>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defPPr>
              <a:defRPr lang="zh-CN"/>
            </a:defPPr>
            <a:lvl1pPr algn="ctr">
              <a:defRPr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CN" altLang="en-US" sz="2800" dirty="0" smtClean="0"/>
              <a:t>常减压装置减压塔顺利封顶</a:t>
            </a:r>
            <a:endParaRPr lang="zh-CN" altLang="en-US" sz="2800"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3209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pic>
        <p:nvPicPr>
          <p:cNvPr id="132100" name="Picture 6" descr="C:\Users\h5514wxz\Desktop\总部QHSE周例会安全经验分享\CIMG0030.JPG"/>
          <p:cNvPicPr>
            <a:picLocks noChangeAspect="1" noChangeArrowheads="1"/>
          </p:cNvPicPr>
          <p:nvPr/>
        </p:nvPicPr>
        <p:blipFill>
          <a:blip r:embed="rId3"/>
          <a:srcRect/>
          <a:stretch>
            <a:fillRect/>
          </a:stretch>
        </p:blipFill>
        <p:spPr bwMode="auto">
          <a:xfrm>
            <a:off x="263525" y="1135063"/>
            <a:ext cx="7573963" cy="5222875"/>
          </a:xfrm>
          <a:prstGeom prst="rect">
            <a:avLst/>
          </a:prstGeom>
          <a:noFill/>
          <a:ln w="9525">
            <a:noFill/>
            <a:miter lim="800000"/>
            <a:headEnd/>
            <a:tailEnd/>
          </a:ln>
        </p:spPr>
      </p:pic>
      <p:sp>
        <p:nvSpPr>
          <p:cNvPr id="7" name="TextBox 5"/>
          <p:cNvSpPr txBox="1">
            <a:spLocks noChangeArrowheads="1"/>
          </p:cNvSpPr>
          <p:nvPr/>
        </p:nvSpPr>
        <p:spPr bwMode="auto">
          <a:xfrm>
            <a:off x="8523060" y="3060360"/>
            <a:ext cx="2983593" cy="954107"/>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defPPr>
              <a:defRPr lang="zh-CN"/>
            </a:defPPr>
            <a:lvl1pPr algn="ctr">
              <a:defRPr sz="28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CN" altLang="en-US" dirty="0" smtClean="0"/>
              <a:t>常减压装置常压塔吊装封顶</a:t>
            </a:r>
            <a:endParaRPr lang="zh-CN" altLang="en-US" dirty="0" smtClean="0"/>
          </a:p>
        </p:txBody>
      </p:sp>
      <p:sp>
        <p:nvSpPr>
          <p:cNvPr id="10"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起重吊装现场实例</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3312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pic>
        <p:nvPicPr>
          <p:cNvPr id="133124" name="Picture 6" descr="C:\Users\h5514wxz\Desktop\总部QHSE周例会安全经验分享\201403251551368078.jpg"/>
          <p:cNvPicPr>
            <a:picLocks noChangeAspect="1" noChangeArrowheads="1"/>
          </p:cNvPicPr>
          <p:nvPr/>
        </p:nvPicPr>
        <p:blipFill>
          <a:blip r:embed="rId3"/>
          <a:srcRect/>
          <a:stretch>
            <a:fillRect/>
          </a:stretch>
        </p:blipFill>
        <p:spPr bwMode="auto">
          <a:xfrm>
            <a:off x="142875" y="976313"/>
            <a:ext cx="8397875" cy="5214937"/>
          </a:xfrm>
          <a:prstGeom prst="rect">
            <a:avLst/>
          </a:prstGeom>
          <a:noFill/>
          <a:ln w="9525">
            <a:noFill/>
            <a:miter lim="800000"/>
            <a:headEnd/>
            <a:tailEnd/>
          </a:ln>
        </p:spPr>
      </p:pic>
      <p:sp>
        <p:nvSpPr>
          <p:cNvPr id="7" name="TextBox 5"/>
          <p:cNvSpPr txBox="1">
            <a:spLocks noChangeArrowheads="1"/>
          </p:cNvSpPr>
          <p:nvPr/>
        </p:nvSpPr>
        <p:spPr bwMode="auto">
          <a:xfrm>
            <a:off x="8882743" y="3053441"/>
            <a:ext cx="2685143" cy="1384995"/>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defPPr>
              <a:defRPr lang="zh-CN"/>
            </a:defPPr>
            <a:lvl1pPr algn="ctr">
              <a:defRPr sz="28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CN" altLang="en-US" dirty="0" smtClean="0"/>
              <a:t>渣油加氢脱硫装置第一台反应器吊装</a:t>
            </a:r>
            <a:endParaRPr lang="zh-CN" altLang="en-US" dirty="0" smtClean="0"/>
          </a:p>
        </p:txBody>
      </p:sp>
      <p:sp>
        <p:nvSpPr>
          <p:cNvPr id="8"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起重吊装现场实例</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543050" y="3575050"/>
            <a:ext cx="977900" cy="396875"/>
          </a:xfrm>
          <a:prstGeom prst="rect">
            <a:avLst/>
          </a:prstGeom>
          <a:noFill/>
          <a:ln w="9525">
            <a:noFill/>
            <a:miter lim="800000"/>
          </a:ln>
        </p:spPr>
        <p:txBody>
          <a:bodyPr>
            <a:spAutoFit/>
          </a:bodyPr>
          <a:lstStyle/>
          <a:p>
            <a:pPr>
              <a:spcBef>
                <a:spcPct val="50000"/>
              </a:spcBef>
            </a:pPr>
            <a:endParaRPr lang="zh-CN" altLang="zh-CN" sz="2000" b="1">
              <a:solidFill>
                <a:srgbClr val="CC0000"/>
              </a:solidFill>
              <a:latin typeface="Franklin Gothic Medium Cond" pitchFamily="34" charset="0"/>
            </a:endParaRPr>
          </a:p>
        </p:txBody>
      </p:sp>
      <p:sp>
        <p:nvSpPr>
          <p:cNvPr id="28675" name="Text Box 4"/>
          <p:cNvSpPr txBox="1">
            <a:spLocks noChangeArrowheads="1"/>
          </p:cNvSpPr>
          <p:nvPr/>
        </p:nvSpPr>
        <p:spPr bwMode="auto">
          <a:xfrm>
            <a:off x="4851400" y="1708150"/>
            <a:ext cx="145415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itchFamily="34" charset="0"/>
            </a:endParaRPr>
          </a:p>
        </p:txBody>
      </p:sp>
      <p:sp>
        <p:nvSpPr>
          <p:cNvPr id="28676" name="Text Box 5"/>
          <p:cNvSpPr txBox="1">
            <a:spLocks noChangeArrowheads="1"/>
          </p:cNvSpPr>
          <p:nvPr/>
        </p:nvSpPr>
        <p:spPr bwMode="auto">
          <a:xfrm>
            <a:off x="4229100" y="1930400"/>
            <a:ext cx="73660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itchFamily="34" charset="0"/>
            </a:endParaRPr>
          </a:p>
        </p:txBody>
      </p:sp>
      <p:sp>
        <p:nvSpPr>
          <p:cNvPr id="28677"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4"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15" name="Text Box 4"/>
          <p:cNvSpPr txBox="1">
            <a:spLocks noChangeArrowheads="1"/>
          </p:cNvSpPr>
          <p:nvPr/>
        </p:nvSpPr>
        <p:spPr bwMode="auto">
          <a:xfrm>
            <a:off x="452438" y="1104900"/>
            <a:ext cx="4699000" cy="584200"/>
          </a:xfrm>
          <a:prstGeom prst="rect">
            <a:avLst/>
          </a:prstGeom>
          <a:noFill/>
          <a:ln w="38100">
            <a:noFill/>
            <a:miter lim="800000"/>
          </a:ln>
        </p:spPr>
        <p:txBody>
          <a:bodyPr wrap="none" anchor="ctr">
            <a:spAutoFit/>
          </a:bodyPr>
          <a:lstStyle/>
          <a:p>
            <a:pPr algn="ctr">
              <a:spcBef>
                <a:spcPct val="50000"/>
              </a:spcBef>
              <a:defRPr/>
            </a:pPr>
            <a:r>
              <a:rPr lang="zh-CN" altLang="en-US" sz="3200" dirty="0">
                <a:solidFill>
                  <a:srgbClr val="FF0000"/>
                </a:solidFill>
                <a:effectLst>
                  <a:outerShdw blurRad="38100" dist="38100" dir="2700000" algn="tl">
                    <a:srgbClr val="000000">
                      <a:alpha val="43137"/>
                    </a:srgbClr>
                  </a:outerShdw>
                </a:effectLst>
                <a:latin typeface="黑体" pitchFamily="49" charset="-122"/>
                <a:ea typeface="黑体" pitchFamily="49" charset="-122"/>
              </a:rPr>
              <a:t>正确进行起重机打腿布置</a:t>
            </a:r>
            <a:endParaRPr lang="zh-CN" altLang="en-US" sz="3200"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28680" name="Picture 3" descr="npo0000e8"/>
          <p:cNvPicPr>
            <a:picLocks noChangeAspect="1" noChangeArrowheads="1"/>
          </p:cNvPicPr>
          <p:nvPr/>
        </p:nvPicPr>
        <p:blipFill>
          <a:blip r:embed="rId2"/>
          <a:srcRect/>
          <a:stretch>
            <a:fillRect/>
          </a:stretch>
        </p:blipFill>
        <p:spPr bwMode="auto">
          <a:xfrm>
            <a:off x="6521450" y="1104900"/>
            <a:ext cx="3581400" cy="2371725"/>
          </a:xfrm>
          <a:prstGeom prst="rect">
            <a:avLst/>
          </a:prstGeom>
          <a:noFill/>
          <a:ln w="9525" algn="ctr">
            <a:noFill/>
            <a:miter lim="800000"/>
            <a:headEnd/>
            <a:tailEnd/>
          </a:ln>
        </p:spPr>
      </p:pic>
      <p:pic>
        <p:nvPicPr>
          <p:cNvPr id="28681" name="Picture 4" descr="npo0000ea"/>
          <p:cNvPicPr>
            <a:picLocks noChangeAspect="1" noChangeArrowheads="1"/>
          </p:cNvPicPr>
          <p:nvPr/>
        </p:nvPicPr>
        <p:blipFill>
          <a:blip r:embed="rId3"/>
          <a:srcRect/>
          <a:stretch>
            <a:fillRect/>
          </a:stretch>
        </p:blipFill>
        <p:spPr bwMode="auto">
          <a:xfrm>
            <a:off x="6521450" y="3462338"/>
            <a:ext cx="3689350" cy="3065462"/>
          </a:xfrm>
          <a:prstGeom prst="rect">
            <a:avLst/>
          </a:prstGeom>
          <a:noFill/>
          <a:ln w="9525" algn="ctr">
            <a:noFill/>
            <a:miter lim="800000"/>
            <a:headEnd/>
            <a:tailEnd/>
          </a:ln>
        </p:spPr>
      </p:pic>
      <p:sp>
        <p:nvSpPr>
          <p:cNvPr id="28682" name="Text Box 8"/>
          <p:cNvSpPr txBox="1">
            <a:spLocks noChangeArrowheads="1"/>
          </p:cNvSpPr>
          <p:nvPr/>
        </p:nvSpPr>
        <p:spPr bwMode="auto">
          <a:xfrm>
            <a:off x="663575" y="2501900"/>
            <a:ext cx="4487863" cy="2892425"/>
          </a:xfrm>
          <a:prstGeom prst="rect">
            <a:avLst/>
          </a:prstGeom>
          <a:solidFill>
            <a:schemeClr val="bg1"/>
          </a:solidFill>
          <a:ln w="9525">
            <a:noFill/>
            <a:miter lim="800000"/>
          </a:ln>
        </p:spPr>
        <p:txBody>
          <a:bodyPr>
            <a:spAutoFit/>
          </a:bodyPr>
          <a:lstStyle/>
          <a:p>
            <a:pPr>
              <a:spcBef>
                <a:spcPct val="50000"/>
              </a:spcBef>
            </a:pPr>
            <a:r>
              <a:rPr lang="zh-CN" altLang="en-US" sz="2800">
                <a:latin typeface="华文中宋" pitchFamily="2" charset="-122"/>
                <a:ea typeface="华文中宋" pitchFamily="2" charset="-122"/>
              </a:rPr>
              <a:t>（</a:t>
            </a:r>
            <a:r>
              <a:rPr lang="en-US" altLang="zh-CN" sz="2800">
                <a:latin typeface="华文中宋" pitchFamily="2" charset="-122"/>
                <a:ea typeface="华文中宋" pitchFamily="2" charset="-122"/>
              </a:rPr>
              <a:t>3</a:t>
            </a:r>
            <a:r>
              <a:rPr lang="zh-CN" altLang="en-US" sz="2800">
                <a:latin typeface="华文中宋" pitchFamily="2" charset="-122"/>
                <a:ea typeface="华文中宋" pitchFamily="2" charset="-122"/>
              </a:rPr>
              <a:t>）所有的车轮必须完全离开地面，否则起重机车轮内部轴承在受力情况下会变形，同时起重机起重能力也将极大减小。</a:t>
            </a:r>
            <a:endParaRPr lang="zh-CN" altLang="en-US" sz="2800">
              <a:latin typeface="华文中宋" pitchFamily="2" charset="-122"/>
              <a:ea typeface="华文中宋" pitchFamily="2" charset="-122"/>
            </a:endParaRPr>
          </a:p>
          <a:p>
            <a:pPr>
              <a:spcBef>
                <a:spcPct val="50000"/>
              </a:spcBef>
            </a:pPr>
            <a:endParaRPr lang="en-US" altLang="zh-CN" sz="2800" b="1">
              <a:latin typeface="方正小标宋简体" pitchFamily="1" charset="-122"/>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3414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pic>
        <p:nvPicPr>
          <p:cNvPr id="134148" name="Picture 6" descr="C:\Users\h5514wxz\Desktop\总部QHSE周例会安全经验分享\CIMG0129.JPG"/>
          <p:cNvPicPr>
            <a:picLocks noChangeAspect="1" noChangeArrowheads="1"/>
          </p:cNvPicPr>
          <p:nvPr/>
        </p:nvPicPr>
        <p:blipFill>
          <a:blip r:embed="rId3"/>
          <a:srcRect/>
          <a:stretch>
            <a:fillRect/>
          </a:stretch>
        </p:blipFill>
        <p:spPr bwMode="auto">
          <a:xfrm>
            <a:off x="263525" y="927100"/>
            <a:ext cx="8143875" cy="5586413"/>
          </a:xfrm>
          <a:prstGeom prst="rect">
            <a:avLst/>
          </a:prstGeom>
          <a:noFill/>
          <a:ln w="9525">
            <a:noFill/>
            <a:miter lim="800000"/>
            <a:headEnd/>
            <a:tailEnd/>
          </a:ln>
        </p:spPr>
      </p:pic>
      <p:sp>
        <p:nvSpPr>
          <p:cNvPr id="7" name="TextBox 5"/>
          <p:cNvSpPr txBox="1">
            <a:spLocks noChangeArrowheads="1"/>
          </p:cNvSpPr>
          <p:nvPr/>
        </p:nvSpPr>
        <p:spPr bwMode="auto">
          <a:xfrm>
            <a:off x="8772980" y="3285446"/>
            <a:ext cx="2838450" cy="1384995"/>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defPPr>
              <a:defRPr lang="zh-CN"/>
            </a:defPPr>
            <a:lvl1pPr algn="ctr">
              <a:defRPr sz="28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CN" altLang="en-US" dirty="0" smtClean="0"/>
              <a:t>渣油加氢脱硫装置反应器顺利吊装就位</a:t>
            </a:r>
            <a:endParaRPr lang="zh-CN" altLang="en-US" dirty="0" smtClean="0"/>
          </a:p>
        </p:txBody>
      </p:sp>
      <p:sp>
        <p:nvSpPr>
          <p:cNvPr id="8"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起重吊装现场实例</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3517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35173" name="Picture 2" descr="照片 006"/>
          <p:cNvPicPr>
            <a:picLocks noChangeAspect="1" noChangeArrowheads="1"/>
          </p:cNvPicPr>
          <p:nvPr/>
        </p:nvPicPr>
        <p:blipFill>
          <a:blip r:embed="rId3"/>
          <a:srcRect/>
          <a:stretch>
            <a:fillRect/>
          </a:stretch>
        </p:blipFill>
        <p:spPr bwMode="auto">
          <a:xfrm>
            <a:off x="0" y="0"/>
            <a:ext cx="12192000" cy="691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3619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内容占位符 2"/>
          <p:cNvSpPr txBox="1"/>
          <p:nvPr/>
        </p:nvSpPr>
        <p:spPr>
          <a:xfrm>
            <a:off x="661988" y="1116013"/>
            <a:ext cx="9483725" cy="4878387"/>
          </a:xfrm>
          <a:prstGeom prst="rect">
            <a:avLst/>
          </a:prstGeom>
        </p:spPr>
        <p:txBody>
          <a:bodyPr>
            <a:normAutofit fontScale="32500" lnSpcReduction="20000"/>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a:buFont typeface="Arial" charset="0"/>
              <a:buNone/>
              <a:defRPr/>
            </a:pPr>
            <a:r>
              <a:rPr lang="zh-CN" altLang="en-US" sz="8000" b="1" dirty="0" smtClean="0">
                <a:solidFill>
                  <a:srgbClr val="FF0000"/>
                </a:solidFill>
                <a:effectLst>
                  <a:outerShdw blurRad="38100" dist="38100" dir="2700000" algn="tl">
                    <a:srgbClr val="000000">
                      <a:alpha val="43137"/>
                    </a:srgbClr>
                  </a:outerShdw>
                </a:effectLst>
                <a:latin typeface="华文楷体" pitchFamily="2" charset="-122"/>
                <a:ea typeface="华文楷体" pitchFamily="2" charset="-122"/>
              </a:rPr>
              <a:t>检查基本要点：</a:t>
            </a:r>
            <a:endParaRPr lang="en-US" altLang="zh-CN" sz="8000" b="1" dirty="0" smtClean="0">
              <a:solidFill>
                <a:srgbClr val="FF0000"/>
              </a:solidFill>
              <a:effectLst>
                <a:outerShdw blurRad="38100" dist="38100" dir="2700000" algn="tl">
                  <a:srgbClr val="000000">
                    <a:alpha val="43137"/>
                  </a:srgbClr>
                </a:outerShdw>
              </a:effectLst>
              <a:latin typeface="华文楷体" pitchFamily="2" charset="-122"/>
              <a:ea typeface="华文楷体" pitchFamily="2" charset="-122"/>
            </a:endParaRPr>
          </a:p>
          <a:p>
            <a:pPr>
              <a:lnSpc>
                <a:spcPct val="170000"/>
              </a:lnSpc>
              <a:buFont typeface="Arial" charset="0"/>
              <a:buNone/>
              <a:defRPr/>
            </a:pPr>
            <a:r>
              <a:rPr lang="en-US" altLang="zh-CN" sz="5500" dirty="0" smtClean="0"/>
              <a:t>1</a:t>
            </a:r>
            <a:r>
              <a:rPr lang="zh-CN" altLang="en-US" sz="5500" dirty="0" smtClean="0"/>
              <a:t>、吊车贴有标签。</a:t>
            </a:r>
            <a:endParaRPr lang="en-US" altLang="zh-CN" sz="5500" dirty="0" smtClean="0"/>
          </a:p>
          <a:p>
            <a:pPr>
              <a:lnSpc>
                <a:spcPct val="170000"/>
              </a:lnSpc>
              <a:buFont typeface="Arial" charset="0"/>
              <a:buNone/>
              <a:defRPr/>
            </a:pPr>
            <a:r>
              <a:rPr lang="en-US" altLang="zh-CN" sz="5500" dirty="0" smtClean="0"/>
              <a:t>2</a:t>
            </a:r>
            <a:r>
              <a:rPr lang="zh-CN" altLang="en-US" sz="5500" dirty="0" smtClean="0"/>
              <a:t>、吊装区域必须设置警示围护，监护人员必须在岗尽责，无关人员不得进入吊装区域。</a:t>
            </a:r>
            <a:endParaRPr lang="en-US" altLang="zh-CN" sz="5500" dirty="0" smtClean="0"/>
          </a:p>
          <a:p>
            <a:pPr>
              <a:lnSpc>
                <a:spcPct val="170000"/>
              </a:lnSpc>
              <a:buFont typeface="Arial" charset="0"/>
              <a:buNone/>
              <a:defRPr/>
            </a:pPr>
            <a:r>
              <a:rPr lang="en-US" altLang="zh-CN" sz="5500" dirty="0" smtClean="0"/>
              <a:t>3</a:t>
            </a:r>
            <a:r>
              <a:rPr lang="zh-CN" altLang="en-US" sz="5500" dirty="0" smtClean="0"/>
              <a:t>、指挥在场，并按照规范正确指挥。</a:t>
            </a:r>
            <a:endParaRPr lang="en-US" altLang="zh-CN" sz="5500" dirty="0" smtClean="0"/>
          </a:p>
          <a:p>
            <a:pPr>
              <a:lnSpc>
                <a:spcPct val="170000"/>
              </a:lnSpc>
              <a:buFont typeface="Arial" charset="0"/>
              <a:buNone/>
              <a:defRPr/>
            </a:pPr>
            <a:r>
              <a:rPr lang="en-US" altLang="zh-CN" sz="5500" dirty="0" smtClean="0"/>
              <a:t>4</a:t>
            </a:r>
            <a:r>
              <a:rPr lang="zh-CN" altLang="en-US" sz="5500" dirty="0" smtClean="0"/>
              <a:t>、吊车支腿必须设置垫板。</a:t>
            </a:r>
            <a:endParaRPr lang="en-US" altLang="zh-CN" sz="5500" dirty="0" smtClean="0"/>
          </a:p>
          <a:p>
            <a:pPr>
              <a:lnSpc>
                <a:spcPct val="170000"/>
              </a:lnSpc>
              <a:buFont typeface="Arial" charset="0"/>
              <a:buNone/>
              <a:defRPr/>
            </a:pPr>
            <a:r>
              <a:rPr lang="en-US" altLang="zh-CN" sz="5500" dirty="0" smtClean="0"/>
              <a:t>5</a:t>
            </a:r>
            <a:r>
              <a:rPr lang="zh-CN" altLang="en-US" sz="5500" dirty="0" smtClean="0"/>
              <a:t>、散件不得混吊（使用吊笼），吊物设置溜绳。</a:t>
            </a:r>
            <a:endParaRPr lang="en-US" altLang="zh-CN" sz="5500" dirty="0" smtClean="0"/>
          </a:p>
          <a:p>
            <a:pPr>
              <a:lnSpc>
                <a:spcPct val="170000"/>
              </a:lnSpc>
              <a:buFont typeface="Arial" charset="0"/>
              <a:buNone/>
              <a:defRPr/>
            </a:pPr>
            <a:r>
              <a:rPr lang="en-US" altLang="zh-CN" sz="5500" dirty="0" smtClean="0"/>
              <a:t>6</a:t>
            </a:r>
            <a:r>
              <a:rPr lang="zh-CN" altLang="en-US" sz="5500" dirty="0" smtClean="0"/>
              <a:t>、吊物不得从人员、作业区上方旋转。</a:t>
            </a:r>
            <a:endParaRPr lang="en-US" altLang="zh-CN" sz="5500" dirty="0" smtClean="0"/>
          </a:p>
          <a:p>
            <a:pPr>
              <a:lnSpc>
                <a:spcPct val="170000"/>
              </a:lnSpc>
              <a:buFont typeface="Arial" charset="0"/>
              <a:buNone/>
              <a:defRPr/>
            </a:pPr>
            <a:r>
              <a:rPr lang="en-US" altLang="zh-CN" sz="5500" dirty="0" smtClean="0"/>
              <a:t>7</a:t>
            </a:r>
            <a:r>
              <a:rPr lang="zh-CN" altLang="en-US" sz="5500" dirty="0" smtClean="0"/>
              <a:t>、恶劣天气必须停止吊装作业。</a:t>
            </a:r>
            <a:endParaRPr lang="en-US" altLang="zh-CN" sz="5500" dirty="0" smtClean="0"/>
          </a:p>
          <a:p>
            <a:pPr>
              <a:buFont typeface="Arial" charset="0"/>
              <a:buNone/>
              <a:defRPr/>
            </a:pPr>
            <a:r>
              <a:rPr lang="en-US" altLang="zh-CN" sz="5500" dirty="0" smtClean="0"/>
              <a:t>8</a:t>
            </a:r>
            <a:r>
              <a:rPr lang="zh-CN" altLang="en-US" sz="5500" dirty="0" smtClean="0"/>
              <a:t>、</a:t>
            </a:r>
            <a:r>
              <a:rPr lang="en-US" altLang="zh-CN" sz="5500" dirty="0" smtClean="0"/>
              <a:t>……</a:t>
            </a:r>
            <a:endParaRPr lang="en-US" altLang="zh-CN" sz="5500" dirty="0" smtClean="0"/>
          </a:p>
          <a:p>
            <a:pPr>
              <a:buFont typeface="Arial" charset="0"/>
              <a:buNone/>
              <a:defRPr/>
            </a:pPr>
            <a:endParaRPr lang="en-US" altLang="zh-CN" sz="3000"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7218" name="图片 3"/>
          <p:cNvPicPr>
            <a:picLocks noChangeAspect="1"/>
          </p:cNvPicPr>
          <p:nvPr/>
        </p:nvPicPr>
        <p:blipFill>
          <a:blip r:embed="rId1"/>
          <a:srcRect/>
          <a:stretch>
            <a:fillRect/>
          </a:stretch>
        </p:blipFill>
        <p:spPr bwMode="auto">
          <a:xfrm>
            <a:off x="1824038" y="328613"/>
            <a:ext cx="8543925" cy="6191250"/>
          </a:xfrm>
          <a:prstGeom prst="rect">
            <a:avLst/>
          </a:prstGeom>
          <a:noFill/>
          <a:ln w="9525">
            <a:noFill/>
            <a:miter lim="800000"/>
            <a:headEnd/>
            <a:tailEnd/>
          </a:ln>
        </p:spPr>
      </p:pic>
      <p:sp>
        <p:nvSpPr>
          <p:cNvPr id="137219" name="椭圆 4"/>
          <p:cNvSpPr>
            <a:spLocks noChangeArrowheads="1"/>
          </p:cNvSpPr>
          <p:nvPr/>
        </p:nvSpPr>
        <p:spPr bwMode="auto">
          <a:xfrm>
            <a:off x="3643313" y="971550"/>
            <a:ext cx="4905375" cy="4905375"/>
          </a:xfrm>
          <a:prstGeom prst="ellipse">
            <a:avLst/>
          </a:prstGeom>
          <a:solidFill>
            <a:schemeClr val="accent1">
              <a:alpha val="45882"/>
            </a:schemeClr>
          </a:solidFill>
          <a:ln w="9525" algn="ctr">
            <a:noFill/>
            <a:round/>
          </a:ln>
        </p:spPr>
        <p:txBody>
          <a:bodyPr/>
          <a:lstStyle/>
          <a:p>
            <a:pPr eaLnBrk="1" hangingPunct="1">
              <a:buFont typeface="Arial" charset="0"/>
              <a:buNone/>
            </a:pPr>
            <a:endParaRPr lang="zh-CN" altLang="en-US"/>
          </a:p>
        </p:txBody>
      </p:sp>
      <p:sp>
        <p:nvSpPr>
          <p:cNvPr id="137220" name="文本框 5"/>
          <p:cNvSpPr txBox="1">
            <a:spLocks noChangeArrowheads="1"/>
          </p:cNvSpPr>
          <p:nvPr/>
        </p:nvSpPr>
        <p:spPr bwMode="auto">
          <a:xfrm>
            <a:off x="3986213" y="2640013"/>
            <a:ext cx="4076700" cy="1568450"/>
          </a:xfrm>
          <a:prstGeom prst="rect">
            <a:avLst/>
          </a:prstGeom>
          <a:noFill/>
          <a:ln w="9525">
            <a:noFill/>
            <a:miter lim="800000"/>
          </a:ln>
        </p:spPr>
        <p:txBody>
          <a:bodyPr>
            <a:spAutoFit/>
          </a:bodyPr>
          <a:lstStyle/>
          <a:p>
            <a:pPr algn="ctr"/>
            <a:r>
              <a:rPr lang="zh-CN" altLang="en-US" sz="9600" b="1">
                <a:solidFill>
                  <a:srgbClr val="293A47"/>
                </a:solidFill>
                <a:latin typeface="方正清刻本悦宋简体" pitchFamily="2" charset="-122"/>
                <a:ea typeface="方正清刻本悦宋简体" pitchFamily="2" charset="-122"/>
              </a:rPr>
              <a:t>谢谢</a:t>
            </a:r>
            <a:endParaRPr lang="zh-CN" altLang="en-US" sz="9600" b="1">
              <a:solidFill>
                <a:srgbClr val="293A47"/>
              </a:solidFill>
              <a:latin typeface="方正清刻本悦宋简体" pitchFamily="2" charset="-122"/>
              <a:ea typeface="方正清刻本悦宋简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9699"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9700"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2" name="矩形 1"/>
          <p:cNvSpPr/>
          <p:nvPr/>
        </p:nvSpPr>
        <p:spPr>
          <a:xfrm>
            <a:off x="527050" y="1212850"/>
            <a:ext cx="10953750" cy="1014413"/>
          </a:xfrm>
          <a:prstGeom prst="rect">
            <a:avLst/>
          </a:prstGeom>
        </p:spPr>
        <p:txBody>
          <a:bodyPr>
            <a:spAutoFit/>
          </a:bodyPr>
          <a:lstStyle/>
          <a:p>
            <a:pPr>
              <a:defRPr/>
            </a:pPr>
            <a:r>
              <a:rPr lang="zh-CN" altLang="en-US" sz="3600" b="1" dirty="0">
                <a:solidFill>
                  <a:schemeClr val="tx1">
                    <a:lumMod val="65000"/>
                    <a:lumOff val="35000"/>
                  </a:schemeClr>
                </a:solidFill>
                <a:latin typeface="+mn-ea"/>
                <a:ea typeface="+mn-ea"/>
                <a:sym typeface="微软雅黑" pitchFamily="34" charset="-122"/>
              </a:rPr>
              <a:t>钢丝绳 </a:t>
            </a:r>
            <a:r>
              <a:rPr lang="en-US" altLang="zh-CN" sz="3600" b="1" dirty="0">
                <a:solidFill>
                  <a:schemeClr val="tx1">
                    <a:lumMod val="65000"/>
                    <a:lumOff val="35000"/>
                  </a:schemeClr>
                </a:solidFill>
                <a:latin typeface="+mn-ea"/>
                <a:ea typeface="+mn-ea"/>
                <a:sym typeface="微软雅黑" pitchFamily="34" charset="-122"/>
              </a:rPr>
              <a:t>— </a:t>
            </a:r>
            <a:r>
              <a:rPr lang="zh-CN" altLang="zh-CN" sz="2400" dirty="0">
                <a:latin typeface="微软雅黑" pitchFamily="34" charset="-122"/>
                <a:ea typeface="+mn-ea"/>
              </a:rPr>
              <a:t>钢丝绳是起重机上应用最广泛的挠性构件</a:t>
            </a:r>
            <a:r>
              <a:rPr lang="en-US" altLang="zh-CN" sz="2400" dirty="0">
                <a:latin typeface="微软雅黑" pitchFamily="34" charset="-122"/>
                <a:ea typeface="+mn-ea"/>
              </a:rPr>
              <a:t>,</a:t>
            </a:r>
            <a:r>
              <a:rPr lang="zh-CN" altLang="zh-CN" sz="2400" dirty="0">
                <a:latin typeface="微软雅黑" pitchFamily="34" charset="-122"/>
                <a:ea typeface="+mn-ea"/>
              </a:rPr>
              <a:t>也是起重机械安全生产三大重要构件</a:t>
            </a:r>
            <a:r>
              <a:rPr lang="en-US" altLang="zh-CN" sz="2400" dirty="0">
                <a:latin typeface="微软雅黑" pitchFamily="34" charset="-122"/>
                <a:ea typeface="+mn-ea"/>
              </a:rPr>
              <a:t>(</a:t>
            </a:r>
            <a:r>
              <a:rPr lang="zh-CN" altLang="zh-CN" sz="2400" dirty="0">
                <a:latin typeface="微软雅黑" pitchFamily="34" charset="-122"/>
                <a:ea typeface="+mn-ea"/>
              </a:rPr>
              <a:t>制动器、钢丝绳和吊钩</a:t>
            </a:r>
            <a:r>
              <a:rPr lang="en-US" altLang="zh-CN" sz="2400" dirty="0">
                <a:latin typeface="微软雅黑" pitchFamily="34" charset="-122"/>
                <a:ea typeface="+mn-ea"/>
              </a:rPr>
              <a:t>)</a:t>
            </a:r>
            <a:r>
              <a:rPr lang="zh-CN" altLang="zh-CN" sz="2400" dirty="0">
                <a:latin typeface="微软雅黑" pitchFamily="34" charset="-122"/>
                <a:ea typeface="+mn-ea"/>
              </a:rPr>
              <a:t>之一。</a:t>
            </a:r>
            <a:endParaRPr lang="zh-CN" altLang="en-US" dirty="0">
              <a:latin typeface="Arial" charset="0"/>
            </a:endParaRPr>
          </a:p>
        </p:txBody>
      </p:sp>
      <p:sp>
        <p:nvSpPr>
          <p:cNvPr id="5" name="矩形 4"/>
          <p:cNvSpPr/>
          <p:nvPr/>
        </p:nvSpPr>
        <p:spPr>
          <a:xfrm>
            <a:off x="526294" y="2501651"/>
            <a:ext cx="10954505" cy="2677656"/>
          </a:xfrm>
          <a:prstGeom prst="rect">
            <a:avLst/>
          </a:prstGeom>
        </p:spPr>
        <p:txBody>
          <a:bodyPr>
            <a:spAutoFit/>
            <a:scene3d>
              <a:camera prst="orthographicFront"/>
              <a:lightRig rig="threePt" dir="t"/>
            </a:scene3d>
          </a:bodyPr>
          <a:lstStyle/>
          <a:p>
            <a:pPr>
              <a:defRPr/>
            </a:pPr>
            <a:r>
              <a:rPr lang="zh-CN" altLang="zh-CN" sz="2800" dirty="0">
                <a:latin typeface="微软雅黑" pitchFamily="34" charset="-122"/>
                <a:ea typeface="+mn-ea"/>
              </a:rPr>
              <a:t>按钢丝绳芯材料不同可分为</a:t>
            </a:r>
            <a:r>
              <a:rPr lang="zh-CN"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麻芯、石棉芯和金属绳芯</a:t>
            </a:r>
            <a:r>
              <a:rPr lang="zh-CN" altLang="zh-CN" sz="2800" dirty="0">
                <a:latin typeface="微软雅黑" pitchFamily="34" charset="-122"/>
                <a:ea typeface="+mn-ea"/>
              </a:rPr>
              <a:t>三种</a:t>
            </a:r>
            <a:r>
              <a:rPr lang="en-US" altLang="zh-CN" sz="2800" dirty="0">
                <a:latin typeface="微软雅黑" pitchFamily="34" charset="-122"/>
                <a:ea typeface="+mn-ea"/>
              </a:rPr>
              <a:t>,</a:t>
            </a:r>
            <a:r>
              <a:rPr lang="zh-CN" altLang="zh-CN" sz="2800" dirty="0">
                <a:latin typeface="微软雅黑" pitchFamily="34" charset="-122"/>
                <a:ea typeface="+mn-ea"/>
              </a:rPr>
              <a:t>起重作业中常采用</a:t>
            </a:r>
            <a:r>
              <a:rPr lang="zh-CN" altLang="zh-CN" sz="2800" b="1" dirty="0">
                <a:solidFill>
                  <a:srgbClr val="FF0000"/>
                </a:solidFill>
                <a:latin typeface="微软雅黑" pitchFamily="34" charset="-122"/>
                <a:ea typeface="+mn-ea"/>
              </a:rPr>
              <a:t>麻芯钢丝绳</a:t>
            </a:r>
            <a:r>
              <a:rPr lang="en-US" altLang="zh-CN" sz="2800" dirty="0">
                <a:latin typeface="微软雅黑" pitchFamily="34" charset="-122"/>
                <a:ea typeface="+mn-ea"/>
              </a:rPr>
              <a:t>,</a:t>
            </a:r>
            <a:r>
              <a:rPr lang="zh-CN" altLang="zh-CN" sz="2800" dirty="0">
                <a:latin typeface="微软雅黑" pitchFamily="34" charset="-122"/>
                <a:ea typeface="+mn-ea"/>
              </a:rPr>
              <a:t>麻芯中浸有润滑油</a:t>
            </a:r>
            <a:r>
              <a:rPr lang="en-US" altLang="zh-CN" sz="2800" dirty="0">
                <a:latin typeface="微软雅黑" pitchFamily="34" charset="-122"/>
                <a:ea typeface="+mn-ea"/>
              </a:rPr>
              <a:t>,</a:t>
            </a:r>
            <a:r>
              <a:rPr lang="zh-CN" altLang="zh-CN" sz="2800" dirty="0">
                <a:latin typeface="微软雅黑" pitchFamily="34" charset="-122"/>
                <a:ea typeface="+mn-ea"/>
              </a:rPr>
              <a:t>起减小绳股及钢丝之间的摩擦和防腐蚀的作用。</a:t>
            </a:r>
            <a:endParaRPr lang="zh-CN" altLang="zh-CN" sz="2800" dirty="0">
              <a:latin typeface="微软雅黑" pitchFamily="34" charset="-122"/>
              <a:ea typeface="+mn-ea"/>
            </a:endParaRPr>
          </a:p>
          <a:p>
            <a:pPr>
              <a:defRPr/>
            </a:pPr>
            <a:endParaRPr lang="en-US" altLang="zh-CN" sz="2800" dirty="0">
              <a:latin typeface="微软雅黑" pitchFamily="34" charset="-122"/>
              <a:ea typeface="+mn-ea"/>
            </a:endParaRPr>
          </a:p>
          <a:p>
            <a:pPr>
              <a:defRPr/>
            </a:pPr>
            <a:r>
              <a:rPr lang="zh-CN" altLang="zh-CN" sz="2800" dirty="0">
                <a:latin typeface="微软雅黑" pitchFamily="34" charset="-122"/>
                <a:ea typeface="+mn-ea"/>
              </a:rPr>
              <a:t>按钢丝绳绳股及丝数不同可分为</a:t>
            </a:r>
            <a:r>
              <a:rPr lang="en-US"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6</a:t>
            </a:r>
            <a:r>
              <a:rPr lang="zh-CN"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a:t>
            </a:r>
            <a:r>
              <a:rPr lang="en-US"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19</a:t>
            </a:r>
            <a:r>
              <a:rPr lang="zh-CN"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a:t>
            </a:r>
            <a:r>
              <a:rPr lang="en-US"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6</a:t>
            </a:r>
            <a:r>
              <a:rPr lang="zh-CN"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a:t>
            </a:r>
            <a:r>
              <a:rPr lang="en-US"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37</a:t>
            </a:r>
            <a:r>
              <a:rPr lang="zh-CN"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和</a:t>
            </a:r>
            <a:r>
              <a:rPr lang="en-US"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6</a:t>
            </a:r>
            <a:r>
              <a:rPr lang="zh-CN"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a:t>
            </a:r>
            <a:r>
              <a:rPr lang="en-US"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61</a:t>
            </a:r>
            <a:r>
              <a:rPr lang="zh-CN" altLang="zh-CN" sz="2800" b="1" u="sng" dirty="0">
                <a:solidFill>
                  <a:srgbClr val="0070C0"/>
                </a:solidFill>
                <a:effectLst>
                  <a:outerShdw blurRad="38100" dist="38100" dir="2700000" algn="tl">
                    <a:srgbClr val="000000">
                      <a:alpha val="43137"/>
                    </a:srgbClr>
                  </a:outerShdw>
                </a:effectLst>
                <a:latin typeface="微软雅黑" pitchFamily="34" charset="-122"/>
                <a:ea typeface="+mn-ea"/>
              </a:rPr>
              <a:t>三种</a:t>
            </a:r>
            <a:r>
              <a:rPr lang="en-US" altLang="zh-CN" sz="2800" dirty="0">
                <a:latin typeface="微软雅黑" pitchFamily="34" charset="-122"/>
                <a:ea typeface="+mn-ea"/>
              </a:rPr>
              <a:t>,</a:t>
            </a:r>
            <a:r>
              <a:rPr lang="zh-CN" altLang="zh-CN" sz="2800" dirty="0">
                <a:latin typeface="微软雅黑" pitchFamily="34" charset="-122"/>
                <a:ea typeface="+mn-ea"/>
              </a:rPr>
              <a:t>起重作业中最常用的是</a:t>
            </a:r>
            <a:r>
              <a:rPr lang="en-US" altLang="zh-CN" sz="2800" dirty="0">
                <a:solidFill>
                  <a:srgbClr val="FF0000"/>
                </a:solidFill>
                <a:latin typeface="微软雅黑" pitchFamily="34" charset="-122"/>
                <a:ea typeface="+mn-ea"/>
              </a:rPr>
              <a:t>6</a:t>
            </a:r>
            <a:r>
              <a:rPr lang="zh-CN" altLang="zh-CN" sz="2800" dirty="0">
                <a:solidFill>
                  <a:srgbClr val="FF0000"/>
                </a:solidFill>
                <a:latin typeface="微软雅黑" pitchFamily="34" charset="-122"/>
                <a:ea typeface="+mn-ea"/>
              </a:rPr>
              <a:t>×</a:t>
            </a:r>
            <a:r>
              <a:rPr lang="en-US" altLang="zh-CN" sz="2800" dirty="0">
                <a:solidFill>
                  <a:srgbClr val="FF0000"/>
                </a:solidFill>
                <a:latin typeface="微软雅黑" pitchFamily="34" charset="-122"/>
                <a:ea typeface="+mn-ea"/>
              </a:rPr>
              <a:t>19</a:t>
            </a:r>
            <a:r>
              <a:rPr lang="zh-CN" altLang="zh-CN" sz="2800" dirty="0">
                <a:solidFill>
                  <a:srgbClr val="FF0000"/>
                </a:solidFill>
                <a:latin typeface="微软雅黑" pitchFamily="34" charset="-122"/>
                <a:ea typeface="+mn-ea"/>
              </a:rPr>
              <a:t>和</a:t>
            </a:r>
            <a:r>
              <a:rPr lang="en-US" altLang="zh-CN" sz="2800" dirty="0">
                <a:solidFill>
                  <a:srgbClr val="FF0000"/>
                </a:solidFill>
                <a:latin typeface="微软雅黑" pitchFamily="34" charset="-122"/>
                <a:ea typeface="+mn-ea"/>
              </a:rPr>
              <a:t>6</a:t>
            </a:r>
            <a:r>
              <a:rPr lang="zh-CN" altLang="zh-CN" sz="2800" dirty="0">
                <a:solidFill>
                  <a:srgbClr val="FF0000"/>
                </a:solidFill>
                <a:latin typeface="微软雅黑" pitchFamily="34" charset="-122"/>
                <a:ea typeface="+mn-ea"/>
              </a:rPr>
              <a:t>×</a:t>
            </a:r>
            <a:r>
              <a:rPr lang="en-US" altLang="zh-CN" sz="2800" dirty="0">
                <a:solidFill>
                  <a:srgbClr val="FF0000"/>
                </a:solidFill>
                <a:latin typeface="微软雅黑" pitchFamily="34" charset="-122"/>
                <a:ea typeface="+mn-ea"/>
              </a:rPr>
              <a:t>37</a:t>
            </a:r>
            <a:r>
              <a:rPr lang="zh-CN" altLang="zh-CN" sz="2800" dirty="0">
                <a:latin typeface="微软雅黑" pitchFamily="34" charset="-122"/>
                <a:ea typeface="+mn-ea"/>
              </a:rPr>
              <a:t>钢丝绳。</a:t>
            </a:r>
            <a:endParaRPr lang="zh-CN" altLang="zh-CN" sz="2800" dirty="0">
              <a:latin typeface="微软雅黑" pitchFamily="34" charset="-122"/>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0723"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0724"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8" name="Rectangle 3"/>
          <p:cNvSpPr txBox="1">
            <a:spLocks noChangeArrowheads="1"/>
          </p:cNvSpPr>
          <p:nvPr/>
        </p:nvSpPr>
        <p:spPr bwMode="auto">
          <a:xfrm>
            <a:off x="838200" y="1371600"/>
            <a:ext cx="10642600" cy="4710113"/>
          </a:xfrm>
          <a:prstGeom prst="rect">
            <a:avLst/>
          </a:prstGeom>
          <a:noFill/>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algn="ctr">
              <a:buFontTx/>
              <a:buNone/>
              <a:defRPr/>
            </a:pPr>
            <a:r>
              <a:rPr lang="zh-CN" altLang="en-US" sz="3600" b="1" dirty="0">
                <a:solidFill>
                  <a:schemeClr val="tx1">
                    <a:lumMod val="65000"/>
                    <a:lumOff val="35000"/>
                  </a:schemeClr>
                </a:solidFill>
                <a:latin typeface="+mn-ea"/>
              </a:rPr>
              <a:t>起重吊装时钢丝绳的选用</a:t>
            </a:r>
            <a:endParaRPr lang="zh-CN" altLang="en-US" sz="3600" b="1" dirty="0">
              <a:solidFill>
                <a:schemeClr val="tx1">
                  <a:lumMod val="65000"/>
                  <a:lumOff val="35000"/>
                </a:schemeClr>
              </a:solidFill>
              <a:latin typeface="+mn-ea"/>
            </a:endParaRPr>
          </a:p>
        </p:txBody>
      </p:sp>
      <p:graphicFrame>
        <p:nvGraphicFramePr>
          <p:cNvPr id="9" name="Group 46"/>
          <p:cNvGraphicFramePr>
            <a:graphicFrameLocks noGrp="1"/>
          </p:cNvGraphicFramePr>
          <p:nvPr/>
        </p:nvGraphicFramePr>
        <p:xfrm>
          <a:off x="914400" y="1981200"/>
          <a:ext cx="10126663" cy="3886201"/>
        </p:xfrm>
        <a:graphic>
          <a:graphicData uri="http://schemas.openxmlformats.org/drawingml/2006/table">
            <a:tbl>
              <a:tblPr/>
              <a:tblGrid>
                <a:gridCol w="827088"/>
                <a:gridCol w="3203575"/>
                <a:gridCol w="6096000"/>
              </a:tblGrid>
              <a:tr h="9794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chemeClr val="tx1"/>
                          </a:solidFill>
                          <a:effectLst/>
                          <a:latin typeface="Arial" charset="0"/>
                          <a:ea typeface="宋体" charset="-122"/>
                        </a:rPr>
                        <a:t>序    </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L="90006" marR="90006" marT="46800" marB="4680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Arial" charset="0"/>
                          <a:ea typeface="宋体" charset="-122"/>
                        </a:rPr>
                        <a:t>钢丝绳类别</a:t>
                      </a:r>
                      <a:endParaRPr kumimoji="0" lang="zh-CN" altLang="en-US" sz="24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Arial" charset="0"/>
                          <a:ea typeface="宋体" charset="-122"/>
                        </a:rPr>
                        <a:t>一般适宜使用场所</a:t>
                      </a:r>
                      <a:endParaRPr kumimoji="0" lang="zh-CN" altLang="en-US" sz="24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chemeClr val="tx1"/>
                          </a:solidFill>
                          <a:effectLst/>
                          <a:latin typeface="Arial" charset="0"/>
                          <a:ea typeface="宋体" charset="-122"/>
                        </a:rPr>
                        <a:t>1</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charset="0"/>
                          <a:ea typeface="宋体" charset="-122"/>
                        </a:rPr>
                        <a:t>6×19+1</a:t>
                      </a:r>
                      <a:endParaRPr kumimoji="0" lang="en-US" altLang="zh-CN" sz="28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chemeClr val="tx1"/>
                          </a:solidFill>
                          <a:effectLst/>
                          <a:latin typeface="Arial" charset="0"/>
                          <a:ea typeface="宋体" charset="-122"/>
                        </a:rPr>
                        <a:t>用于揽风绳、拉索，即用于钢丝绳不受弯曲和可能遭受磨损的地方。</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79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chemeClr val="tx1"/>
                          </a:solidFill>
                          <a:effectLst/>
                          <a:latin typeface="Arial" charset="0"/>
                          <a:ea typeface="宋体" charset="-122"/>
                        </a:rPr>
                        <a:t>2</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charset="0"/>
                          <a:ea typeface="宋体" charset="-122"/>
                        </a:rPr>
                        <a:t>6×37+1</a:t>
                      </a:r>
                      <a:endParaRPr kumimoji="0" lang="en-US" altLang="zh-CN" sz="28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chemeClr val="tx1"/>
                          </a:solidFill>
                          <a:effectLst/>
                          <a:latin typeface="Arial" charset="0"/>
                          <a:ea typeface="宋体" charset="-122"/>
                        </a:rPr>
                        <a:t>用于滑车组中，即绳子承受弯曲时采用。作为穿绕滑车组起重绳用。</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93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chemeClr val="tx1"/>
                          </a:solidFill>
                          <a:effectLst/>
                          <a:latin typeface="Arial" charset="0"/>
                          <a:ea typeface="宋体" charset="-122"/>
                        </a:rPr>
                        <a:t>3</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charset="0"/>
                          <a:ea typeface="宋体" charset="-122"/>
                        </a:rPr>
                        <a:t>6×61+1</a:t>
                      </a:r>
                      <a:endParaRPr kumimoji="0" lang="en-US" altLang="zh-CN" sz="28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chemeClr val="tx1"/>
                          </a:solidFill>
                          <a:effectLst/>
                          <a:latin typeface="Arial" charset="0"/>
                          <a:ea typeface="宋体" charset="-122"/>
                        </a:rPr>
                        <a:t>用作滑车组和制作千斤绳（吊索）以及绑扎吊件等。</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1747"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1748"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pic>
        <p:nvPicPr>
          <p:cNvPr id="31750" name="图片 10" descr="t01dbc84e4711715fb0.jpg"/>
          <p:cNvPicPr>
            <a:picLocks noChangeAspect="1"/>
          </p:cNvPicPr>
          <p:nvPr/>
        </p:nvPicPr>
        <p:blipFill>
          <a:blip r:embed="rId4"/>
          <a:srcRect/>
          <a:stretch>
            <a:fillRect/>
          </a:stretch>
        </p:blipFill>
        <p:spPr bwMode="auto">
          <a:xfrm>
            <a:off x="263525" y="2627313"/>
            <a:ext cx="3287713" cy="2722562"/>
          </a:xfrm>
          <a:prstGeom prst="rect">
            <a:avLst/>
          </a:prstGeom>
          <a:noFill/>
          <a:ln w="9525">
            <a:noFill/>
            <a:miter lim="800000"/>
            <a:headEnd/>
            <a:tailEnd/>
          </a:ln>
        </p:spPr>
      </p:pic>
      <p:sp>
        <p:nvSpPr>
          <p:cNvPr id="2" name="矩形 1"/>
          <p:cNvSpPr/>
          <p:nvPr/>
        </p:nvSpPr>
        <p:spPr>
          <a:xfrm>
            <a:off x="527050" y="1212850"/>
            <a:ext cx="6048375" cy="1292225"/>
          </a:xfrm>
          <a:prstGeom prst="rect">
            <a:avLst/>
          </a:prstGeom>
        </p:spPr>
        <p:txBody>
          <a:bodyPr>
            <a:spAutoFit/>
          </a:bodyPr>
          <a:lstStyle/>
          <a:p>
            <a:pPr>
              <a:defRPr/>
            </a:pPr>
            <a:r>
              <a:rPr lang="zh-CN" altLang="en-US" sz="3600" b="1" dirty="0">
                <a:solidFill>
                  <a:schemeClr val="tx1">
                    <a:lumMod val="65000"/>
                    <a:lumOff val="35000"/>
                  </a:schemeClr>
                </a:solidFill>
                <a:latin typeface="+mn-ea"/>
                <a:ea typeface="+mn-ea"/>
                <a:sym typeface="微软雅黑" pitchFamily="34" charset="-122"/>
              </a:rPr>
              <a:t>钢丝绳 </a:t>
            </a:r>
            <a:r>
              <a:rPr lang="en-US" altLang="zh-CN" sz="3600" b="1" dirty="0">
                <a:solidFill>
                  <a:schemeClr val="tx1">
                    <a:lumMod val="65000"/>
                    <a:lumOff val="35000"/>
                  </a:schemeClr>
                </a:solidFill>
                <a:latin typeface="+mn-ea"/>
                <a:ea typeface="+mn-ea"/>
                <a:sym typeface="微软雅黑" pitchFamily="34" charset="-122"/>
              </a:rPr>
              <a:t>—</a:t>
            </a:r>
            <a:r>
              <a:rPr lang="zh-CN" altLang="en-US" sz="2400" dirty="0">
                <a:latin typeface="微软雅黑" pitchFamily="34" charset="-122"/>
                <a:ea typeface="+mn-ea"/>
                <a:sym typeface="Arial" charset="0"/>
              </a:rPr>
              <a:t>压制钢丝绳索具、插编钢丝绳索具、无接头钢丝绳索具</a:t>
            </a:r>
            <a:endParaRPr lang="zh-CN" altLang="en-US" sz="2400" dirty="0">
              <a:latin typeface="微软雅黑" pitchFamily="34" charset="-122"/>
              <a:ea typeface="+mn-ea"/>
              <a:sym typeface="Arial" charset="0"/>
            </a:endParaRPr>
          </a:p>
          <a:p>
            <a:pPr>
              <a:defRPr/>
            </a:pPr>
            <a:r>
              <a:rPr lang="en-US" altLang="zh-CN" b="1" dirty="0">
                <a:solidFill>
                  <a:schemeClr val="tx1">
                    <a:lumMod val="65000"/>
                    <a:lumOff val="35000"/>
                  </a:schemeClr>
                </a:solidFill>
                <a:latin typeface="+mn-ea"/>
                <a:sym typeface="微软雅黑" pitchFamily="34" charset="-122"/>
              </a:rPr>
              <a:t> </a:t>
            </a:r>
            <a:endParaRPr lang="zh-CN" altLang="en-US" dirty="0">
              <a:latin typeface="Arial" charset="0"/>
            </a:endParaRPr>
          </a:p>
        </p:txBody>
      </p:sp>
      <p:grpSp>
        <p:nvGrpSpPr>
          <p:cNvPr id="31752" name="Group 6"/>
          <p:cNvGrpSpPr/>
          <p:nvPr/>
        </p:nvGrpSpPr>
        <p:grpSpPr bwMode="auto">
          <a:xfrm>
            <a:off x="3840163" y="2627313"/>
            <a:ext cx="2219325" cy="1798637"/>
            <a:chOff x="-64" y="-573"/>
            <a:chExt cx="1648" cy="1626"/>
          </a:xfrm>
        </p:grpSpPr>
        <p:pic>
          <p:nvPicPr>
            <p:cNvPr id="31759" name="Picture 7" descr="xy 006"/>
            <p:cNvPicPr>
              <a:picLocks noChangeAspect="1" noChangeArrowheads="1"/>
            </p:cNvPicPr>
            <p:nvPr/>
          </p:nvPicPr>
          <p:blipFill>
            <a:blip r:embed="rId5"/>
            <a:srcRect/>
            <a:stretch>
              <a:fillRect/>
            </a:stretch>
          </p:blipFill>
          <p:spPr bwMode="auto">
            <a:xfrm>
              <a:off x="-64" y="-573"/>
              <a:ext cx="1584" cy="1584"/>
            </a:xfrm>
            <a:prstGeom prst="rect">
              <a:avLst/>
            </a:prstGeom>
            <a:noFill/>
            <a:ln w="9525">
              <a:noFill/>
              <a:miter lim="800000"/>
              <a:headEnd/>
              <a:tailEnd/>
            </a:ln>
          </p:spPr>
        </p:pic>
        <p:sp>
          <p:nvSpPr>
            <p:cNvPr id="31760" name="Text Box 8"/>
            <p:cNvSpPr txBox="1">
              <a:spLocks noChangeArrowheads="1"/>
            </p:cNvSpPr>
            <p:nvPr/>
          </p:nvSpPr>
          <p:spPr bwMode="auto">
            <a:xfrm>
              <a:off x="337" y="722"/>
              <a:ext cx="1247" cy="331"/>
            </a:xfrm>
            <a:prstGeom prst="rect">
              <a:avLst/>
            </a:prstGeom>
            <a:noFill/>
            <a:ln w="9525">
              <a:noFill/>
              <a:miter lim="800000"/>
            </a:ln>
          </p:spPr>
          <p:txBody>
            <a:bodyPr>
              <a:spAutoFit/>
            </a:bodyPr>
            <a:lstStyle/>
            <a:p>
              <a:endParaRPr lang="en-US" altLang="zh-CN" b="1">
                <a:solidFill>
                  <a:srgbClr val="FF0000"/>
                </a:solidFill>
                <a:cs typeface="Arial" charset="0"/>
              </a:endParaRPr>
            </a:p>
          </p:txBody>
        </p:sp>
        <p:sp>
          <p:nvSpPr>
            <p:cNvPr id="31761" name="Text Box 9"/>
            <p:cNvSpPr txBox="1">
              <a:spLocks noChangeArrowheads="1"/>
            </p:cNvSpPr>
            <p:nvPr/>
          </p:nvSpPr>
          <p:spPr bwMode="auto">
            <a:xfrm>
              <a:off x="480" y="385"/>
              <a:ext cx="818" cy="358"/>
            </a:xfrm>
            <a:prstGeom prst="rect">
              <a:avLst/>
            </a:prstGeom>
            <a:noFill/>
            <a:ln w="9525">
              <a:noFill/>
              <a:miter lim="800000"/>
            </a:ln>
          </p:spPr>
          <p:txBody>
            <a:bodyPr wrap="none">
              <a:spAutoFit/>
            </a:bodyPr>
            <a:lstStyle/>
            <a:p>
              <a:r>
                <a:rPr lang="en-US" altLang="zh-CN" sz="2000" b="1">
                  <a:solidFill>
                    <a:srgbClr val="FF0000"/>
                  </a:solidFill>
                  <a:cs typeface="Arial" charset="0"/>
                </a:rPr>
                <a:t>WLL 3T</a:t>
              </a:r>
              <a:endParaRPr lang="en-US" altLang="zh-CN" sz="2000" b="1">
                <a:solidFill>
                  <a:srgbClr val="FF0000"/>
                </a:solidFill>
                <a:cs typeface="Arial" charset="0"/>
              </a:endParaRPr>
            </a:p>
          </p:txBody>
        </p:sp>
      </p:grpSp>
      <p:cxnSp>
        <p:nvCxnSpPr>
          <p:cNvPr id="4" name="直接箭头连接符 3"/>
          <p:cNvCxnSpPr/>
          <p:nvPr/>
        </p:nvCxnSpPr>
        <p:spPr bwMode="auto">
          <a:xfrm flipH="1">
            <a:off x="2271713" y="3367088"/>
            <a:ext cx="2635250" cy="406400"/>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grpSp>
        <p:nvGrpSpPr>
          <p:cNvPr id="31754" name="Group 15"/>
          <p:cNvGrpSpPr/>
          <p:nvPr/>
        </p:nvGrpSpPr>
        <p:grpSpPr bwMode="auto">
          <a:xfrm>
            <a:off x="6751638" y="958850"/>
            <a:ext cx="5208587" cy="5399088"/>
            <a:chOff x="0" y="0"/>
            <a:chExt cx="5184" cy="2851"/>
          </a:xfrm>
        </p:grpSpPr>
        <p:sp>
          <p:nvSpPr>
            <p:cNvPr id="31758" name="Line 17"/>
            <p:cNvSpPr>
              <a:spLocks noChangeShapeType="1"/>
            </p:cNvSpPr>
            <p:nvPr/>
          </p:nvSpPr>
          <p:spPr bwMode="auto">
            <a:xfrm>
              <a:off x="0" y="0"/>
              <a:ext cx="5184" cy="0"/>
            </a:xfrm>
            <a:prstGeom prst="line">
              <a:avLst/>
            </a:prstGeom>
            <a:noFill/>
            <a:ln w="9525">
              <a:solidFill>
                <a:schemeClr val="tx1"/>
              </a:solidFill>
              <a:round/>
            </a:ln>
          </p:spPr>
          <p:txBody>
            <a:bodyPr/>
            <a:lstStyle/>
            <a:p>
              <a:endParaRPr lang="zh-CN" altLang="en-US"/>
            </a:p>
          </p:txBody>
        </p:sp>
      </p:grpSp>
      <p:sp>
        <p:nvSpPr>
          <p:cNvPr id="31755" name="AutoShape 18"/>
          <p:cNvSpPr>
            <a:spLocks noChangeArrowheads="1"/>
          </p:cNvSpPr>
          <p:nvPr/>
        </p:nvSpPr>
        <p:spPr bwMode="auto">
          <a:xfrm>
            <a:off x="6751638" y="958850"/>
            <a:ext cx="5208587" cy="5399088"/>
          </a:xfrm>
          <a:prstGeom prst="wedgeRectCallout">
            <a:avLst>
              <a:gd name="adj1" fmla="val -84907"/>
              <a:gd name="adj2" fmla="val -7000"/>
            </a:avLst>
          </a:prstGeom>
          <a:noFill/>
          <a:ln w="9525">
            <a:solidFill>
              <a:srgbClr val="00FF00"/>
            </a:solidFill>
            <a:miter lim="800000"/>
          </a:ln>
        </p:spPr>
        <p:txBody>
          <a:bodyPr/>
          <a:lstStyle/>
          <a:p>
            <a:pPr algn="ctr"/>
            <a:endParaRPr lang="zh-CN" altLang="en-US">
              <a:latin typeface="Verdana" pitchFamily="34" charset="0"/>
              <a:cs typeface="Arial" charset="0"/>
            </a:endParaRPr>
          </a:p>
        </p:txBody>
      </p:sp>
      <p:pic>
        <p:nvPicPr>
          <p:cNvPr id="31756" name="Picture 4"/>
          <p:cNvPicPr>
            <a:picLocks noChangeAspect="1" noChangeArrowheads="1"/>
          </p:cNvPicPr>
          <p:nvPr/>
        </p:nvPicPr>
        <p:blipFill>
          <a:blip r:embed="rId6"/>
          <a:srcRect/>
          <a:stretch>
            <a:fillRect/>
          </a:stretch>
        </p:blipFill>
        <p:spPr bwMode="auto">
          <a:xfrm>
            <a:off x="3846513" y="4603750"/>
            <a:ext cx="2244725" cy="1822450"/>
          </a:xfrm>
          <a:prstGeom prst="rect">
            <a:avLst/>
          </a:prstGeom>
          <a:noFill/>
          <a:ln w="9525">
            <a:noFill/>
            <a:miter lim="800000"/>
            <a:headEnd/>
            <a:tailEnd/>
          </a:ln>
        </p:spPr>
      </p:pic>
      <p:pic>
        <p:nvPicPr>
          <p:cNvPr id="31757" name="Picture 16"/>
          <p:cNvPicPr>
            <a:picLocks noGrp="1" noChangeAspect="1" noChangeArrowheads="1"/>
          </p:cNvPicPr>
          <p:nvPr/>
        </p:nvPicPr>
        <p:blipFill>
          <a:blip r:embed="rId7"/>
          <a:srcRect/>
          <a:stretch>
            <a:fillRect/>
          </a:stretch>
        </p:blipFill>
        <p:spPr bwMode="auto">
          <a:xfrm>
            <a:off x="6792913" y="1611313"/>
            <a:ext cx="5080000" cy="467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2771"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2772"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2" name="矩形 1"/>
          <p:cNvSpPr/>
          <p:nvPr/>
        </p:nvSpPr>
        <p:spPr>
          <a:xfrm>
            <a:off x="527050" y="1212850"/>
            <a:ext cx="10953750" cy="1014413"/>
          </a:xfrm>
          <a:prstGeom prst="rect">
            <a:avLst/>
          </a:prstGeom>
        </p:spPr>
        <p:txBody>
          <a:bodyPr>
            <a:spAutoFit/>
          </a:bodyPr>
          <a:lstStyle/>
          <a:p>
            <a:pPr>
              <a:defRPr/>
            </a:pPr>
            <a:r>
              <a:rPr lang="zh-CN" altLang="en-US" sz="3600" b="1" dirty="0">
                <a:solidFill>
                  <a:schemeClr val="tx1">
                    <a:lumMod val="65000"/>
                    <a:lumOff val="35000"/>
                  </a:schemeClr>
                </a:solidFill>
                <a:latin typeface="+mn-ea"/>
                <a:ea typeface="+mn-ea"/>
                <a:sym typeface="微软雅黑" pitchFamily="34" charset="-122"/>
              </a:rPr>
              <a:t>钢丝绳 </a:t>
            </a:r>
            <a:r>
              <a:rPr lang="en-US" altLang="zh-CN" sz="3600" b="1" dirty="0">
                <a:solidFill>
                  <a:schemeClr val="tx1">
                    <a:lumMod val="65000"/>
                    <a:lumOff val="35000"/>
                  </a:schemeClr>
                </a:solidFill>
                <a:latin typeface="+mn-ea"/>
                <a:ea typeface="+mn-ea"/>
                <a:sym typeface="微软雅黑" pitchFamily="34" charset="-122"/>
              </a:rPr>
              <a:t>— </a:t>
            </a:r>
            <a:r>
              <a:rPr lang="zh-CN" altLang="en-US" sz="3600" b="1" dirty="0">
                <a:solidFill>
                  <a:schemeClr val="tx1">
                    <a:lumMod val="65000"/>
                    <a:lumOff val="35000"/>
                  </a:schemeClr>
                </a:solidFill>
                <a:latin typeface="+mn-ea"/>
                <a:ea typeface="+mn-ea"/>
                <a:sym typeface="微软雅黑" pitchFamily="34" charset="-122"/>
              </a:rPr>
              <a:t>  </a:t>
            </a:r>
            <a:r>
              <a:rPr lang="zh-CN" altLang="en-US" sz="2400" dirty="0">
                <a:latin typeface="微软雅黑" pitchFamily="34" charset="-122"/>
                <a:ea typeface="+mn-ea"/>
                <a:sym typeface="Arial" charset="0"/>
              </a:rPr>
              <a:t>压制钢丝绳索具、插编钢丝绳索具、无接头钢丝绳索具</a:t>
            </a:r>
            <a:endParaRPr lang="zh-CN" altLang="en-US" sz="2400" dirty="0">
              <a:latin typeface="微软雅黑" pitchFamily="34" charset="-122"/>
              <a:ea typeface="+mn-ea"/>
              <a:sym typeface="Arial" charset="0"/>
            </a:endParaRPr>
          </a:p>
          <a:p>
            <a:pPr>
              <a:defRPr/>
            </a:pPr>
            <a:r>
              <a:rPr lang="en-US" altLang="zh-CN" sz="2400" dirty="0">
                <a:latin typeface="微软雅黑" pitchFamily="34" charset="-122"/>
                <a:ea typeface="+mn-ea"/>
                <a:sym typeface="微软雅黑" pitchFamily="34" charset="-122"/>
              </a:rPr>
              <a:t> </a:t>
            </a:r>
            <a:endParaRPr lang="zh-CN" altLang="en-US" sz="2400" dirty="0">
              <a:latin typeface="微软雅黑" pitchFamily="34" charset="-122"/>
              <a:ea typeface="+mn-ea"/>
            </a:endParaRPr>
          </a:p>
        </p:txBody>
      </p:sp>
      <p:pic>
        <p:nvPicPr>
          <p:cNvPr id="32775" name="Picture 5"/>
          <p:cNvPicPr>
            <a:picLocks noChangeAspect="1" noChangeArrowheads="1"/>
          </p:cNvPicPr>
          <p:nvPr/>
        </p:nvPicPr>
        <p:blipFill>
          <a:blip r:embed="rId4"/>
          <a:srcRect/>
          <a:stretch>
            <a:fillRect/>
          </a:stretch>
        </p:blipFill>
        <p:spPr bwMode="auto">
          <a:xfrm>
            <a:off x="6386513" y="1987550"/>
            <a:ext cx="4465637" cy="1828800"/>
          </a:xfrm>
          <a:prstGeom prst="rect">
            <a:avLst/>
          </a:prstGeom>
          <a:noFill/>
          <a:ln w="9525">
            <a:noFill/>
            <a:miter lim="800000"/>
            <a:headEnd/>
            <a:tailEnd/>
          </a:ln>
        </p:spPr>
      </p:pic>
      <p:pic>
        <p:nvPicPr>
          <p:cNvPr id="32776" name="Picture 2"/>
          <p:cNvPicPr>
            <a:picLocks noChangeAspect="1" noChangeArrowheads="1"/>
          </p:cNvPicPr>
          <p:nvPr/>
        </p:nvPicPr>
        <p:blipFill>
          <a:blip r:embed="rId5"/>
          <a:srcRect/>
          <a:stretch>
            <a:fillRect/>
          </a:stretch>
        </p:blipFill>
        <p:spPr bwMode="auto">
          <a:xfrm>
            <a:off x="1893888" y="1987550"/>
            <a:ext cx="3732212" cy="2641600"/>
          </a:xfrm>
          <a:prstGeom prst="rect">
            <a:avLst/>
          </a:prstGeom>
          <a:noFill/>
          <a:ln w="9525">
            <a:noFill/>
            <a:miter lim="800000"/>
            <a:headEnd/>
            <a:tailEnd/>
          </a:ln>
        </p:spPr>
      </p:pic>
      <p:sp>
        <p:nvSpPr>
          <p:cNvPr id="22" name="矩形 21"/>
          <p:cNvSpPr/>
          <p:nvPr/>
        </p:nvSpPr>
        <p:spPr>
          <a:xfrm>
            <a:off x="115888" y="5994400"/>
            <a:ext cx="11988800" cy="508000"/>
          </a:xfrm>
          <a:prstGeom prst="rect">
            <a:avLst/>
          </a:prstGeom>
        </p:spPr>
        <p:txBody>
          <a:bodyPr>
            <a:spAutoFit/>
          </a:bodyPr>
          <a:lstStyle/>
          <a:p>
            <a:pPr>
              <a:defRPr/>
            </a:pPr>
            <a:r>
              <a:rPr lang="zh-CN" altLang="en-US" sz="27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rPr>
              <a:t>起重机使用的钢丝绳</a:t>
            </a:r>
            <a:r>
              <a:rPr lang="en-US" altLang="zh-CN" sz="27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rPr>
              <a:t>,</a:t>
            </a:r>
            <a:r>
              <a:rPr lang="zh-CN" altLang="en-US" sz="27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rPr>
              <a:t>应有钢丝绳制造厂签发的产品技术性能和 质量证明文件</a:t>
            </a:r>
            <a:endParaRPr lang="zh-CN" altLang="en-US" sz="27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32778" name="TextBox 2"/>
          <p:cNvSpPr txBox="1">
            <a:spLocks noChangeArrowheads="1"/>
          </p:cNvSpPr>
          <p:nvPr/>
        </p:nvSpPr>
        <p:spPr bwMode="auto">
          <a:xfrm>
            <a:off x="679450" y="2684463"/>
            <a:ext cx="801688" cy="2293937"/>
          </a:xfrm>
          <a:prstGeom prst="rect">
            <a:avLst/>
          </a:prstGeom>
          <a:noFill/>
          <a:ln w="9525">
            <a:noFill/>
            <a:miter lim="800000"/>
          </a:ln>
        </p:spPr>
        <p:txBody>
          <a:bodyPr vert="eaVert">
            <a:spAutoFit/>
          </a:bodyPr>
          <a:lstStyle/>
          <a:p>
            <a:r>
              <a:rPr lang="zh-CN" altLang="en-US" sz="4000">
                <a:solidFill>
                  <a:srgbClr val="C00000"/>
                </a:solidFill>
                <a:latin typeface="华文琥珀" pitchFamily="2" charset="-122"/>
                <a:ea typeface="华文琥珀" pitchFamily="2" charset="-122"/>
              </a:rPr>
              <a:t>产品铭牌</a:t>
            </a:r>
            <a:endParaRPr lang="zh-CN" altLang="en-US" sz="4000">
              <a:solidFill>
                <a:srgbClr val="C00000"/>
              </a:solidFill>
              <a:latin typeface="华文琥珀" pitchFamily="2" charset="-122"/>
              <a:ea typeface="华文琥珀" pitchFamily="2" charset="-122"/>
            </a:endParaRPr>
          </a:p>
        </p:txBody>
      </p:sp>
      <p:sp>
        <p:nvSpPr>
          <p:cNvPr id="5" name="矩形 4"/>
          <p:cNvSpPr/>
          <p:nvPr/>
        </p:nvSpPr>
        <p:spPr>
          <a:xfrm>
            <a:off x="1597025" y="4948238"/>
            <a:ext cx="8969375" cy="708025"/>
          </a:xfrm>
          <a:prstGeom prst="rect">
            <a:avLst/>
          </a:prstGeom>
        </p:spPr>
        <p:txBody>
          <a:bodyPr>
            <a:spAutoFit/>
          </a:bodyPr>
          <a:lstStyle/>
          <a:p>
            <a:pPr>
              <a:defRPr/>
            </a:pPr>
            <a:r>
              <a:rPr lang="zh-CN" altLang="en-US" sz="2000" b="1" u="sng" dirty="0">
                <a:solidFill>
                  <a:srgbClr val="7030A0"/>
                </a:solidFill>
                <a:effectLst>
                  <a:outerShdw blurRad="38100" dist="38100" dir="2700000" algn="tl">
                    <a:srgbClr val="000000">
                      <a:alpha val="43137"/>
                    </a:srgbClr>
                  </a:outerShdw>
                </a:effectLst>
                <a:latin typeface="Arial" charset="0"/>
              </a:rPr>
              <a:t>直径</a:t>
            </a:r>
            <a:r>
              <a:rPr lang="en-US" altLang="zh-CN" sz="2000" b="1" u="sng" dirty="0">
                <a:solidFill>
                  <a:srgbClr val="7030A0"/>
                </a:solidFill>
                <a:effectLst>
                  <a:outerShdw blurRad="38100" dist="38100" dir="2700000" algn="tl">
                    <a:srgbClr val="000000">
                      <a:alpha val="43137"/>
                    </a:srgbClr>
                  </a:outerShdw>
                </a:effectLst>
                <a:latin typeface="Arial" charset="0"/>
              </a:rPr>
              <a:t>10mm~20mm</a:t>
            </a:r>
            <a:r>
              <a:rPr lang="zh-CN" altLang="en-US" sz="2000" b="1" u="sng" dirty="0">
                <a:solidFill>
                  <a:srgbClr val="7030A0"/>
                </a:solidFill>
                <a:effectLst>
                  <a:outerShdw blurRad="38100" dist="38100" dir="2700000" algn="tl">
                    <a:srgbClr val="000000">
                      <a:alpha val="43137"/>
                    </a:srgbClr>
                  </a:outerShdw>
                </a:effectLst>
                <a:latin typeface="Arial" charset="0"/>
              </a:rPr>
              <a:t>的钢丝绳编插部分的长度不得   小于钢丝绳直径的</a:t>
            </a:r>
            <a:r>
              <a:rPr lang="en-US" altLang="zh-CN" sz="2000" b="1" u="sng" dirty="0">
                <a:solidFill>
                  <a:srgbClr val="7030A0"/>
                </a:solidFill>
                <a:effectLst>
                  <a:outerShdw blurRad="38100" dist="38100" dir="2700000" algn="tl">
                    <a:srgbClr val="000000">
                      <a:alpha val="43137"/>
                    </a:srgbClr>
                  </a:outerShdw>
                </a:effectLst>
                <a:latin typeface="Arial" charset="0"/>
              </a:rPr>
              <a:t>20</a:t>
            </a:r>
            <a:r>
              <a:rPr lang="zh-CN" altLang="en-US" sz="2000" b="1" u="sng" dirty="0">
                <a:solidFill>
                  <a:srgbClr val="7030A0"/>
                </a:solidFill>
                <a:effectLst>
                  <a:outerShdw blurRad="38100" dist="38100" dir="2700000" algn="tl">
                    <a:srgbClr val="000000">
                      <a:alpha val="43137"/>
                    </a:srgbClr>
                  </a:outerShdw>
                </a:effectLst>
                <a:latin typeface="Arial" charset="0"/>
              </a:rPr>
              <a:t>倍，并不得小于</a:t>
            </a:r>
            <a:r>
              <a:rPr lang="en-US" altLang="zh-CN" sz="2000" b="1" u="sng" dirty="0">
                <a:solidFill>
                  <a:srgbClr val="7030A0"/>
                </a:solidFill>
                <a:effectLst>
                  <a:outerShdw blurRad="38100" dist="38100" dir="2700000" algn="tl">
                    <a:srgbClr val="000000">
                      <a:alpha val="43137"/>
                    </a:srgbClr>
                  </a:outerShdw>
                </a:effectLst>
                <a:latin typeface="Arial" charset="0"/>
              </a:rPr>
              <a:t>300mm</a:t>
            </a:r>
            <a:r>
              <a:rPr lang="zh-CN" altLang="en-US" sz="2000" b="1" u="sng" dirty="0">
                <a:solidFill>
                  <a:srgbClr val="7030A0"/>
                </a:solidFill>
                <a:effectLst>
                  <a:outerShdw blurRad="38100" dist="38100" dir="2700000" algn="tl">
                    <a:srgbClr val="000000">
                      <a:alpha val="43137"/>
                    </a:srgbClr>
                  </a:outerShdw>
                </a:effectLst>
                <a:latin typeface="Arial" charset="0"/>
              </a:rPr>
              <a:t>，编插部分应捆扎细钢丝。</a:t>
            </a:r>
            <a:endParaRPr lang="zh-CN" altLang="en-US" sz="2000" b="1" u="sng" dirty="0">
              <a:solidFill>
                <a:srgbClr val="7030A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68909" y="3002348"/>
            <a:ext cx="2040943" cy="1569660"/>
          </a:xfrm>
          <a:prstGeom prst="rect">
            <a:avLst/>
          </a:prstGeom>
          <a:noFill/>
        </p:spPr>
        <p:txBody>
          <a:bodyPr wrap="none">
            <a:spAutoFit/>
            <a:scene3d>
              <a:camera prst="orthographicFront"/>
              <a:lightRig rig="sunset" dir="t"/>
            </a:scene3d>
            <a:sp3d prstMaterial="metal"/>
          </a:bodyPr>
          <a:lstStyle/>
          <a:p>
            <a:pPr algn="ctr">
              <a:defRPr/>
            </a:pPr>
            <a:r>
              <a:rPr lang="zh-CN" altLang="en-US" sz="4800" b="1" dirty="0">
                <a:ln w="12700">
                  <a:solidFill>
                    <a:schemeClr val="tx2">
                      <a:satMod val="155000"/>
                    </a:schemeClr>
                  </a:solidFill>
                  <a:prstDash val="solid"/>
                </a:ln>
                <a:solidFill>
                  <a:schemeClr val="bg2">
                    <a:lumMod val="75000"/>
                  </a:schemeClr>
                </a:solidFill>
                <a:effectLst>
                  <a:outerShdw blurRad="41275" dist="20320" dir="1800000" algn="tl" rotWithShape="0">
                    <a:schemeClr val="tx1">
                      <a:alpha val="40000"/>
                    </a:schemeClr>
                  </a:outerShdw>
                </a:effectLst>
                <a:latin typeface="Arial" charset="0"/>
                <a:ea typeface="宋体" charset="-122"/>
              </a:rPr>
              <a:t>不合格</a:t>
            </a:r>
            <a:endParaRPr lang="en-US" altLang="zh-CN" sz="4800" b="1" dirty="0">
              <a:ln w="12700">
                <a:solidFill>
                  <a:schemeClr val="tx2">
                    <a:satMod val="155000"/>
                  </a:schemeClr>
                </a:solidFill>
                <a:prstDash val="solid"/>
              </a:ln>
              <a:solidFill>
                <a:schemeClr val="bg2">
                  <a:lumMod val="75000"/>
                </a:schemeClr>
              </a:solidFill>
              <a:effectLst>
                <a:outerShdw blurRad="41275" dist="20320" dir="1800000" algn="tl" rotWithShape="0">
                  <a:schemeClr val="tx1">
                    <a:alpha val="40000"/>
                  </a:schemeClr>
                </a:outerShdw>
              </a:effectLst>
              <a:latin typeface="Arial" charset="0"/>
              <a:ea typeface="宋体" charset="-122"/>
            </a:endParaRPr>
          </a:p>
          <a:p>
            <a:pPr algn="ctr">
              <a:defRPr/>
            </a:pPr>
            <a:r>
              <a:rPr lang="zh-CN" altLang="en-US" sz="4800" b="1" dirty="0">
                <a:ln w="12700">
                  <a:solidFill>
                    <a:schemeClr val="tx2">
                      <a:satMod val="155000"/>
                    </a:schemeClr>
                  </a:solidFill>
                  <a:prstDash val="solid"/>
                </a:ln>
                <a:solidFill>
                  <a:schemeClr val="bg2">
                    <a:lumMod val="75000"/>
                  </a:schemeClr>
                </a:solidFill>
                <a:effectLst>
                  <a:outerShdw blurRad="41275" dist="20320" dir="1800000" algn="tl" rotWithShape="0">
                    <a:schemeClr val="tx1">
                      <a:alpha val="40000"/>
                    </a:schemeClr>
                  </a:outerShdw>
                </a:effectLst>
                <a:latin typeface="Arial" charset="0"/>
                <a:ea typeface="宋体" charset="-122"/>
              </a:rPr>
              <a:t>钢丝绳</a:t>
            </a:r>
            <a:endParaRPr lang="zh-CN" altLang="en-US" sz="4800" b="1" dirty="0">
              <a:ln w="12700">
                <a:solidFill>
                  <a:schemeClr val="tx2">
                    <a:satMod val="155000"/>
                  </a:schemeClr>
                </a:solidFill>
                <a:prstDash val="solid"/>
              </a:ln>
              <a:solidFill>
                <a:schemeClr val="bg2">
                  <a:lumMod val="75000"/>
                </a:schemeClr>
              </a:solidFill>
              <a:effectLst>
                <a:outerShdw blurRad="41275" dist="20320" dir="1800000" algn="tl" rotWithShape="0">
                  <a:schemeClr val="tx1">
                    <a:alpha val="40000"/>
                  </a:schemeClr>
                </a:outerShdw>
              </a:effectLst>
              <a:latin typeface="Arial" charset="0"/>
              <a:ea typeface="宋体" charset="-122"/>
            </a:endParaRPr>
          </a:p>
        </p:txBody>
      </p:sp>
      <p:sp>
        <p:nvSpPr>
          <p:cNvPr id="5" name="TextBox 4"/>
          <p:cNvSpPr txBox="1">
            <a:spLocks noChangeArrowheads="1"/>
          </p:cNvSpPr>
          <p:nvPr/>
        </p:nvSpPr>
        <p:spPr bwMode="auto">
          <a:xfrm>
            <a:off x="8232775" y="1643063"/>
            <a:ext cx="1000125" cy="461665"/>
          </a:xfrm>
          <a:prstGeom prst="rect">
            <a:avLst/>
          </a:prstGeom>
          <a:noFill/>
          <a:ln w="9525">
            <a:noFill/>
            <a:miter lim="800000"/>
          </a:ln>
        </p:spPr>
        <p:txBody>
          <a:bodyPr>
            <a:spAutoFit/>
          </a:bodyPr>
          <a:lstStyle/>
          <a:p>
            <a:pPr algn="ctr" eaLnBrk="1" hangingPunct="1"/>
            <a:r>
              <a:rPr lang="zh-CN" altLang="en-US" sz="2400" b="1" dirty="0">
                <a:solidFill>
                  <a:srgbClr val="FFC000"/>
                </a:solidFill>
                <a:latin typeface="微软雅黑" pitchFamily="34" charset="-122"/>
                <a:ea typeface="微软雅黑" pitchFamily="34" charset="-122"/>
              </a:rPr>
              <a:t>起  </a:t>
            </a:r>
            <a:r>
              <a:rPr lang="zh-CN" altLang="en-US" sz="2400" b="1" dirty="0" smtClean="0">
                <a:solidFill>
                  <a:srgbClr val="FFC000"/>
                </a:solidFill>
                <a:latin typeface="微软雅黑" pitchFamily="34" charset="-122"/>
                <a:ea typeface="微软雅黑" pitchFamily="34" charset="-122"/>
              </a:rPr>
              <a:t>股</a:t>
            </a:r>
            <a:endParaRPr lang="zh-CN" altLang="en-US" sz="2400" b="1" dirty="0">
              <a:solidFill>
                <a:srgbClr val="FFC000"/>
              </a:solidFill>
              <a:latin typeface="微软雅黑" pitchFamily="34" charset="-122"/>
              <a:ea typeface="微软雅黑" pitchFamily="34" charset="-122"/>
            </a:endParaRPr>
          </a:p>
        </p:txBody>
      </p:sp>
      <p:cxnSp>
        <p:nvCxnSpPr>
          <p:cNvPr id="6" name="肘形连接符 5"/>
          <p:cNvCxnSpPr/>
          <p:nvPr/>
        </p:nvCxnSpPr>
        <p:spPr>
          <a:xfrm rot="10800000">
            <a:off x="7661016" y="1857364"/>
            <a:ext cx="1571636" cy="214314"/>
          </a:xfrm>
          <a:prstGeom prst="bentConnector3">
            <a:avLst>
              <a:gd name="adj1" fmla="val 64884"/>
            </a:avLst>
          </a:prstGeom>
          <a:ln w="38100">
            <a:solidFill>
              <a:srgbClr val="FFC000"/>
            </a:solidFill>
            <a:headEnd type="none"/>
            <a:tailEnd type="triangle"/>
          </a:ln>
          <a:scene3d>
            <a:camera prst="orthographicFront"/>
            <a:lightRig rig="threePt" dir="t"/>
          </a:scene3d>
          <a:sp3d>
            <a:bevelT prst="convex"/>
            <a:bevelB prst="angle"/>
          </a:sp3d>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9232900" y="3571875"/>
            <a:ext cx="1000125" cy="461963"/>
          </a:xfrm>
          <a:prstGeom prst="rect">
            <a:avLst/>
          </a:prstGeom>
          <a:noFill/>
          <a:ln w="9525">
            <a:noFill/>
            <a:miter lim="800000"/>
          </a:ln>
        </p:spPr>
        <p:txBody>
          <a:bodyPr>
            <a:spAutoFit/>
          </a:bodyPr>
          <a:lstStyle/>
          <a:p>
            <a:pPr algn="ctr" eaLnBrk="1" hangingPunct="1"/>
            <a:r>
              <a:rPr lang="zh-CN" altLang="en-US" sz="2400" b="1">
                <a:solidFill>
                  <a:srgbClr val="00B050"/>
                </a:solidFill>
                <a:latin typeface="微软雅黑" pitchFamily="34" charset="-122"/>
                <a:ea typeface="微软雅黑" pitchFamily="34" charset="-122"/>
              </a:rPr>
              <a:t>折  弯</a:t>
            </a:r>
            <a:endParaRPr lang="zh-CN" altLang="en-US" sz="2400" b="1">
              <a:solidFill>
                <a:srgbClr val="00B050"/>
              </a:solidFill>
              <a:latin typeface="微软雅黑" pitchFamily="34" charset="-122"/>
              <a:ea typeface="微软雅黑" pitchFamily="34" charset="-122"/>
            </a:endParaRPr>
          </a:p>
        </p:txBody>
      </p:sp>
      <p:cxnSp>
        <p:nvCxnSpPr>
          <p:cNvPr id="8" name="肘形连接符 7"/>
          <p:cNvCxnSpPr/>
          <p:nvPr/>
        </p:nvCxnSpPr>
        <p:spPr>
          <a:xfrm rot="10800000">
            <a:off x="8732586" y="3786190"/>
            <a:ext cx="1500198" cy="214314"/>
          </a:xfrm>
          <a:prstGeom prst="bentConnector3">
            <a:avLst>
              <a:gd name="adj1" fmla="val 67719"/>
            </a:avLst>
          </a:prstGeom>
          <a:ln w="38100">
            <a:solidFill>
              <a:srgbClr val="00B050"/>
            </a:solidFill>
            <a:headEnd type="none"/>
            <a:tailEnd type="triangle"/>
          </a:ln>
          <a:scene3d>
            <a:camera prst="orthographicFront"/>
            <a:lightRig rig="threePt" dir="t"/>
          </a:scene3d>
          <a:sp3d>
            <a:bevelT prst="convex"/>
            <a:bevelB prst="angle"/>
          </a:sp3d>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8375650" y="5429250"/>
            <a:ext cx="1000125" cy="461963"/>
          </a:xfrm>
          <a:prstGeom prst="rect">
            <a:avLst/>
          </a:prstGeom>
          <a:noFill/>
          <a:ln w="9525">
            <a:noFill/>
            <a:miter lim="800000"/>
          </a:ln>
        </p:spPr>
        <p:txBody>
          <a:bodyPr>
            <a:spAutoFit/>
          </a:bodyPr>
          <a:lstStyle/>
          <a:p>
            <a:pPr algn="ctr" eaLnBrk="1" hangingPunct="1"/>
            <a:r>
              <a:rPr lang="zh-CN" altLang="en-US" sz="2400" b="1">
                <a:solidFill>
                  <a:srgbClr val="7030A0"/>
                </a:solidFill>
                <a:latin typeface="微软雅黑" pitchFamily="34" charset="-122"/>
                <a:ea typeface="微软雅黑" pitchFamily="34" charset="-122"/>
              </a:rPr>
              <a:t>起  毛</a:t>
            </a:r>
            <a:endParaRPr lang="zh-CN" altLang="en-US" sz="2400" b="1">
              <a:solidFill>
                <a:srgbClr val="7030A0"/>
              </a:solidFill>
              <a:latin typeface="微软雅黑" pitchFamily="34" charset="-122"/>
              <a:ea typeface="微软雅黑" pitchFamily="34" charset="-122"/>
            </a:endParaRPr>
          </a:p>
        </p:txBody>
      </p:sp>
      <p:cxnSp>
        <p:nvCxnSpPr>
          <p:cNvPr id="10" name="肘形连接符 9"/>
          <p:cNvCxnSpPr/>
          <p:nvPr/>
        </p:nvCxnSpPr>
        <p:spPr>
          <a:xfrm rot="10800000">
            <a:off x="7732456" y="5643578"/>
            <a:ext cx="1643072" cy="214314"/>
          </a:xfrm>
          <a:prstGeom prst="bentConnector3">
            <a:avLst>
              <a:gd name="adj1" fmla="val 61648"/>
            </a:avLst>
          </a:prstGeom>
          <a:ln w="38100">
            <a:solidFill>
              <a:srgbClr val="7030A0"/>
            </a:solidFill>
            <a:headEnd type="none"/>
            <a:tailEnd type="triangle"/>
          </a:ln>
          <a:scene3d>
            <a:camera prst="orthographicFront"/>
            <a:lightRig rig="threePt" dir="t"/>
          </a:scene3d>
          <a:sp3d>
            <a:bevelT prst="convex"/>
            <a:bevelB prst="angle"/>
          </a:sp3d>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3017838" y="5429250"/>
            <a:ext cx="1000125" cy="461963"/>
          </a:xfrm>
          <a:prstGeom prst="rect">
            <a:avLst/>
          </a:prstGeom>
          <a:noFill/>
          <a:ln w="9525">
            <a:noFill/>
            <a:miter lim="800000"/>
          </a:ln>
        </p:spPr>
        <p:txBody>
          <a:bodyPr>
            <a:spAutoFit/>
          </a:bodyPr>
          <a:lstStyle/>
          <a:p>
            <a:pPr algn="ctr" eaLnBrk="1" hangingPunct="1"/>
            <a:r>
              <a:rPr lang="zh-CN" altLang="en-US" sz="2400" b="1">
                <a:solidFill>
                  <a:srgbClr val="7030A0"/>
                </a:solidFill>
                <a:latin typeface="微软雅黑" pitchFamily="34" charset="-122"/>
                <a:ea typeface="微软雅黑" pitchFamily="34" charset="-122"/>
              </a:rPr>
              <a:t>断  股</a:t>
            </a:r>
            <a:endParaRPr lang="zh-CN" altLang="en-US" sz="2400" b="1">
              <a:solidFill>
                <a:srgbClr val="7030A0"/>
              </a:solidFill>
              <a:latin typeface="微软雅黑" pitchFamily="34" charset="-122"/>
              <a:ea typeface="微软雅黑" pitchFamily="34" charset="-122"/>
            </a:endParaRPr>
          </a:p>
        </p:txBody>
      </p:sp>
      <p:cxnSp>
        <p:nvCxnSpPr>
          <p:cNvPr id="12" name="肘形连接符 11"/>
          <p:cNvCxnSpPr/>
          <p:nvPr/>
        </p:nvCxnSpPr>
        <p:spPr>
          <a:xfrm flipV="1">
            <a:off x="3017546" y="5643578"/>
            <a:ext cx="1571636" cy="214314"/>
          </a:xfrm>
          <a:prstGeom prst="bentConnector3">
            <a:avLst>
              <a:gd name="adj1" fmla="val 64207"/>
            </a:avLst>
          </a:prstGeom>
          <a:ln w="38100">
            <a:solidFill>
              <a:srgbClr val="F729B7"/>
            </a:solidFill>
            <a:headEnd type="none"/>
            <a:tailEnd type="triangle"/>
          </a:ln>
          <a:scene3d>
            <a:camera prst="orthographicFront"/>
            <a:lightRig rig="threePt" dir="t"/>
          </a:scene3d>
          <a:sp3d>
            <a:bevelT prst="convex"/>
            <a:bevelB prst="angle"/>
          </a:sp3d>
        </p:spPr>
        <p:style>
          <a:lnRef idx="1">
            <a:schemeClr val="accent1"/>
          </a:lnRef>
          <a:fillRef idx="0">
            <a:schemeClr val="accent1"/>
          </a:fillRef>
          <a:effectRef idx="0">
            <a:schemeClr val="accent1"/>
          </a:effectRef>
          <a:fontRef idx="minor">
            <a:schemeClr val="tx1"/>
          </a:fontRef>
        </p:style>
      </p:cxnSp>
      <p:cxnSp>
        <p:nvCxnSpPr>
          <p:cNvPr id="13" name="肘形连接符 12"/>
          <p:cNvCxnSpPr/>
          <p:nvPr/>
        </p:nvCxnSpPr>
        <p:spPr>
          <a:xfrm flipV="1">
            <a:off x="3088984" y="1855776"/>
            <a:ext cx="1571636" cy="214314"/>
          </a:xfrm>
          <a:prstGeom prst="bentConnector3">
            <a:avLst>
              <a:gd name="adj1" fmla="val 64207"/>
            </a:avLst>
          </a:prstGeom>
          <a:ln w="38100">
            <a:solidFill>
              <a:srgbClr val="00B0F0"/>
            </a:solidFill>
            <a:headEnd type="none"/>
            <a:tailEnd type="triangle"/>
          </a:ln>
          <a:scene3d>
            <a:camera prst="orthographicFront"/>
            <a:lightRig rig="threePt" dir="t"/>
          </a:scene3d>
          <a:sp3d>
            <a:bevelT prst="convex"/>
            <a:bevelB prst="angle"/>
          </a:sp3d>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089275" y="1643063"/>
            <a:ext cx="1000125" cy="461962"/>
          </a:xfrm>
          <a:prstGeom prst="rect">
            <a:avLst/>
          </a:prstGeom>
          <a:noFill/>
          <a:ln w="9525">
            <a:noFill/>
            <a:miter lim="800000"/>
          </a:ln>
        </p:spPr>
        <p:txBody>
          <a:bodyPr>
            <a:spAutoFit/>
          </a:bodyPr>
          <a:lstStyle/>
          <a:p>
            <a:pPr algn="ctr" eaLnBrk="1" hangingPunct="1"/>
            <a:r>
              <a:rPr lang="zh-CN" altLang="en-US" sz="2400" b="1">
                <a:solidFill>
                  <a:srgbClr val="00B0F0"/>
                </a:solidFill>
                <a:latin typeface="微软雅黑" pitchFamily="34" charset="-122"/>
                <a:ea typeface="微软雅黑" pitchFamily="34" charset="-122"/>
              </a:rPr>
              <a:t>锈  蚀</a:t>
            </a:r>
            <a:endParaRPr lang="zh-CN" altLang="en-US" sz="2400" b="1">
              <a:solidFill>
                <a:srgbClr val="00B0F0"/>
              </a:solidFill>
              <a:latin typeface="微软雅黑" pitchFamily="34" charset="-122"/>
              <a:ea typeface="微软雅黑" pitchFamily="34" charset="-122"/>
            </a:endParaRPr>
          </a:p>
        </p:txBody>
      </p:sp>
      <p:grpSp>
        <p:nvGrpSpPr>
          <p:cNvPr id="2" name="组合 28"/>
          <p:cNvGrpSpPr/>
          <p:nvPr/>
        </p:nvGrpSpPr>
        <p:grpSpPr bwMode="auto">
          <a:xfrm>
            <a:off x="3313113" y="1428750"/>
            <a:ext cx="5143500" cy="4643438"/>
            <a:chOff x="1571602" y="1428734"/>
            <a:chExt cx="5143538" cy="4643470"/>
          </a:xfrm>
        </p:grpSpPr>
        <p:grpSp>
          <p:nvGrpSpPr>
            <p:cNvPr id="3" name="组合 18"/>
            <p:cNvGrpSpPr/>
            <p:nvPr/>
          </p:nvGrpSpPr>
          <p:grpSpPr>
            <a:xfrm>
              <a:off x="1571602" y="1428734"/>
              <a:ext cx="5143538" cy="4643470"/>
              <a:chOff x="3571868" y="2590800"/>
              <a:chExt cx="2933700" cy="2884488"/>
            </a:xfrm>
            <a:noFill/>
          </p:grpSpPr>
          <p:sp>
            <p:nvSpPr>
              <p:cNvPr id="22" name="MH_Other_2"/>
              <p:cNvSpPr/>
              <p:nvPr/>
            </p:nvSpPr>
            <p:spPr bwMode="auto">
              <a:xfrm>
                <a:off x="4421181" y="4686300"/>
                <a:ext cx="1870075" cy="788988"/>
              </a:xfrm>
              <a:custGeom>
                <a:avLst/>
                <a:gdLst>
                  <a:gd name="T0" fmla="*/ 54550994 w 14013"/>
                  <a:gd name="T1" fmla="*/ 2147483646 h 5897"/>
                  <a:gd name="T2" fmla="*/ 397061376 w 14013"/>
                  <a:gd name="T3" fmla="*/ 2147483646 h 5897"/>
                  <a:gd name="T4" fmla="*/ 912322621 w 14013"/>
                  <a:gd name="T5" fmla="*/ 2147483646 h 5897"/>
                  <a:gd name="T6" fmla="*/ 1842822991 w 14013"/>
                  <a:gd name="T7" fmla="*/ 2147483646 h 5897"/>
                  <a:gd name="T8" fmla="*/ 2147483646 w 14013"/>
                  <a:gd name="T9" fmla="*/ 2147483646 h 5897"/>
                  <a:gd name="T10" fmla="*/ 2147483646 w 14013"/>
                  <a:gd name="T11" fmla="*/ 2147483646 h 5897"/>
                  <a:gd name="T12" fmla="*/ 2147483646 w 14013"/>
                  <a:gd name="T13" fmla="*/ 2147483646 h 5897"/>
                  <a:gd name="T14" fmla="*/ 2147483646 w 14013"/>
                  <a:gd name="T15" fmla="*/ 2147483646 h 5897"/>
                  <a:gd name="T16" fmla="*/ 2147483646 w 14013"/>
                  <a:gd name="T17" fmla="*/ 2026497415 h 5897"/>
                  <a:gd name="T18" fmla="*/ 2147483646 w 14013"/>
                  <a:gd name="T19" fmla="*/ 1521388020 h 5897"/>
                  <a:gd name="T20" fmla="*/ 2147483646 w 14013"/>
                  <a:gd name="T21" fmla="*/ 839811163 h 5897"/>
                  <a:gd name="T22" fmla="*/ 2147483646 w 14013"/>
                  <a:gd name="T23" fmla="*/ 352970647 h 5897"/>
                  <a:gd name="T24" fmla="*/ 2147483646 w 14013"/>
                  <a:gd name="T25" fmla="*/ 36519695 h 5897"/>
                  <a:gd name="T26" fmla="*/ 2147483646 w 14013"/>
                  <a:gd name="T27" fmla="*/ 45636340 h 5897"/>
                  <a:gd name="T28" fmla="*/ 2147483646 w 14013"/>
                  <a:gd name="T29" fmla="*/ 359048276 h 5897"/>
                  <a:gd name="T30" fmla="*/ 2147483646 w 14013"/>
                  <a:gd name="T31" fmla="*/ 648113838 h 5897"/>
                  <a:gd name="T32" fmla="*/ 2147483646 w 14013"/>
                  <a:gd name="T33" fmla="*/ 1034547370 h 5897"/>
                  <a:gd name="T34" fmla="*/ 2147483646 w 14013"/>
                  <a:gd name="T35" fmla="*/ 1509214699 h 5897"/>
                  <a:gd name="T36" fmla="*/ 2147483646 w 14013"/>
                  <a:gd name="T37" fmla="*/ 2147483646 h 5897"/>
                  <a:gd name="T38" fmla="*/ 2147483646 w 14013"/>
                  <a:gd name="T39" fmla="*/ 2147483646 h 5897"/>
                  <a:gd name="T40" fmla="*/ 2147483646 w 14013"/>
                  <a:gd name="T41" fmla="*/ 2147483646 h 5897"/>
                  <a:gd name="T42" fmla="*/ 2147483646 w 14013"/>
                  <a:gd name="T43" fmla="*/ 2147483646 h 5897"/>
                  <a:gd name="T44" fmla="*/ 2147483646 w 14013"/>
                  <a:gd name="T45" fmla="*/ 2147483646 h 5897"/>
                  <a:gd name="T46" fmla="*/ 2147483646 w 14013"/>
                  <a:gd name="T47" fmla="*/ 2147483646 h 5897"/>
                  <a:gd name="T48" fmla="*/ 2147483646 w 14013"/>
                  <a:gd name="T49" fmla="*/ 2147483646 h 5897"/>
                  <a:gd name="T50" fmla="*/ 2147483646 w 14013"/>
                  <a:gd name="T51" fmla="*/ 2147483646 h 5897"/>
                  <a:gd name="T52" fmla="*/ 2147483646 w 14013"/>
                  <a:gd name="T53" fmla="*/ 2147483646 h 5897"/>
                  <a:gd name="T54" fmla="*/ 2147483646 w 14013"/>
                  <a:gd name="T55" fmla="*/ 2147483646 h 5897"/>
                  <a:gd name="T56" fmla="*/ 2147483646 w 14013"/>
                  <a:gd name="T57" fmla="*/ 2147483646 h 5897"/>
                  <a:gd name="T58" fmla="*/ 2147483646 w 14013"/>
                  <a:gd name="T59" fmla="*/ 2147483646 h 5897"/>
                  <a:gd name="T60" fmla="*/ 2147483646 w 14013"/>
                  <a:gd name="T61" fmla="*/ 2147483646 h 5897"/>
                  <a:gd name="T62" fmla="*/ 2147483646 w 14013"/>
                  <a:gd name="T63" fmla="*/ 2147483646 h 5897"/>
                  <a:gd name="T64" fmla="*/ 2147483646 w 14013"/>
                  <a:gd name="T65" fmla="*/ 2147483646 h 5897"/>
                  <a:gd name="T66" fmla="*/ 2147483646 w 14013"/>
                  <a:gd name="T67" fmla="*/ 2147483646 h 5897"/>
                  <a:gd name="T68" fmla="*/ 2147483646 w 14013"/>
                  <a:gd name="T69" fmla="*/ 2147483646 h 5897"/>
                  <a:gd name="T70" fmla="*/ 2147483646 w 14013"/>
                  <a:gd name="T71" fmla="*/ 2147483646 h 5897"/>
                  <a:gd name="T72" fmla="*/ 2147483646 w 14013"/>
                  <a:gd name="T73" fmla="*/ 2147483646 h 5897"/>
                  <a:gd name="T74" fmla="*/ 2147483646 w 14013"/>
                  <a:gd name="T75" fmla="*/ 2147483646 h 5897"/>
                  <a:gd name="T76" fmla="*/ 2147483646 w 14013"/>
                  <a:gd name="T77" fmla="*/ 2147483646 h 5897"/>
                  <a:gd name="T78" fmla="*/ 2147483646 w 14013"/>
                  <a:gd name="T79" fmla="*/ 2147483646 h 5897"/>
                  <a:gd name="T80" fmla="*/ 2147483646 w 14013"/>
                  <a:gd name="T81" fmla="*/ 2147483646 h 5897"/>
                  <a:gd name="T82" fmla="*/ 2147483646 w 14013"/>
                  <a:gd name="T83" fmla="*/ 2147483646 h 5897"/>
                  <a:gd name="T84" fmla="*/ 2147483646 w 14013"/>
                  <a:gd name="T85" fmla="*/ 2147483646 h 5897"/>
                  <a:gd name="T86" fmla="*/ 2147483646 w 14013"/>
                  <a:gd name="T87" fmla="*/ 2147483646 h 5897"/>
                  <a:gd name="T88" fmla="*/ 2147483646 w 14013"/>
                  <a:gd name="T89" fmla="*/ 2147483646 h 5897"/>
                  <a:gd name="T90" fmla="*/ 2147483646 w 14013"/>
                  <a:gd name="T91" fmla="*/ 2147483646 h 5897"/>
                  <a:gd name="T92" fmla="*/ 2147483646 w 14013"/>
                  <a:gd name="T93" fmla="*/ 2147483646 h 5897"/>
                  <a:gd name="T94" fmla="*/ 2147483646 w 14013"/>
                  <a:gd name="T95" fmla="*/ 2147483646 h 5897"/>
                  <a:gd name="T96" fmla="*/ 2147483646 w 14013"/>
                  <a:gd name="T97" fmla="*/ 2147483646 h 5897"/>
                  <a:gd name="T98" fmla="*/ 2147483646 w 14013"/>
                  <a:gd name="T99" fmla="*/ 2147483646 h 5897"/>
                  <a:gd name="T100" fmla="*/ 2147483646 w 14013"/>
                  <a:gd name="T101" fmla="*/ 2147483646 h 5897"/>
                  <a:gd name="T102" fmla="*/ 2147483646 w 14013"/>
                  <a:gd name="T103" fmla="*/ 2147483646 h 5897"/>
                  <a:gd name="T104" fmla="*/ 2147483646 w 14013"/>
                  <a:gd name="T105" fmla="*/ 2147483646 h 5897"/>
                  <a:gd name="T106" fmla="*/ 2147483646 w 14013"/>
                  <a:gd name="T107" fmla="*/ 2147483646 h 5897"/>
                  <a:gd name="T108" fmla="*/ 2147483646 w 14013"/>
                  <a:gd name="T109" fmla="*/ 2147483646 h 5897"/>
                  <a:gd name="T110" fmla="*/ 2147483646 w 14013"/>
                  <a:gd name="T111" fmla="*/ 2147483646 h 5897"/>
                  <a:gd name="T112" fmla="*/ 1954969439 w 14013"/>
                  <a:gd name="T113" fmla="*/ 2147483646 h 5897"/>
                  <a:gd name="T114" fmla="*/ 1112366598 w 14013"/>
                  <a:gd name="T115" fmla="*/ 2147483646 h 5897"/>
                  <a:gd name="T116" fmla="*/ 518287823 w 14013"/>
                  <a:gd name="T117" fmla="*/ 2147483646 h 5897"/>
                  <a:gd name="T118" fmla="*/ 121244197 w 14013"/>
                  <a:gd name="T119" fmla="*/ 2147483646 h 58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close/>
                  </a:path>
                </a:pathLst>
              </a:custGeom>
              <a:solidFill>
                <a:schemeClr val="bg2">
                  <a:lumMod val="40000"/>
                  <a:lumOff val="60000"/>
                </a:schemeClr>
              </a:solidFill>
              <a:ln w="63500">
                <a:solidFill>
                  <a:srgbClr val="7030A0"/>
                </a:solidFill>
                <a:round/>
              </a:ln>
              <a:scene3d>
                <a:camera prst="orthographicFront"/>
                <a:lightRig rig="threePt" dir="t"/>
              </a:scene3d>
              <a:sp3d>
                <a:bevelT w="152400" h="50800" prst="softRound"/>
                <a:bevelB w="152400" h="50800" prst="softRound"/>
              </a:sp3d>
            </p:spPr>
            <p:txBody>
              <a:bodyPr/>
              <a:lstStyle/>
              <a:p>
                <a:pPr algn="ctr">
                  <a:defRPr/>
                </a:pPr>
                <a:endParaRPr lang="zh-CN" altLang="en-US" b="1">
                  <a:latin typeface="Arial" charset="0"/>
                  <a:ea typeface="宋体" charset="-122"/>
                </a:endParaRPr>
              </a:p>
            </p:txBody>
          </p:sp>
          <p:sp>
            <p:nvSpPr>
              <p:cNvPr id="23" name="MH_Other_3"/>
              <p:cNvSpPr/>
              <p:nvPr/>
            </p:nvSpPr>
            <p:spPr bwMode="auto">
              <a:xfrm>
                <a:off x="3632193" y="3713163"/>
                <a:ext cx="1111250" cy="1728787"/>
              </a:xfrm>
              <a:custGeom>
                <a:avLst/>
                <a:gdLst>
                  <a:gd name="T0" fmla="*/ 2147483646 w 8330"/>
                  <a:gd name="T1" fmla="*/ 109299180 h 12948"/>
                  <a:gd name="T2" fmla="*/ 2147483646 w 8330"/>
                  <a:gd name="T3" fmla="*/ 546495900 h 12948"/>
                  <a:gd name="T4" fmla="*/ 2147483646 w 8330"/>
                  <a:gd name="T5" fmla="*/ 1120303378 h 12948"/>
                  <a:gd name="T6" fmla="*/ 2147483646 w 8330"/>
                  <a:gd name="T7" fmla="*/ 2070605495 h 12948"/>
                  <a:gd name="T8" fmla="*/ 2147483646 w 8330"/>
                  <a:gd name="T9" fmla="*/ 2147483646 h 12948"/>
                  <a:gd name="T10" fmla="*/ 2147483646 w 8330"/>
                  <a:gd name="T11" fmla="*/ 2147483646 h 12948"/>
                  <a:gd name="T12" fmla="*/ 2147483646 w 8330"/>
                  <a:gd name="T13" fmla="*/ 2147483646 h 12948"/>
                  <a:gd name="T14" fmla="*/ 2147483646 w 8330"/>
                  <a:gd name="T15" fmla="*/ 2147483646 h 12948"/>
                  <a:gd name="T16" fmla="*/ 2147483646 w 8330"/>
                  <a:gd name="T17" fmla="*/ 2147483646 h 12948"/>
                  <a:gd name="T18" fmla="*/ 2147483646 w 8330"/>
                  <a:gd name="T19" fmla="*/ 2147483646 h 12948"/>
                  <a:gd name="T20" fmla="*/ 2147483646 w 8330"/>
                  <a:gd name="T21" fmla="*/ 2147483646 h 12948"/>
                  <a:gd name="T22" fmla="*/ 2147483646 w 8330"/>
                  <a:gd name="T23" fmla="*/ 2147483646 h 12948"/>
                  <a:gd name="T24" fmla="*/ 2147483646 w 8330"/>
                  <a:gd name="T25" fmla="*/ 2147483646 h 12948"/>
                  <a:gd name="T26" fmla="*/ 2147483646 w 8330"/>
                  <a:gd name="T27" fmla="*/ 2147483646 h 12948"/>
                  <a:gd name="T28" fmla="*/ 2147483646 w 8330"/>
                  <a:gd name="T29" fmla="*/ 2147483646 h 12948"/>
                  <a:gd name="T30" fmla="*/ 2147483646 w 8330"/>
                  <a:gd name="T31" fmla="*/ 2147483646 h 12948"/>
                  <a:gd name="T32" fmla="*/ 2147483646 w 8330"/>
                  <a:gd name="T33" fmla="*/ 2147483646 h 12948"/>
                  <a:gd name="T34" fmla="*/ 2147483646 w 8330"/>
                  <a:gd name="T35" fmla="*/ 2147483646 h 12948"/>
                  <a:gd name="T36" fmla="*/ 2147483646 w 8330"/>
                  <a:gd name="T37" fmla="*/ 2147483646 h 12948"/>
                  <a:gd name="T38" fmla="*/ 2147483646 w 8330"/>
                  <a:gd name="T39" fmla="*/ 2147483646 h 12948"/>
                  <a:gd name="T40" fmla="*/ 2147483646 w 8330"/>
                  <a:gd name="T41" fmla="*/ 2147483646 h 12948"/>
                  <a:gd name="T42" fmla="*/ 2147483646 w 8330"/>
                  <a:gd name="T43" fmla="*/ 2147483646 h 12948"/>
                  <a:gd name="T44" fmla="*/ 2147483646 w 8330"/>
                  <a:gd name="T45" fmla="*/ 2147483646 h 12948"/>
                  <a:gd name="T46" fmla="*/ 2147483646 w 8330"/>
                  <a:gd name="T47" fmla="*/ 2147483646 h 12948"/>
                  <a:gd name="T48" fmla="*/ 2147483646 w 8330"/>
                  <a:gd name="T49" fmla="*/ 2147483646 h 12948"/>
                  <a:gd name="T50" fmla="*/ 2147483646 w 8330"/>
                  <a:gd name="T51" fmla="*/ 2147483646 h 12948"/>
                  <a:gd name="T52" fmla="*/ 2147483646 w 8330"/>
                  <a:gd name="T53" fmla="*/ 2147483646 h 12948"/>
                  <a:gd name="T54" fmla="*/ 2147483646 w 8330"/>
                  <a:gd name="T55" fmla="*/ 2147483646 h 12948"/>
                  <a:gd name="T56" fmla="*/ 2147483646 w 8330"/>
                  <a:gd name="T57" fmla="*/ 2147483646 h 12948"/>
                  <a:gd name="T58" fmla="*/ 2147483646 w 8330"/>
                  <a:gd name="T59" fmla="*/ 2147483646 h 12948"/>
                  <a:gd name="T60" fmla="*/ 2147483646 w 8330"/>
                  <a:gd name="T61" fmla="*/ 2147483646 h 12948"/>
                  <a:gd name="T62" fmla="*/ 2147483646 w 8330"/>
                  <a:gd name="T63" fmla="*/ 2147483646 h 12948"/>
                  <a:gd name="T64" fmla="*/ 2147483646 w 8330"/>
                  <a:gd name="T65" fmla="*/ 2147483646 h 12948"/>
                  <a:gd name="T66" fmla="*/ 2147483646 w 8330"/>
                  <a:gd name="T67" fmla="*/ 2147483646 h 12948"/>
                  <a:gd name="T68" fmla="*/ 2147483646 w 8330"/>
                  <a:gd name="T69" fmla="*/ 2147483646 h 12948"/>
                  <a:gd name="T70" fmla="*/ 2147483646 w 8330"/>
                  <a:gd name="T71" fmla="*/ 2147483646 h 12948"/>
                  <a:gd name="T72" fmla="*/ 2147483646 w 8330"/>
                  <a:gd name="T73" fmla="*/ 2147483646 h 12948"/>
                  <a:gd name="T74" fmla="*/ 2147483646 w 8330"/>
                  <a:gd name="T75" fmla="*/ 2147483646 h 12948"/>
                  <a:gd name="T76" fmla="*/ 2147483646 w 8330"/>
                  <a:gd name="T77" fmla="*/ 2147483646 h 12948"/>
                  <a:gd name="T78" fmla="*/ 2147483646 w 8330"/>
                  <a:gd name="T79" fmla="*/ 2147483646 h 12948"/>
                  <a:gd name="T80" fmla="*/ 2147483646 w 8330"/>
                  <a:gd name="T81" fmla="*/ 2147483646 h 12948"/>
                  <a:gd name="T82" fmla="*/ 2147483646 w 8330"/>
                  <a:gd name="T83" fmla="*/ 2147483646 h 12948"/>
                  <a:gd name="T84" fmla="*/ 2147483646 w 8330"/>
                  <a:gd name="T85" fmla="*/ 2147483646 h 12948"/>
                  <a:gd name="T86" fmla="*/ 2147483646 w 8330"/>
                  <a:gd name="T87" fmla="*/ 2147483646 h 12948"/>
                  <a:gd name="T88" fmla="*/ 1754920952 w 8330"/>
                  <a:gd name="T89" fmla="*/ 2147483646 h 12948"/>
                  <a:gd name="T90" fmla="*/ 885034452 w 8330"/>
                  <a:gd name="T91" fmla="*/ 2147483646 h 12948"/>
                  <a:gd name="T92" fmla="*/ 497083203 w 8330"/>
                  <a:gd name="T93" fmla="*/ 2147483646 h 12948"/>
                  <a:gd name="T94" fmla="*/ 215202167 w 8330"/>
                  <a:gd name="T95" fmla="*/ 2147483646 h 12948"/>
                  <a:gd name="T96" fmla="*/ 48487186 w 8330"/>
                  <a:gd name="T97" fmla="*/ 2147483646 h 12948"/>
                  <a:gd name="T98" fmla="*/ 0 w 8330"/>
                  <a:gd name="T99" fmla="*/ 2147483646 h 12948"/>
                  <a:gd name="T100" fmla="*/ 78800699 w 8330"/>
                  <a:gd name="T101" fmla="*/ 2147483646 h 12948"/>
                  <a:gd name="T102" fmla="*/ 284907024 w 8330"/>
                  <a:gd name="T103" fmla="*/ 2147483646 h 12948"/>
                  <a:gd name="T104" fmla="*/ 630440807 w 8330"/>
                  <a:gd name="T105" fmla="*/ 2147483646 h 12948"/>
                  <a:gd name="T106" fmla="*/ 1115384304 w 8330"/>
                  <a:gd name="T107" fmla="*/ 2147483646 h 12948"/>
                  <a:gd name="T108" fmla="*/ 1748851232 w 8330"/>
                  <a:gd name="T109" fmla="*/ 2147483646 h 12948"/>
                  <a:gd name="T110" fmla="*/ 2147483646 w 8330"/>
                  <a:gd name="T111" fmla="*/ 2147483646 h 12948"/>
                  <a:gd name="T112" fmla="*/ 2147483646 w 8330"/>
                  <a:gd name="T113" fmla="*/ 2147483646 h 12948"/>
                  <a:gd name="T114" fmla="*/ 2147483646 w 8330"/>
                  <a:gd name="T115" fmla="*/ 2147483646 h 12948"/>
                  <a:gd name="T116" fmla="*/ 2147483646 w 8330"/>
                  <a:gd name="T117" fmla="*/ 1557500098 h 12948"/>
                  <a:gd name="T118" fmla="*/ 2147483646 w 8330"/>
                  <a:gd name="T119" fmla="*/ 437196720 h 129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close/>
                  </a:path>
                </a:pathLst>
              </a:custGeom>
              <a:solidFill>
                <a:schemeClr val="bg2">
                  <a:lumMod val="40000"/>
                  <a:lumOff val="60000"/>
                </a:schemeClr>
              </a:solidFill>
              <a:ln w="63500">
                <a:solidFill>
                  <a:srgbClr val="F729B7"/>
                </a:solidFill>
                <a:round/>
              </a:ln>
              <a:scene3d>
                <a:camera prst="orthographicFront"/>
                <a:lightRig rig="threePt" dir="t"/>
              </a:scene3d>
              <a:sp3d>
                <a:bevelT w="152400" h="50800" prst="softRound"/>
                <a:bevelB w="152400" h="50800" prst="softRound"/>
              </a:sp3d>
            </p:spPr>
            <p:txBody>
              <a:bodyPr/>
              <a:lstStyle/>
              <a:p>
                <a:pPr algn="ctr">
                  <a:defRPr/>
                </a:pPr>
                <a:endParaRPr lang="zh-CN" altLang="en-US" b="1">
                  <a:latin typeface="Arial" charset="0"/>
                  <a:ea typeface="宋体" charset="-122"/>
                </a:endParaRPr>
              </a:p>
            </p:txBody>
          </p:sp>
          <p:sp>
            <p:nvSpPr>
              <p:cNvPr id="24" name="MH_Other_4"/>
              <p:cNvSpPr/>
              <p:nvPr/>
            </p:nvSpPr>
            <p:spPr bwMode="auto">
              <a:xfrm>
                <a:off x="3571868" y="2767013"/>
                <a:ext cx="1471613" cy="1409700"/>
              </a:xfrm>
              <a:custGeom>
                <a:avLst/>
                <a:gdLst>
                  <a:gd name="T0" fmla="*/ 2147483646 w 11035"/>
                  <a:gd name="T1" fmla="*/ 2147483646 h 10555"/>
                  <a:gd name="T2" fmla="*/ 2147483646 w 11035"/>
                  <a:gd name="T3" fmla="*/ 2147483646 h 10555"/>
                  <a:gd name="T4" fmla="*/ 2147483646 w 11035"/>
                  <a:gd name="T5" fmla="*/ 2147483646 h 10555"/>
                  <a:gd name="T6" fmla="*/ 2147483646 w 11035"/>
                  <a:gd name="T7" fmla="*/ 2147483646 h 10555"/>
                  <a:gd name="T8" fmla="*/ 2147483646 w 11035"/>
                  <a:gd name="T9" fmla="*/ 2147483646 h 10555"/>
                  <a:gd name="T10" fmla="*/ 2147483646 w 11035"/>
                  <a:gd name="T11" fmla="*/ 2147483646 h 10555"/>
                  <a:gd name="T12" fmla="*/ 2147483646 w 11035"/>
                  <a:gd name="T13" fmla="*/ 2147483646 h 10555"/>
                  <a:gd name="T14" fmla="*/ 2147483646 w 11035"/>
                  <a:gd name="T15" fmla="*/ 2147483646 h 10555"/>
                  <a:gd name="T16" fmla="*/ 2147483646 w 11035"/>
                  <a:gd name="T17" fmla="*/ 2147483646 h 10555"/>
                  <a:gd name="T18" fmla="*/ 2147483646 w 11035"/>
                  <a:gd name="T19" fmla="*/ 2147483646 h 10555"/>
                  <a:gd name="T20" fmla="*/ 2147483646 w 11035"/>
                  <a:gd name="T21" fmla="*/ 2147483646 h 10555"/>
                  <a:gd name="T22" fmla="*/ 2147483646 w 11035"/>
                  <a:gd name="T23" fmla="*/ 2147483646 h 10555"/>
                  <a:gd name="T24" fmla="*/ 2147483646 w 11035"/>
                  <a:gd name="T25" fmla="*/ 2147483646 h 10555"/>
                  <a:gd name="T26" fmla="*/ 2147483646 w 11035"/>
                  <a:gd name="T27" fmla="*/ 2147483646 h 10555"/>
                  <a:gd name="T28" fmla="*/ 2147483646 w 11035"/>
                  <a:gd name="T29" fmla="*/ 2147483646 h 10555"/>
                  <a:gd name="T30" fmla="*/ 2147483646 w 11035"/>
                  <a:gd name="T31" fmla="*/ 2147483646 h 10555"/>
                  <a:gd name="T32" fmla="*/ 2147483646 w 11035"/>
                  <a:gd name="T33" fmla="*/ 2147483646 h 10555"/>
                  <a:gd name="T34" fmla="*/ 2147483646 w 11035"/>
                  <a:gd name="T35" fmla="*/ 2147483646 h 10555"/>
                  <a:gd name="T36" fmla="*/ 2147483646 w 11035"/>
                  <a:gd name="T37" fmla="*/ 2147483646 h 10555"/>
                  <a:gd name="T38" fmla="*/ 2147483646 w 11035"/>
                  <a:gd name="T39" fmla="*/ 2147483646 h 10555"/>
                  <a:gd name="T40" fmla="*/ 2147483646 w 11035"/>
                  <a:gd name="T41" fmla="*/ 2147483646 h 10555"/>
                  <a:gd name="T42" fmla="*/ 2147483646 w 11035"/>
                  <a:gd name="T43" fmla="*/ 2147483646 h 10555"/>
                  <a:gd name="T44" fmla="*/ 2147483646 w 11035"/>
                  <a:gd name="T45" fmla="*/ 2147483646 h 10555"/>
                  <a:gd name="T46" fmla="*/ 2147483646 w 11035"/>
                  <a:gd name="T47" fmla="*/ 2147483646 h 10555"/>
                  <a:gd name="T48" fmla="*/ 2147483646 w 11035"/>
                  <a:gd name="T49" fmla="*/ 2147483646 h 10555"/>
                  <a:gd name="T50" fmla="*/ 2147483646 w 11035"/>
                  <a:gd name="T51" fmla="*/ 2147483646 h 10555"/>
                  <a:gd name="T52" fmla="*/ 2147483646 w 11035"/>
                  <a:gd name="T53" fmla="*/ 2147483646 h 10555"/>
                  <a:gd name="T54" fmla="*/ 2147483646 w 11035"/>
                  <a:gd name="T55" fmla="*/ 2147483646 h 10555"/>
                  <a:gd name="T56" fmla="*/ 2136134753 w 11035"/>
                  <a:gd name="T57" fmla="*/ 2147483646 h 10555"/>
                  <a:gd name="T58" fmla="*/ 1348345441 w 11035"/>
                  <a:gd name="T59" fmla="*/ 2147483646 h 10555"/>
                  <a:gd name="T60" fmla="*/ 612052848 w 11035"/>
                  <a:gd name="T61" fmla="*/ 2147483646 h 10555"/>
                  <a:gd name="T62" fmla="*/ 236343848 w 11035"/>
                  <a:gd name="T63" fmla="*/ 2147483646 h 10555"/>
                  <a:gd name="T64" fmla="*/ 227251054 w 11035"/>
                  <a:gd name="T65" fmla="*/ 2147483646 h 10555"/>
                  <a:gd name="T66" fmla="*/ 48471612 w 11035"/>
                  <a:gd name="T67" fmla="*/ 2147483646 h 10555"/>
                  <a:gd name="T68" fmla="*/ 0 w 11035"/>
                  <a:gd name="T69" fmla="*/ 2147483646 h 10555"/>
                  <a:gd name="T70" fmla="*/ 90893273 w 11035"/>
                  <a:gd name="T71" fmla="*/ 2147483646 h 10555"/>
                  <a:gd name="T72" fmla="*/ 318144327 w 11035"/>
                  <a:gd name="T73" fmla="*/ 2147483646 h 10555"/>
                  <a:gd name="T74" fmla="*/ 845371722 w 11035"/>
                  <a:gd name="T75" fmla="*/ 2147483646 h 10555"/>
                  <a:gd name="T76" fmla="*/ 1618018023 w 11035"/>
                  <a:gd name="T77" fmla="*/ 2147483646 h 10555"/>
                  <a:gd name="T78" fmla="*/ 2147483646 w 11035"/>
                  <a:gd name="T79" fmla="*/ 2147483646 h 10555"/>
                  <a:gd name="T80" fmla="*/ 2147483646 w 11035"/>
                  <a:gd name="T81" fmla="*/ 2147483646 h 10555"/>
                  <a:gd name="T82" fmla="*/ 2147483646 w 11035"/>
                  <a:gd name="T83" fmla="*/ 2147483646 h 10555"/>
                  <a:gd name="T84" fmla="*/ 2147483646 w 11035"/>
                  <a:gd name="T85" fmla="*/ 2147483646 h 10555"/>
                  <a:gd name="T86" fmla="*/ 2147483646 w 11035"/>
                  <a:gd name="T87" fmla="*/ 2147483646 h 10555"/>
                  <a:gd name="T88" fmla="*/ 2147483646 w 11035"/>
                  <a:gd name="T89" fmla="*/ 2147483646 h 10555"/>
                  <a:gd name="T90" fmla="*/ 2147483646 w 11035"/>
                  <a:gd name="T91" fmla="*/ 2147483646 h 10555"/>
                  <a:gd name="T92" fmla="*/ 2147483646 w 11035"/>
                  <a:gd name="T93" fmla="*/ 2147483646 h 10555"/>
                  <a:gd name="T94" fmla="*/ 2147483646 w 11035"/>
                  <a:gd name="T95" fmla="*/ 1539113799 h 10555"/>
                  <a:gd name="T96" fmla="*/ 2147483646 w 11035"/>
                  <a:gd name="T97" fmla="*/ 986604489 h 10555"/>
                  <a:gd name="T98" fmla="*/ 2147483646 w 11035"/>
                  <a:gd name="T99" fmla="*/ 549460592 h 10555"/>
                  <a:gd name="T100" fmla="*/ 2147483646 w 11035"/>
                  <a:gd name="T101" fmla="*/ 236792204 h 10555"/>
                  <a:gd name="T102" fmla="*/ 2147483646 w 11035"/>
                  <a:gd name="T103" fmla="*/ 51612249 h 10555"/>
                  <a:gd name="T104" fmla="*/ 2147483646 w 11035"/>
                  <a:gd name="T105" fmla="*/ 3030822 h 10555"/>
                  <a:gd name="T106" fmla="*/ 2147483646 w 11035"/>
                  <a:gd name="T107" fmla="*/ 103206601 h 10555"/>
                  <a:gd name="T108" fmla="*/ 2147483646 w 11035"/>
                  <a:gd name="T109" fmla="*/ 352139721 h 10555"/>
                  <a:gd name="T110" fmla="*/ 2147483646 w 11035"/>
                  <a:gd name="T111" fmla="*/ 604103663 h 10555"/>
                  <a:gd name="T112" fmla="*/ 2147483646 w 11035"/>
                  <a:gd name="T113" fmla="*/ 1208225088 h 10555"/>
                  <a:gd name="T114" fmla="*/ 2147483646 w 11035"/>
                  <a:gd name="T115" fmla="*/ 2147483646 h 10555"/>
                  <a:gd name="T116" fmla="*/ 2147483646 w 11035"/>
                  <a:gd name="T117" fmla="*/ 2147483646 h 10555"/>
                  <a:gd name="T118" fmla="*/ 2147483646 w 11035"/>
                  <a:gd name="T119" fmla="*/ 2147483646 h 105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close/>
                  </a:path>
                </a:pathLst>
              </a:custGeom>
              <a:solidFill>
                <a:schemeClr val="bg2">
                  <a:lumMod val="40000"/>
                  <a:lumOff val="60000"/>
                </a:schemeClr>
              </a:solidFill>
              <a:ln w="63500">
                <a:solidFill>
                  <a:srgbClr val="00B0F0"/>
                </a:solidFill>
                <a:round/>
              </a:ln>
              <a:scene3d>
                <a:camera prst="orthographicFront"/>
                <a:lightRig rig="threePt" dir="t"/>
              </a:scene3d>
              <a:sp3d>
                <a:bevelT w="152400" h="50800" prst="softRound"/>
                <a:bevelB w="152400" h="50800" prst="softRound"/>
              </a:sp3d>
            </p:spPr>
            <p:txBody>
              <a:bodyPr/>
              <a:lstStyle/>
              <a:p>
                <a:pPr algn="ctr">
                  <a:defRPr/>
                </a:pPr>
                <a:endParaRPr lang="zh-CN" altLang="en-US" b="1">
                  <a:latin typeface="Arial" charset="0"/>
                  <a:ea typeface="宋体" charset="-122"/>
                </a:endParaRPr>
              </a:p>
            </p:txBody>
          </p:sp>
          <p:sp>
            <p:nvSpPr>
              <p:cNvPr id="25" name="MH_Other_5"/>
              <p:cNvSpPr/>
              <p:nvPr/>
            </p:nvSpPr>
            <p:spPr bwMode="auto">
              <a:xfrm>
                <a:off x="4464043" y="2590800"/>
                <a:ext cx="1681163" cy="1133475"/>
              </a:xfrm>
              <a:custGeom>
                <a:avLst/>
                <a:gdLst>
                  <a:gd name="T0" fmla="*/ 2147483646 w 12590"/>
                  <a:gd name="T1" fmla="*/ 2147483646 h 8493"/>
                  <a:gd name="T2" fmla="*/ 2147483646 w 12590"/>
                  <a:gd name="T3" fmla="*/ 2147483646 h 8493"/>
                  <a:gd name="T4" fmla="*/ 2147483646 w 12590"/>
                  <a:gd name="T5" fmla="*/ 2147483646 h 8493"/>
                  <a:gd name="T6" fmla="*/ 2147483646 w 12590"/>
                  <a:gd name="T7" fmla="*/ 2147483646 h 8493"/>
                  <a:gd name="T8" fmla="*/ 2147483646 w 12590"/>
                  <a:gd name="T9" fmla="*/ 2147483646 h 8493"/>
                  <a:gd name="T10" fmla="*/ 2147483646 w 12590"/>
                  <a:gd name="T11" fmla="*/ 2147483646 h 8493"/>
                  <a:gd name="T12" fmla="*/ 2147483646 w 12590"/>
                  <a:gd name="T13" fmla="*/ 2147483646 h 8493"/>
                  <a:gd name="T14" fmla="*/ 2147483646 w 12590"/>
                  <a:gd name="T15" fmla="*/ 2147483646 h 8493"/>
                  <a:gd name="T16" fmla="*/ 2147483646 w 12590"/>
                  <a:gd name="T17" fmla="*/ 2147483646 h 8493"/>
                  <a:gd name="T18" fmla="*/ 2147483646 w 12590"/>
                  <a:gd name="T19" fmla="*/ 2147483646 h 8493"/>
                  <a:gd name="T20" fmla="*/ 2147483646 w 12590"/>
                  <a:gd name="T21" fmla="*/ 2147483646 h 8493"/>
                  <a:gd name="T22" fmla="*/ 2147483646 w 12590"/>
                  <a:gd name="T23" fmla="*/ 2147483646 h 8493"/>
                  <a:gd name="T24" fmla="*/ 2147483646 w 12590"/>
                  <a:gd name="T25" fmla="*/ 2147483646 h 8493"/>
                  <a:gd name="T26" fmla="*/ 2147483646 w 12590"/>
                  <a:gd name="T27" fmla="*/ 2147483646 h 8493"/>
                  <a:gd name="T28" fmla="*/ 2147483646 w 12590"/>
                  <a:gd name="T29" fmla="*/ 2147483646 h 8493"/>
                  <a:gd name="T30" fmla="*/ 2147483646 w 12590"/>
                  <a:gd name="T31" fmla="*/ 2147483646 h 8493"/>
                  <a:gd name="T32" fmla="*/ 2147483646 w 12590"/>
                  <a:gd name="T33" fmla="*/ 2147483646 h 8493"/>
                  <a:gd name="T34" fmla="*/ 2147483646 w 12590"/>
                  <a:gd name="T35" fmla="*/ 2147483646 h 8493"/>
                  <a:gd name="T36" fmla="*/ 2147483646 w 12590"/>
                  <a:gd name="T37" fmla="*/ 2147483646 h 8493"/>
                  <a:gd name="T38" fmla="*/ 2147483646 w 12590"/>
                  <a:gd name="T39" fmla="*/ 2147483646 h 8493"/>
                  <a:gd name="T40" fmla="*/ 2147483646 w 12590"/>
                  <a:gd name="T41" fmla="*/ 2147483646 h 8493"/>
                  <a:gd name="T42" fmla="*/ 2147483646 w 12590"/>
                  <a:gd name="T43" fmla="*/ 2147483646 h 8493"/>
                  <a:gd name="T44" fmla="*/ 2147483646 w 12590"/>
                  <a:gd name="T45" fmla="*/ 2147483646 h 8493"/>
                  <a:gd name="T46" fmla="*/ 2147483646 w 12590"/>
                  <a:gd name="T47" fmla="*/ 2147483646 h 8493"/>
                  <a:gd name="T48" fmla="*/ 2147483646 w 12590"/>
                  <a:gd name="T49" fmla="*/ 2147483646 h 8493"/>
                  <a:gd name="T50" fmla="*/ 2147483646 w 12590"/>
                  <a:gd name="T51" fmla="*/ 2147483646 h 8493"/>
                  <a:gd name="T52" fmla="*/ 2147483646 w 12590"/>
                  <a:gd name="T53" fmla="*/ 2147483646 h 8493"/>
                  <a:gd name="T54" fmla="*/ 2147483646 w 12590"/>
                  <a:gd name="T55" fmla="*/ 2147483646 h 8493"/>
                  <a:gd name="T56" fmla="*/ 2147483646 w 12590"/>
                  <a:gd name="T57" fmla="*/ 2147483646 h 8493"/>
                  <a:gd name="T58" fmla="*/ 2147483646 w 12590"/>
                  <a:gd name="T59" fmla="*/ 2147483646 h 8493"/>
                  <a:gd name="T60" fmla="*/ 1147916791 w 12590"/>
                  <a:gd name="T61" fmla="*/ 2147483646 h 8493"/>
                  <a:gd name="T62" fmla="*/ 85034800 w 12590"/>
                  <a:gd name="T63" fmla="*/ 2147483646 h 8493"/>
                  <a:gd name="T64" fmla="*/ 604321615 w 12590"/>
                  <a:gd name="T65" fmla="*/ 2147483646 h 8493"/>
                  <a:gd name="T66" fmla="*/ 1566991602 w 12590"/>
                  <a:gd name="T67" fmla="*/ 2147483646 h 8493"/>
                  <a:gd name="T68" fmla="*/ 2147483646 w 12590"/>
                  <a:gd name="T69" fmla="*/ 1699430692 h 8493"/>
                  <a:gd name="T70" fmla="*/ 2147483646 w 12590"/>
                  <a:gd name="T71" fmla="*/ 1065186635 h 8493"/>
                  <a:gd name="T72" fmla="*/ 2147483646 w 12590"/>
                  <a:gd name="T73" fmla="*/ 603900346 h 8493"/>
                  <a:gd name="T74" fmla="*/ 2147483646 w 12590"/>
                  <a:gd name="T75" fmla="*/ 182080554 h 8493"/>
                  <a:gd name="T76" fmla="*/ 2147483646 w 12590"/>
                  <a:gd name="T77" fmla="*/ 6075896 h 8493"/>
                  <a:gd name="T78" fmla="*/ 2147483646 w 12590"/>
                  <a:gd name="T79" fmla="*/ 75868354 h 8493"/>
                  <a:gd name="T80" fmla="*/ 2147483646 w 12590"/>
                  <a:gd name="T81" fmla="*/ 400580849 h 8493"/>
                  <a:gd name="T82" fmla="*/ 2147483646 w 12590"/>
                  <a:gd name="T83" fmla="*/ 977166489 h 8493"/>
                  <a:gd name="T84" fmla="*/ 2147483646 w 12590"/>
                  <a:gd name="T85" fmla="*/ 1811718787 h 8493"/>
                  <a:gd name="T86" fmla="*/ 2147483646 w 12590"/>
                  <a:gd name="T87" fmla="*/ 2147483646 h 8493"/>
                  <a:gd name="T88" fmla="*/ 2147483646 w 12590"/>
                  <a:gd name="T89" fmla="*/ 2147483646 h 8493"/>
                  <a:gd name="T90" fmla="*/ 2147483646 w 12590"/>
                  <a:gd name="T91" fmla="*/ 2147483646 h 8493"/>
                  <a:gd name="T92" fmla="*/ 2147483646 w 12590"/>
                  <a:gd name="T93" fmla="*/ 2147483646 h 8493"/>
                  <a:gd name="T94" fmla="*/ 2147483646 w 12590"/>
                  <a:gd name="T95" fmla="*/ 2147483646 h 8493"/>
                  <a:gd name="T96" fmla="*/ 2147483646 w 12590"/>
                  <a:gd name="T97" fmla="*/ 2147483646 h 8493"/>
                  <a:gd name="T98" fmla="*/ 2147483646 w 12590"/>
                  <a:gd name="T99" fmla="*/ 2147483646 h 8493"/>
                  <a:gd name="T100" fmla="*/ 2147483646 w 12590"/>
                  <a:gd name="T101" fmla="*/ 2147483646 h 8493"/>
                  <a:gd name="T102" fmla="*/ 2147483646 w 12590"/>
                  <a:gd name="T103" fmla="*/ 2147483646 h 8493"/>
                  <a:gd name="T104" fmla="*/ 2147483646 w 12590"/>
                  <a:gd name="T105" fmla="*/ 2147483646 h 8493"/>
                  <a:gd name="T106" fmla="*/ 2147483646 w 12590"/>
                  <a:gd name="T107" fmla="*/ 2147483646 h 8493"/>
                  <a:gd name="T108" fmla="*/ 2147483646 w 12590"/>
                  <a:gd name="T109" fmla="*/ 2147483646 h 8493"/>
                  <a:gd name="T110" fmla="*/ 2147483646 w 12590"/>
                  <a:gd name="T111" fmla="*/ 2147483646 h 8493"/>
                  <a:gd name="T112" fmla="*/ 2147483646 w 12590"/>
                  <a:gd name="T113" fmla="*/ 2147483646 h 8493"/>
                  <a:gd name="T114" fmla="*/ 2147483646 w 12590"/>
                  <a:gd name="T115" fmla="*/ 2147483646 h 8493"/>
                  <a:gd name="T116" fmla="*/ 2147483646 w 12590"/>
                  <a:gd name="T117" fmla="*/ 2147483646 h 8493"/>
                  <a:gd name="T118" fmla="*/ 2147483646 w 12590"/>
                  <a:gd name="T119" fmla="*/ 2147483646 h 84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close/>
                  </a:path>
                </a:pathLst>
              </a:custGeom>
              <a:solidFill>
                <a:schemeClr val="bg2">
                  <a:lumMod val="40000"/>
                  <a:lumOff val="60000"/>
                </a:schemeClr>
              </a:solidFill>
              <a:ln w="63500">
                <a:solidFill>
                  <a:srgbClr val="FFC000"/>
                </a:solidFill>
                <a:round/>
              </a:ln>
              <a:scene3d>
                <a:camera prst="orthographicFront"/>
                <a:lightRig rig="threePt" dir="t"/>
              </a:scene3d>
              <a:sp3d>
                <a:bevelT w="152400" h="50800" prst="softRound"/>
                <a:bevelB w="152400" h="50800" prst="softRound"/>
              </a:sp3d>
            </p:spPr>
            <p:txBody>
              <a:bodyPr/>
              <a:lstStyle/>
              <a:p>
                <a:pPr algn="ctr">
                  <a:defRPr/>
                </a:pPr>
                <a:endParaRPr lang="zh-CN" altLang="en-US" b="1">
                  <a:latin typeface="Arial" charset="0"/>
                  <a:ea typeface="宋体" charset="-122"/>
                </a:endParaRPr>
              </a:p>
            </p:txBody>
          </p:sp>
          <p:sp>
            <p:nvSpPr>
              <p:cNvPr id="26" name="MH_Other_1"/>
              <p:cNvSpPr/>
              <p:nvPr/>
            </p:nvSpPr>
            <p:spPr bwMode="auto">
              <a:xfrm>
                <a:off x="5651493" y="3084513"/>
                <a:ext cx="854075" cy="1825625"/>
              </a:xfrm>
              <a:custGeom>
                <a:avLst/>
                <a:gdLst>
                  <a:gd name="T0" fmla="*/ 269603275 w 6408"/>
                  <a:gd name="T1" fmla="*/ 2147483646 h 13673"/>
                  <a:gd name="T2" fmla="*/ 681611427 w 6408"/>
                  <a:gd name="T3" fmla="*/ 2147483646 h 13673"/>
                  <a:gd name="T4" fmla="*/ 1063296052 w 6408"/>
                  <a:gd name="T5" fmla="*/ 2147483646 h 13673"/>
                  <a:gd name="T6" fmla="*/ 1532856571 w 6408"/>
                  <a:gd name="T7" fmla="*/ 2147483646 h 13673"/>
                  <a:gd name="T8" fmla="*/ 1654025929 w 6408"/>
                  <a:gd name="T9" fmla="*/ 2147483646 h 13673"/>
                  <a:gd name="T10" fmla="*/ 1672202212 w 6408"/>
                  <a:gd name="T11" fmla="*/ 2147483646 h 13673"/>
                  <a:gd name="T12" fmla="*/ 1448021920 w 6408"/>
                  <a:gd name="T13" fmla="*/ 2147483646 h 13673"/>
                  <a:gd name="T14" fmla="*/ 802780919 w 6408"/>
                  <a:gd name="T15" fmla="*/ 2147483646 h 13673"/>
                  <a:gd name="T16" fmla="*/ 463495760 w 6408"/>
                  <a:gd name="T17" fmla="*/ 2147483646 h 13673"/>
                  <a:gd name="T18" fmla="*/ 227203809 w 6408"/>
                  <a:gd name="T19" fmla="*/ 2147483646 h 13673"/>
                  <a:gd name="T20" fmla="*/ 24241042 w 6408"/>
                  <a:gd name="T21" fmla="*/ 2147483646 h 13673"/>
                  <a:gd name="T22" fmla="*/ 21199800 w 6408"/>
                  <a:gd name="T23" fmla="*/ 2147483646 h 13673"/>
                  <a:gd name="T24" fmla="*/ 290820934 w 6408"/>
                  <a:gd name="T25" fmla="*/ 2147483646 h 13673"/>
                  <a:gd name="T26" fmla="*/ 875486052 w 6408"/>
                  <a:gd name="T27" fmla="*/ 2147483646 h 13673"/>
                  <a:gd name="T28" fmla="*/ 1702490154 w 6408"/>
                  <a:gd name="T29" fmla="*/ 2147483646 h 13673"/>
                  <a:gd name="T30" fmla="*/ 2147483646 w 6408"/>
                  <a:gd name="T31" fmla="*/ 2147483646 h 13673"/>
                  <a:gd name="T32" fmla="*/ 2147483646 w 6408"/>
                  <a:gd name="T33" fmla="*/ 2147483646 h 13673"/>
                  <a:gd name="T34" fmla="*/ 2147483646 w 6408"/>
                  <a:gd name="T35" fmla="*/ 2147483646 h 13673"/>
                  <a:gd name="T36" fmla="*/ 2147483646 w 6408"/>
                  <a:gd name="T37" fmla="*/ 2147483646 h 13673"/>
                  <a:gd name="T38" fmla="*/ 2147483646 w 6408"/>
                  <a:gd name="T39" fmla="*/ 2147483646 h 13673"/>
                  <a:gd name="T40" fmla="*/ 2147483646 w 6408"/>
                  <a:gd name="T41" fmla="*/ 2147483646 h 13673"/>
                  <a:gd name="T42" fmla="*/ 2147483646 w 6408"/>
                  <a:gd name="T43" fmla="*/ 2147483646 h 13673"/>
                  <a:gd name="T44" fmla="*/ 2147483646 w 6408"/>
                  <a:gd name="T45" fmla="*/ 2147483646 h 13673"/>
                  <a:gd name="T46" fmla="*/ 2147483646 w 6408"/>
                  <a:gd name="T47" fmla="*/ 2147483646 h 13673"/>
                  <a:gd name="T48" fmla="*/ 2147483646 w 6408"/>
                  <a:gd name="T49" fmla="*/ 2147483646 h 13673"/>
                  <a:gd name="T50" fmla="*/ 2147483646 w 6408"/>
                  <a:gd name="T51" fmla="*/ 2147483646 h 13673"/>
                  <a:gd name="T52" fmla="*/ 2147483646 w 6408"/>
                  <a:gd name="T53" fmla="*/ 2147483646 h 13673"/>
                  <a:gd name="T54" fmla="*/ 2147483646 w 6408"/>
                  <a:gd name="T55" fmla="*/ 2147483646 h 13673"/>
                  <a:gd name="T56" fmla="*/ 2147483646 w 6408"/>
                  <a:gd name="T57" fmla="*/ 2147483646 h 13673"/>
                  <a:gd name="T58" fmla="*/ 2147483646 w 6408"/>
                  <a:gd name="T59" fmla="*/ 2147483646 h 13673"/>
                  <a:gd name="T60" fmla="*/ 2147483646 w 6408"/>
                  <a:gd name="T61" fmla="*/ 1098085064 h 13673"/>
                  <a:gd name="T62" fmla="*/ 2147483646 w 6408"/>
                  <a:gd name="T63" fmla="*/ 78863582 h 13673"/>
                  <a:gd name="T64" fmla="*/ 2147483646 w 6408"/>
                  <a:gd name="T65" fmla="*/ 512648799 h 13673"/>
                  <a:gd name="T66" fmla="*/ 2147483646 w 6408"/>
                  <a:gd name="T67" fmla="*/ 1270993235 h 13673"/>
                  <a:gd name="T68" fmla="*/ 2147483646 w 6408"/>
                  <a:gd name="T69" fmla="*/ 2147483646 h 13673"/>
                  <a:gd name="T70" fmla="*/ 2147483646 w 6408"/>
                  <a:gd name="T71" fmla="*/ 2147483646 h 13673"/>
                  <a:gd name="T72" fmla="*/ 2147483646 w 6408"/>
                  <a:gd name="T73" fmla="*/ 2147483646 h 13673"/>
                  <a:gd name="T74" fmla="*/ 2147483646 w 6408"/>
                  <a:gd name="T75" fmla="*/ 2147483646 h 13673"/>
                  <a:gd name="T76" fmla="*/ 2147483646 w 6408"/>
                  <a:gd name="T77" fmla="*/ 2147483646 h 13673"/>
                  <a:gd name="T78" fmla="*/ 2147483646 w 6408"/>
                  <a:gd name="T79" fmla="*/ 2147483646 h 13673"/>
                  <a:gd name="T80" fmla="*/ 2147483646 w 6408"/>
                  <a:gd name="T81" fmla="*/ 2147483646 h 13673"/>
                  <a:gd name="T82" fmla="*/ 2147483646 w 6408"/>
                  <a:gd name="T83" fmla="*/ 2147483646 h 13673"/>
                  <a:gd name="T84" fmla="*/ 2147483646 w 6408"/>
                  <a:gd name="T85" fmla="*/ 2147483646 h 13673"/>
                  <a:gd name="T86" fmla="*/ 2147483646 w 6408"/>
                  <a:gd name="T87" fmla="*/ 2147483646 h 13673"/>
                  <a:gd name="T88" fmla="*/ 2147483646 w 6408"/>
                  <a:gd name="T89" fmla="*/ 2147483646 h 13673"/>
                  <a:gd name="T90" fmla="*/ 2147483646 w 6408"/>
                  <a:gd name="T91" fmla="*/ 2147483646 h 13673"/>
                  <a:gd name="T92" fmla="*/ 2147483646 w 6408"/>
                  <a:gd name="T93" fmla="*/ 2147483646 h 13673"/>
                  <a:gd name="T94" fmla="*/ 2147483646 w 6408"/>
                  <a:gd name="T95" fmla="*/ 2147483646 h 13673"/>
                  <a:gd name="T96" fmla="*/ 2147483646 w 6408"/>
                  <a:gd name="T97" fmla="*/ 2147483646 h 13673"/>
                  <a:gd name="T98" fmla="*/ 2147483646 w 6408"/>
                  <a:gd name="T99" fmla="*/ 2147483646 h 13673"/>
                  <a:gd name="T100" fmla="*/ 2147483646 w 6408"/>
                  <a:gd name="T101" fmla="*/ 2147483646 h 13673"/>
                  <a:gd name="T102" fmla="*/ 2147483646 w 6408"/>
                  <a:gd name="T103" fmla="*/ 2147483646 h 13673"/>
                  <a:gd name="T104" fmla="*/ 2147483646 w 6408"/>
                  <a:gd name="T105" fmla="*/ 2147483646 h 13673"/>
                  <a:gd name="T106" fmla="*/ 2147483646 w 6408"/>
                  <a:gd name="T107" fmla="*/ 2147483646 h 13673"/>
                  <a:gd name="T108" fmla="*/ 2147483646 w 6408"/>
                  <a:gd name="T109" fmla="*/ 2147483646 h 13673"/>
                  <a:gd name="T110" fmla="*/ 2147483646 w 6408"/>
                  <a:gd name="T111" fmla="*/ 2147483646 h 13673"/>
                  <a:gd name="T112" fmla="*/ 2147483646 w 6408"/>
                  <a:gd name="T113" fmla="*/ 2147483646 h 13673"/>
                  <a:gd name="T114" fmla="*/ 2147483646 w 6408"/>
                  <a:gd name="T115" fmla="*/ 2147483646 h 13673"/>
                  <a:gd name="T116" fmla="*/ 2147483646 w 6408"/>
                  <a:gd name="T117" fmla="*/ 2147483646 h 13673"/>
                  <a:gd name="T118" fmla="*/ 990590785 w 6408"/>
                  <a:gd name="T119" fmla="*/ 2147483646 h 136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close/>
                  </a:path>
                </a:pathLst>
              </a:custGeom>
              <a:solidFill>
                <a:schemeClr val="bg2">
                  <a:lumMod val="40000"/>
                  <a:lumOff val="60000"/>
                </a:schemeClr>
              </a:solidFill>
              <a:ln w="63500">
                <a:solidFill>
                  <a:srgbClr val="00B050"/>
                </a:solidFill>
                <a:round/>
              </a:ln>
              <a:scene3d>
                <a:camera prst="orthographicFront"/>
                <a:lightRig rig="threePt" dir="t"/>
              </a:scene3d>
              <a:sp3d>
                <a:bevelT w="152400" h="50800" prst="softRound"/>
                <a:bevelB w="152400" h="50800" prst="softRound"/>
              </a:sp3d>
            </p:spPr>
            <p:txBody>
              <a:bodyPr/>
              <a:lstStyle/>
              <a:p>
                <a:pPr algn="ctr">
                  <a:defRPr/>
                </a:pPr>
                <a:endParaRPr lang="zh-CN" altLang="en-US" b="1">
                  <a:latin typeface="Arial" charset="0"/>
                  <a:ea typeface="宋体" charset="-122"/>
                </a:endParaRPr>
              </a:p>
            </p:txBody>
          </p:sp>
        </p:grpSp>
        <p:pic>
          <p:nvPicPr>
            <p:cNvPr id="33811" name="Picture 8" descr="C:\Documents and Settings\Administrator\桌面\u=3885995276,2993689110&amp;fm=21&amp;gp=0.jp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rot="415394">
              <a:off x="3451251" y="4887012"/>
              <a:ext cx="1822996" cy="795522"/>
            </a:xfrm>
            <a:prstGeom prst="rect">
              <a:avLst/>
            </a:prstGeom>
            <a:noFill/>
            <a:ln w="9525">
              <a:noFill/>
              <a:miter lim="800000"/>
              <a:headEnd/>
              <a:tailEnd/>
            </a:ln>
          </p:spPr>
        </p:pic>
        <p:pic>
          <p:nvPicPr>
            <p:cNvPr id="33812" name="Picture 4" descr="C:\Documents and Settings\Administrator\桌面\1-131203102I2593_副本.png"/>
            <p:cNvPicPr>
              <a:picLocks noChangeAspect="1" noChangeArrowheads="1"/>
            </p:cNvPicPr>
            <p:nvPr/>
          </p:nvPicPr>
          <p:blipFill>
            <a:blip r:embed="rId2"/>
            <a:srcRect/>
            <a:stretch>
              <a:fillRect/>
            </a:stretch>
          </p:blipFill>
          <p:spPr bwMode="auto">
            <a:xfrm rot="3841105">
              <a:off x="1600589" y="4051140"/>
              <a:ext cx="1844584" cy="829527"/>
            </a:xfrm>
            <a:prstGeom prst="rect">
              <a:avLst/>
            </a:prstGeom>
            <a:noFill/>
            <a:ln w="9525">
              <a:noFill/>
              <a:miter lim="800000"/>
              <a:headEnd/>
              <a:tailEnd/>
            </a:ln>
          </p:spPr>
        </p:pic>
        <p:pic>
          <p:nvPicPr>
            <p:cNvPr id="33813" name="Picture 2" descr="C:\Documents and Settings\Administrator\桌面\裁剪00_副本.png"/>
            <p:cNvPicPr>
              <a:picLocks noChangeAspect="1" noChangeArrowheads="1"/>
            </p:cNvPicPr>
            <p:nvPr/>
          </p:nvPicPr>
          <p:blipFill>
            <a:blip r:embed="rId3"/>
            <a:srcRect/>
            <a:stretch>
              <a:fillRect/>
            </a:stretch>
          </p:blipFill>
          <p:spPr bwMode="auto">
            <a:xfrm rot="1794179">
              <a:off x="4098491" y="1722806"/>
              <a:ext cx="1977873" cy="897058"/>
            </a:xfrm>
            <a:prstGeom prst="rect">
              <a:avLst/>
            </a:prstGeom>
            <a:noFill/>
            <a:ln w="9525">
              <a:noFill/>
              <a:miter lim="800000"/>
              <a:headEnd/>
              <a:tailEnd/>
            </a:ln>
          </p:spPr>
        </p:pic>
        <p:pic>
          <p:nvPicPr>
            <p:cNvPr id="33814" name="Picture 8" descr="C:\Documents and Settings\Administrator\桌面\锈_副本.png"/>
            <p:cNvPicPr>
              <a:picLocks noChangeAspect="1" noChangeArrowheads="1"/>
            </p:cNvPicPr>
            <p:nvPr/>
          </p:nvPicPr>
          <p:blipFill>
            <a:blip r:embed="rId4"/>
            <a:srcRect/>
            <a:stretch>
              <a:fillRect/>
            </a:stretch>
          </p:blipFill>
          <p:spPr bwMode="auto">
            <a:xfrm rot="-2006190">
              <a:off x="1879578" y="2156582"/>
              <a:ext cx="1798990" cy="574948"/>
            </a:xfrm>
            <a:prstGeom prst="rect">
              <a:avLst/>
            </a:prstGeom>
            <a:noFill/>
            <a:ln w="9525">
              <a:noFill/>
              <a:miter lim="800000"/>
              <a:headEnd/>
              <a:tailEnd/>
            </a:ln>
          </p:spPr>
        </p:pic>
        <p:pic>
          <p:nvPicPr>
            <p:cNvPr id="33815" name="Picture 15" descr="C:\Documents and Settings\Administrator\桌面\折弯_副本.png"/>
            <p:cNvPicPr>
              <a:picLocks noChangeAspect="1" noChangeArrowheads="1"/>
            </p:cNvPicPr>
            <p:nvPr/>
          </p:nvPicPr>
          <p:blipFill>
            <a:blip r:embed="rId5"/>
            <a:srcRect/>
            <a:stretch>
              <a:fillRect/>
            </a:stretch>
          </p:blipFill>
          <p:spPr bwMode="auto">
            <a:xfrm rot="-3477370">
              <a:off x="5135439" y="3577137"/>
              <a:ext cx="1840162" cy="727551"/>
            </a:xfrm>
            <a:prstGeom prst="rect">
              <a:avLst/>
            </a:prstGeom>
            <a:noFill/>
            <a:ln w="9525">
              <a:noFill/>
              <a:miter lim="800000"/>
              <a:headEnd/>
              <a:tailEnd/>
            </a:ln>
          </p:spPr>
        </p:pic>
      </p:grpSp>
      <p:sp>
        <p:nvSpPr>
          <p:cNvPr id="33806" name="矩形 6"/>
          <p:cNvSpPr>
            <a:spLocks noChangeArrowheads="1"/>
          </p:cNvSpPr>
          <p:nvPr>
            <p:custDataLst>
              <p:tags r:id="rId6"/>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3808" name="矩形 1"/>
          <p:cNvSpPr>
            <a:spLocks noChangeArrowheads="1"/>
          </p:cNvSpPr>
          <p:nvPr>
            <p:custDataLst>
              <p:tags r:id="rId7"/>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3809" name="TextBox 29"/>
          <p:cNvSpPr txBox="1">
            <a:spLocks noChangeArrowheads="1"/>
          </p:cNvSpPr>
          <p:nvPr/>
        </p:nvSpPr>
        <p:spPr bwMode="auto">
          <a:xfrm>
            <a:off x="868363" y="2105025"/>
            <a:ext cx="800100" cy="3057525"/>
          </a:xfrm>
          <a:prstGeom prst="rect">
            <a:avLst/>
          </a:prstGeom>
          <a:noFill/>
          <a:ln w="9525">
            <a:noFill/>
            <a:miter lim="800000"/>
          </a:ln>
        </p:spPr>
        <p:txBody>
          <a:bodyPr vert="eaVert">
            <a:spAutoFit/>
          </a:bodyPr>
          <a:lstStyle/>
          <a:p>
            <a:r>
              <a:rPr lang="zh-CN" altLang="en-US" sz="4000">
                <a:solidFill>
                  <a:srgbClr val="C00000"/>
                </a:solidFill>
                <a:latin typeface="华文琥珀" pitchFamily="2" charset="-122"/>
                <a:ea typeface="华文琥珀" pitchFamily="2" charset="-122"/>
              </a:rPr>
              <a:t>钢丝绳报废</a:t>
            </a:r>
            <a:endParaRPr lang="zh-CN" altLang="en-US" sz="4000">
              <a:solidFill>
                <a:srgbClr val="C00000"/>
              </a:solidFill>
              <a:latin typeface="华文琥珀" pitchFamily="2" charset="-122"/>
              <a:ea typeface="华文琥珀"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Bottom)">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lide(fromBottom)">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par>
                          <p:cTn id="39" fill="hold">
                            <p:stCondLst>
                              <p:cond delay="500"/>
                            </p:stCondLst>
                            <p:childTnLst>
                              <p:par>
                                <p:cTn id="40" presetID="1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500"/>
                            </p:stCondLst>
                            <p:childTnLst>
                              <p:par>
                                <p:cTn id="49" presetID="1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lide(fromBottom)">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500"/>
                            </p:stCondLst>
                            <p:childTnLst>
                              <p:par>
                                <p:cTn id="58" presetID="12" presetClass="entr" presetSubtype="4"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slide(fromBottom)">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4819"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4820"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grpSp>
        <p:nvGrpSpPr>
          <p:cNvPr id="2" name="Group 7"/>
          <p:cNvGrpSpPr/>
          <p:nvPr/>
        </p:nvGrpSpPr>
        <p:grpSpPr bwMode="auto">
          <a:xfrm>
            <a:off x="263525" y="2678113"/>
            <a:ext cx="3205163" cy="3576637"/>
            <a:chOff x="0" y="0"/>
            <a:chExt cx="1771" cy="2217"/>
          </a:xfrm>
        </p:grpSpPr>
        <p:pic>
          <p:nvPicPr>
            <p:cNvPr id="34861" name="Picture 8"/>
            <p:cNvPicPr>
              <a:picLocks noChangeAspect="1" noChangeArrowheads="1"/>
            </p:cNvPicPr>
            <p:nvPr/>
          </p:nvPicPr>
          <p:blipFill>
            <a:blip r:embed="rId4"/>
            <a:srcRect l="18730" t="48618" r="60670" b="20575"/>
            <a:stretch>
              <a:fillRect/>
            </a:stretch>
          </p:blipFill>
          <p:spPr bwMode="auto">
            <a:xfrm>
              <a:off x="0" y="0"/>
              <a:ext cx="1771" cy="1872"/>
            </a:xfrm>
            <a:prstGeom prst="rect">
              <a:avLst/>
            </a:prstGeom>
            <a:noFill/>
            <a:ln w="9525">
              <a:noFill/>
              <a:miter lim="800000"/>
              <a:headEnd/>
              <a:tailEnd/>
            </a:ln>
          </p:spPr>
        </p:pic>
        <p:sp>
          <p:nvSpPr>
            <p:cNvPr id="34862" name="Text Box 9"/>
            <p:cNvSpPr txBox="1">
              <a:spLocks noChangeArrowheads="1"/>
            </p:cNvSpPr>
            <p:nvPr/>
          </p:nvSpPr>
          <p:spPr bwMode="auto">
            <a:xfrm>
              <a:off x="0" y="1920"/>
              <a:ext cx="1728" cy="297"/>
            </a:xfrm>
            <a:prstGeom prst="rect">
              <a:avLst/>
            </a:prstGeom>
            <a:noFill/>
            <a:ln w="9525">
              <a:noFill/>
              <a:miter lim="800000"/>
            </a:ln>
          </p:spPr>
          <p:txBody>
            <a:bodyPr>
              <a:spAutoFit/>
            </a:bodyPr>
            <a:lstStyle/>
            <a:p>
              <a:pPr algn="ctr">
                <a:spcBef>
                  <a:spcPct val="50000"/>
                </a:spcBef>
              </a:pPr>
              <a:r>
                <a:rPr lang="zh-CN" altLang="en-US" sz="2800" b="1">
                  <a:solidFill>
                    <a:srgbClr val="4B14FC"/>
                  </a:solidFill>
                  <a:latin typeface="华文中宋" pitchFamily="2" charset="-122"/>
                  <a:ea typeface="华文中宋" pitchFamily="2" charset="-122"/>
                </a:rPr>
                <a:t>普通钢丝绳的截面</a:t>
              </a:r>
              <a:endParaRPr lang="zh-CN" altLang="en-US" sz="2800" b="1">
                <a:solidFill>
                  <a:srgbClr val="4B14FC"/>
                </a:solidFill>
                <a:latin typeface="华文中宋" pitchFamily="2" charset="-122"/>
                <a:ea typeface="华文中宋" pitchFamily="2" charset="-122"/>
              </a:endParaRPr>
            </a:p>
          </p:txBody>
        </p:sp>
      </p:grpSp>
      <p:pic>
        <p:nvPicPr>
          <p:cNvPr id="34823" name="Picture 2" descr="C:\Documents and Settings\Administrator\桌面\2015-12-03_092449_副本.png"/>
          <p:cNvPicPr>
            <a:picLocks noChangeAspect="1" noChangeArrowheads="1"/>
          </p:cNvPicPr>
          <p:nvPr/>
        </p:nvPicPr>
        <p:blipFill>
          <a:blip r:embed="rId5"/>
          <a:srcRect/>
          <a:stretch>
            <a:fillRect/>
          </a:stretch>
        </p:blipFill>
        <p:spPr bwMode="auto">
          <a:xfrm>
            <a:off x="969963" y="1119188"/>
            <a:ext cx="1322387" cy="1428750"/>
          </a:xfrm>
          <a:prstGeom prst="rect">
            <a:avLst/>
          </a:prstGeom>
          <a:noFill/>
          <a:ln w="9525">
            <a:noFill/>
            <a:miter lim="800000"/>
            <a:headEnd/>
            <a:tailEnd/>
          </a:ln>
        </p:spPr>
      </p:pic>
      <p:grpSp>
        <p:nvGrpSpPr>
          <p:cNvPr id="34824" name="组合 8"/>
          <p:cNvGrpSpPr/>
          <p:nvPr/>
        </p:nvGrpSpPr>
        <p:grpSpPr bwMode="auto">
          <a:xfrm>
            <a:off x="712788" y="1119188"/>
            <a:ext cx="1835150" cy="1643062"/>
            <a:chOff x="571471" y="1142984"/>
            <a:chExt cx="1714512" cy="1643074"/>
          </a:xfrm>
        </p:grpSpPr>
        <p:sp>
          <p:nvSpPr>
            <p:cNvPr id="22" name="矩形 10"/>
            <p:cNvSpPr>
              <a:spLocks noChangeArrowheads="1"/>
            </p:cNvSpPr>
            <p:nvPr>
              <p:custDataLst>
                <p:tags r:id="rId6"/>
              </p:custDataLst>
            </p:nvPr>
          </p:nvSpPr>
          <p:spPr bwMode="auto">
            <a:xfrm flipH="1">
              <a:off x="607066" y="1643050"/>
              <a:ext cx="1643321" cy="642941"/>
            </a:xfrm>
            <a:prstGeom prst="rect">
              <a:avLst/>
            </a:prstGeom>
            <a:solidFill>
              <a:schemeClr val="bg1">
                <a:lumMod val="95000"/>
                <a:alpha val="76000"/>
              </a:schemeClr>
            </a:solidFill>
            <a:ln w="19050">
              <a:solidFill>
                <a:srgbClr val="FFC000"/>
              </a:solidFill>
              <a:miter lim="800000"/>
            </a:ln>
            <a:scene3d>
              <a:camera prst="orthographicFront"/>
              <a:lightRig rig="threePt" dir="t"/>
            </a:scene3d>
            <a:sp3d>
              <a:bevelT/>
            </a:sp3d>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sym typeface="宋体" charset="-122"/>
                </a:rPr>
                <a:t>钢丝绳绳夹</a:t>
              </a:r>
              <a:endParaRPr lang="zh-CN" altLang="zh-CN" sz="2300" b="1" dirty="0">
                <a:solidFill>
                  <a:srgbClr val="FF0000"/>
                </a:solidFill>
                <a:latin typeface="Impact"/>
                <a:ea typeface="微软雅黑" pitchFamily="34" charset="-122"/>
                <a:sym typeface="宋体" charset="-122"/>
              </a:endParaRPr>
            </a:p>
          </p:txBody>
        </p:sp>
        <p:sp>
          <p:nvSpPr>
            <p:cNvPr id="23" name="KSO_Shape"/>
            <p:cNvSpPr/>
            <p:nvPr/>
          </p:nvSpPr>
          <p:spPr>
            <a:xfrm>
              <a:off x="571471" y="1142984"/>
              <a:ext cx="1714512" cy="1643074"/>
            </a:xfrm>
            <a:prstGeom prst="frame">
              <a:avLst>
                <a:gd name="adj1" fmla="val 6464"/>
              </a:avLst>
            </a:prstGeom>
            <a:blipFill>
              <a:blip r:embed="rId7"/>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28" name="TextBox 27"/>
          <p:cNvSpPr txBox="1">
            <a:spLocks noChangeArrowheads="1"/>
          </p:cNvSpPr>
          <p:nvPr/>
        </p:nvSpPr>
        <p:spPr bwMode="auto">
          <a:xfrm>
            <a:off x="2908300" y="1204913"/>
            <a:ext cx="8499475" cy="830262"/>
          </a:xfrm>
          <a:prstGeom prst="rect">
            <a:avLst/>
          </a:prstGeom>
          <a:noFill/>
          <a:ln w="9525">
            <a:noFill/>
            <a:miter lim="800000"/>
          </a:ln>
        </p:spPr>
        <p:txBody>
          <a:bodyPr>
            <a:spAutoFit/>
          </a:bodyPr>
          <a:lstStyle/>
          <a:p>
            <a:pPr eaLnBrk="1" hangingPunct="1"/>
            <a:r>
              <a:rPr lang="zh-CN" altLang="en-US" sz="2400">
                <a:latin typeface="微软雅黑" pitchFamily="34" charset="-122"/>
                <a:ea typeface="微软雅黑" pitchFamily="34" charset="-122"/>
              </a:rPr>
              <a:t>       选用的绳夹要与钢丝绳匹配，绳夹间的距离约等于绳径的</a:t>
            </a:r>
            <a:r>
              <a:rPr lang="en-US" altLang="zh-CN" sz="2400">
                <a:latin typeface="微软雅黑" pitchFamily="34" charset="-122"/>
                <a:ea typeface="微软雅黑" pitchFamily="34" charset="-122"/>
              </a:rPr>
              <a:t>7</a:t>
            </a:r>
            <a:r>
              <a:rPr lang="zh-CN" altLang="en-US" sz="2400">
                <a:latin typeface="微软雅黑" pitchFamily="34" charset="-122"/>
                <a:ea typeface="微软雅黑" pitchFamily="34" charset="-122"/>
              </a:rPr>
              <a:t>倍，绳夹数量见下表：</a:t>
            </a:r>
            <a:endParaRPr lang="zh-CN" altLang="en-US" sz="2400">
              <a:latin typeface="微软雅黑" pitchFamily="34" charset="-122"/>
              <a:ea typeface="微软雅黑" pitchFamily="34" charset="-122"/>
            </a:endParaRPr>
          </a:p>
        </p:txBody>
      </p:sp>
      <p:grpSp>
        <p:nvGrpSpPr>
          <p:cNvPr id="4" name="组合 22"/>
          <p:cNvGrpSpPr/>
          <p:nvPr/>
        </p:nvGrpSpPr>
        <p:grpSpPr bwMode="auto">
          <a:xfrm>
            <a:off x="3778250" y="3152775"/>
            <a:ext cx="7929563" cy="2071688"/>
            <a:chOff x="642942" y="3286124"/>
            <a:chExt cx="7929586" cy="2071702"/>
          </a:xfrm>
        </p:grpSpPr>
        <p:sp>
          <p:nvSpPr>
            <p:cNvPr id="30" name="矩形 29"/>
            <p:cNvSpPr/>
            <p:nvPr/>
          </p:nvSpPr>
          <p:spPr>
            <a:xfrm>
              <a:off x="642942" y="3286124"/>
              <a:ext cx="1928826" cy="1000132"/>
            </a:xfrm>
            <a:prstGeom prst="rect">
              <a:avLst/>
            </a:prstGeom>
            <a:solidFill>
              <a:srgbClr val="FFC000"/>
            </a:solidFill>
            <a:ln>
              <a:noFill/>
            </a:ln>
            <a:scene3d>
              <a:camera prst="orthographicFront"/>
              <a:lightRig rig="threeP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FF0000"/>
                  </a:solidFill>
                  <a:latin typeface="微软雅黑" pitchFamily="34" charset="-122"/>
                </a:rPr>
                <a:t>钢丝绳直径（ｍｍ）</a:t>
              </a:r>
              <a:endParaRPr lang="zh-CN" altLang="en-US" sz="2400" dirty="0">
                <a:solidFill>
                  <a:srgbClr val="FF0000"/>
                </a:solidFill>
                <a:latin typeface="微软雅黑" pitchFamily="34" charset="-122"/>
              </a:endParaRPr>
            </a:p>
          </p:txBody>
        </p:sp>
        <p:sp>
          <p:nvSpPr>
            <p:cNvPr id="31" name="矩形 30"/>
            <p:cNvSpPr/>
            <p:nvPr/>
          </p:nvSpPr>
          <p:spPr>
            <a:xfrm>
              <a:off x="642942" y="4357694"/>
              <a:ext cx="1928826" cy="1000132"/>
            </a:xfrm>
            <a:prstGeom prst="rect">
              <a:avLst/>
            </a:prstGeom>
            <a:solidFill>
              <a:srgbClr val="00B050"/>
            </a:solidFill>
            <a:ln>
              <a:noFill/>
            </a:ln>
            <a:scene3d>
              <a:camera prst="orthographicFront"/>
              <a:lightRig rig="threeP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FF0000"/>
                  </a:solidFill>
                  <a:latin typeface="微软雅黑" pitchFamily="34" charset="-122"/>
                </a:rPr>
                <a:t>绳卡数量（个）</a:t>
              </a:r>
              <a:endParaRPr lang="zh-CN" altLang="en-US" sz="2400" dirty="0">
                <a:solidFill>
                  <a:srgbClr val="FF0000"/>
                </a:solidFill>
                <a:latin typeface="微软雅黑" pitchFamily="34" charset="-122"/>
              </a:endParaRPr>
            </a:p>
          </p:txBody>
        </p:sp>
        <p:sp>
          <p:nvSpPr>
            <p:cNvPr id="32" name="矩形 31"/>
            <p:cNvSpPr/>
            <p:nvPr/>
          </p:nvSpPr>
          <p:spPr>
            <a:xfrm>
              <a:off x="2643206" y="3286124"/>
              <a:ext cx="1428728" cy="1000132"/>
            </a:xfrm>
            <a:prstGeom prst="rect">
              <a:avLst/>
            </a:prstGeom>
            <a:solidFill>
              <a:srgbClr val="FFDB69"/>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tx1"/>
                  </a:solidFill>
                  <a:latin typeface="微软雅黑" pitchFamily="34" charset="-122"/>
                </a:rPr>
                <a:t>７～１６</a:t>
              </a:r>
              <a:endParaRPr lang="zh-CN" altLang="en-US" sz="2400" dirty="0">
                <a:solidFill>
                  <a:schemeClr val="tx1"/>
                </a:solidFill>
                <a:latin typeface="微软雅黑" pitchFamily="34" charset="-122"/>
              </a:endParaRPr>
            </a:p>
          </p:txBody>
        </p:sp>
        <p:sp>
          <p:nvSpPr>
            <p:cNvPr id="33" name="矩形 32"/>
            <p:cNvSpPr/>
            <p:nvPr/>
          </p:nvSpPr>
          <p:spPr>
            <a:xfrm>
              <a:off x="4143372" y="3286124"/>
              <a:ext cx="1428728" cy="1000132"/>
            </a:xfrm>
            <a:prstGeom prst="rect">
              <a:avLst/>
            </a:prstGeom>
            <a:solidFill>
              <a:srgbClr val="FFDB69"/>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itchFamily="34" charset="-122"/>
                </a:rPr>
                <a:t>19</a:t>
              </a:r>
              <a:r>
                <a:rPr lang="zh-CN" altLang="en-US" sz="2400" dirty="0">
                  <a:solidFill>
                    <a:schemeClr val="tx1"/>
                  </a:solidFill>
                  <a:latin typeface="微软雅黑" pitchFamily="34" charset="-122"/>
                </a:rPr>
                <a:t>～</a:t>
              </a:r>
              <a:r>
                <a:rPr lang="en-US" altLang="zh-CN" sz="2400" dirty="0">
                  <a:solidFill>
                    <a:schemeClr val="tx1"/>
                  </a:solidFill>
                  <a:latin typeface="微软雅黑" pitchFamily="34" charset="-122"/>
                </a:rPr>
                <a:t>27</a:t>
              </a:r>
              <a:endParaRPr lang="zh-CN" altLang="en-US" sz="2400" dirty="0">
                <a:solidFill>
                  <a:schemeClr val="tx1"/>
                </a:solidFill>
                <a:latin typeface="微软雅黑" pitchFamily="34" charset="-122"/>
              </a:endParaRPr>
            </a:p>
          </p:txBody>
        </p:sp>
        <p:sp>
          <p:nvSpPr>
            <p:cNvPr id="34" name="矩形 33"/>
            <p:cNvSpPr/>
            <p:nvPr/>
          </p:nvSpPr>
          <p:spPr>
            <a:xfrm>
              <a:off x="5643570" y="3286124"/>
              <a:ext cx="1428728" cy="1000132"/>
            </a:xfrm>
            <a:prstGeom prst="rect">
              <a:avLst/>
            </a:prstGeom>
            <a:solidFill>
              <a:srgbClr val="FFDB69"/>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itchFamily="34" charset="-122"/>
                </a:rPr>
                <a:t>28</a:t>
              </a:r>
              <a:r>
                <a:rPr lang="zh-CN" altLang="en-US" sz="2400" dirty="0">
                  <a:solidFill>
                    <a:schemeClr val="tx1"/>
                  </a:solidFill>
                  <a:latin typeface="微软雅黑" pitchFamily="34" charset="-122"/>
                </a:rPr>
                <a:t>～</a:t>
              </a:r>
              <a:r>
                <a:rPr lang="en-US" altLang="zh-CN" sz="2400" dirty="0">
                  <a:solidFill>
                    <a:schemeClr val="tx1"/>
                  </a:solidFill>
                  <a:latin typeface="微软雅黑" pitchFamily="34" charset="-122"/>
                </a:rPr>
                <a:t>37</a:t>
              </a:r>
              <a:endParaRPr lang="zh-CN" altLang="en-US" sz="2400" dirty="0">
                <a:solidFill>
                  <a:schemeClr val="tx1"/>
                </a:solidFill>
                <a:latin typeface="微软雅黑" pitchFamily="34" charset="-122"/>
              </a:endParaRPr>
            </a:p>
          </p:txBody>
        </p:sp>
        <p:sp>
          <p:nvSpPr>
            <p:cNvPr id="35" name="矩形 34"/>
            <p:cNvSpPr/>
            <p:nvPr/>
          </p:nvSpPr>
          <p:spPr>
            <a:xfrm>
              <a:off x="7143800" y="3286124"/>
              <a:ext cx="1428728" cy="1000132"/>
            </a:xfrm>
            <a:prstGeom prst="rect">
              <a:avLst/>
            </a:prstGeom>
            <a:solidFill>
              <a:srgbClr val="FFDB69"/>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itchFamily="34" charset="-122"/>
                </a:rPr>
                <a:t>38</a:t>
              </a:r>
              <a:r>
                <a:rPr lang="zh-CN" altLang="en-US" sz="2400" dirty="0">
                  <a:solidFill>
                    <a:schemeClr val="tx1"/>
                  </a:solidFill>
                  <a:latin typeface="微软雅黑" pitchFamily="34" charset="-122"/>
                </a:rPr>
                <a:t>～</a:t>
              </a:r>
              <a:r>
                <a:rPr lang="en-US" altLang="zh-CN" sz="2400" dirty="0">
                  <a:solidFill>
                    <a:schemeClr val="tx1"/>
                  </a:solidFill>
                  <a:latin typeface="微软雅黑" pitchFamily="34" charset="-122"/>
                </a:rPr>
                <a:t>45</a:t>
              </a:r>
              <a:endParaRPr lang="zh-CN" altLang="en-US" sz="2400" dirty="0">
                <a:solidFill>
                  <a:schemeClr val="tx1"/>
                </a:solidFill>
                <a:latin typeface="微软雅黑" pitchFamily="34" charset="-122"/>
              </a:endParaRPr>
            </a:p>
          </p:txBody>
        </p:sp>
        <p:sp>
          <p:nvSpPr>
            <p:cNvPr id="36" name="矩形 35"/>
            <p:cNvSpPr/>
            <p:nvPr/>
          </p:nvSpPr>
          <p:spPr>
            <a:xfrm>
              <a:off x="2643174" y="4357694"/>
              <a:ext cx="1428728" cy="1000132"/>
            </a:xfrm>
            <a:prstGeom prst="rect">
              <a:avLst/>
            </a:prstGeom>
            <a:solidFill>
              <a:srgbClr val="92D050"/>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itchFamily="34" charset="-122"/>
                </a:rPr>
                <a:t>3</a:t>
              </a:r>
              <a:endParaRPr lang="zh-CN" altLang="en-US" sz="2400" dirty="0">
                <a:solidFill>
                  <a:schemeClr val="tx1"/>
                </a:solidFill>
                <a:latin typeface="微软雅黑" pitchFamily="34" charset="-122"/>
              </a:endParaRPr>
            </a:p>
          </p:txBody>
        </p:sp>
        <p:sp>
          <p:nvSpPr>
            <p:cNvPr id="37" name="矩形 36"/>
            <p:cNvSpPr/>
            <p:nvPr/>
          </p:nvSpPr>
          <p:spPr>
            <a:xfrm>
              <a:off x="4143340" y="4357694"/>
              <a:ext cx="1428728" cy="1000132"/>
            </a:xfrm>
            <a:prstGeom prst="rect">
              <a:avLst/>
            </a:prstGeom>
            <a:solidFill>
              <a:srgbClr val="92D050"/>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itchFamily="34" charset="-122"/>
                </a:rPr>
                <a:t>4</a:t>
              </a:r>
              <a:endParaRPr lang="zh-CN" altLang="en-US" sz="2400" dirty="0">
                <a:solidFill>
                  <a:schemeClr val="tx1"/>
                </a:solidFill>
                <a:latin typeface="微软雅黑" pitchFamily="34" charset="-122"/>
              </a:endParaRPr>
            </a:p>
          </p:txBody>
        </p:sp>
        <p:sp>
          <p:nvSpPr>
            <p:cNvPr id="38" name="矩形 37"/>
            <p:cNvSpPr/>
            <p:nvPr/>
          </p:nvSpPr>
          <p:spPr>
            <a:xfrm>
              <a:off x="5643538" y="4357694"/>
              <a:ext cx="1428728" cy="1000132"/>
            </a:xfrm>
            <a:prstGeom prst="rect">
              <a:avLst/>
            </a:prstGeom>
            <a:solidFill>
              <a:srgbClr val="92D050"/>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itchFamily="34" charset="-122"/>
                </a:rPr>
                <a:t>5</a:t>
              </a:r>
              <a:endParaRPr lang="zh-CN" altLang="en-US" sz="2400" dirty="0">
                <a:solidFill>
                  <a:schemeClr val="tx1"/>
                </a:solidFill>
                <a:latin typeface="微软雅黑" pitchFamily="34" charset="-122"/>
              </a:endParaRPr>
            </a:p>
          </p:txBody>
        </p:sp>
        <p:sp>
          <p:nvSpPr>
            <p:cNvPr id="39" name="矩形 38"/>
            <p:cNvSpPr/>
            <p:nvPr/>
          </p:nvSpPr>
          <p:spPr>
            <a:xfrm>
              <a:off x="7143768" y="4357694"/>
              <a:ext cx="1428728" cy="1000132"/>
            </a:xfrm>
            <a:prstGeom prst="rect">
              <a:avLst/>
            </a:prstGeom>
            <a:solidFill>
              <a:srgbClr val="92D050"/>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itchFamily="34" charset="-122"/>
                </a:rPr>
                <a:t>6</a:t>
              </a:r>
              <a:endParaRPr lang="zh-CN" altLang="en-US" sz="2400" dirty="0">
                <a:solidFill>
                  <a:schemeClr val="tx1"/>
                </a:solidFill>
                <a:latin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Documents and Settings\Administrator\桌面\绳_副本.png"/>
          <p:cNvPicPr>
            <a:picLocks noChangeAspect="1" noChangeArrowheads="1"/>
          </p:cNvPicPr>
          <p:nvPr/>
        </p:nvPicPr>
        <p:blipFill>
          <a:blip r:embed="rId1"/>
          <a:srcRect/>
          <a:stretch>
            <a:fillRect/>
          </a:stretch>
        </p:blipFill>
        <p:spPr bwMode="auto">
          <a:xfrm>
            <a:off x="2352675" y="4848225"/>
            <a:ext cx="7786688" cy="1285875"/>
          </a:xfrm>
          <a:prstGeom prst="rect">
            <a:avLst/>
          </a:prstGeom>
          <a:noFill/>
          <a:ln w="9525">
            <a:noFill/>
            <a:miter lim="800000"/>
            <a:headEnd/>
            <a:tailEnd/>
          </a:ln>
        </p:spPr>
      </p:pic>
      <p:cxnSp>
        <p:nvCxnSpPr>
          <p:cNvPr id="5" name="直接连接符 4"/>
          <p:cNvCxnSpPr>
            <a:cxnSpLocks noChangeShapeType="1"/>
          </p:cNvCxnSpPr>
          <p:nvPr>
            <p:custDataLst>
              <p:tags r:id="rId2"/>
            </p:custDataLst>
          </p:nvPr>
        </p:nvCxnSpPr>
        <p:spPr bwMode="auto">
          <a:xfrm>
            <a:off x="4497388" y="1768475"/>
            <a:ext cx="0" cy="2479675"/>
          </a:xfrm>
          <a:prstGeom prst="line">
            <a:avLst/>
          </a:prstGeom>
          <a:noFill/>
          <a:ln w="12700" algn="ctr">
            <a:solidFill>
              <a:srgbClr val="FF0000"/>
            </a:solidFill>
            <a:round/>
          </a:ln>
        </p:spPr>
      </p:cxnSp>
      <p:cxnSp>
        <p:nvCxnSpPr>
          <p:cNvPr id="35844" name="直接连接符 25"/>
          <p:cNvCxnSpPr>
            <a:cxnSpLocks noChangeShapeType="1"/>
          </p:cNvCxnSpPr>
          <p:nvPr>
            <p:custDataLst>
              <p:tags r:id="rId3"/>
            </p:custDataLst>
          </p:nvPr>
        </p:nvCxnSpPr>
        <p:spPr bwMode="auto">
          <a:xfrm>
            <a:off x="1509713" y="1751013"/>
            <a:ext cx="2986087" cy="0"/>
          </a:xfrm>
          <a:prstGeom prst="line">
            <a:avLst/>
          </a:prstGeom>
          <a:noFill/>
          <a:ln w="12700" algn="ctr">
            <a:solidFill>
              <a:srgbClr val="FF0000"/>
            </a:solidFill>
            <a:round/>
          </a:ln>
        </p:spPr>
      </p:cxnSp>
      <p:cxnSp>
        <p:nvCxnSpPr>
          <p:cNvPr id="7" name="直接连接符 6"/>
          <p:cNvCxnSpPr/>
          <p:nvPr>
            <p:custDataLst>
              <p:tags r:id="rId4"/>
            </p:custDataLst>
          </p:nvPr>
        </p:nvCxnSpPr>
        <p:spPr>
          <a:xfrm>
            <a:off x="4425000" y="2030413"/>
            <a:ext cx="145567" cy="0"/>
          </a:xfrm>
          <a:prstGeom prst="line">
            <a:avLst/>
          </a:prstGeom>
          <a:noFill/>
          <a:ln w="12700" cap="flat" cmpd="sng" algn="ctr">
            <a:solidFill>
              <a:srgbClr val="FF0000"/>
            </a:solidFill>
            <a:prstDash val="solid"/>
          </a:ln>
          <a:effectLst/>
          <a:scene3d>
            <a:camera prst="orthographicFront"/>
            <a:lightRig rig="threePt" dir="t"/>
          </a:scene3d>
          <a:sp3d>
            <a:bevelT w="152400" h="50800" prst="softRound"/>
            <a:bevelB w="152400" h="50800" prst="softRound"/>
          </a:sp3d>
        </p:spPr>
      </p:cxnSp>
      <p:sp>
        <p:nvSpPr>
          <p:cNvPr id="8" name="TextBox 7"/>
          <p:cNvSpPr txBox="1"/>
          <p:nvPr>
            <p:custDataLst>
              <p:tags r:id="rId5"/>
            </p:custDataLst>
          </p:nvPr>
        </p:nvSpPr>
        <p:spPr>
          <a:xfrm>
            <a:off x="3852863" y="1776413"/>
            <a:ext cx="625475" cy="555625"/>
          </a:xfrm>
          <a:prstGeom prst="rect">
            <a:avLst/>
          </a:prstGeom>
          <a:noFill/>
        </p:spPr>
        <p:txBody>
          <a:bodyPr>
            <a:spAutoFit/>
          </a:bodyPr>
          <a:lstStyle/>
          <a:p>
            <a:pPr algn="r" fontAlgn="auto">
              <a:lnSpc>
                <a:spcPct val="120000"/>
              </a:lnSpc>
              <a:spcBef>
                <a:spcPts val="0"/>
              </a:spcBef>
              <a:spcAft>
                <a:spcPts val="0"/>
              </a:spcAft>
              <a:defRPr/>
            </a:pPr>
            <a:r>
              <a:rPr lang="en-US" sz="2800" kern="0" dirty="0">
                <a:solidFill>
                  <a:schemeClr val="tx1">
                    <a:lumMod val="50000"/>
                    <a:lumOff val="50000"/>
                  </a:schemeClr>
                </a:solidFill>
                <a:latin typeface="华文隶书" pitchFamily="2" charset="-122"/>
                <a:ea typeface="华文隶书" pitchFamily="2" charset="-122"/>
                <a:cs typeface="Verdana" pitchFamily="34" charset="0"/>
              </a:rPr>
              <a:t>01</a:t>
            </a:r>
            <a:endParaRPr lang="en-US" sz="2800" kern="0" dirty="0">
              <a:solidFill>
                <a:schemeClr val="tx1">
                  <a:lumMod val="50000"/>
                  <a:lumOff val="50000"/>
                </a:schemeClr>
              </a:solidFill>
              <a:latin typeface="华文隶书" pitchFamily="2" charset="-122"/>
              <a:ea typeface="华文隶书" pitchFamily="2" charset="-122"/>
              <a:cs typeface="Verdana" pitchFamily="34" charset="0"/>
            </a:endParaRPr>
          </a:p>
        </p:txBody>
      </p:sp>
      <p:sp>
        <p:nvSpPr>
          <p:cNvPr id="9" name="TextBox 8"/>
          <p:cNvSpPr txBox="1"/>
          <p:nvPr>
            <p:custDataLst>
              <p:tags r:id="rId6"/>
            </p:custDataLst>
          </p:nvPr>
        </p:nvSpPr>
        <p:spPr>
          <a:xfrm>
            <a:off x="3852863" y="2408238"/>
            <a:ext cx="625475" cy="555625"/>
          </a:xfrm>
          <a:prstGeom prst="rect">
            <a:avLst/>
          </a:prstGeom>
          <a:noFill/>
        </p:spPr>
        <p:txBody>
          <a:bodyPr>
            <a:spAutoFit/>
          </a:bodyPr>
          <a:lstStyle/>
          <a:p>
            <a:pPr algn="r" fontAlgn="auto">
              <a:lnSpc>
                <a:spcPct val="120000"/>
              </a:lnSpc>
              <a:spcBef>
                <a:spcPts val="0"/>
              </a:spcBef>
              <a:spcAft>
                <a:spcPts val="0"/>
              </a:spcAft>
              <a:defRPr/>
            </a:pPr>
            <a:r>
              <a:rPr lang="en-US" sz="2800" kern="0" dirty="0">
                <a:solidFill>
                  <a:schemeClr val="tx1">
                    <a:lumMod val="50000"/>
                    <a:lumOff val="50000"/>
                  </a:schemeClr>
                </a:solidFill>
                <a:latin typeface="华文隶书" pitchFamily="2" charset="-122"/>
                <a:ea typeface="华文隶书" pitchFamily="2" charset="-122"/>
                <a:cs typeface="Verdana" pitchFamily="34" charset="0"/>
              </a:rPr>
              <a:t>02</a:t>
            </a:r>
            <a:endParaRPr lang="en-US" sz="2800" kern="0" dirty="0">
              <a:solidFill>
                <a:schemeClr val="tx1">
                  <a:lumMod val="50000"/>
                  <a:lumOff val="50000"/>
                </a:schemeClr>
              </a:solidFill>
              <a:latin typeface="华文隶书" pitchFamily="2" charset="-122"/>
              <a:ea typeface="华文隶书" pitchFamily="2" charset="-122"/>
              <a:cs typeface="Verdana" pitchFamily="34" charset="0"/>
            </a:endParaRPr>
          </a:p>
        </p:txBody>
      </p:sp>
      <p:sp>
        <p:nvSpPr>
          <p:cNvPr id="10" name="TextBox 9"/>
          <p:cNvSpPr txBox="1"/>
          <p:nvPr>
            <p:custDataLst>
              <p:tags r:id="rId7"/>
            </p:custDataLst>
          </p:nvPr>
        </p:nvSpPr>
        <p:spPr>
          <a:xfrm>
            <a:off x="3852863" y="3054350"/>
            <a:ext cx="625475" cy="555625"/>
          </a:xfrm>
          <a:prstGeom prst="rect">
            <a:avLst/>
          </a:prstGeom>
          <a:noFill/>
        </p:spPr>
        <p:txBody>
          <a:bodyPr>
            <a:spAutoFit/>
          </a:bodyPr>
          <a:lstStyle/>
          <a:p>
            <a:pPr algn="r" fontAlgn="auto">
              <a:lnSpc>
                <a:spcPct val="120000"/>
              </a:lnSpc>
              <a:spcBef>
                <a:spcPts val="0"/>
              </a:spcBef>
              <a:spcAft>
                <a:spcPts val="0"/>
              </a:spcAft>
              <a:defRPr/>
            </a:pPr>
            <a:r>
              <a:rPr lang="en-US" sz="2800" kern="0" dirty="0">
                <a:solidFill>
                  <a:schemeClr val="tx1">
                    <a:lumMod val="50000"/>
                    <a:lumOff val="50000"/>
                  </a:schemeClr>
                </a:solidFill>
                <a:latin typeface="华文隶书" pitchFamily="2" charset="-122"/>
                <a:ea typeface="华文隶书" pitchFamily="2" charset="-122"/>
                <a:cs typeface="Verdana" pitchFamily="34" charset="0"/>
              </a:rPr>
              <a:t>0</a:t>
            </a:r>
            <a:r>
              <a:rPr lang="en-US" altLang="zh-CN" sz="2800" kern="0" dirty="0">
                <a:solidFill>
                  <a:schemeClr val="tx1">
                    <a:lumMod val="50000"/>
                    <a:lumOff val="50000"/>
                  </a:schemeClr>
                </a:solidFill>
                <a:latin typeface="华文隶书" pitchFamily="2" charset="-122"/>
                <a:ea typeface="华文隶书" pitchFamily="2" charset="-122"/>
                <a:cs typeface="Verdana" pitchFamily="34" charset="0"/>
              </a:rPr>
              <a:t>3</a:t>
            </a:r>
            <a:endParaRPr lang="en-US" sz="2800" kern="0" dirty="0">
              <a:solidFill>
                <a:schemeClr val="tx1">
                  <a:lumMod val="50000"/>
                  <a:lumOff val="50000"/>
                </a:schemeClr>
              </a:solidFill>
              <a:latin typeface="华文隶书" pitchFamily="2" charset="-122"/>
              <a:ea typeface="华文隶书" pitchFamily="2" charset="-122"/>
              <a:cs typeface="Verdana" pitchFamily="34" charset="0"/>
            </a:endParaRPr>
          </a:p>
        </p:txBody>
      </p:sp>
      <p:sp>
        <p:nvSpPr>
          <p:cNvPr id="11" name="TextBox 10"/>
          <p:cNvSpPr txBox="1"/>
          <p:nvPr>
            <p:custDataLst>
              <p:tags r:id="rId8"/>
            </p:custDataLst>
          </p:nvPr>
        </p:nvSpPr>
        <p:spPr>
          <a:xfrm>
            <a:off x="3852863" y="3700463"/>
            <a:ext cx="625475" cy="555625"/>
          </a:xfrm>
          <a:prstGeom prst="rect">
            <a:avLst/>
          </a:prstGeom>
          <a:noFill/>
        </p:spPr>
        <p:txBody>
          <a:bodyPr>
            <a:spAutoFit/>
          </a:bodyPr>
          <a:lstStyle/>
          <a:p>
            <a:pPr algn="r" fontAlgn="auto">
              <a:lnSpc>
                <a:spcPct val="120000"/>
              </a:lnSpc>
              <a:spcBef>
                <a:spcPts val="0"/>
              </a:spcBef>
              <a:spcAft>
                <a:spcPts val="0"/>
              </a:spcAft>
              <a:defRPr/>
            </a:pPr>
            <a:r>
              <a:rPr lang="en-US" sz="2800" kern="0" dirty="0">
                <a:solidFill>
                  <a:schemeClr val="tx1">
                    <a:lumMod val="50000"/>
                    <a:lumOff val="50000"/>
                  </a:schemeClr>
                </a:solidFill>
                <a:latin typeface="华文隶书" pitchFamily="2" charset="-122"/>
                <a:ea typeface="华文隶书" pitchFamily="2" charset="-122"/>
                <a:cs typeface="Verdana" pitchFamily="34" charset="0"/>
              </a:rPr>
              <a:t>0</a:t>
            </a:r>
            <a:r>
              <a:rPr lang="en-US" altLang="zh-CN" sz="2800" kern="0" dirty="0">
                <a:solidFill>
                  <a:schemeClr val="tx1">
                    <a:lumMod val="50000"/>
                    <a:lumOff val="50000"/>
                  </a:schemeClr>
                </a:solidFill>
                <a:latin typeface="华文隶书" pitchFamily="2" charset="-122"/>
                <a:ea typeface="华文隶书" pitchFamily="2" charset="-122"/>
                <a:cs typeface="Verdana" pitchFamily="34" charset="0"/>
              </a:rPr>
              <a:t>4</a:t>
            </a:r>
            <a:endParaRPr lang="en-US" sz="2800" kern="0" dirty="0">
              <a:solidFill>
                <a:schemeClr val="tx1">
                  <a:lumMod val="50000"/>
                  <a:lumOff val="50000"/>
                </a:schemeClr>
              </a:solidFill>
              <a:latin typeface="华文隶书" pitchFamily="2" charset="-122"/>
              <a:ea typeface="华文隶书" pitchFamily="2" charset="-122"/>
              <a:cs typeface="Verdana" pitchFamily="34" charset="0"/>
            </a:endParaRPr>
          </a:p>
        </p:txBody>
      </p:sp>
      <p:sp>
        <p:nvSpPr>
          <p:cNvPr id="12" name="矩形 11"/>
          <p:cNvSpPr/>
          <p:nvPr>
            <p:custDataLst>
              <p:tags r:id="rId9"/>
            </p:custDataLst>
          </p:nvPr>
        </p:nvSpPr>
        <p:spPr>
          <a:xfrm>
            <a:off x="4567973" y="1878369"/>
            <a:ext cx="2980595" cy="394061"/>
          </a:xfrm>
          <a:prstGeom prst="rect">
            <a:avLst/>
          </a:prstGeom>
          <a:solidFill>
            <a:srgbClr val="78B832"/>
          </a:solidFill>
          <a:ln w="25400" cap="flat" cmpd="sng" algn="ctr">
            <a:noFill/>
            <a:prstDash val="solid"/>
          </a:ln>
          <a:effectLst/>
          <a:scene3d>
            <a:camera prst="orthographicFront"/>
            <a:lightRig rig="balanced" dir="t"/>
          </a:scene3d>
          <a:sp3d prstMaterial="matte">
            <a:bevelT w="152400" h="50800" prst="softRound"/>
            <a:bevelB w="152400" h="50800" prst="softRound"/>
          </a:sp3d>
        </p:spPr>
        <p:txBody>
          <a:bodyPr lIns="90000" tIns="46800" rIns="90000" bIns="46800" anchor="ctr"/>
          <a:lstStyle/>
          <a:p>
            <a:pPr algn="ctr" fontAlgn="auto">
              <a:spcBef>
                <a:spcPts val="0"/>
              </a:spcBef>
              <a:spcAft>
                <a:spcPts val="0"/>
              </a:spcAft>
              <a:defRPr/>
            </a:pPr>
            <a:r>
              <a:rPr lang="zh-CN" altLang="en-US" sz="2200" b="1" kern="0" dirty="0">
                <a:solidFill>
                  <a:srgbClr val="FFFFFF"/>
                </a:solidFill>
                <a:latin typeface="微软雅黑" pitchFamily="34" charset="-122"/>
                <a:ea typeface="微软雅黑" pitchFamily="34" charset="-122"/>
                <a:cs typeface="Arial" charset="0"/>
              </a:rPr>
              <a:t>先安装绳端头的卡扣</a:t>
            </a:r>
            <a:endParaRPr lang="en-US" altLang="zh-CN" sz="2200" b="1" kern="0" dirty="0">
              <a:solidFill>
                <a:srgbClr val="FFFFFF"/>
              </a:solidFill>
              <a:latin typeface="微软雅黑" pitchFamily="34" charset="-122"/>
              <a:ea typeface="微软雅黑" pitchFamily="34" charset="-122"/>
              <a:cs typeface="Arial" charset="0"/>
            </a:endParaRPr>
          </a:p>
        </p:txBody>
      </p:sp>
      <p:cxnSp>
        <p:nvCxnSpPr>
          <p:cNvPr id="13" name="直接连接符 12"/>
          <p:cNvCxnSpPr/>
          <p:nvPr>
            <p:custDataLst>
              <p:tags r:id="rId10"/>
            </p:custDataLst>
          </p:nvPr>
        </p:nvCxnSpPr>
        <p:spPr>
          <a:xfrm>
            <a:off x="4425000" y="2687638"/>
            <a:ext cx="145567" cy="0"/>
          </a:xfrm>
          <a:prstGeom prst="line">
            <a:avLst/>
          </a:prstGeom>
          <a:noFill/>
          <a:ln w="12700" cap="flat" cmpd="sng" algn="ctr">
            <a:solidFill>
              <a:srgbClr val="FF0000"/>
            </a:solidFill>
            <a:prstDash val="solid"/>
          </a:ln>
          <a:effectLst/>
          <a:scene3d>
            <a:camera prst="orthographicFront"/>
            <a:lightRig rig="threePt" dir="t"/>
          </a:scene3d>
          <a:sp3d>
            <a:bevelT w="152400" h="50800" prst="softRound"/>
            <a:bevelB w="152400" h="50800" prst="softRound"/>
          </a:sp3d>
        </p:spPr>
      </p:cxnSp>
      <p:cxnSp>
        <p:nvCxnSpPr>
          <p:cNvPr id="14" name="直接连接符 13"/>
          <p:cNvCxnSpPr/>
          <p:nvPr>
            <p:custDataLst>
              <p:tags r:id="rId11"/>
            </p:custDataLst>
          </p:nvPr>
        </p:nvCxnSpPr>
        <p:spPr>
          <a:xfrm>
            <a:off x="4425000" y="3365500"/>
            <a:ext cx="145567" cy="0"/>
          </a:xfrm>
          <a:prstGeom prst="line">
            <a:avLst/>
          </a:prstGeom>
          <a:noFill/>
          <a:ln w="12700" cap="flat" cmpd="sng" algn="ctr">
            <a:solidFill>
              <a:srgbClr val="FF0000"/>
            </a:solidFill>
            <a:prstDash val="solid"/>
          </a:ln>
          <a:effectLst/>
          <a:scene3d>
            <a:camera prst="orthographicFront"/>
            <a:lightRig rig="threePt" dir="t"/>
          </a:scene3d>
          <a:sp3d>
            <a:bevelT w="152400" h="50800" prst="softRound"/>
            <a:bevelB w="152400" h="50800" prst="softRound"/>
          </a:sp3d>
        </p:spPr>
      </p:cxnSp>
      <p:sp>
        <p:nvSpPr>
          <p:cNvPr id="15" name="矩形 14"/>
          <p:cNvSpPr/>
          <p:nvPr>
            <p:custDataLst>
              <p:tags r:id="rId12"/>
            </p:custDataLst>
          </p:nvPr>
        </p:nvSpPr>
        <p:spPr>
          <a:xfrm>
            <a:off x="4567973" y="2540449"/>
            <a:ext cx="2980595" cy="394061"/>
          </a:xfrm>
          <a:prstGeom prst="rect">
            <a:avLst/>
          </a:prstGeom>
          <a:solidFill>
            <a:srgbClr val="78B832"/>
          </a:solidFill>
          <a:ln w="25400" cap="flat" cmpd="sng" algn="ctr">
            <a:noFill/>
            <a:prstDash val="solid"/>
          </a:ln>
          <a:effectLst/>
          <a:scene3d>
            <a:camera prst="orthographicFront"/>
            <a:lightRig rig="balanced" dir="t"/>
          </a:scene3d>
          <a:sp3d prstMaterial="matte">
            <a:bevelT w="152400" h="50800" prst="softRound"/>
            <a:bevelB w="152400" h="50800" prst="softRound"/>
          </a:sp3d>
        </p:spPr>
        <p:txBody>
          <a:bodyPr lIns="90000" tIns="46800" rIns="90000" bIns="46800" anchor="ctr"/>
          <a:lstStyle/>
          <a:p>
            <a:pPr algn="ctr" fontAlgn="auto">
              <a:spcBef>
                <a:spcPts val="0"/>
              </a:spcBef>
              <a:spcAft>
                <a:spcPts val="0"/>
              </a:spcAft>
              <a:defRPr/>
            </a:pPr>
            <a:r>
              <a:rPr lang="zh-CN" altLang="en-US" sz="2200" b="1" kern="0" dirty="0">
                <a:solidFill>
                  <a:srgbClr val="FFFFFF"/>
                </a:solidFill>
                <a:latin typeface="微软雅黑" pitchFamily="34" charset="-122"/>
                <a:ea typeface="微软雅黑" pitchFamily="34" charset="-122"/>
                <a:cs typeface="Arial" charset="0"/>
              </a:rPr>
              <a:t>再安装环头一侧卡扣</a:t>
            </a:r>
            <a:endParaRPr lang="en-US" altLang="zh-CN" sz="2200" b="1" kern="0" dirty="0">
              <a:solidFill>
                <a:srgbClr val="FFFFFF"/>
              </a:solidFill>
              <a:latin typeface="微软雅黑" pitchFamily="34" charset="-122"/>
              <a:ea typeface="微软雅黑" pitchFamily="34" charset="-122"/>
              <a:cs typeface="Arial" charset="0"/>
            </a:endParaRPr>
          </a:p>
        </p:txBody>
      </p:sp>
      <p:sp>
        <p:nvSpPr>
          <p:cNvPr id="16" name="矩形 15"/>
          <p:cNvSpPr/>
          <p:nvPr>
            <p:custDataLst>
              <p:tags r:id="rId13"/>
            </p:custDataLst>
          </p:nvPr>
        </p:nvSpPr>
        <p:spPr>
          <a:xfrm>
            <a:off x="4567973" y="3201082"/>
            <a:ext cx="2980595" cy="394061"/>
          </a:xfrm>
          <a:prstGeom prst="rect">
            <a:avLst/>
          </a:prstGeom>
          <a:solidFill>
            <a:srgbClr val="78B832"/>
          </a:solidFill>
          <a:ln w="25400" cap="flat" cmpd="sng" algn="ctr">
            <a:noFill/>
            <a:prstDash val="solid"/>
          </a:ln>
          <a:effectLst/>
          <a:scene3d>
            <a:camera prst="orthographicFront"/>
            <a:lightRig rig="balanced" dir="t"/>
          </a:scene3d>
          <a:sp3d prstMaterial="matte">
            <a:bevelT w="152400" h="50800" prst="softRound"/>
            <a:bevelB w="152400" h="50800" prst="softRound"/>
          </a:sp3d>
        </p:spPr>
        <p:txBody>
          <a:bodyPr lIns="90000" tIns="46800" rIns="90000" bIns="46800" anchor="ctr"/>
          <a:lstStyle/>
          <a:p>
            <a:pPr algn="ctr" fontAlgn="auto">
              <a:spcBef>
                <a:spcPts val="0"/>
              </a:spcBef>
              <a:spcAft>
                <a:spcPts val="0"/>
              </a:spcAft>
              <a:defRPr/>
            </a:pPr>
            <a:r>
              <a:rPr lang="zh-CN" altLang="en-US" sz="2200" b="1" kern="0" dirty="0">
                <a:solidFill>
                  <a:srgbClr val="FFFFFF"/>
                </a:solidFill>
                <a:latin typeface="微软雅黑" pitchFamily="34" charset="-122"/>
                <a:ea typeface="微软雅黑" pitchFamily="34" charset="-122"/>
                <a:cs typeface="Arial" charset="0"/>
              </a:rPr>
              <a:t>最后安装中间的卡扣</a:t>
            </a:r>
            <a:endParaRPr lang="en-US" altLang="zh-CN" sz="2200" b="1" kern="0" dirty="0">
              <a:solidFill>
                <a:srgbClr val="FFFFFF"/>
              </a:solidFill>
              <a:latin typeface="微软雅黑" pitchFamily="34" charset="-122"/>
              <a:ea typeface="微软雅黑" pitchFamily="34" charset="-122"/>
              <a:cs typeface="Arial" charset="0"/>
            </a:endParaRPr>
          </a:p>
        </p:txBody>
      </p:sp>
      <p:sp>
        <p:nvSpPr>
          <p:cNvPr id="17" name="矩形 16"/>
          <p:cNvSpPr/>
          <p:nvPr>
            <p:custDataLst>
              <p:tags r:id="rId14"/>
            </p:custDataLst>
          </p:nvPr>
        </p:nvSpPr>
        <p:spPr>
          <a:xfrm>
            <a:off x="4567973" y="3861715"/>
            <a:ext cx="2980595" cy="395510"/>
          </a:xfrm>
          <a:prstGeom prst="rect">
            <a:avLst/>
          </a:prstGeom>
          <a:solidFill>
            <a:srgbClr val="FF4747"/>
          </a:solidFill>
          <a:ln w="25400" cap="flat" cmpd="sng" algn="ctr">
            <a:noFill/>
            <a:prstDash val="solid"/>
          </a:ln>
          <a:effectLst/>
          <a:scene3d>
            <a:camera prst="orthographicFront"/>
            <a:lightRig rig="balanced" dir="t"/>
          </a:scene3d>
          <a:sp3d prstMaterial="matte">
            <a:bevelT w="152400" h="50800" prst="softRound"/>
            <a:bevelB w="152400" h="50800" prst="softRound"/>
          </a:sp3d>
        </p:spPr>
        <p:txBody>
          <a:bodyPr lIns="90000" tIns="46800" rIns="90000" bIns="46800" anchor="ctr"/>
          <a:lstStyle/>
          <a:p>
            <a:pPr algn="ctr" fontAlgn="auto">
              <a:spcBef>
                <a:spcPts val="0"/>
              </a:spcBef>
              <a:spcAft>
                <a:spcPts val="0"/>
              </a:spcAft>
              <a:defRPr/>
            </a:pPr>
            <a:r>
              <a:rPr lang="zh-CN" altLang="en-US" sz="2200" b="1" kern="0" dirty="0">
                <a:solidFill>
                  <a:srgbClr val="FFFFFF"/>
                </a:solidFill>
                <a:latin typeface="微软雅黑" pitchFamily="34" charset="-122"/>
                <a:ea typeface="微软雅黑" pitchFamily="34" charset="-122"/>
                <a:cs typeface="Arial" charset="0"/>
              </a:rPr>
              <a:t>压板必须压在受力绳</a:t>
            </a:r>
            <a:endParaRPr lang="en-US" altLang="zh-CN" sz="2200" b="1" kern="0" dirty="0">
              <a:solidFill>
                <a:srgbClr val="FFFFFF"/>
              </a:solidFill>
              <a:latin typeface="微软雅黑" pitchFamily="34" charset="-122"/>
              <a:ea typeface="微软雅黑" pitchFamily="34" charset="-122"/>
              <a:cs typeface="Arial" charset="0"/>
            </a:endParaRPr>
          </a:p>
        </p:txBody>
      </p:sp>
      <p:pic>
        <p:nvPicPr>
          <p:cNvPr id="18" name="Picture 15" descr="C:\Documents and Settings\Administrator\桌面\0909_副本.png"/>
          <p:cNvPicPr>
            <a:picLocks noChangeAspect="1" noChangeArrowheads="1"/>
          </p:cNvPicPr>
          <p:nvPr/>
        </p:nvPicPr>
        <p:blipFill>
          <a:blip r:embed="rId15"/>
          <a:srcRect/>
          <a:stretch>
            <a:fillRect/>
          </a:stretch>
        </p:blipFill>
        <p:spPr bwMode="auto">
          <a:xfrm>
            <a:off x="3638550" y="4705350"/>
            <a:ext cx="785813" cy="1071563"/>
          </a:xfrm>
          <a:prstGeom prst="rect">
            <a:avLst/>
          </a:prstGeom>
          <a:noFill/>
          <a:ln w="9525">
            <a:noFill/>
            <a:miter lim="800000"/>
            <a:headEnd/>
            <a:tailEnd/>
          </a:ln>
        </p:spPr>
      </p:pic>
      <p:pic>
        <p:nvPicPr>
          <p:cNvPr id="19" name="Picture 15" descr="C:\Documents and Settings\Administrator\桌面\0909_副本.png"/>
          <p:cNvPicPr>
            <a:picLocks noChangeAspect="1" noChangeArrowheads="1"/>
          </p:cNvPicPr>
          <p:nvPr/>
        </p:nvPicPr>
        <p:blipFill>
          <a:blip r:embed="rId15"/>
          <a:srcRect/>
          <a:stretch>
            <a:fillRect/>
          </a:stretch>
        </p:blipFill>
        <p:spPr bwMode="auto">
          <a:xfrm>
            <a:off x="7639050" y="4705350"/>
            <a:ext cx="785813" cy="1071563"/>
          </a:xfrm>
          <a:prstGeom prst="rect">
            <a:avLst/>
          </a:prstGeom>
          <a:noFill/>
          <a:ln w="9525">
            <a:noFill/>
            <a:miter lim="800000"/>
            <a:headEnd/>
            <a:tailEnd/>
          </a:ln>
        </p:spPr>
      </p:pic>
      <p:pic>
        <p:nvPicPr>
          <p:cNvPr id="20" name="Picture 15" descr="C:\Documents and Settings\Administrator\桌面\0909_副本.png"/>
          <p:cNvPicPr>
            <a:picLocks noChangeAspect="1" noChangeArrowheads="1"/>
          </p:cNvPicPr>
          <p:nvPr/>
        </p:nvPicPr>
        <p:blipFill>
          <a:blip r:embed="rId15"/>
          <a:srcRect/>
          <a:stretch>
            <a:fillRect/>
          </a:stretch>
        </p:blipFill>
        <p:spPr bwMode="auto">
          <a:xfrm>
            <a:off x="5638800" y="4705350"/>
            <a:ext cx="785813" cy="1071563"/>
          </a:xfrm>
          <a:prstGeom prst="rect">
            <a:avLst/>
          </a:prstGeom>
          <a:noFill/>
          <a:ln w="9525">
            <a:noFill/>
            <a:miter lim="800000"/>
            <a:headEnd/>
            <a:tailEnd/>
          </a:ln>
        </p:spPr>
      </p:pic>
      <p:cxnSp>
        <p:nvCxnSpPr>
          <p:cNvPr id="21" name="直接连接符 20"/>
          <p:cNvCxnSpPr/>
          <p:nvPr>
            <p:custDataLst>
              <p:tags r:id="rId16"/>
            </p:custDataLst>
          </p:nvPr>
        </p:nvCxnSpPr>
        <p:spPr>
          <a:xfrm>
            <a:off x="4425000" y="4041775"/>
            <a:ext cx="145567" cy="0"/>
          </a:xfrm>
          <a:prstGeom prst="line">
            <a:avLst/>
          </a:prstGeom>
          <a:noFill/>
          <a:ln w="12700" cap="flat" cmpd="sng" algn="ctr">
            <a:solidFill>
              <a:srgbClr val="FF0000"/>
            </a:solidFill>
            <a:prstDash val="solid"/>
          </a:ln>
          <a:effectLst/>
          <a:scene3d>
            <a:camera prst="orthographicFront"/>
            <a:lightRig rig="threePt" dir="t"/>
          </a:scene3d>
          <a:sp3d>
            <a:bevelT w="152400" h="50800" prst="softRound"/>
            <a:bevelB w="152400" h="50800" prst="softRound"/>
          </a:sp3d>
        </p:spPr>
      </p:cxnSp>
      <p:sp>
        <p:nvSpPr>
          <p:cNvPr id="22" name="标题 1"/>
          <p:cNvSpPr txBox="1"/>
          <p:nvPr>
            <p:custDataLst>
              <p:tags r:id="rId17"/>
            </p:custDataLst>
          </p:nvPr>
        </p:nvSpPr>
        <p:spPr bwMode="auto">
          <a:xfrm>
            <a:off x="898525" y="1239838"/>
            <a:ext cx="4208463" cy="393700"/>
          </a:xfrm>
          <a:prstGeom prst="rect">
            <a:avLst/>
          </a:prstGeom>
          <a:noFill/>
          <a:ln>
            <a:noFill/>
          </a:ln>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2800" b="1" dirty="0" smtClean="0">
                <a:solidFill>
                  <a:schemeClr val="tx1">
                    <a:lumMod val="65000"/>
                    <a:lumOff val="35000"/>
                  </a:schemeClr>
                </a:solidFill>
                <a:latin typeface="+mn-ea"/>
                <a:ea typeface="+mn-ea"/>
              </a:rPr>
              <a:t>钢丝绳绳夹安装</a:t>
            </a:r>
            <a:endParaRPr lang="zh-CN" altLang="en-US" sz="2800" b="1" dirty="0" smtClean="0">
              <a:solidFill>
                <a:schemeClr val="tx1">
                  <a:lumMod val="65000"/>
                  <a:lumOff val="35000"/>
                </a:schemeClr>
              </a:solidFill>
              <a:latin typeface="+mn-ea"/>
              <a:ea typeface="+mn-ea"/>
            </a:endParaRPr>
          </a:p>
        </p:txBody>
      </p:sp>
      <p:sp>
        <p:nvSpPr>
          <p:cNvPr id="35869" name="矩形 6"/>
          <p:cNvSpPr>
            <a:spLocks noChangeArrowheads="1"/>
          </p:cNvSpPr>
          <p:nvPr>
            <p:custDataLst>
              <p:tags r:id="rId18"/>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5871" name="矩形 6"/>
          <p:cNvSpPr>
            <a:spLocks noChangeArrowheads="1"/>
          </p:cNvSpPr>
          <p:nvPr>
            <p:custDataLst>
              <p:tags r:id="rId19"/>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0"/>
                            </p:stCondLst>
                            <p:childTnLst>
                              <p:par>
                                <p:cTn id="27" presetID="1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Left)">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par>
                          <p:cTn id="40" fill="hold">
                            <p:stCondLst>
                              <p:cond delay="0"/>
                            </p:stCondLst>
                            <p:childTnLst>
                              <p:par>
                                <p:cTn id="41" presetID="1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Left)">
                                      <p:cBhvr>
                                        <p:cTn id="43" dur="1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par>
                          <p:cTn id="54" fill="hold">
                            <p:stCondLst>
                              <p:cond delay="0"/>
                            </p:stCondLst>
                            <p:childTnLst>
                              <p:par>
                                <p:cTn id="55" presetID="12" presetClass="entr" presetSubtype="8"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slide(fromLef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childTnLst>
                          </p:cTn>
                        </p:par>
                        <p:par>
                          <p:cTn id="68" fill="hold">
                            <p:stCondLst>
                              <p:cond delay="0"/>
                            </p:stCondLst>
                            <p:childTnLst>
                              <p:par>
                                <p:cTn id="69" presetID="12" presetClass="entr" presetSubtype="8"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1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nodeType="clickEffect">
                                  <p:stCondLst>
                                    <p:cond delay="0"/>
                                  </p:stCondLst>
                                  <p:childTnLst>
                                    <p:animRot by="10800000">
                                      <p:cBhvr>
                                        <p:cTn id="75" dur="2000" fill="hold"/>
                                        <p:tgtEl>
                                          <p:spTgt spid="20"/>
                                        </p:tgtEl>
                                        <p:attrNameLst>
                                          <p:attrName>r</p:attrName>
                                        </p:attrNameLst>
                                      </p:cBhvr>
                                    </p:animRot>
                                  </p:childTnLst>
                                </p:cTn>
                              </p:par>
                              <p:par>
                                <p:cTn id="76" presetID="42" presetClass="path" presetSubtype="0" accel="50000" decel="50000" fill="hold" nodeType="withEffect">
                                  <p:stCondLst>
                                    <p:cond delay="0"/>
                                  </p:stCondLst>
                                  <p:childTnLst>
                                    <p:animMotion origin="layout" path="M -1.94444E-6 0.05255 L -0.00295 0.05972 " pathEditMode="relative" rAng="0" ptsTypes="AA">
                                      <p:cBhvr>
                                        <p:cTn id="77" dur="2000" fill="hold"/>
                                        <p:tgtEl>
                                          <p:spTgt spid="20"/>
                                        </p:tgtEl>
                                        <p:attrNameLst>
                                          <p:attrName>ppt_x</p:attrName>
                                          <p:attrName>ppt_y</p:attrName>
                                        </p:attrNameLst>
                                      </p:cBhvr>
                                      <p:rCtr x="-20000" y="30000"/>
                                    </p:animMotion>
                                  </p:childTnLst>
                                </p:cTn>
                              </p:par>
                            </p:childTnLst>
                          </p:cTn>
                        </p:par>
                      </p:childTnLst>
                    </p:cTn>
                  </p:par>
                  <p:par>
                    <p:cTn id="78" fill="hold">
                      <p:stCondLst>
                        <p:cond delay="indefinite"/>
                      </p:stCondLst>
                      <p:childTnLst>
                        <p:par>
                          <p:cTn id="79" fill="hold">
                            <p:stCondLst>
                              <p:cond delay="0"/>
                            </p:stCondLst>
                            <p:childTnLst>
                              <p:par>
                                <p:cTn id="80" presetID="8" presetClass="emph" presetSubtype="0" fill="hold" nodeType="clickEffect">
                                  <p:stCondLst>
                                    <p:cond delay="0"/>
                                  </p:stCondLst>
                                  <p:childTnLst>
                                    <p:animRot by="10800000">
                                      <p:cBhvr>
                                        <p:cTn id="81" dur="2000" fill="hold"/>
                                        <p:tgtEl>
                                          <p:spTgt spid="18"/>
                                        </p:tgtEl>
                                        <p:attrNameLst>
                                          <p:attrName>r</p:attrName>
                                        </p:attrNameLst>
                                      </p:cBhvr>
                                    </p:animRot>
                                  </p:childTnLst>
                                </p:cTn>
                              </p:par>
                              <p:par>
                                <p:cTn id="82" presetID="42" presetClass="path" presetSubtype="0" accel="50000" decel="50000" fill="hold" nodeType="withEffect">
                                  <p:stCondLst>
                                    <p:cond delay="0"/>
                                  </p:stCondLst>
                                  <p:childTnLst>
                                    <p:animMotion origin="layout" path="M -1.94444E-6 0.05255 L -0.00295 0.05972 " pathEditMode="relative" rAng="0" ptsTypes="AA">
                                      <p:cBhvr>
                                        <p:cTn id="83" dur="2000" fill="hold"/>
                                        <p:tgtEl>
                                          <p:spTgt spid="18"/>
                                        </p:tgtEl>
                                        <p:attrNameLst>
                                          <p:attrName>ppt_x</p:attrName>
                                          <p:attrName>ppt_y</p:attrName>
                                        </p:attrNameLst>
                                      </p:cBhvr>
                                      <p:rCtr x="-20000" y="30000"/>
                                    </p:animMotion>
                                  </p:childTnLst>
                                </p:cTn>
                              </p:par>
                              <p:par>
                                <p:cTn id="84" presetID="8" presetClass="emph" presetSubtype="0" fill="hold" nodeType="withEffect">
                                  <p:stCondLst>
                                    <p:cond delay="0"/>
                                  </p:stCondLst>
                                  <p:childTnLst>
                                    <p:animRot by="10800000">
                                      <p:cBhvr>
                                        <p:cTn id="85" dur="2000" fill="hold"/>
                                        <p:tgtEl>
                                          <p:spTgt spid="19"/>
                                        </p:tgtEl>
                                        <p:attrNameLst>
                                          <p:attrName>r</p:attrName>
                                        </p:attrNameLst>
                                      </p:cBhvr>
                                    </p:animRot>
                                  </p:childTnLst>
                                </p:cTn>
                              </p:par>
                              <p:par>
                                <p:cTn id="86" presetID="42" presetClass="path" presetSubtype="0" accel="50000" decel="50000" fill="hold" nodeType="withEffect">
                                  <p:stCondLst>
                                    <p:cond delay="0"/>
                                  </p:stCondLst>
                                  <p:childTnLst>
                                    <p:animMotion origin="layout" path="M -1.94444E-6 0.05255 L -0.00295 0.05972 " pathEditMode="relative" rAng="0" ptsTypes="AA">
                                      <p:cBhvr>
                                        <p:cTn id="87" dur="2000" fill="hold"/>
                                        <p:tgtEl>
                                          <p:spTgt spid="19"/>
                                        </p:tgtEl>
                                        <p:attrNameLst>
                                          <p:attrName>ppt_x</p:attrName>
                                          <p:attrName>ppt_y</p:attrName>
                                        </p:attrNameLst>
                                      </p:cBhvr>
                                      <p:rCtr x="-20000" y="30000"/>
                                    </p:animMotion>
                                  </p:childTnLst>
                                </p:cTn>
                              </p:par>
                            </p:childTnLst>
                          </p:cTn>
                        </p:par>
                      </p:childTnLst>
                    </p:cTn>
                  </p:par>
                  <p:par>
                    <p:cTn id="88" fill="hold">
                      <p:stCondLst>
                        <p:cond delay="indefinite"/>
                      </p:stCondLst>
                      <p:childTnLst>
                        <p:par>
                          <p:cTn id="89" fill="hold">
                            <p:stCondLst>
                              <p:cond delay="0"/>
                            </p:stCondLst>
                            <p:childTnLst>
                              <p:par>
                                <p:cTn id="90" presetID="8" presetClass="emph" presetSubtype="0" fill="hold" nodeType="clickEffect">
                                  <p:stCondLst>
                                    <p:cond delay="0"/>
                                  </p:stCondLst>
                                  <p:childTnLst>
                                    <p:animRot by="10800000">
                                      <p:cBhvr>
                                        <p:cTn id="91" dur="2000" fill="hold"/>
                                        <p:tgtEl>
                                          <p:spTgt spid="20"/>
                                        </p:tgtEl>
                                        <p:attrNameLst>
                                          <p:attrName>r</p:attrName>
                                        </p:attrNameLst>
                                      </p:cBhvr>
                                    </p:animRot>
                                  </p:childTnLst>
                                </p:cTn>
                              </p:par>
                              <p:par>
                                <p:cTn id="92" presetID="64" presetClass="path" presetSubtype="0" accel="50000" decel="50000" fill="hold" nodeType="withEffect">
                                  <p:stCondLst>
                                    <p:cond delay="0"/>
                                  </p:stCondLst>
                                  <p:childTnLst>
                                    <p:animMotion origin="layout" path="M -0.004 0.01388 L 2.5E-6 -1.02244E-6 " pathEditMode="relative" rAng="0" ptsTypes="AA">
                                      <p:cBhvr>
                                        <p:cTn id="93" dur="2000" fill="hold"/>
                                        <p:tgtEl>
                                          <p:spTgt spid="20"/>
                                        </p:tgtEl>
                                        <p:attrNameLst>
                                          <p:attrName>ppt_x</p:attrName>
                                          <p:attrName>ppt_y</p:attrName>
                                        </p:attrNameLst>
                                      </p:cBhvr>
                                      <p:rCtr x="20000" y="-7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6868"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2" name="组合 22"/>
          <p:cNvGrpSpPr/>
          <p:nvPr/>
        </p:nvGrpSpPr>
        <p:grpSpPr bwMode="auto">
          <a:xfrm>
            <a:off x="3101975" y="2155825"/>
            <a:ext cx="8001000" cy="1260475"/>
            <a:chOff x="642910" y="3143248"/>
            <a:chExt cx="8001056" cy="1261142"/>
          </a:xfrm>
        </p:grpSpPr>
        <p:sp>
          <p:nvSpPr>
            <p:cNvPr id="28" name="MH_Other_1"/>
            <p:cNvSpPr>
              <a:spLocks noChangeArrowheads="1"/>
            </p:cNvSpPr>
            <p:nvPr>
              <p:custDataLst>
                <p:tags r:id="rId3"/>
              </p:custDataLst>
            </p:nvPr>
          </p:nvSpPr>
          <p:spPr bwMode="auto">
            <a:xfrm>
              <a:off x="642910" y="3528162"/>
              <a:ext cx="3135298" cy="876228"/>
            </a:xfrm>
            <a:prstGeom prst="rect">
              <a:avLst/>
            </a:prstGeom>
            <a:solidFill>
              <a:srgbClr val="00B050"/>
            </a:solidFill>
            <a:ln w="9525">
              <a:noFill/>
              <a:miter lim="800000"/>
            </a:ln>
            <a:scene3d>
              <a:camera prst="orthographicFront"/>
              <a:lightRig rig="threePt" dir="t"/>
            </a:scene3d>
            <a:sp3d>
              <a:bevelT/>
              <a:bevelB/>
            </a:sp3d>
          </p:spPr>
          <p:txBody>
            <a:bodyPr lIns="108000" anchor="ctr"/>
            <a:lstStyle/>
            <a:p>
              <a:pPr>
                <a:defRPr/>
              </a:pPr>
              <a:r>
                <a:rPr lang="zh-CN" altLang="en-US" sz="3600" b="1" kern="0" dirty="0">
                  <a:solidFill>
                    <a:srgbClr val="FFFFFF"/>
                  </a:solidFill>
                  <a:latin typeface="微软雅黑" pitchFamily="34" charset="-122"/>
                  <a:ea typeface="微软雅黑" pitchFamily="34" charset="-122"/>
                  <a:cs typeface="Arial" charset="0"/>
                </a:rPr>
                <a:t>正 确 接 法</a:t>
              </a:r>
              <a:endParaRPr lang="zh-CN" altLang="en-US" sz="3600" dirty="0">
                <a:solidFill>
                  <a:srgbClr val="FF0000"/>
                </a:solidFill>
                <a:latin typeface="微软雅黑" pitchFamily="34" charset="-122"/>
                <a:ea typeface="微软雅黑" pitchFamily="34" charset="-122"/>
                <a:cs typeface="Arial" charset="0"/>
              </a:endParaRPr>
            </a:p>
          </p:txBody>
        </p:sp>
        <p:sp>
          <p:nvSpPr>
            <p:cNvPr id="29" name="MH_Text_1"/>
            <p:cNvSpPr>
              <a:spLocks noChangeArrowheads="1"/>
            </p:cNvSpPr>
            <p:nvPr>
              <p:custDataLst>
                <p:tags r:id="rId4"/>
              </p:custDataLst>
            </p:nvPr>
          </p:nvSpPr>
          <p:spPr bwMode="auto">
            <a:xfrm>
              <a:off x="3101375" y="3143248"/>
              <a:ext cx="5542591" cy="932557"/>
            </a:xfrm>
            <a:prstGeom prst="rect">
              <a:avLst/>
            </a:prstGeom>
            <a:solidFill>
              <a:srgbClr val="C0E399"/>
            </a:solidFill>
            <a:ln>
              <a:noFill/>
            </a:ln>
            <a:scene3d>
              <a:camera prst="orthographicFront"/>
              <a:lightRig rig="threePt" dir="t"/>
            </a:scene3d>
            <a:sp3d>
              <a:bevelT w="152400" h="50800" prst="softRound"/>
              <a:bevelB w="152400" h="50800" prst="softRound"/>
            </a:sp3d>
          </p:spPr>
          <p:txBody>
            <a:bodyPr anchor="ctr" anchorCtr="1">
              <a:normAutofit/>
            </a:bodyPr>
            <a:lstStyle/>
            <a:p>
              <a:pPr fontAlgn="auto">
                <a:spcBef>
                  <a:spcPts val="0"/>
                </a:spcBef>
                <a:spcAft>
                  <a:spcPts val="0"/>
                </a:spcAft>
                <a:defRPr/>
              </a:pPr>
              <a:endParaRPr lang="zh-CN" altLang="en-US" sz="1600" kern="0" dirty="0">
                <a:solidFill>
                  <a:srgbClr val="FFFFFF"/>
                </a:solidFill>
                <a:latin typeface="+mn-lt"/>
                <a:ea typeface="+mn-ea"/>
                <a:cs typeface="Arial" charset="0"/>
              </a:endParaRPr>
            </a:p>
          </p:txBody>
        </p:sp>
        <p:sp>
          <p:nvSpPr>
            <p:cNvPr id="30" name="MH_Other_2"/>
            <p:cNvSpPr/>
            <p:nvPr>
              <p:custDataLst>
                <p:tags r:id="rId5"/>
              </p:custDataLst>
            </p:nvPr>
          </p:nvSpPr>
          <p:spPr bwMode="auto">
            <a:xfrm>
              <a:off x="3101965" y="4075604"/>
              <a:ext cx="676280" cy="328786"/>
            </a:xfrm>
            <a:custGeom>
              <a:avLst/>
              <a:gdLst>
                <a:gd name="T0" fmla="*/ 2147483646 w 294"/>
                <a:gd name="T1" fmla="*/ 0 h 105"/>
                <a:gd name="T2" fmla="*/ 0 w 294"/>
                <a:gd name="T3" fmla="*/ 0 h 105"/>
                <a:gd name="T4" fmla="*/ 2147483646 w 294"/>
                <a:gd name="T5" fmla="*/ 2147483646 h 105"/>
                <a:gd name="T6" fmla="*/ 2147483646 w 294"/>
                <a:gd name="T7" fmla="*/ 0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105">
                  <a:moveTo>
                    <a:pt x="294" y="0"/>
                  </a:moveTo>
                  <a:lnTo>
                    <a:pt x="0" y="0"/>
                  </a:lnTo>
                  <a:lnTo>
                    <a:pt x="294" y="105"/>
                  </a:lnTo>
                  <a:lnTo>
                    <a:pt x="294" y="0"/>
                  </a:lnTo>
                  <a:close/>
                </a:path>
              </a:pathLst>
            </a:custGeom>
            <a:solidFill>
              <a:schemeClr val="accent1">
                <a:lumMod val="75000"/>
              </a:schemeClr>
            </a:solidFill>
            <a:ln>
              <a:noFill/>
            </a:ln>
          </p:spPr>
          <p:txBody>
            <a:bodyPr>
              <a:normAutofit fontScale="92500" lnSpcReduction="10000"/>
            </a:bodyPr>
            <a:lstStyle/>
            <a:p>
              <a:pPr>
                <a:defRPr/>
              </a:pPr>
              <a:endParaRPr lang="zh-CN" altLang="en-US">
                <a:latin typeface="微软雅黑" pitchFamily="34" charset="-122"/>
                <a:ea typeface="微软雅黑" pitchFamily="34" charset="-122"/>
              </a:endParaRPr>
            </a:p>
          </p:txBody>
        </p:sp>
        <p:sp>
          <p:nvSpPr>
            <p:cNvPr id="31" name="MH_Other_3"/>
            <p:cNvSpPr/>
            <p:nvPr>
              <p:custDataLst>
                <p:tags r:id="rId6"/>
              </p:custDataLst>
            </p:nvPr>
          </p:nvSpPr>
          <p:spPr bwMode="auto">
            <a:xfrm>
              <a:off x="3101965" y="4075604"/>
              <a:ext cx="676280" cy="328786"/>
            </a:xfrm>
            <a:custGeom>
              <a:avLst/>
              <a:gdLst>
                <a:gd name="T0" fmla="*/ 294 w 294"/>
                <a:gd name="T1" fmla="*/ 0 h 105"/>
                <a:gd name="T2" fmla="*/ 0 w 294"/>
                <a:gd name="T3" fmla="*/ 0 h 105"/>
                <a:gd name="T4" fmla="*/ 294 w 294"/>
                <a:gd name="T5" fmla="*/ 105 h 105"/>
                <a:gd name="T6" fmla="*/ 294 w 294"/>
                <a:gd name="T7" fmla="*/ 0 h 105"/>
              </a:gdLst>
              <a:ahLst/>
              <a:cxnLst>
                <a:cxn ang="0">
                  <a:pos x="T0" y="T1"/>
                </a:cxn>
                <a:cxn ang="0">
                  <a:pos x="T2" y="T3"/>
                </a:cxn>
                <a:cxn ang="0">
                  <a:pos x="T4" y="T5"/>
                </a:cxn>
                <a:cxn ang="0">
                  <a:pos x="T6" y="T7"/>
                </a:cxn>
              </a:cxnLst>
              <a:rect l="0" t="0" r="r" b="b"/>
              <a:pathLst>
                <a:path w="294" h="105">
                  <a:moveTo>
                    <a:pt x="294" y="0"/>
                  </a:moveTo>
                  <a:lnTo>
                    <a:pt x="0" y="0"/>
                  </a:lnTo>
                  <a:lnTo>
                    <a:pt x="294" y="105"/>
                  </a:lnTo>
                  <a:lnTo>
                    <a:pt x="294" y="0"/>
                  </a:lnTo>
                </a:path>
              </a:pathLst>
            </a:custGeom>
            <a:solidFill>
              <a:srgbClr val="00642D"/>
            </a:solidFill>
            <a:ln>
              <a:noFill/>
            </a:ln>
          </p:spPr>
          <p:txBody>
            <a:bodyPr>
              <a:normAutofit lnSpcReduction="10000"/>
            </a:bodyPr>
            <a:lstStyle/>
            <a:p>
              <a:pPr fontAlgn="auto">
                <a:spcBef>
                  <a:spcPts val="0"/>
                </a:spcBef>
                <a:spcAft>
                  <a:spcPts val="0"/>
                </a:spcAft>
                <a:defRPr/>
              </a:pPr>
              <a:endParaRPr lang="zh-CN" altLang="en-US" sz="1600" kern="0">
                <a:solidFill>
                  <a:srgbClr val="FFFFFF"/>
                </a:solidFill>
                <a:latin typeface="微软雅黑" pitchFamily="34" charset="-122"/>
                <a:ea typeface="微软雅黑" pitchFamily="34" charset="-122"/>
                <a:cs typeface="Arial" charset="0"/>
              </a:endParaRPr>
            </a:p>
          </p:txBody>
        </p:sp>
        <p:pic>
          <p:nvPicPr>
            <p:cNvPr id="36892" name="Picture 2" descr="C:\Documents and Settings\Administrator\桌面\8_副本.png"/>
            <p:cNvPicPr>
              <a:picLocks noChangeAspect="1" noChangeArrowheads="1"/>
            </p:cNvPicPr>
            <p:nvPr/>
          </p:nvPicPr>
          <p:blipFill>
            <a:blip r:embed="rId7"/>
            <a:srcRect/>
            <a:stretch>
              <a:fillRect/>
            </a:stretch>
          </p:blipFill>
          <p:spPr bwMode="auto">
            <a:xfrm>
              <a:off x="3428992" y="3332820"/>
              <a:ext cx="4929222" cy="608339"/>
            </a:xfrm>
            <a:prstGeom prst="rect">
              <a:avLst/>
            </a:prstGeom>
            <a:noFill/>
            <a:ln w="9525">
              <a:noFill/>
              <a:miter lim="800000"/>
              <a:headEnd/>
              <a:tailEnd/>
            </a:ln>
          </p:spPr>
        </p:pic>
      </p:grpSp>
      <p:grpSp>
        <p:nvGrpSpPr>
          <p:cNvPr id="3" name="组合 23"/>
          <p:cNvGrpSpPr/>
          <p:nvPr/>
        </p:nvGrpSpPr>
        <p:grpSpPr bwMode="auto">
          <a:xfrm>
            <a:off x="3101975" y="3824288"/>
            <a:ext cx="8001000" cy="1260475"/>
            <a:chOff x="642910" y="4811064"/>
            <a:chExt cx="8001056" cy="1261142"/>
          </a:xfrm>
        </p:grpSpPr>
        <p:sp>
          <p:nvSpPr>
            <p:cNvPr id="34" name="MH_Other_1"/>
            <p:cNvSpPr>
              <a:spLocks noChangeArrowheads="1"/>
            </p:cNvSpPr>
            <p:nvPr>
              <p:custDataLst>
                <p:tags r:id="rId8"/>
              </p:custDataLst>
            </p:nvPr>
          </p:nvSpPr>
          <p:spPr bwMode="auto">
            <a:xfrm>
              <a:off x="642910" y="5195978"/>
              <a:ext cx="3135298" cy="876228"/>
            </a:xfrm>
            <a:prstGeom prst="rect">
              <a:avLst/>
            </a:prstGeom>
            <a:solidFill>
              <a:srgbClr val="FF0000"/>
            </a:solidFill>
            <a:ln w="9525">
              <a:noFill/>
              <a:miter lim="800000"/>
            </a:ln>
            <a:scene3d>
              <a:camera prst="orthographicFront"/>
              <a:lightRig rig="threePt" dir="t"/>
            </a:scene3d>
            <a:sp3d>
              <a:bevelT/>
              <a:bevelB/>
            </a:sp3d>
          </p:spPr>
          <p:txBody>
            <a:bodyPr lIns="108000" anchor="ctr"/>
            <a:lstStyle/>
            <a:p>
              <a:pPr>
                <a:defRPr/>
              </a:pPr>
              <a:r>
                <a:rPr lang="zh-CN" altLang="en-US" sz="3600" b="1" kern="0" dirty="0">
                  <a:solidFill>
                    <a:srgbClr val="FFFFFF"/>
                  </a:solidFill>
                  <a:latin typeface="微软雅黑" pitchFamily="34" charset="-122"/>
                  <a:ea typeface="微软雅黑" pitchFamily="34" charset="-122"/>
                  <a:cs typeface="Arial" charset="0"/>
                </a:rPr>
                <a:t>错 误 接 法</a:t>
              </a:r>
              <a:endParaRPr lang="zh-CN" altLang="en-US" sz="3600" dirty="0">
                <a:solidFill>
                  <a:srgbClr val="FF0000"/>
                </a:solidFill>
                <a:latin typeface="微软雅黑" pitchFamily="34" charset="-122"/>
                <a:ea typeface="微软雅黑" pitchFamily="34" charset="-122"/>
                <a:cs typeface="Arial" charset="0"/>
              </a:endParaRPr>
            </a:p>
          </p:txBody>
        </p:sp>
        <p:sp>
          <p:nvSpPr>
            <p:cNvPr id="35" name="MH_Text_1"/>
            <p:cNvSpPr>
              <a:spLocks noChangeArrowheads="1"/>
            </p:cNvSpPr>
            <p:nvPr>
              <p:custDataLst>
                <p:tags r:id="rId9"/>
              </p:custDataLst>
            </p:nvPr>
          </p:nvSpPr>
          <p:spPr bwMode="auto">
            <a:xfrm>
              <a:off x="3101375" y="4811064"/>
              <a:ext cx="5542591" cy="932557"/>
            </a:xfrm>
            <a:prstGeom prst="rect">
              <a:avLst/>
            </a:prstGeom>
            <a:solidFill>
              <a:srgbClr val="FFA3A3"/>
            </a:solidFill>
            <a:ln>
              <a:noFill/>
            </a:ln>
            <a:scene3d>
              <a:camera prst="orthographicFront"/>
              <a:lightRig rig="threePt" dir="t"/>
            </a:scene3d>
            <a:sp3d>
              <a:bevelT w="152400" h="50800" prst="softRound"/>
              <a:bevelB w="152400" h="50800" prst="softRound"/>
            </a:sp3d>
          </p:spPr>
          <p:txBody>
            <a:bodyPr anchor="ctr" anchorCtr="1">
              <a:normAutofit/>
            </a:bodyPr>
            <a:lstStyle/>
            <a:p>
              <a:pPr fontAlgn="auto">
                <a:spcBef>
                  <a:spcPts val="0"/>
                </a:spcBef>
                <a:spcAft>
                  <a:spcPts val="0"/>
                </a:spcAft>
                <a:defRPr/>
              </a:pPr>
              <a:endParaRPr lang="zh-CN" altLang="en-US" sz="1600" kern="0" dirty="0">
                <a:solidFill>
                  <a:srgbClr val="FFFFFF"/>
                </a:solidFill>
                <a:latin typeface="+mn-lt"/>
                <a:ea typeface="+mn-ea"/>
                <a:cs typeface="Arial" charset="0"/>
              </a:endParaRPr>
            </a:p>
          </p:txBody>
        </p:sp>
        <p:sp>
          <p:nvSpPr>
            <p:cNvPr id="36" name="MH_Other_2"/>
            <p:cNvSpPr/>
            <p:nvPr>
              <p:custDataLst>
                <p:tags r:id="rId10"/>
              </p:custDataLst>
            </p:nvPr>
          </p:nvSpPr>
          <p:spPr bwMode="auto">
            <a:xfrm>
              <a:off x="3101965" y="5743419"/>
              <a:ext cx="676280" cy="328787"/>
            </a:xfrm>
            <a:custGeom>
              <a:avLst/>
              <a:gdLst>
                <a:gd name="T0" fmla="*/ 2147483646 w 294"/>
                <a:gd name="T1" fmla="*/ 0 h 105"/>
                <a:gd name="T2" fmla="*/ 0 w 294"/>
                <a:gd name="T3" fmla="*/ 0 h 105"/>
                <a:gd name="T4" fmla="*/ 2147483646 w 294"/>
                <a:gd name="T5" fmla="*/ 2147483646 h 105"/>
                <a:gd name="T6" fmla="*/ 2147483646 w 294"/>
                <a:gd name="T7" fmla="*/ 0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105">
                  <a:moveTo>
                    <a:pt x="294" y="0"/>
                  </a:moveTo>
                  <a:lnTo>
                    <a:pt x="0" y="0"/>
                  </a:lnTo>
                  <a:lnTo>
                    <a:pt x="294" y="105"/>
                  </a:lnTo>
                  <a:lnTo>
                    <a:pt x="294" y="0"/>
                  </a:lnTo>
                  <a:close/>
                </a:path>
              </a:pathLst>
            </a:custGeom>
            <a:solidFill>
              <a:schemeClr val="accent1">
                <a:lumMod val="75000"/>
              </a:schemeClr>
            </a:solidFill>
            <a:ln>
              <a:noFill/>
            </a:ln>
          </p:spPr>
          <p:txBody>
            <a:bodyPr>
              <a:normAutofit fontScale="92500" lnSpcReduction="10000"/>
            </a:bodyPr>
            <a:lstStyle/>
            <a:p>
              <a:pPr>
                <a:defRPr/>
              </a:pPr>
              <a:endParaRPr lang="zh-CN" altLang="en-US">
                <a:latin typeface="微软雅黑" pitchFamily="34" charset="-122"/>
                <a:ea typeface="微软雅黑" pitchFamily="34" charset="-122"/>
              </a:endParaRPr>
            </a:p>
          </p:txBody>
        </p:sp>
        <p:sp>
          <p:nvSpPr>
            <p:cNvPr id="37" name="MH_Other_3"/>
            <p:cNvSpPr/>
            <p:nvPr>
              <p:custDataLst>
                <p:tags r:id="rId11"/>
              </p:custDataLst>
            </p:nvPr>
          </p:nvSpPr>
          <p:spPr bwMode="auto">
            <a:xfrm>
              <a:off x="3101965" y="5743419"/>
              <a:ext cx="676280" cy="328787"/>
            </a:xfrm>
            <a:custGeom>
              <a:avLst/>
              <a:gdLst>
                <a:gd name="T0" fmla="*/ 294 w 294"/>
                <a:gd name="T1" fmla="*/ 0 h 105"/>
                <a:gd name="T2" fmla="*/ 0 w 294"/>
                <a:gd name="T3" fmla="*/ 0 h 105"/>
                <a:gd name="T4" fmla="*/ 294 w 294"/>
                <a:gd name="T5" fmla="*/ 105 h 105"/>
                <a:gd name="T6" fmla="*/ 294 w 294"/>
                <a:gd name="T7" fmla="*/ 0 h 105"/>
              </a:gdLst>
              <a:ahLst/>
              <a:cxnLst>
                <a:cxn ang="0">
                  <a:pos x="T0" y="T1"/>
                </a:cxn>
                <a:cxn ang="0">
                  <a:pos x="T2" y="T3"/>
                </a:cxn>
                <a:cxn ang="0">
                  <a:pos x="T4" y="T5"/>
                </a:cxn>
                <a:cxn ang="0">
                  <a:pos x="T6" y="T7"/>
                </a:cxn>
              </a:cxnLst>
              <a:rect l="0" t="0" r="r" b="b"/>
              <a:pathLst>
                <a:path w="294" h="105">
                  <a:moveTo>
                    <a:pt x="294" y="0"/>
                  </a:moveTo>
                  <a:lnTo>
                    <a:pt x="0" y="0"/>
                  </a:lnTo>
                  <a:lnTo>
                    <a:pt x="294" y="105"/>
                  </a:lnTo>
                  <a:lnTo>
                    <a:pt x="294" y="0"/>
                  </a:lnTo>
                </a:path>
              </a:pathLst>
            </a:custGeom>
            <a:solidFill>
              <a:srgbClr val="7A0000"/>
            </a:solidFill>
            <a:ln>
              <a:noFill/>
            </a:ln>
          </p:spPr>
          <p:txBody>
            <a:bodyPr>
              <a:normAutofit lnSpcReduction="10000"/>
            </a:bodyPr>
            <a:lstStyle/>
            <a:p>
              <a:pPr fontAlgn="auto">
                <a:spcBef>
                  <a:spcPts val="0"/>
                </a:spcBef>
                <a:spcAft>
                  <a:spcPts val="0"/>
                </a:spcAft>
                <a:defRPr/>
              </a:pPr>
              <a:endParaRPr lang="zh-CN" altLang="en-US" sz="1600" kern="0">
                <a:solidFill>
                  <a:srgbClr val="FFFFFF"/>
                </a:solidFill>
                <a:latin typeface="微软雅黑" pitchFamily="34" charset="-122"/>
                <a:ea typeface="微软雅黑" pitchFamily="34" charset="-122"/>
                <a:cs typeface="Arial" charset="0"/>
              </a:endParaRPr>
            </a:p>
          </p:txBody>
        </p:sp>
        <p:pic>
          <p:nvPicPr>
            <p:cNvPr id="36883" name="Picture 3" descr="C:\Documents and Settings\Administrator\桌面\9_副本.png"/>
            <p:cNvPicPr>
              <a:picLocks noChangeAspect="1" noChangeArrowheads="1"/>
            </p:cNvPicPr>
            <p:nvPr/>
          </p:nvPicPr>
          <p:blipFill>
            <a:blip r:embed="rId12"/>
            <a:srcRect/>
            <a:stretch>
              <a:fillRect/>
            </a:stretch>
          </p:blipFill>
          <p:spPr bwMode="auto">
            <a:xfrm>
              <a:off x="3428992" y="4929198"/>
              <a:ext cx="5076794" cy="661537"/>
            </a:xfrm>
            <a:prstGeom prst="rect">
              <a:avLst/>
            </a:prstGeom>
            <a:noFill/>
            <a:ln w="9525">
              <a:noFill/>
              <a:miter lim="800000"/>
              <a:headEnd/>
              <a:tailEnd/>
            </a:ln>
          </p:spPr>
        </p:pic>
      </p:grpSp>
      <p:pic>
        <p:nvPicPr>
          <p:cNvPr id="36871" name="Picture 2" descr="C:\Documents and Settings\Administrator\桌面\828.jpg"/>
          <p:cNvPicPr>
            <a:picLocks noChangeAspect="1" noChangeArrowheads="1"/>
          </p:cNvPicPr>
          <p:nvPr/>
        </p:nvPicPr>
        <p:blipFill>
          <a:blip r:embed="rId13"/>
          <a:srcRect/>
          <a:stretch>
            <a:fillRect/>
          </a:stretch>
        </p:blipFill>
        <p:spPr bwMode="auto">
          <a:xfrm>
            <a:off x="647700" y="1214438"/>
            <a:ext cx="1490663" cy="1500187"/>
          </a:xfrm>
          <a:prstGeom prst="rect">
            <a:avLst/>
          </a:prstGeom>
          <a:noFill/>
          <a:ln w="9525">
            <a:noFill/>
            <a:miter lim="800000"/>
            <a:headEnd/>
            <a:tailEnd/>
          </a:ln>
        </p:spPr>
      </p:pic>
      <p:grpSp>
        <p:nvGrpSpPr>
          <p:cNvPr id="36872" name="组合 18"/>
          <p:cNvGrpSpPr/>
          <p:nvPr/>
        </p:nvGrpSpPr>
        <p:grpSpPr bwMode="auto">
          <a:xfrm>
            <a:off x="500063" y="1143000"/>
            <a:ext cx="1785937" cy="1643063"/>
            <a:chOff x="571471" y="1142984"/>
            <a:chExt cx="1714512" cy="1643074"/>
          </a:xfrm>
        </p:grpSpPr>
        <p:sp>
          <p:nvSpPr>
            <p:cNvPr id="41" name="矩形 10"/>
            <p:cNvSpPr>
              <a:spLocks noChangeArrowheads="1"/>
            </p:cNvSpPr>
            <p:nvPr>
              <p:custDataLst>
                <p:tags r:id="rId14"/>
              </p:custDataLst>
            </p:nvPr>
          </p:nvSpPr>
          <p:spPr bwMode="auto">
            <a:xfrm flipH="1">
              <a:off x="606523" y="1643050"/>
              <a:ext cx="1644408"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sym typeface="宋体" charset="-122"/>
                </a:rPr>
                <a:t>钢丝绳连接</a:t>
              </a:r>
              <a:endParaRPr lang="zh-CN" altLang="zh-CN" sz="2300" b="1" dirty="0">
                <a:solidFill>
                  <a:srgbClr val="FF0000"/>
                </a:solidFill>
                <a:latin typeface="Impact"/>
                <a:ea typeface="微软雅黑" pitchFamily="34" charset="-122"/>
                <a:sym typeface="宋体" charset="-122"/>
              </a:endParaRPr>
            </a:p>
          </p:txBody>
        </p:sp>
        <p:sp>
          <p:nvSpPr>
            <p:cNvPr id="42" name="KSO_Shape"/>
            <p:cNvSpPr/>
            <p:nvPr/>
          </p:nvSpPr>
          <p:spPr>
            <a:xfrm>
              <a:off x="571471" y="1142984"/>
              <a:ext cx="1714512" cy="1643074"/>
            </a:xfrm>
            <a:prstGeom prst="frame">
              <a:avLst>
                <a:gd name="adj1" fmla="val 6464"/>
              </a:avLst>
            </a:prstGeom>
            <a:blipFill>
              <a:blip r:embed="rId1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矩形 2"/>
          <p:cNvSpPr>
            <a:spLocks noChangeArrowheads="1"/>
          </p:cNvSpPr>
          <p:nvPr/>
        </p:nvSpPr>
        <p:spPr bwMode="auto">
          <a:xfrm>
            <a:off x="0" y="3556000"/>
            <a:ext cx="12192000" cy="33020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9459" name="TextBox 44"/>
          <p:cNvSpPr>
            <a:spLocks noChangeArrowheads="1"/>
          </p:cNvSpPr>
          <p:nvPr/>
        </p:nvSpPr>
        <p:spPr bwMode="auto">
          <a:xfrm rot="5400000">
            <a:off x="896937" y="2855913"/>
            <a:ext cx="2614613" cy="1138238"/>
          </a:xfrm>
          <a:prstGeom prst="rect">
            <a:avLst/>
          </a:prstGeom>
          <a:noFill/>
          <a:ln w="9525">
            <a:noFill/>
            <a:miter lim="800000"/>
          </a:ln>
        </p:spPr>
        <p:txBody>
          <a:bodyPr>
            <a:spAutoFit/>
          </a:bodyPr>
          <a:lstStyle/>
          <a:p>
            <a:pPr algn="ctr" eaLnBrk="1" hangingPunct="1">
              <a:buFont typeface="Arial" charset="0"/>
              <a:buNone/>
            </a:pPr>
            <a:r>
              <a:rPr lang="zh-CN" altLang="en-US" sz="3600" b="1">
                <a:solidFill>
                  <a:srgbClr val="293A47"/>
                </a:solidFill>
                <a:latin typeface="微软雅黑" pitchFamily="34" charset="-122"/>
                <a:ea typeface="微软雅黑" pitchFamily="34" charset="-122"/>
                <a:sym typeface="Arial" charset="0"/>
              </a:rPr>
              <a:t>目录</a:t>
            </a:r>
            <a:endParaRPr lang="zh-CN" altLang="en-US" sz="3600" b="1">
              <a:solidFill>
                <a:srgbClr val="293A47"/>
              </a:solidFill>
              <a:latin typeface="微软雅黑" pitchFamily="34" charset="-122"/>
              <a:ea typeface="微软雅黑" pitchFamily="34" charset="-122"/>
              <a:sym typeface="Arial" charset="0"/>
            </a:endParaRPr>
          </a:p>
          <a:p>
            <a:pPr algn="ctr" eaLnBrk="1" hangingPunct="1">
              <a:buFont typeface="Arial" charset="0"/>
              <a:buNone/>
            </a:pPr>
            <a:r>
              <a:rPr lang="en-US" altLang="zh-CN" sz="3200">
                <a:solidFill>
                  <a:srgbClr val="293A47"/>
                </a:solidFill>
                <a:latin typeface="微软雅黑" pitchFamily="34" charset="-122"/>
                <a:ea typeface="微软雅黑" pitchFamily="34" charset="-122"/>
                <a:sym typeface="Arial" charset="0"/>
              </a:rPr>
              <a:t>CONTENTE</a:t>
            </a:r>
            <a:endParaRPr lang="en-US" altLang="zh-CN" sz="3200">
              <a:solidFill>
                <a:srgbClr val="293A47"/>
              </a:solidFill>
              <a:latin typeface="微软雅黑" pitchFamily="34" charset="-122"/>
              <a:ea typeface="微软雅黑" pitchFamily="34" charset="-122"/>
              <a:sym typeface="Arial" charset="0"/>
            </a:endParaRPr>
          </a:p>
        </p:txBody>
      </p:sp>
      <p:sp>
        <p:nvSpPr>
          <p:cNvPr id="4100" name="矩形 6"/>
          <p:cNvSpPr>
            <a:spLocks noChangeArrowheads="1"/>
          </p:cNvSpPr>
          <p:nvPr/>
        </p:nvSpPr>
        <p:spPr bwMode="auto">
          <a:xfrm>
            <a:off x="1517650" y="255588"/>
            <a:ext cx="5994400" cy="652462"/>
          </a:xfrm>
          <a:prstGeom prst="rect">
            <a:avLst/>
          </a:prstGeom>
          <a:noFill/>
          <a:ln w="9525">
            <a:noFill/>
            <a:miter lim="800000"/>
          </a:ln>
        </p:spPr>
        <p:txBody>
          <a:bodyPr>
            <a:spAutoFit/>
          </a:bodyPr>
          <a:lstStyle/>
          <a:p>
            <a:pPr algn="ctr" eaLnBrk="1" hangingPunct="1">
              <a:lnSpc>
                <a:spcPct val="130000"/>
              </a:lnSpc>
              <a:buFont typeface="Arial" charset="0"/>
              <a:buNone/>
              <a:defRPr/>
            </a:pPr>
            <a:r>
              <a:rPr lang="zh-CN" altLang="en-US" sz="2800" b="1" dirty="0">
                <a:solidFill>
                  <a:srgbClr val="293A47"/>
                </a:solidFill>
                <a:latin typeface="+mj-ea"/>
                <a:ea typeface="+mj-ea"/>
              </a:rPr>
              <a:t>起重</a:t>
            </a:r>
            <a:r>
              <a:rPr lang="zh-CN" altLang="en-US" sz="2800" b="1" dirty="0">
                <a:solidFill>
                  <a:srgbClr val="293A47"/>
                </a:solidFill>
                <a:latin typeface="+mj-ea"/>
                <a:ea typeface="+mj-ea"/>
                <a:sym typeface="Arial" charset="0"/>
              </a:rPr>
              <a:t>吊装作业的基本知识及分类</a:t>
            </a:r>
            <a:endParaRPr lang="zh-CN" altLang="en-US" sz="2800" b="1" dirty="0">
              <a:solidFill>
                <a:srgbClr val="293A47"/>
              </a:solidFill>
              <a:latin typeface="+mj-ea"/>
              <a:ea typeface="+mj-ea"/>
              <a:sym typeface="Arial" charset="0"/>
            </a:endParaRPr>
          </a:p>
        </p:txBody>
      </p:sp>
      <p:sp>
        <p:nvSpPr>
          <p:cNvPr id="4102" name="矩形 8"/>
          <p:cNvSpPr>
            <a:spLocks noChangeArrowheads="1"/>
          </p:cNvSpPr>
          <p:nvPr/>
        </p:nvSpPr>
        <p:spPr bwMode="auto">
          <a:xfrm>
            <a:off x="2516188" y="1169988"/>
            <a:ext cx="3775075" cy="781050"/>
          </a:xfrm>
          <a:prstGeom prst="rect">
            <a:avLst/>
          </a:prstGeom>
          <a:noFill/>
          <a:ln w="9525">
            <a:noFill/>
            <a:miter lim="800000"/>
          </a:ln>
        </p:spPr>
        <p:txBody>
          <a:bodyPr wrap="none">
            <a:spAutoFit/>
          </a:bodyPr>
          <a:lstStyle/>
          <a:p>
            <a:pPr eaLnBrk="1" hangingPunct="1">
              <a:lnSpc>
                <a:spcPct val="80000"/>
              </a:lnSpc>
              <a:defRPr/>
            </a:pPr>
            <a:r>
              <a:rPr lang="zh-CN" altLang="en-US" sz="2800" b="1" dirty="0">
                <a:solidFill>
                  <a:srgbClr val="293A47"/>
                </a:solidFill>
                <a:latin typeface="+mj-ea"/>
                <a:ea typeface="+mj-ea"/>
              </a:rPr>
              <a:t>起重吊装作业分级类别</a:t>
            </a:r>
            <a:endParaRPr lang="zh-CN" altLang="en-US" sz="2800" b="1" dirty="0">
              <a:solidFill>
                <a:srgbClr val="293A47"/>
              </a:solidFill>
              <a:latin typeface="+mj-ea"/>
              <a:ea typeface="+mj-ea"/>
            </a:endParaRPr>
          </a:p>
          <a:p>
            <a:pPr eaLnBrk="1" hangingPunct="1">
              <a:lnSpc>
                <a:spcPct val="80000"/>
              </a:lnSpc>
              <a:buFont typeface="Arial" charset="0"/>
              <a:buNone/>
              <a:defRPr/>
            </a:pPr>
            <a:endParaRPr lang="zh-CN" altLang="en-US" sz="2800" b="1" dirty="0">
              <a:solidFill>
                <a:srgbClr val="293A47"/>
              </a:solidFill>
              <a:latin typeface="+mj-ea"/>
              <a:ea typeface="+mj-ea"/>
            </a:endParaRPr>
          </a:p>
        </p:txBody>
      </p:sp>
      <p:sp>
        <p:nvSpPr>
          <p:cNvPr id="4104" name="矩形 10"/>
          <p:cNvSpPr>
            <a:spLocks noChangeArrowheads="1"/>
          </p:cNvSpPr>
          <p:nvPr/>
        </p:nvSpPr>
        <p:spPr bwMode="auto">
          <a:xfrm>
            <a:off x="3568700" y="2033588"/>
            <a:ext cx="5570538" cy="436562"/>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2800" b="1" dirty="0">
                <a:solidFill>
                  <a:srgbClr val="293A47"/>
                </a:solidFill>
                <a:latin typeface="+mj-ea"/>
                <a:ea typeface="+mj-ea"/>
              </a:rPr>
              <a:t>起重吊装作业的事故及其主要原因</a:t>
            </a:r>
            <a:endParaRPr lang="zh-CN" altLang="en-US" sz="2800" b="1" dirty="0">
              <a:solidFill>
                <a:srgbClr val="293A47"/>
              </a:solidFill>
              <a:latin typeface="+mj-ea"/>
              <a:ea typeface="+mj-ea"/>
            </a:endParaRPr>
          </a:p>
        </p:txBody>
      </p:sp>
      <p:sp>
        <p:nvSpPr>
          <p:cNvPr id="19463" name="直角三角形 1"/>
          <p:cNvSpPr>
            <a:spLocks noChangeArrowheads="1"/>
          </p:cNvSpPr>
          <p:nvPr/>
        </p:nvSpPr>
        <p:spPr bwMode="auto">
          <a:xfrm>
            <a:off x="0" y="0"/>
            <a:ext cx="6811963" cy="5781675"/>
          </a:xfrm>
          <a:prstGeom prst="rtTriangle">
            <a:avLst/>
          </a:prstGeom>
          <a:solidFill>
            <a:srgbClr val="435A68"/>
          </a:solidFill>
          <a:ln w="9525" algn="ctr">
            <a:noFill/>
            <a:round/>
          </a:ln>
        </p:spPr>
        <p:txBody>
          <a:bodyPr/>
          <a:lstStyle/>
          <a:p>
            <a:pPr eaLnBrk="1" hangingPunct="1">
              <a:buFont typeface="Arial" charset="0"/>
              <a:buNone/>
            </a:pPr>
            <a:endParaRPr lang="zh-CN" altLang="en-US"/>
          </a:p>
        </p:txBody>
      </p:sp>
      <p:pic>
        <p:nvPicPr>
          <p:cNvPr id="19464" name="图片 4"/>
          <p:cNvPicPr>
            <a:picLocks noChangeAspect="1"/>
          </p:cNvPicPr>
          <p:nvPr/>
        </p:nvPicPr>
        <p:blipFill>
          <a:blip r:embed="rId1"/>
          <a:srcRect t="31212" b="31882"/>
          <a:stretch>
            <a:fillRect/>
          </a:stretch>
        </p:blipFill>
        <p:spPr bwMode="auto">
          <a:xfrm>
            <a:off x="95250" y="3652838"/>
            <a:ext cx="12001500" cy="3108325"/>
          </a:xfrm>
          <a:prstGeom prst="rect">
            <a:avLst/>
          </a:prstGeom>
          <a:noFill/>
          <a:ln w="9525">
            <a:noFill/>
            <a:miter lim="800000"/>
            <a:headEnd/>
            <a:tailEnd/>
          </a:ln>
        </p:spPr>
      </p:pic>
      <p:sp>
        <p:nvSpPr>
          <p:cNvPr id="6" name="椭圆 5"/>
          <p:cNvSpPr/>
          <p:nvPr/>
        </p:nvSpPr>
        <p:spPr bwMode="auto">
          <a:xfrm>
            <a:off x="847725" y="238125"/>
            <a:ext cx="669925" cy="669925"/>
          </a:xfrm>
          <a:prstGeom prst="ellipse">
            <a:avLst/>
          </a:prstGeom>
          <a:solidFill>
            <a:schemeClr val="accent2">
              <a:lumMod val="75000"/>
            </a:schemeClr>
          </a:solidFill>
          <a:ln w="9525" cap="flat" cmpd="sng" algn="ctr">
            <a:noFill/>
            <a:prstDash val="solid"/>
            <a:round/>
            <a:headEnd type="none" w="med" len="med"/>
            <a:tailEnd type="none" w="med" len="med"/>
          </a:ln>
        </p:spPr>
        <p:txBody>
          <a:bodyPr/>
          <a:lstStyle/>
          <a:p>
            <a:pPr eaLnBrk="1" hangingPunct="1">
              <a:buFont typeface="Arial" charset="0"/>
              <a:buNone/>
              <a:defRPr/>
            </a:pPr>
            <a:endParaRPr lang="zh-CN" altLang="en-US"/>
          </a:p>
        </p:txBody>
      </p:sp>
      <p:sp>
        <p:nvSpPr>
          <p:cNvPr id="17" name="椭圆 16"/>
          <p:cNvSpPr/>
          <p:nvPr/>
        </p:nvSpPr>
        <p:spPr bwMode="auto">
          <a:xfrm>
            <a:off x="1782763" y="1054100"/>
            <a:ext cx="669925" cy="669925"/>
          </a:xfrm>
          <a:prstGeom prst="ellipse">
            <a:avLst/>
          </a:prstGeom>
          <a:solidFill>
            <a:schemeClr val="accent2">
              <a:lumMod val="75000"/>
            </a:schemeClr>
          </a:solidFill>
          <a:ln w="9525" cap="flat" cmpd="sng" algn="ctr">
            <a:noFill/>
            <a:prstDash val="solid"/>
            <a:round/>
            <a:headEnd type="none" w="med" len="med"/>
            <a:tailEnd type="none" w="med" len="med"/>
          </a:ln>
        </p:spPr>
        <p:txBody>
          <a:bodyPr/>
          <a:lstStyle/>
          <a:p>
            <a:pPr eaLnBrk="1" hangingPunct="1">
              <a:buFont typeface="Arial" charset="0"/>
              <a:buNone/>
              <a:defRPr/>
            </a:pPr>
            <a:endParaRPr lang="zh-CN" altLang="en-US"/>
          </a:p>
        </p:txBody>
      </p:sp>
      <p:sp>
        <p:nvSpPr>
          <p:cNvPr id="18" name="椭圆 17"/>
          <p:cNvSpPr/>
          <p:nvPr/>
        </p:nvSpPr>
        <p:spPr bwMode="auto">
          <a:xfrm>
            <a:off x="2773363" y="1887538"/>
            <a:ext cx="669925" cy="669925"/>
          </a:xfrm>
          <a:prstGeom prst="ellipse">
            <a:avLst/>
          </a:prstGeom>
          <a:solidFill>
            <a:schemeClr val="accent2">
              <a:lumMod val="75000"/>
            </a:schemeClr>
          </a:solidFill>
          <a:ln w="9525" cap="flat" cmpd="sng" algn="ctr">
            <a:noFill/>
            <a:prstDash val="solid"/>
            <a:round/>
            <a:headEnd type="none" w="med" len="med"/>
            <a:tailEnd type="none" w="med" len="med"/>
          </a:ln>
        </p:spPr>
        <p:txBody>
          <a:bodyPr/>
          <a:lstStyle/>
          <a:p>
            <a:pPr eaLnBrk="1" hangingPunct="1">
              <a:buFont typeface="Arial" charset="0"/>
              <a:buNone/>
              <a:defRPr/>
            </a:pPr>
            <a:endParaRPr lang="zh-CN" altLang="en-US"/>
          </a:p>
        </p:txBody>
      </p:sp>
      <p:sp>
        <p:nvSpPr>
          <p:cNvPr id="19468" name="文本框 6"/>
          <p:cNvSpPr txBox="1">
            <a:spLocks noChangeArrowheads="1"/>
          </p:cNvSpPr>
          <p:nvPr/>
        </p:nvSpPr>
        <p:spPr bwMode="auto">
          <a:xfrm>
            <a:off x="973138" y="219075"/>
            <a:ext cx="420687" cy="646113"/>
          </a:xfrm>
          <a:prstGeom prst="rect">
            <a:avLst/>
          </a:prstGeom>
          <a:noFill/>
          <a:ln w="9525">
            <a:noFill/>
            <a:miter lim="800000"/>
          </a:ln>
        </p:spPr>
        <p:txBody>
          <a:bodyPr>
            <a:spAutoFit/>
          </a:bodyPr>
          <a:lstStyle/>
          <a:p>
            <a:pPr algn="ctr"/>
            <a:r>
              <a:rPr lang="en-US" altLang="zh-CN" sz="3600" b="1">
                <a:solidFill>
                  <a:schemeClr val="bg1"/>
                </a:solidFill>
              </a:rPr>
              <a:t>1</a:t>
            </a:r>
            <a:endParaRPr lang="zh-CN" altLang="en-US" sz="3600" b="1">
              <a:solidFill>
                <a:schemeClr val="bg1"/>
              </a:solidFill>
            </a:endParaRPr>
          </a:p>
        </p:txBody>
      </p:sp>
      <p:sp>
        <p:nvSpPr>
          <p:cNvPr id="19469" name="文本框 19"/>
          <p:cNvSpPr txBox="1">
            <a:spLocks noChangeArrowheads="1"/>
          </p:cNvSpPr>
          <p:nvPr/>
        </p:nvSpPr>
        <p:spPr bwMode="auto">
          <a:xfrm>
            <a:off x="1906588" y="1030288"/>
            <a:ext cx="420687" cy="646112"/>
          </a:xfrm>
          <a:prstGeom prst="rect">
            <a:avLst/>
          </a:prstGeom>
          <a:noFill/>
          <a:ln w="9525">
            <a:noFill/>
            <a:miter lim="800000"/>
          </a:ln>
        </p:spPr>
        <p:txBody>
          <a:bodyPr>
            <a:spAutoFit/>
          </a:bodyPr>
          <a:lstStyle/>
          <a:p>
            <a:pPr algn="ctr"/>
            <a:r>
              <a:rPr lang="en-US" altLang="zh-CN" sz="3600" b="1">
                <a:solidFill>
                  <a:schemeClr val="bg1"/>
                </a:solidFill>
              </a:rPr>
              <a:t>2</a:t>
            </a:r>
            <a:endParaRPr lang="zh-CN" altLang="en-US" sz="3600" b="1">
              <a:solidFill>
                <a:schemeClr val="bg1"/>
              </a:solidFill>
            </a:endParaRPr>
          </a:p>
        </p:txBody>
      </p:sp>
      <p:sp>
        <p:nvSpPr>
          <p:cNvPr id="19470" name="文本框 20"/>
          <p:cNvSpPr txBox="1">
            <a:spLocks noChangeArrowheads="1"/>
          </p:cNvSpPr>
          <p:nvPr/>
        </p:nvSpPr>
        <p:spPr bwMode="auto">
          <a:xfrm>
            <a:off x="2898775" y="1863725"/>
            <a:ext cx="420688" cy="646113"/>
          </a:xfrm>
          <a:prstGeom prst="rect">
            <a:avLst/>
          </a:prstGeom>
          <a:noFill/>
          <a:ln w="9525">
            <a:noFill/>
            <a:miter lim="800000"/>
          </a:ln>
        </p:spPr>
        <p:txBody>
          <a:bodyPr>
            <a:spAutoFit/>
          </a:bodyPr>
          <a:lstStyle/>
          <a:p>
            <a:pPr algn="ctr"/>
            <a:r>
              <a:rPr lang="en-US" altLang="zh-CN" sz="3600" b="1">
                <a:solidFill>
                  <a:schemeClr val="bg1"/>
                </a:solidFill>
              </a:rPr>
              <a:t>3</a:t>
            </a:r>
            <a:endParaRPr lang="zh-CN" altLang="en-US" sz="3600" b="1">
              <a:solidFill>
                <a:schemeClr val="bg1"/>
              </a:solidFill>
            </a:endParaRPr>
          </a:p>
        </p:txBody>
      </p:sp>
      <p:sp>
        <p:nvSpPr>
          <p:cNvPr id="19471" name="矩形 2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6" name="矩形 10"/>
          <p:cNvSpPr>
            <a:spLocks noChangeArrowheads="1"/>
          </p:cNvSpPr>
          <p:nvPr/>
        </p:nvSpPr>
        <p:spPr bwMode="auto">
          <a:xfrm>
            <a:off x="4387850" y="2849563"/>
            <a:ext cx="6289675" cy="436562"/>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2800" b="1" dirty="0">
                <a:solidFill>
                  <a:srgbClr val="293A47"/>
                </a:solidFill>
                <a:latin typeface="+mj-ea"/>
                <a:ea typeface="+mj-ea"/>
              </a:rPr>
              <a:t>起重吊装作业管理要点及常见违章行为</a:t>
            </a:r>
            <a:endParaRPr lang="zh-CN" altLang="en-US" sz="2800" b="1" dirty="0">
              <a:solidFill>
                <a:srgbClr val="293A47"/>
              </a:solidFill>
              <a:latin typeface="+mj-ea"/>
              <a:ea typeface="+mj-ea"/>
            </a:endParaRPr>
          </a:p>
        </p:txBody>
      </p:sp>
      <p:sp>
        <p:nvSpPr>
          <p:cNvPr id="19" name="椭圆 18"/>
          <p:cNvSpPr/>
          <p:nvPr/>
        </p:nvSpPr>
        <p:spPr bwMode="auto">
          <a:xfrm>
            <a:off x="3697288" y="2649538"/>
            <a:ext cx="669925" cy="669925"/>
          </a:xfrm>
          <a:prstGeom prst="ellipse">
            <a:avLst/>
          </a:prstGeom>
          <a:solidFill>
            <a:schemeClr val="accent2">
              <a:lumMod val="75000"/>
            </a:schemeClr>
          </a:solidFill>
          <a:ln w="9525" cap="flat" cmpd="sng" algn="ctr">
            <a:noFill/>
            <a:prstDash val="solid"/>
            <a:round/>
            <a:headEnd type="none" w="med" len="med"/>
            <a:tailEnd type="none" w="med" len="med"/>
          </a:ln>
        </p:spPr>
        <p:txBody>
          <a:bodyPr/>
          <a:lstStyle/>
          <a:p>
            <a:pPr eaLnBrk="1" hangingPunct="1">
              <a:buFont typeface="Arial" charset="0"/>
              <a:buNone/>
              <a:defRPr/>
            </a:pPr>
            <a:endParaRPr lang="zh-CN" altLang="en-US"/>
          </a:p>
        </p:txBody>
      </p:sp>
      <p:sp>
        <p:nvSpPr>
          <p:cNvPr id="19474" name="文本框 20"/>
          <p:cNvSpPr txBox="1">
            <a:spLocks noChangeArrowheads="1"/>
          </p:cNvSpPr>
          <p:nvPr/>
        </p:nvSpPr>
        <p:spPr bwMode="auto">
          <a:xfrm>
            <a:off x="3841750" y="2663825"/>
            <a:ext cx="420688" cy="646113"/>
          </a:xfrm>
          <a:prstGeom prst="rect">
            <a:avLst/>
          </a:prstGeom>
          <a:noFill/>
          <a:ln w="9525">
            <a:noFill/>
            <a:miter lim="800000"/>
          </a:ln>
        </p:spPr>
        <p:txBody>
          <a:bodyPr>
            <a:spAutoFit/>
          </a:bodyPr>
          <a:lstStyle/>
          <a:p>
            <a:pPr algn="ctr"/>
            <a:r>
              <a:rPr lang="en-US" altLang="zh-CN" sz="3600" b="1">
                <a:solidFill>
                  <a:schemeClr val="bg1"/>
                </a:solidFill>
              </a:rPr>
              <a:t>4</a:t>
            </a:r>
            <a:endParaRPr lang="zh-CN" altLang="en-US" sz="3600" b="1">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1"/>
          <a:srcRect/>
          <a:stretch>
            <a:fillRect/>
          </a:stretch>
        </p:blipFill>
        <p:spPr bwMode="auto">
          <a:xfrm>
            <a:off x="639763" y="1306513"/>
            <a:ext cx="1506537" cy="1316037"/>
          </a:xfrm>
          <a:prstGeom prst="rect">
            <a:avLst/>
          </a:prstGeom>
          <a:noFill/>
          <a:ln w="9525">
            <a:noFill/>
            <a:miter lim="800000"/>
            <a:headEnd/>
            <a:tailEnd/>
          </a:ln>
        </p:spPr>
      </p:pic>
      <p:sp>
        <p:nvSpPr>
          <p:cNvPr id="37891"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7893"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37894" name="组合 18"/>
          <p:cNvGrpSpPr/>
          <p:nvPr/>
        </p:nvGrpSpPr>
        <p:grpSpPr bwMode="auto">
          <a:xfrm>
            <a:off x="500063" y="1143000"/>
            <a:ext cx="1785937" cy="1643063"/>
            <a:chOff x="571471" y="1142984"/>
            <a:chExt cx="1714512" cy="1643074"/>
          </a:xfrm>
        </p:grpSpPr>
        <p:sp>
          <p:nvSpPr>
            <p:cNvPr id="41" name="矩形 10"/>
            <p:cNvSpPr>
              <a:spLocks noChangeArrowheads="1"/>
            </p:cNvSpPr>
            <p:nvPr>
              <p:custDataLst>
                <p:tags r:id="rId4"/>
              </p:custDataLst>
            </p:nvPr>
          </p:nvSpPr>
          <p:spPr bwMode="auto">
            <a:xfrm flipH="1">
              <a:off x="606523" y="1643050"/>
              <a:ext cx="1644408"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sym typeface="宋体" charset="-122"/>
                </a:rPr>
                <a:t>吊装带</a:t>
              </a:r>
              <a:endParaRPr lang="en-US" altLang="zh-CN" sz="2300" b="1" dirty="0">
                <a:solidFill>
                  <a:srgbClr val="FF0000"/>
                </a:solidFill>
                <a:latin typeface="Impact"/>
                <a:ea typeface="微软雅黑" pitchFamily="34" charset="-122"/>
                <a:sym typeface="宋体" charset="-122"/>
              </a:endParaRPr>
            </a:p>
            <a:p>
              <a:pPr algn="ctr">
                <a:lnSpc>
                  <a:spcPct val="90000"/>
                </a:lnSpc>
                <a:defRPr/>
              </a:pPr>
              <a:r>
                <a:rPr lang="zh-CN" altLang="en-US" sz="2300" b="1" dirty="0">
                  <a:solidFill>
                    <a:srgbClr val="FF0000"/>
                  </a:solidFill>
                  <a:latin typeface="Impact"/>
                  <a:ea typeface="微软雅黑" pitchFamily="34" charset="-122"/>
                  <a:sym typeface="宋体" charset="-122"/>
                </a:rPr>
                <a:t>（特点）</a:t>
              </a:r>
              <a:endParaRPr lang="zh-CN" altLang="zh-CN" sz="2300" b="1" dirty="0">
                <a:solidFill>
                  <a:srgbClr val="FF0000"/>
                </a:solidFill>
                <a:latin typeface="Impact"/>
                <a:ea typeface="微软雅黑" pitchFamily="34" charset="-122"/>
                <a:sym typeface="宋体"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2" name="矩形 1"/>
          <p:cNvSpPr/>
          <p:nvPr/>
        </p:nvSpPr>
        <p:spPr>
          <a:xfrm>
            <a:off x="2540000" y="1031875"/>
            <a:ext cx="9507538" cy="3416300"/>
          </a:xfrm>
          <a:prstGeom prst="rect">
            <a:avLst/>
          </a:prstGeom>
        </p:spPr>
        <p:txBody>
          <a:bodyPr>
            <a:spAutoFit/>
          </a:bodyPr>
          <a:lstStyle/>
          <a:p>
            <a:pPr>
              <a:defRPr/>
            </a:pP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）合成纤维吊装带是钢丝绳的换代产品，比较轻便，操作起来安全、简易、快捷，减少了对人体反向伤害的可能性。</a:t>
            </a:r>
            <a:endParaRPr lang="zh-CN" altLang="en-US" sz="2400" dirty="0">
              <a:latin typeface="微软雅黑" pitchFamily="34" charset="-122"/>
              <a:ea typeface="微软雅黑" pitchFamily="34" charset="-122"/>
            </a:endParaRPr>
          </a:p>
          <a:p>
            <a:pPr>
              <a:defRPr/>
            </a:pP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en-US" sz="2400" dirty="0">
                <a:latin typeface="微软雅黑" pitchFamily="34" charset="-122"/>
                <a:ea typeface="微软雅黑" pitchFamily="34" charset="-122"/>
              </a:rPr>
              <a:t>）</a:t>
            </a: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使用过程中有减震、不腐蚀、不导电、易燃易爆环境下无火星</a:t>
            </a:r>
            <a:endParaRPr lang="en-US" altLang="zh-CN"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）对被吊物品表面无损伤、损害。</a:t>
            </a:r>
            <a:endParaRPr lang="en-US" altLang="zh-CN" sz="2400" dirty="0">
              <a:latin typeface="微软雅黑" pitchFamily="34" charset="-122"/>
              <a:ea typeface="微软雅黑" pitchFamily="34" charset="-122"/>
            </a:endParaRPr>
          </a:p>
          <a:p>
            <a:pPr>
              <a:defRPr/>
            </a:pP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4</a:t>
            </a:r>
            <a:r>
              <a:rPr lang="zh-CN" altLang="en-US" sz="2400" dirty="0">
                <a:latin typeface="微软雅黑" pitchFamily="34" charset="-122"/>
                <a:ea typeface="微软雅黑" pitchFamily="34" charset="-122"/>
              </a:rPr>
              <a:t>）由承载芯和耐磨套管组成，外套管不承重，只起保护作用，使吊带使用寿命增长。</a:t>
            </a:r>
            <a:endParaRPr lang="zh-CN" altLang="en-US" sz="2400" dirty="0">
              <a:latin typeface="微软雅黑" pitchFamily="34" charset="-122"/>
              <a:ea typeface="微软雅黑" pitchFamily="34" charset="-122"/>
            </a:endParaRPr>
          </a:p>
          <a:p>
            <a:pPr>
              <a:defRPr/>
            </a:pP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5</a:t>
            </a:r>
            <a:r>
              <a:rPr lang="zh-CN" altLang="en-US" sz="2400" dirty="0">
                <a:latin typeface="微软雅黑" pitchFamily="34" charset="-122"/>
                <a:ea typeface="微软雅黑" pitchFamily="34" charset="-122"/>
              </a:rPr>
              <a:t>）在严重超载或长期使用造成承载芯有局部损伤时，其外套首先断裂警示，避免事故发生。</a:t>
            </a:r>
            <a:endParaRPr lang="zh-CN" altLang="en-US" sz="2400" dirty="0">
              <a:latin typeface="微软雅黑" pitchFamily="34" charset="-122"/>
              <a:ea typeface="微软雅黑" pitchFamily="34" charset="-122"/>
            </a:endParaRPr>
          </a:p>
          <a:p>
            <a:pPr>
              <a:defRPr/>
            </a:pP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6</a:t>
            </a:r>
            <a:r>
              <a:rPr lang="zh-CN" altLang="en-US" sz="2400" dirty="0">
                <a:latin typeface="微软雅黑" pitchFamily="34" charset="-122"/>
                <a:ea typeface="微软雅黑" pitchFamily="34" charset="-122"/>
              </a:rPr>
              <a:t>）</a:t>
            </a: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只要外套完好，吊带就是完好的，日常安全检查一目了然。</a:t>
            </a:r>
            <a:endPar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3" name="Rectangle 3"/>
          <p:cNvSpPr txBox="1">
            <a:spLocks noChangeArrowheads="1"/>
          </p:cNvSpPr>
          <p:nvPr/>
        </p:nvSpPr>
        <p:spPr>
          <a:xfrm>
            <a:off x="6169025" y="4694238"/>
            <a:ext cx="477838" cy="1649412"/>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扁</a:t>
            </a:r>
            <a:endParaRPr lang="en-US" altLang="zh-CN" sz="2400" b="1" dirty="0" smtClean="0">
              <a:solidFill>
                <a:srgbClr val="FF3300"/>
              </a:solidFill>
              <a:effectLst>
                <a:outerShdw blurRad="38100" dist="38100" dir="2700000" algn="tl">
                  <a:srgbClr val="000000">
                    <a:alpha val="43137"/>
                  </a:srgbClr>
                </a:outerShdw>
              </a:effectLst>
            </a:endParaRPr>
          </a:p>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平</a:t>
            </a:r>
            <a:endParaRPr lang="en-US" altLang="zh-CN" sz="2400" b="1" dirty="0" smtClean="0">
              <a:solidFill>
                <a:srgbClr val="FF3300"/>
              </a:solidFill>
              <a:effectLst>
                <a:outerShdw blurRad="38100" dist="38100" dir="2700000" algn="tl">
                  <a:srgbClr val="000000">
                    <a:alpha val="43137"/>
                  </a:srgbClr>
                </a:outerShdw>
              </a:effectLst>
            </a:endParaRPr>
          </a:p>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吊</a:t>
            </a:r>
            <a:endParaRPr lang="en-US" altLang="zh-CN" sz="2400" b="1" dirty="0" smtClean="0">
              <a:solidFill>
                <a:srgbClr val="FF3300"/>
              </a:solidFill>
              <a:effectLst>
                <a:outerShdw blurRad="38100" dist="38100" dir="2700000" algn="tl">
                  <a:srgbClr val="000000">
                    <a:alpha val="43137"/>
                  </a:srgbClr>
                </a:outerShdw>
              </a:effectLst>
            </a:endParaRPr>
          </a:p>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带</a:t>
            </a:r>
            <a:endParaRPr lang="zh-CN" altLang="en-US" sz="2400" b="1" dirty="0" smtClean="0">
              <a:solidFill>
                <a:srgbClr val="FF3300"/>
              </a:solidFill>
              <a:effectLst>
                <a:outerShdw blurRad="38100" dist="38100" dir="2700000" algn="tl">
                  <a:srgbClr val="000000">
                    <a:alpha val="43137"/>
                  </a:srgbClr>
                </a:outerShdw>
              </a:effectLst>
            </a:endParaRPr>
          </a:p>
          <a:p>
            <a:pPr marL="0" indent="0">
              <a:defRPr/>
            </a:pPr>
            <a:endParaRPr lang="zh-CN" altLang="en-US" sz="2400" b="1" dirty="0">
              <a:solidFill>
                <a:srgbClr val="FF3300"/>
              </a:solidFill>
              <a:effectLst>
                <a:outerShdw blurRad="38100" dist="38100" dir="2700000" algn="tl">
                  <a:srgbClr val="000000">
                    <a:alpha val="43137"/>
                  </a:srgbClr>
                </a:outerShdw>
              </a:effectLst>
            </a:endParaRPr>
          </a:p>
        </p:txBody>
      </p:sp>
      <p:pic>
        <p:nvPicPr>
          <p:cNvPr id="43" name="Picture 4"/>
          <p:cNvPicPr>
            <a:picLocks noChangeAspect="1" noChangeArrowheads="1"/>
          </p:cNvPicPr>
          <p:nvPr/>
        </p:nvPicPr>
        <p:blipFill>
          <a:blip r:embed="rId1"/>
          <a:srcRect/>
          <a:stretch>
            <a:fillRect/>
          </a:stretch>
        </p:blipFill>
        <p:spPr bwMode="auto">
          <a:xfrm>
            <a:off x="7292975" y="4792663"/>
            <a:ext cx="2327275" cy="1552575"/>
          </a:xfrm>
          <a:prstGeom prst="rect">
            <a:avLst/>
          </a:prstGeom>
          <a:noFill/>
          <a:ln w="9525">
            <a:noFill/>
            <a:miter lim="800000"/>
            <a:headEnd/>
            <a:tailEnd/>
          </a:ln>
        </p:spPr>
      </p:pic>
      <p:pic>
        <p:nvPicPr>
          <p:cNvPr id="44" name="Picture 5"/>
          <p:cNvPicPr>
            <a:picLocks noChangeAspect="1" noChangeArrowheads="1"/>
          </p:cNvPicPr>
          <p:nvPr/>
        </p:nvPicPr>
        <p:blipFill>
          <a:blip r:embed="rId6"/>
          <a:srcRect/>
          <a:stretch>
            <a:fillRect/>
          </a:stretch>
        </p:blipFill>
        <p:spPr bwMode="auto">
          <a:xfrm>
            <a:off x="3121025" y="4833938"/>
            <a:ext cx="2325688" cy="1511300"/>
          </a:xfrm>
          <a:prstGeom prst="rect">
            <a:avLst/>
          </a:prstGeom>
          <a:noFill/>
          <a:ln w="9525">
            <a:noFill/>
            <a:miter lim="800000"/>
            <a:headEnd/>
            <a:tailEnd/>
          </a:ln>
        </p:spPr>
      </p:pic>
      <p:sp>
        <p:nvSpPr>
          <p:cNvPr id="45" name="Rectangle 3"/>
          <p:cNvSpPr txBox="1">
            <a:spLocks noChangeArrowheads="1"/>
          </p:cNvSpPr>
          <p:nvPr/>
        </p:nvSpPr>
        <p:spPr>
          <a:xfrm>
            <a:off x="2300288" y="4694238"/>
            <a:ext cx="479425" cy="1649412"/>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柔性吊</a:t>
            </a:r>
            <a:endParaRPr lang="en-US" altLang="zh-CN" sz="2400" b="1" dirty="0" smtClean="0">
              <a:solidFill>
                <a:srgbClr val="FF3300"/>
              </a:solidFill>
              <a:effectLst>
                <a:outerShdw blurRad="38100" dist="38100" dir="2700000" algn="tl">
                  <a:srgbClr val="000000">
                    <a:alpha val="43137"/>
                  </a:srgbClr>
                </a:outerShdw>
              </a:effectLst>
            </a:endParaRPr>
          </a:p>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带</a:t>
            </a:r>
            <a:endParaRPr lang="zh-CN" altLang="en-US" sz="2400" b="1" dirty="0" smtClean="0">
              <a:solidFill>
                <a:srgbClr val="FF3300"/>
              </a:solidFill>
              <a:effectLst>
                <a:outerShdw blurRad="38100" dist="38100" dir="2700000" algn="tl">
                  <a:srgbClr val="000000">
                    <a:alpha val="43137"/>
                  </a:srgbClr>
                </a:outerShdw>
              </a:effectLst>
            </a:endParaRPr>
          </a:p>
          <a:p>
            <a:pPr marL="0" indent="0">
              <a:defRPr/>
            </a:pPr>
            <a:endParaRPr lang="zh-CN" altLang="en-US" sz="2400" b="1" dirty="0">
              <a:solidFill>
                <a:srgbClr val="FF3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fade">
                                      <p:cBhvr>
                                        <p:cTn id="18" dur="1000"/>
                                        <p:tgtEl>
                                          <p:spTgt spid="23">
                                            <p:txEl>
                                              <p:pRg st="0" end="0"/>
                                            </p:txEl>
                                          </p:spTgt>
                                        </p:tgtEl>
                                      </p:cBhvr>
                                    </p:animEffect>
                                    <p:anim calcmode="lin" valueType="num">
                                      <p:cBhvr>
                                        <p:cTn id="19"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1000"/>
                                        <p:tgtEl>
                                          <p:spTgt spid="23">
                                            <p:txEl>
                                              <p:pRg st="1" end="1"/>
                                            </p:txEl>
                                          </p:spTgt>
                                        </p:tgtEl>
                                      </p:cBhvr>
                                    </p:animEffect>
                                    <p:anim calcmode="lin" valueType="num">
                                      <p:cBhvr>
                                        <p:cTn id="2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3">
                                            <p:txEl>
                                              <p:pRg st="2" end="2"/>
                                            </p:txEl>
                                          </p:spTgt>
                                        </p:tgtEl>
                                        <p:attrNameLst>
                                          <p:attrName>style.visibility</p:attrName>
                                        </p:attrNameLst>
                                      </p:cBhvr>
                                      <p:to>
                                        <p:strVal val="visible"/>
                                      </p:to>
                                    </p:set>
                                    <p:animEffect transition="in" filter="fade">
                                      <p:cBhvr>
                                        <p:cTn id="30" dur="1000"/>
                                        <p:tgtEl>
                                          <p:spTgt spid="23">
                                            <p:txEl>
                                              <p:pRg st="2" end="2"/>
                                            </p:txEl>
                                          </p:spTgt>
                                        </p:tgtEl>
                                      </p:cBhvr>
                                    </p:animEffect>
                                    <p:anim calcmode="lin" valueType="num">
                                      <p:cBhvr>
                                        <p:cTn id="31"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1000"/>
                                        <p:tgtEl>
                                          <p:spTgt spid="23">
                                            <p:txEl>
                                              <p:pRg st="3" end="3"/>
                                            </p:txEl>
                                          </p:spTgt>
                                        </p:tgtEl>
                                      </p:cBhvr>
                                    </p:animEffect>
                                    <p:anim calcmode="lin" valueType="num">
                                      <p:cBhvr>
                                        <p:cTn id="37"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5" presetClass="entr" presetSubtype="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45" dur="1000" fill="hold"/>
                                        <p:tgtEl>
                                          <p:spTgt spid="4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4"/>
                                        </p:tgtEl>
                                      </p:cBhvr>
                                    </p:animEffect>
                                  </p:childTnLst>
                                </p:cTn>
                              </p:par>
                            </p:childTnLst>
                          </p:cTn>
                        </p:par>
                        <p:par>
                          <p:cTn id="50" fill="hold">
                            <p:stCondLst>
                              <p:cond delay="6000"/>
                            </p:stCondLst>
                            <p:childTnLst>
                              <p:par>
                                <p:cTn id="51" presetID="25" presetClass="entr" presetSubtype="0"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56" dur="1000" fill="hold"/>
                                        <p:tgtEl>
                                          <p:spTgt spid="43"/>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3"/>
                                        </p:tgtEl>
                                      </p:cBhvr>
                                    </p:animEffect>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45">
                                            <p:txEl>
                                              <p:pRg st="0" end="0"/>
                                            </p:txEl>
                                          </p:spTgt>
                                        </p:tgtEl>
                                        <p:attrNameLst>
                                          <p:attrName>style.visibility</p:attrName>
                                        </p:attrNameLst>
                                      </p:cBhvr>
                                      <p:to>
                                        <p:strVal val="visible"/>
                                      </p:to>
                                    </p:set>
                                    <p:animEffect transition="in" filter="fade">
                                      <p:cBhvr>
                                        <p:cTn id="64" dur="1000"/>
                                        <p:tgtEl>
                                          <p:spTgt spid="45">
                                            <p:txEl>
                                              <p:pRg st="0" end="0"/>
                                            </p:txEl>
                                          </p:spTgt>
                                        </p:tgtEl>
                                      </p:cBhvr>
                                    </p:animEffect>
                                    <p:anim calcmode="lin" valueType="num">
                                      <p:cBhvr>
                                        <p:cTn id="65"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45">
                                            <p:txEl>
                                              <p:pRg st="1" end="1"/>
                                            </p:txEl>
                                          </p:spTgt>
                                        </p:tgtEl>
                                        <p:attrNameLst>
                                          <p:attrName>style.visibility</p:attrName>
                                        </p:attrNameLst>
                                      </p:cBhvr>
                                      <p:to>
                                        <p:strVal val="visible"/>
                                      </p:to>
                                    </p:set>
                                    <p:animEffect transition="in" filter="fade">
                                      <p:cBhvr>
                                        <p:cTn id="70" dur="1000"/>
                                        <p:tgtEl>
                                          <p:spTgt spid="45">
                                            <p:txEl>
                                              <p:pRg st="1" end="1"/>
                                            </p:txEl>
                                          </p:spTgt>
                                        </p:tgtEl>
                                      </p:cBhvr>
                                    </p:animEffect>
                                    <p:anim calcmode="lin" valueType="num">
                                      <p:cBhvr>
                                        <p:cTn id="71"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build="p"/>
      <p:bldP spid="45" grpId="0" autoUpdateAnimBg="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1"/>
          <a:srcRect/>
          <a:stretch>
            <a:fillRect/>
          </a:stretch>
        </p:blipFill>
        <p:spPr bwMode="auto">
          <a:xfrm>
            <a:off x="639763" y="1306513"/>
            <a:ext cx="1506537" cy="1316037"/>
          </a:xfrm>
          <a:prstGeom prst="rect">
            <a:avLst/>
          </a:prstGeom>
          <a:noFill/>
          <a:ln w="9525">
            <a:noFill/>
            <a:miter lim="800000"/>
            <a:headEnd/>
            <a:tailEnd/>
          </a:ln>
        </p:spPr>
      </p:pic>
      <p:sp>
        <p:nvSpPr>
          <p:cNvPr id="1030"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1032"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1033" name="组合 18"/>
          <p:cNvGrpSpPr/>
          <p:nvPr/>
        </p:nvGrpSpPr>
        <p:grpSpPr bwMode="auto">
          <a:xfrm>
            <a:off x="500063" y="1143000"/>
            <a:ext cx="1785937" cy="1643063"/>
            <a:chOff x="571471" y="1142984"/>
            <a:chExt cx="1714512" cy="1643074"/>
          </a:xfrm>
        </p:grpSpPr>
        <p:sp>
          <p:nvSpPr>
            <p:cNvPr id="41" name="矩形 10"/>
            <p:cNvSpPr>
              <a:spLocks noChangeArrowheads="1"/>
            </p:cNvSpPr>
            <p:nvPr>
              <p:custDataLst>
                <p:tags r:id="rId4"/>
              </p:custDataLst>
            </p:nvPr>
          </p:nvSpPr>
          <p:spPr bwMode="auto">
            <a:xfrm flipH="1">
              <a:off x="606523" y="1643050"/>
              <a:ext cx="1644408"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sym typeface="宋体" charset="-122"/>
                </a:rPr>
                <a:t>吊装带</a:t>
              </a:r>
              <a:endParaRPr lang="en-US" altLang="zh-CN" sz="2300" b="1" dirty="0">
                <a:solidFill>
                  <a:srgbClr val="FF0000"/>
                </a:solidFill>
                <a:latin typeface="Impact"/>
                <a:ea typeface="微软雅黑" pitchFamily="34" charset="-122"/>
                <a:sym typeface="宋体" charset="-122"/>
              </a:endParaRPr>
            </a:p>
            <a:p>
              <a:pPr algn="ctr">
                <a:lnSpc>
                  <a:spcPct val="90000"/>
                </a:lnSpc>
                <a:defRPr/>
              </a:pPr>
              <a:r>
                <a:rPr lang="zh-CN" altLang="en-US" sz="2300" b="1" dirty="0">
                  <a:solidFill>
                    <a:srgbClr val="FF0000"/>
                  </a:solidFill>
                  <a:latin typeface="Impact"/>
                  <a:ea typeface="微软雅黑" pitchFamily="34" charset="-122"/>
                  <a:sym typeface="宋体" charset="-122"/>
                </a:rPr>
                <a:t>（分类）</a:t>
              </a:r>
              <a:endParaRPr lang="zh-CN" altLang="zh-CN" sz="2300" b="1" dirty="0">
                <a:solidFill>
                  <a:srgbClr val="FF0000"/>
                </a:solidFill>
                <a:latin typeface="Impact"/>
                <a:ea typeface="微软雅黑" pitchFamily="34" charset="-122"/>
                <a:sym typeface="宋体"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2" name="Text Box 5"/>
          <p:cNvSpPr txBox="1">
            <a:spLocks noChangeArrowheads="1"/>
          </p:cNvSpPr>
          <p:nvPr/>
        </p:nvSpPr>
        <p:spPr bwMode="auto">
          <a:xfrm>
            <a:off x="2819400" y="5846763"/>
            <a:ext cx="2089150" cy="366712"/>
          </a:xfrm>
          <a:prstGeom prst="rect">
            <a:avLst/>
          </a:prstGeom>
          <a:noFill/>
          <a:ln w="9525" algn="ctr">
            <a:noFill/>
            <a:miter lim="800000"/>
          </a:ln>
        </p:spPr>
        <p:txBody>
          <a:bodyPr>
            <a:spAutoFit/>
          </a:bodyPr>
          <a:lstStyle/>
          <a:p>
            <a:r>
              <a:rPr lang="en-US" altLang="zh-CN"/>
              <a:t>A</a:t>
            </a:r>
            <a:r>
              <a:rPr lang="zh-CN" altLang="en-US"/>
              <a:t>类环形吊装带</a:t>
            </a:r>
            <a:endParaRPr lang="zh-CN" altLang="en-US"/>
          </a:p>
        </p:txBody>
      </p:sp>
      <p:sp>
        <p:nvSpPr>
          <p:cNvPr id="3" name="Text Box 6"/>
          <p:cNvSpPr txBox="1">
            <a:spLocks noChangeArrowheads="1"/>
          </p:cNvSpPr>
          <p:nvPr/>
        </p:nvSpPr>
        <p:spPr bwMode="auto">
          <a:xfrm>
            <a:off x="5916613" y="5791200"/>
            <a:ext cx="2089150" cy="366713"/>
          </a:xfrm>
          <a:prstGeom prst="rect">
            <a:avLst/>
          </a:prstGeom>
          <a:noFill/>
          <a:ln w="9525" algn="ctr">
            <a:noFill/>
            <a:miter lim="800000"/>
          </a:ln>
        </p:spPr>
        <p:txBody>
          <a:bodyPr>
            <a:spAutoFit/>
          </a:bodyPr>
          <a:lstStyle/>
          <a:p>
            <a:r>
              <a:rPr lang="en-US" altLang="zh-CN"/>
              <a:t>B</a:t>
            </a:r>
            <a:r>
              <a:rPr lang="zh-CN" altLang="en-US"/>
              <a:t>类双眼型吊装带</a:t>
            </a:r>
            <a:endParaRPr lang="zh-CN" altLang="en-US"/>
          </a:p>
        </p:txBody>
      </p:sp>
      <p:sp>
        <p:nvSpPr>
          <p:cNvPr id="4" name="Text Box 7"/>
          <p:cNvSpPr txBox="1">
            <a:spLocks noChangeArrowheads="1"/>
          </p:cNvSpPr>
          <p:nvPr/>
        </p:nvSpPr>
        <p:spPr bwMode="auto">
          <a:xfrm>
            <a:off x="9167813" y="5791200"/>
            <a:ext cx="2089150" cy="366713"/>
          </a:xfrm>
          <a:prstGeom prst="rect">
            <a:avLst/>
          </a:prstGeom>
          <a:noFill/>
          <a:ln w="9525" algn="ctr">
            <a:noFill/>
            <a:miter lim="800000"/>
          </a:ln>
        </p:spPr>
        <p:txBody>
          <a:bodyPr>
            <a:spAutoFit/>
          </a:bodyPr>
          <a:lstStyle/>
          <a:p>
            <a:r>
              <a:rPr lang="en-US" altLang="zh-CN"/>
              <a:t>B</a:t>
            </a:r>
            <a:r>
              <a:rPr lang="zh-CN" altLang="en-US"/>
              <a:t>类环形吊装带</a:t>
            </a:r>
            <a:endParaRPr lang="zh-CN" altLang="en-US"/>
          </a:p>
        </p:txBody>
      </p:sp>
      <p:sp>
        <p:nvSpPr>
          <p:cNvPr id="20" name="AutoShape 8"/>
          <p:cNvSpPr>
            <a:spLocks noChangeArrowheads="1"/>
          </p:cNvSpPr>
          <p:nvPr/>
        </p:nvSpPr>
        <p:spPr bwMode="auto">
          <a:xfrm>
            <a:off x="898525" y="3052763"/>
            <a:ext cx="989013" cy="1809750"/>
          </a:xfrm>
          <a:prstGeom prst="wedgeRoundRectCallout">
            <a:avLst>
              <a:gd name="adj1" fmla="val 190038"/>
              <a:gd name="adj2" fmla="val 23269"/>
              <a:gd name="adj3" fmla="val 16667"/>
            </a:avLst>
          </a:prstGeom>
          <a:solidFill>
            <a:srgbClr val="0070C0"/>
          </a:solidFill>
          <a:ln>
            <a:noFill/>
          </a:ln>
          <a:effectLst/>
        </p:spPr>
        <p:txBody>
          <a:bodyPr/>
          <a:lstStyle/>
          <a:p>
            <a:pPr algn="ctr">
              <a:defRPr/>
            </a:pPr>
            <a:r>
              <a:rPr lang="zh-CN" altLang="en-US" b="1" dirty="0">
                <a:solidFill>
                  <a:srgbClr val="EAEAEA"/>
                </a:solidFill>
                <a:effectLst>
                  <a:outerShdw blurRad="38100" dist="38100" dir="2700000" algn="tl">
                    <a:srgbClr val="000000">
                      <a:alpha val="43137"/>
                    </a:srgbClr>
                  </a:outerShdw>
                </a:effectLst>
                <a:latin typeface="宋体" charset="-122"/>
              </a:rPr>
              <a:t>吊带多使用于石油管道等设备吊装</a:t>
            </a:r>
            <a:endParaRPr lang="zh-CN" altLang="en-US" b="1" dirty="0">
              <a:solidFill>
                <a:srgbClr val="EAEAEA"/>
              </a:solidFill>
              <a:effectLst>
                <a:outerShdw blurRad="38100" dist="38100" dir="2700000" algn="tl">
                  <a:srgbClr val="000000">
                    <a:alpha val="43137"/>
                  </a:srgbClr>
                </a:outerShdw>
              </a:effectLst>
              <a:latin typeface="宋体" charset="-122"/>
            </a:endParaRPr>
          </a:p>
        </p:txBody>
      </p:sp>
      <p:pic>
        <p:nvPicPr>
          <p:cNvPr id="1025" name="图片 1024"/>
          <p:cNvPicPr>
            <a:picLocks noChangeAspect="1"/>
          </p:cNvPicPr>
          <p:nvPr/>
        </p:nvPicPr>
        <p:blipFill>
          <a:blip r:embed="rId6"/>
          <a:stretch>
            <a:fillRect/>
          </a:stretch>
        </p:blipFill>
        <p:spPr>
          <a:xfrm>
            <a:off x="3225800" y="1143000"/>
            <a:ext cx="1079500" cy="4419600"/>
          </a:xfrm>
          <a:prstGeom prst="rect">
            <a:avLst/>
          </a:prstGeom>
          <a:noFill/>
          <a:ln w="9525">
            <a:noFill/>
          </a:ln>
        </p:spPr>
      </p:pic>
      <p:pic>
        <p:nvPicPr>
          <p:cNvPr id="1029" name="图片 1028"/>
          <p:cNvPicPr>
            <a:picLocks noChangeAspect="1"/>
          </p:cNvPicPr>
          <p:nvPr/>
        </p:nvPicPr>
        <p:blipFill>
          <a:blip r:embed="rId7"/>
          <a:stretch>
            <a:fillRect/>
          </a:stretch>
        </p:blipFill>
        <p:spPr>
          <a:xfrm>
            <a:off x="5994400" y="1143000"/>
            <a:ext cx="1752600" cy="4394200"/>
          </a:xfrm>
          <a:prstGeom prst="rect">
            <a:avLst/>
          </a:prstGeom>
          <a:noFill/>
          <a:ln w="9525">
            <a:noFill/>
          </a:ln>
        </p:spPr>
      </p:pic>
      <p:pic>
        <p:nvPicPr>
          <p:cNvPr id="1031" name="图片 1030"/>
          <p:cNvPicPr>
            <a:picLocks noChangeAspect="1"/>
          </p:cNvPicPr>
          <p:nvPr/>
        </p:nvPicPr>
        <p:blipFill>
          <a:blip r:embed="rId8"/>
          <a:stretch>
            <a:fillRect/>
          </a:stretch>
        </p:blipFill>
        <p:spPr>
          <a:xfrm>
            <a:off x="9017000" y="1295400"/>
            <a:ext cx="1866900" cy="3657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1"/>
          <a:srcRect/>
          <a:stretch>
            <a:fillRect/>
          </a:stretch>
        </p:blipFill>
        <p:spPr bwMode="auto">
          <a:xfrm>
            <a:off x="639763" y="1306513"/>
            <a:ext cx="1943100" cy="1316037"/>
          </a:xfrm>
          <a:prstGeom prst="rect">
            <a:avLst/>
          </a:prstGeom>
          <a:noFill/>
          <a:ln w="9525">
            <a:noFill/>
            <a:miter lim="800000"/>
            <a:headEnd/>
            <a:tailEnd/>
          </a:ln>
        </p:spPr>
      </p:pic>
      <p:sp>
        <p:nvSpPr>
          <p:cNvPr id="38915"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8917"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38918"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sym typeface="宋体" charset="-122"/>
                </a:rPr>
                <a:t>吊装带</a:t>
              </a:r>
              <a:endParaRPr lang="en-US" altLang="zh-CN" sz="2300" b="1" dirty="0">
                <a:solidFill>
                  <a:srgbClr val="FF0000"/>
                </a:solidFill>
                <a:latin typeface="Impact"/>
                <a:ea typeface="微软雅黑" pitchFamily="34" charset="-122"/>
                <a:sym typeface="宋体" charset="-122"/>
              </a:endParaRPr>
            </a:p>
            <a:p>
              <a:pPr algn="ctr">
                <a:lnSpc>
                  <a:spcPct val="90000"/>
                </a:lnSpc>
                <a:defRPr/>
              </a:pPr>
              <a:r>
                <a:rPr lang="zh-CN" altLang="en-US" sz="2300" b="1" dirty="0">
                  <a:solidFill>
                    <a:srgbClr val="FF0000"/>
                  </a:solidFill>
                  <a:latin typeface="Impact"/>
                  <a:ea typeface="微软雅黑" pitchFamily="34" charset="-122"/>
                  <a:sym typeface="宋体" charset="-122"/>
                </a:rPr>
                <a:t>（吨位识别）</a:t>
              </a:r>
              <a:endParaRPr lang="zh-CN" altLang="zh-CN" sz="2300" b="1" dirty="0">
                <a:solidFill>
                  <a:srgbClr val="FF0000"/>
                </a:solidFill>
                <a:latin typeface="Impact"/>
                <a:ea typeface="微软雅黑" pitchFamily="34" charset="-122"/>
                <a:sym typeface="宋体"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6" name="TextBox 15"/>
          <p:cNvSpPr txBox="1">
            <a:spLocks noChangeArrowheads="1"/>
          </p:cNvSpPr>
          <p:nvPr/>
        </p:nvSpPr>
        <p:spPr bwMode="auto">
          <a:xfrm>
            <a:off x="3227388" y="1054100"/>
            <a:ext cx="8074025" cy="830263"/>
          </a:xfrm>
          <a:prstGeom prst="rect">
            <a:avLst/>
          </a:prstGeom>
          <a:noFill/>
          <a:ln w="9525">
            <a:noFill/>
            <a:miter lim="800000"/>
          </a:ln>
        </p:spPr>
        <p:txBody>
          <a:bodyPr>
            <a:spAutoFit/>
          </a:bodyPr>
          <a:lstStyle/>
          <a:p>
            <a:pPr eaLnBrk="1" hangingPunct="1"/>
            <a:r>
              <a:rPr lang="zh-CN" altLang="en-US" sz="2400">
                <a:latin typeface="微软雅黑" pitchFamily="34" charset="-122"/>
                <a:ea typeface="微软雅黑" pitchFamily="34" charset="-122"/>
              </a:rPr>
              <a:t>       吊装带使用年限为</a:t>
            </a:r>
            <a:r>
              <a:rPr lang="en-US" altLang="zh-CN" sz="2400">
                <a:latin typeface="微软雅黑" pitchFamily="34" charset="-122"/>
                <a:ea typeface="微软雅黑" pitchFamily="34" charset="-122"/>
              </a:rPr>
              <a:t>2</a:t>
            </a:r>
            <a:r>
              <a:rPr lang="zh-CN" altLang="en-US" sz="2400">
                <a:latin typeface="微软雅黑" pitchFamily="34" charset="-122"/>
                <a:ea typeface="微软雅黑" pitchFamily="34" charset="-122"/>
              </a:rPr>
              <a:t>年，一般采用国际色标来区分吨位，详细见下图：</a:t>
            </a:r>
            <a:endParaRPr lang="zh-CN" altLang="en-US" sz="2400">
              <a:latin typeface="微软雅黑" pitchFamily="34" charset="-122"/>
              <a:ea typeface="微软雅黑" pitchFamily="34" charset="-122"/>
            </a:endParaRPr>
          </a:p>
        </p:txBody>
      </p:sp>
      <p:cxnSp>
        <p:nvCxnSpPr>
          <p:cNvPr id="22" name="直接连接符 21"/>
          <p:cNvCxnSpPr/>
          <p:nvPr/>
        </p:nvCxnSpPr>
        <p:spPr>
          <a:xfrm>
            <a:off x="4195763" y="2481263"/>
            <a:ext cx="5857875" cy="1587"/>
          </a:xfrm>
          <a:prstGeom prst="line">
            <a:avLst/>
          </a:prstGeom>
          <a:ln w="25400">
            <a:solidFill>
              <a:srgbClr val="8C158C"/>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4265613" y="2019300"/>
            <a:ext cx="1320800" cy="461963"/>
          </a:xfrm>
          <a:prstGeom prst="rect">
            <a:avLst/>
          </a:prstGeom>
          <a:noFill/>
          <a:ln w="9525">
            <a:noFill/>
            <a:miter lim="800000"/>
          </a:ln>
        </p:spPr>
        <p:txBody>
          <a:bodyPr lIns="0" rIns="0">
            <a:spAutoFit/>
          </a:bodyPr>
          <a:lstStyle/>
          <a:p>
            <a:pPr algn="ctr" eaLnBrk="1" hangingPunct="1"/>
            <a:r>
              <a:rPr lang="en-US" altLang="zh-CN" sz="2400">
                <a:solidFill>
                  <a:srgbClr val="8C158C"/>
                </a:solidFill>
                <a:latin typeface="微软雅黑" pitchFamily="34" charset="-122"/>
                <a:ea typeface="微软雅黑" pitchFamily="34" charset="-122"/>
              </a:rPr>
              <a:t>1000kg</a:t>
            </a:r>
            <a:endParaRPr lang="zh-CN" altLang="en-US" sz="2400">
              <a:solidFill>
                <a:srgbClr val="8C158C"/>
              </a:solidFill>
              <a:latin typeface="微软雅黑" pitchFamily="34" charset="-122"/>
              <a:ea typeface="微软雅黑" pitchFamily="34" charset="-122"/>
            </a:endParaRPr>
          </a:p>
        </p:txBody>
      </p:sp>
      <p:sp>
        <p:nvSpPr>
          <p:cNvPr id="27" name="TextBox 26"/>
          <p:cNvSpPr txBox="1">
            <a:spLocks noChangeArrowheads="1"/>
          </p:cNvSpPr>
          <p:nvPr/>
        </p:nvSpPr>
        <p:spPr bwMode="auto">
          <a:xfrm>
            <a:off x="8942388" y="2019300"/>
            <a:ext cx="1143000" cy="461963"/>
          </a:xfrm>
          <a:prstGeom prst="rect">
            <a:avLst/>
          </a:prstGeom>
          <a:noFill/>
          <a:ln w="9525">
            <a:noFill/>
            <a:miter lim="800000"/>
          </a:ln>
        </p:spPr>
        <p:txBody>
          <a:bodyPr lIns="0" rIns="0">
            <a:spAutoFit/>
          </a:bodyPr>
          <a:lstStyle/>
          <a:p>
            <a:pPr algn="ctr" eaLnBrk="1" hangingPunct="1"/>
            <a:r>
              <a:rPr lang="zh-CN" altLang="en-US" sz="2400">
                <a:solidFill>
                  <a:srgbClr val="8C158C"/>
                </a:solidFill>
                <a:latin typeface="微软雅黑" pitchFamily="34" charset="-122"/>
                <a:ea typeface="微软雅黑" pitchFamily="34" charset="-122"/>
              </a:rPr>
              <a:t>紫  色</a:t>
            </a:r>
            <a:endParaRPr lang="zh-CN" altLang="en-US" sz="2400">
              <a:solidFill>
                <a:srgbClr val="8C158C"/>
              </a:solidFill>
              <a:latin typeface="微软雅黑" pitchFamily="34" charset="-122"/>
              <a:ea typeface="微软雅黑" pitchFamily="34" charset="-122"/>
            </a:endParaRPr>
          </a:p>
        </p:txBody>
      </p:sp>
      <p:cxnSp>
        <p:nvCxnSpPr>
          <p:cNvPr id="28" name="直接连接符 27"/>
          <p:cNvCxnSpPr/>
          <p:nvPr/>
        </p:nvCxnSpPr>
        <p:spPr>
          <a:xfrm>
            <a:off x="4195763" y="3052763"/>
            <a:ext cx="5857875" cy="1587"/>
          </a:xfrm>
          <a:prstGeom prst="line">
            <a:avLst/>
          </a:prstGeom>
          <a:ln w="25400">
            <a:solidFill>
              <a:srgbClr val="3C9E32"/>
            </a:solidFill>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4265613" y="2590800"/>
            <a:ext cx="1320800" cy="461963"/>
          </a:xfrm>
          <a:prstGeom prst="rect">
            <a:avLst/>
          </a:prstGeom>
          <a:noFill/>
          <a:ln w="9525">
            <a:noFill/>
            <a:miter lim="800000"/>
          </a:ln>
        </p:spPr>
        <p:txBody>
          <a:bodyPr lIns="0" rIns="0">
            <a:spAutoFit/>
          </a:bodyPr>
          <a:lstStyle/>
          <a:p>
            <a:pPr algn="ctr" eaLnBrk="1" hangingPunct="1"/>
            <a:r>
              <a:rPr lang="en-US" altLang="zh-CN" sz="2400">
                <a:solidFill>
                  <a:srgbClr val="3C9E32"/>
                </a:solidFill>
                <a:latin typeface="微软雅黑" pitchFamily="34" charset="-122"/>
                <a:ea typeface="微软雅黑" pitchFamily="34" charset="-122"/>
              </a:rPr>
              <a:t>2000kg</a:t>
            </a:r>
            <a:endParaRPr lang="zh-CN" altLang="en-US" sz="2400">
              <a:solidFill>
                <a:srgbClr val="3C9E32"/>
              </a:solidFill>
              <a:latin typeface="微软雅黑" pitchFamily="34" charset="-122"/>
              <a:ea typeface="微软雅黑" pitchFamily="34" charset="-122"/>
            </a:endParaRPr>
          </a:p>
        </p:txBody>
      </p:sp>
      <p:sp>
        <p:nvSpPr>
          <p:cNvPr id="30" name="TextBox 29"/>
          <p:cNvSpPr txBox="1">
            <a:spLocks noChangeArrowheads="1"/>
          </p:cNvSpPr>
          <p:nvPr/>
        </p:nvSpPr>
        <p:spPr bwMode="auto">
          <a:xfrm>
            <a:off x="8942388" y="2590800"/>
            <a:ext cx="1143000" cy="461963"/>
          </a:xfrm>
          <a:prstGeom prst="rect">
            <a:avLst/>
          </a:prstGeom>
          <a:noFill/>
          <a:ln w="9525">
            <a:noFill/>
            <a:miter lim="800000"/>
          </a:ln>
        </p:spPr>
        <p:txBody>
          <a:bodyPr lIns="0" rIns="0">
            <a:spAutoFit/>
          </a:bodyPr>
          <a:lstStyle/>
          <a:p>
            <a:pPr algn="ctr" eaLnBrk="1" hangingPunct="1"/>
            <a:r>
              <a:rPr lang="zh-CN" altLang="en-US" sz="2400">
                <a:solidFill>
                  <a:srgbClr val="3C9E32"/>
                </a:solidFill>
                <a:latin typeface="微软雅黑" pitchFamily="34" charset="-122"/>
                <a:ea typeface="微软雅黑" pitchFamily="34" charset="-122"/>
              </a:rPr>
              <a:t>绿  色</a:t>
            </a:r>
            <a:endParaRPr lang="zh-CN" altLang="en-US" sz="2400">
              <a:solidFill>
                <a:srgbClr val="3C9E32"/>
              </a:solidFill>
              <a:latin typeface="微软雅黑" pitchFamily="34" charset="-122"/>
              <a:ea typeface="微软雅黑" pitchFamily="34" charset="-122"/>
            </a:endParaRPr>
          </a:p>
        </p:txBody>
      </p:sp>
      <p:cxnSp>
        <p:nvCxnSpPr>
          <p:cNvPr id="31" name="直接连接符 30"/>
          <p:cNvCxnSpPr/>
          <p:nvPr/>
        </p:nvCxnSpPr>
        <p:spPr>
          <a:xfrm>
            <a:off x="4195763" y="3624263"/>
            <a:ext cx="5857875" cy="158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4265613" y="3162300"/>
            <a:ext cx="1320800" cy="461963"/>
          </a:xfrm>
          <a:prstGeom prst="rect">
            <a:avLst/>
          </a:prstGeom>
          <a:noFill/>
          <a:ln w="9525">
            <a:noFill/>
            <a:miter lim="800000"/>
          </a:ln>
        </p:spPr>
        <p:txBody>
          <a:bodyPr lIns="0" rIns="0">
            <a:spAutoFit/>
          </a:bodyPr>
          <a:lstStyle/>
          <a:p>
            <a:pPr algn="ctr" eaLnBrk="1" hangingPunct="1"/>
            <a:r>
              <a:rPr lang="en-US" altLang="zh-CN" sz="2400">
                <a:solidFill>
                  <a:srgbClr val="FFC000"/>
                </a:solidFill>
                <a:latin typeface="微软雅黑" pitchFamily="34" charset="-122"/>
                <a:ea typeface="微软雅黑" pitchFamily="34" charset="-122"/>
              </a:rPr>
              <a:t>3000kg</a:t>
            </a:r>
            <a:endParaRPr lang="zh-CN" altLang="en-US" sz="2400">
              <a:solidFill>
                <a:srgbClr val="FFC000"/>
              </a:solidFill>
              <a:latin typeface="微软雅黑" pitchFamily="34" charset="-122"/>
              <a:ea typeface="微软雅黑" pitchFamily="34" charset="-122"/>
            </a:endParaRPr>
          </a:p>
        </p:txBody>
      </p:sp>
      <p:sp>
        <p:nvSpPr>
          <p:cNvPr id="33" name="TextBox 32"/>
          <p:cNvSpPr txBox="1">
            <a:spLocks noChangeArrowheads="1"/>
          </p:cNvSpPr>
          <p:nvPr/>
        </p:nvSpPr>
        <p:spPr bwMode="auto">
          <a:xfrm>
            <a:off x="8942388" y="3162300"/>
            <a:ext cx="1143000" cy="461963"/>
          </a:xfrm>
          <a:prstGeom prst="rect">
            <a:avLst/>
          </a:prstGeom>
          <a:noFill/>
          <a:ln w="9525">
            <a:noFill/>
            <a:miter lim="800000"/>
          </a:ln>
        </p:spPr>
        <p:txBody>
          <a:bodyPr lIns="0" rIns="0">
            <a:spAutoFit/>
          </a:bodyPr>
          <a:lstStyle/>
          <a:p>
            <a:pPr algn="ctr" eaLnBrk="1" hangingPunct="1"/>
            <a:r>
              <a:rPr lang="zh-CN" altLang="en-US" sz="2400">
                <a:solidFill>
                  <a:srgbClr val="FFC000"/>
                </a:solidFill>
                <a:latin typeface="微软雅黑" pitchFamily="34" charset="-122"/>
                <a:ea typeface="微软雅黑" pitchFamily="34" charset="-122"/>
              </a:rPr>
              <a:t>黄  色</a:t>
            </a:r>
            <a:endParaRPr lang="zh-CN" altLang="en-US" sz="2400">
              <a:solidFill>
                <a:srgbClr val="FFC000"/>
              </a:solidFill>
              <a:latin typeface="微软雅黑" pitchFamily="34" charset="-122"/>
              <a:ea typeface="微软雅黑" pitchFamily="34" charset="-122"/>
            </a:endParaRPr>
          </a:p>
        </p:txBody>
      </p:sp>
      <p:cxnSp>
        <p:nvCxnSpPr>
          <p:cNvPr id="34" name="直接连接符 33"/>
          <p:cNvCxnSpPr/>
          <p:nvPr/>
        </p:nvCxnSpPr>
        <p:spPr>
          <a:xfrm>
            <a:off x="4195763" y="4767263"/>
            <a:ext cx="5857875" cy="1587"/>
          </a:xfrm>
          <a:prstGeom prst="line">
            <a:avLst/>
          </a:prstGeom>
          <a:ln w="25400">
            <a:solidFill>
              <a:srgbClr val="DC0F14"/>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4265613" y="4305300"/>
            <a:ext cx="1320800" cy="461963"/>
          </a:xfrm>
          <a:prstGeom prst="rect">
            <a:avLst/>
          </a:prstGeom>
          <a:noFill/>
          <a:ln w="9525">
            <a:noFill/>
            <a:miter lim="800000"/>
          </a:ln>
        </p:spPr>
        <p:txBody>
          <a:bodyPr lIns="0" rIns="0">
            <a:spAutoFit/>
          </a:bodyPr>
          <a:lstStyle/>
          <a:p>
            <a:pPr algn="ctr" eaLnBrk="1" hangingPunct="1"/>
            <a:r>
              <a:rPr lang="en-US" altLang="zh-CN" sz="2400">
                <a:solidFill>
                  <a:srgbClr val="DC0F14"/>
                </a:solidFill>
                <a:latin typeface="微软雅黑" pitchFamily="34" charset="-122"/>
                <a:ea typeface="微软雅黑" pitchFamily="34" charset="-122"/>
              </a:rPr>
              <a:t>5000kg</a:t>
            </a:r>
            <a:endParaRPr lang="zh-CN" altLang="en-US" sz="2400">
              <a:solidFill>
                <a:srgbClr val="DC0F14"/>
              </a:solidFill>
              <a:latin typeface="微软雅黑" pitchFamily="34" charset="-122"/>
              <a:ea typeface="微软雅黑" pitchFamily="34" charset="-122"/>
            </a:endParaRPr>
          </a:p>
        </p:txBody>
      </p:sp>
      <p:sp>
        <p:nvSpPr>
          <p:cNvPr id="36" name="TextBox 35"/>
          <p:cNvSpPr txBox="1">
            <a:spLocks noChangeArrowheads="1"/>
          </p:cNvSpPr>
          <p:nvPr/>
        </p:nvSpPr>
        <p:spPr bwMode="auto">
          <a:xfrm>
            <a:off x="8942388" y="4305300"/>
            <a:ext cx="1143000" cy="461963"/>
          </a:xfrm>
          <a:prstGeom prst="rect">
            <a:avLst/>
          </a:prstGeom>
          <a:noFill/>
          <a:ln w="9525">
            <a:noFill/>
            <a:miter lim="800000"/>
          </a:ln>
        </p:spPr>
        <p:txBody>
          <a:bodyPr lIns="0" rIns="0">
            <a:spAutoFit/>
          </a:bodyPr>
          <a:lstStyle/>
          <a:p>
            <a:pPr algn="ctr" eaLnBrk="1" hangingPunct="1"/>
            <a:r>
              <a:rPr lang="zh-CN" altLang="en-US" sz="2400">
                <a:solidFill>
                  <a:srgbClr val="DC0F14"/>
                </a:solidFill>
                <a:latin typeface="微软雅黑" pitchFamily="34" charset="-122"/>
                <a:ea typeface="微软雅黑" pitchFamily="34" charset="-122"/>
              </a:rPr>
              <a:t>红  色</a:t>
            </a:r>
            <a:endParaRPr lang="zh-CN" altLang="en-US" sz="2400">
              <a:solidFill>
                <a:srgbClr val="DC0F14"/>
              </a:solidFill>
              <a:latin typeface="微软雅黑" pitchFamily="34" charset="-122"/>
              <a:ea typeface="微软雅黑" pitchFamily="34" charset="-122"/>
            </a:endParaRPr>
          </a:p>
        </p:txBody>
      </p:sp>
      <p:cxnSp>
        <p:nvCxnSpPr>
          <p:cNvPr id="37" name="直接连接符 36"/>
          <p:cNvCxnSpPr/>
          <p:nvPr/>
        </p:nvCxnSpPr>
        <p:spPr>
          <a:xfrm>
            <a:off x="4195763" y="5338763"/>
            <a:ext cx="5857875" cy="1587"/>
          </a:xfrm>
          <a:prstGeom prst="line">
            <a:avLst/>
          </a:prstGeom>
          <a:ln w="25400">
            <a:solidFill>
              <a:srgbClr val="821B05"/>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4265613" y="4876800"/>
            <a:ext cx="1320800" cy="461963"/>
          </a:xfrm>
          <a:prstGeom prst="rect">
            <a:avLst/>
          </a:prstGeom>
          <a:noFill/>
          <a:ln w="9525">
            <a:noFill/>
            <a:miter lim="800000"/>
          </a:ln>
        </p:spPr>
        <p:txBody>
          <a:bodyPr lIns="0" rIns="0">
            <a:spAutoFit/>
          </a:bodyPr>
          <a:lstStyle/>
          <a:p>
            <a:pPr algn="ctr" eaLnBrk="1" hangingPunct="1"/>
            <a:r>
              <a:rPr lang="en-US" altLang="zh-CN" sz="2400">
                <a:solidFill>
                  <a:srgbClr val="821B05"/>
                </a:solidFill>
                <a:latin typeface="微软雅黑" pitchFamily="34" charset="-122"/>
                <a:ea typeface="微软雅黑" pitchFamily="34" charset="-122"/>
              </a:rPr>
              <a:t>6000kg</a:t>
            </a:r>
            <a:endParaRPr lang="zh-CN" altLang="en-US" sz="2400">
              <a:solidFill>
                <a:srgbClr val="821B05"/>
              </a:solidFill>
              <a:latin typeface="微软雅黑" pitchFamily="34" charset="-122"/>
              <a:ea typeface="微软雅黑" pitchFamily="34" charset="-122"/>
            </a:endParaRPr>
          </a:p>
        </p:txBody>
      </p:sp>
      <p:sp>
        <p:nvSpPr>
          <p:cNvPr id="39" name="TextBox 38"/>
          <p:cNvSpPr txBox="1">
            <a:spLocks noChangeArrowheads="1"/>
          </p:cNvSpPr>
          <p:nvPr/>
        </p:nvSpPr>
        <p:spPr bwMode="auto">
          <a:xfrm>
            <a:off x="8942388" y="4876800"/>
            <a:ext cx="1143000" cy="461963"/>
          </a:xfrm>
          <a:prstGeom prst="rect">
            <a:avLst/>
          </a:prstGeom>
          <a:noFill/>
          <a:ln w="9525">
            <a:noFill/>
            <a:miter lim="800000"/>
          </a:ln>
        </p:spPr>
        <p:txBody>
          <a:bodyPr lIns="0" rIns="0">
            <a:spAutoFit/>
          </a:bodyPr>
          <a:lstStyle/>
          <a:p>
            <a:pPr algn="ctr" eaLnBrk="1" hangingPunct="1"/>
            <a:r>
              <a:rPr lang="zh-CN" altLang="en-US" sz="2400">
                <a:solidFill>
                  <a:srgbClr val="821B05"/>
                </a:solidFill>
                <a:latin typeface="微软雅黑" pitchFamily="34" charset="-122"/>
                <a:ea typeface="微软雅黑" pitchFamily="34" charset="-122"/>
              </a:rPr>
              <a:t>褐  色</a:t>
            </a:r>
            <a:endParaRPr lang="zh-CN" altLang="en-US" sz="2400">
              <a:solidFill>
                <a:srgbClr val="821B05"/>
              </a:solidFill>
              <a:latin typeface="微软雅黑" pitchFamily="34" charset="-122"/>
              <a:ea typeface="微软雅黑" pitchFamily="34" charset="-122"/>
            </a:endParaRPr>
          </a:p>
        </p:txBody>
      </p:sp>
      <p:cxnSp>
        <p:nvCxnSpPr>
          <p:cNvPr id="43" name="直接连接符 42"/>
          <p:cNvCxnSpPr/>
          <p:nvPr/>
        </p:nvCxnSpPr>
        <p:spPr>
          <a:xfrm>
            <a:off x="4195763" y="5910263"/>
            <a:ext cx="5857875" cy="1587"/>
          </a:xfrm>
          <a:prstGeom prst="line">
            <a:avLst/>
          </a:prstGeom>
          <a:ln w="25400">
            <a:solidFill>
              <a:srgbClr val="32A0C5"/>
            </a:solidFill>
          </a:ln>
        </p:spPr>
        <p:style>
          <a:lnRef idx="1">
            <a:schemeClr val="accent1"/>
          </a:lnRef>
          <a:fillRef idx="0">
            <a:schemeClr val="accent1"/>
          </a:fillRef>
          <a:effectRef idx="0">
            <a:schemeClr val="accent1"/>
          </a:effectRef>
          <a:fontRef idx="minor">
            <a:schemeClr val="tx1"/>
          </a:fontRef>
        </p:style>
      </p:cxnSp>
      <p:sp>
        <p:nvSpPr>
          <p:cNvPr id="44" name="TextBox 43"/>
          <p:cNvSpPr txBox="1">
            <a:spLocks noChangeArrowheads="1"/>
          </p:cNvSpPr>
          <p:nvPr/>
        </p:nvSpPr>
        <p:spPr bwMode="auto">
          <a:xfrm>
            <a:off x="4265613" y="5448300"/>
            <a:ext cx="1320800" cy="461963"/>
          </a:xfrm>
          <a:prstGeom prst="rect">
            <a:avLst/>
          </a:prstGeom>
          <a:noFill/>
          <a:ln w="9525">
            <a:noFill/>
            <a:miter lim="800000"/>
          </a:ln>
        </p:spPr>
        <p:txBody>
          <a:bodyPr lIns="0" rIns="0">
            <a:spAutoFit/>
          </a:bodyPr>
          <a:lstStyle/>
          <a:p>
            <a:pPr algn="ctr" eaLnBrk="1" hangingPunct="1"/>
            <a:r>
              <a:rPr lang="en-US" altLang="zh-CN" sz="2400">
                <a:solidFill>
                  <a:srgbClr val="32A0C5"/>
                </a:solidFill>
                <a:latin typeface="微软雅黑" pitchFamily="34" charset="-122"/>
                <a:ea typeface="微软雅黑" pitchFamily="34" charset="-122"/>
              </a:rPr>
              <a:t>8000kg</a:t>
            </a:r>
            <a:endParaRPr lang="zh-CN" altLang="en-US" sz="2400">
              <a:solidFill>
                <a:srgbClr val="32A0C5"/>
              </a:solidFill>
              <a:latin typeface="微软雅黑" pitchFamily="34" charset="-122"/>
              <a:ea typeface="微软雅黑" pitchFamily="34" charset="-122"/>
            </a:endParaRPr>
          </a:p>
        </p:txBody>
      </p:sp>
      <p:sp>
        <p:nvSpPr>
          <p:cNvPr id="45" name="TextBox 44"/>
          <p:cNvSpPr txBox="1">
            <a:spLocks noChangeArrowheads="1"/>
          </p:cNvSpPr>
          <p:nvPr/>
        </p:nvSpPr>
        <p:spPr bwMode="auto">
          <a:xfrm>
            <a:off x="8942388" y="5448300"/>
            <a:ext cx="1143000" cy="461963"/>
          </a:xfrm>
          <a:prstGeom prst="rect">
            <a:avLst/>
          </a:prstGeom>
          <a:noFill/>
          <a:ln w="9525">
            <a:noFill/>
            <a:miter lim="800000"/>
          </a:ln>
        </p:spPr>
        <p:txBody>
          <a:bodyPr lIns="0" rIns="0">
            <a:spAutoFit/>
          </a:bodyPr>
          <a:lstStyle/>
          <a:p>
            <a:pPr algn="ctr" eaLnBrk="1" hangingPunct="1"/>
            <a:r>
              <a:rPr lang="zh-CN" altLang="en-US" sz="2400" dirty="0">
                <a:solidFill>
                  <a:srgbClr val="32A0C5"/>
                </a:solidFill>
                <a:latin typeface="微软雅黑" pitchFamily="34" charset="-122"/>
                <a:ea typeface="微软雅黑" pitchFamily="34" charset="-122"/>
              </a:rPr>
              <a:t>蓝</a:t>
            </a:r>
            <a:r>
              <a:rPr lang="zh-CN" altLang="en-US" sz="2400" dirty="0" smtClean="0">
                <a:solidFill>
                  <a:srgbClr val="32A0C5"/>
                </a:solidFill>
                <a:latin typeface="微软雅黑" pitchFamily="34" charset="-122"/>
                <a:ea typeface="微软雅黑" pitchFamily="34" charset="-122"/>
              </a:rPr>
              <a:t>  </a:t>
            </a:r>
            <a:r>
              <a:rPr lang="zh-CN" altLang="en-US" sz="2400" dirty="0">
                <a:solidFill>
                  <a:srgbClr val="32A0C5"/>
                </a:solidFill>
                <a:latin typeface="微软雅黑" pitchFamily="34" charset="-122"/>
                <a:ea typeface="微软雅黑" pitchFamily="34" charset="-122"/>
              </a:rPr>
              <a:t>色</a:t>
            </a:r>
            <a:endParaRPr lang="zh-CN" altLang="en-US" sz="2400" dirty="0">
              <a:solidFill>
                <a:srgbClr val="32A0C5"/>
              </a:solidFill>
              <a:latin typeface="微软雅黑" pitchFamily="34" charset="-122"/>
              <a:ea typeface="微软雅黑" pitchFamily="34" charset="-122"/>
            </a:endParaRPr>
          </a:p>
        </p:txBody>
      </p:sp>
      <p:cxnSp>
        <p:nvCxnSpPr>
          <p:cNvPr id="46" name="直接连接符 45"/>
          <p:cNvCxnSpPr/>
          <p:nvPr/>
        </p:nvCxnSpPr>
        <p:spPr>
          <a:xfrm>
            <a:off x="4195763" y="4195763"/>
            <a:ext cx="5857875" cy="1587"/>
          </a:xfrm>
          <a:prstGeom prst="line">
            <a:avLst/>
          </a:prstGeom>
          <a:ln w="25400">
            <a:solidFill>
              <a:srgbClr val="827882"/>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4265613" y="3733800"/>
            <a:ext cx="1320800" cy="461963"/>
          </a:xfrm>
          <a:prstGeom prst="rect">
            <a:avLst/>
          </a:prstGeom>
          <a:noFill/>
          <a:ln w="9525">
            <a:noFill/>
            <a:miter lim="800000"/>
          </a:ln>
        </p:spPr>
        <p:txBody>
          <a:bodyPr lIns="0" rIns="0">
            <a:spAutoFit/>
          </a:bodyPr>
          <a:lstStyle/>
          <a:p>
            <a:pPr algn="ctr" eaLnBrk="1" hangingPunct="1"/>
            <a:r>
              <a:rPr lang="en-US" altLang="zh-CN" sz="2400">
                <a:solidFill>
                  <a:srgbClr val="827882"/>
                </a:solidFill>
                <a:latin typeface="微软雅黑" pitchFamily="34" charset="-122"/>
                <a:ea typeface="微软雅黑" pitchFamily="34" charset="-122"/>
              </a:rPr>
              <a:t>4000kg</a:t>
            </a:r>
            <a:endParaRPr lang="zh-CN" altLang="en-US" sz="2400">
              <a:solidFill>
                <a:srgbClr val="827882"/>
              </a:solidFill>
              <a:latin typeface="微软雅黑" pitchFamily="34" charset="-122"/>
              <a:ea typeface="微软雅黑" pitchFamily="34" charset="-122"/>
            </a:endParaRPr>
          </a:p>
        </p:txBody>
      </p:sp>
      <p:sp>
        <p:nvSpPr>
          <p:cNvPr id="48" name="TextBox 47"/>
          <p:cNvSpPr txBox="1">
            <a:spLocks noChangeArrowheads="1"/>
          </p:cNvSpPr>
          <p:nvPr/>
        </p:nvSpPr>
        <p:spPr bwMode="auto">
          <a:xfrm>
            <a:off x="8942388" y="3733800"/>
            <a:ext cx="1143000" cy="461963"/>
          </a:xfrm>
          <a:prstGeom prst="rect">
            <a:avLst/>
          </a:prstGeom>
          <a:noFill/>
          <a:ln w="9525">
            <a:noFill/>
            <a:miter lim="800000"/>
          </a:ln>
        </p:spPr>
        <p:txBody>
          <a:bodyPr lIns="0" rIns="0">
            <a:spAutoFit/>
          </a:bodyPr>
          <a:lstStyle/>
          <a:p>
            <a:pPr algn="ctr" eaLnBrk="1" hangingPunct="1"/>
            <a:r>
              <a:rPr lang="zh-CN" altLang="en-US" sz="2400">
                <a:solidFill>
                  <a:srgbClr val="827882"/>
                </a:solidFill>
                <a:latin typeface="微软雅黑" pitchFamily="34" charset="-122"/>
                <a:ea typeface="微软雅黑" pitchFamily="34" charset="-122"/>
              </a:rPr>
              <a:t>灰  色</a:t>
            </a:r>
            <a:endParaRPr lang="zh-CN" altLang="en-US" sz="2400">
              <a:solidFill>
                <a:srgbClr val="827882"/>
              </a:solidFill>
              <a:latin typeface="微软雅黑" pitchFamily="34" charset="-122"/>
              <a:ea typeface="微软雅黑" pitchFamily="34" charset="-122"/>
            </a:endParaRPr>
          </a:p>
        </p:txBody>
      </p:sp>
      <p:cxnSp>
        <p:nvCxnSpPr>
          <p:cNvPr id="49" name="直接连接符 48"/>
          <p:cNvCxnSpPr/>
          <p:nvPr/>
        </p:nvCxnSpPr>
        <p:spPr>
          <a:xfrm>
            <a:off x="4195763" y="6481763"/>
            <a:ext cx="5857875" cy="1587"/>
          </a:xfrm>
          <a:prstGeom prst="line">
            <a:avLst/>
          </a:prstGeom>
          <a:ln w="25400">
            <a:solidFill>
              <a:srgbClr val="F05622"/>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noChangeArrowheads="1"/>
          </p:cNvSpPr>
          <p:nvPr/>
        </p:nvSpPr>
        <p:spPr bwMode="auto">
          <a:xfrm>
            <a:off x="4265613" y="6019800"/>
            <a:ext cx="1320800" cy="461963"/>
          </a:xfrm>
          <a:prstGeom prst="rect">
            <a:avLst/>
          </a:prstGeom>
          <a:noFill/>
          <a:ln w="9525">
            <a:noFill/>
            <a:miter lim="800000"/>
          </a:ln>
        </p:spPr>
        <p:txBody>
          <a:bodyPr lIns="0" rIns="0">
            <a:spAutoFit/>
          </a:bodyPr>
          <a:lstStyle/>
          <a:p>
            <a:pPr algn="ctr" eaLnBrk="1" hangingPunct="1"/>
            <a:r>
              <a:rPr lang="en-US" altLang="zh-CN" sz="2400">
                <a:solidFill>
                  <a:srgbClr val="F05622"/>
                </a:solidFill>
                <a:latin typeface="微软雅黑" pitchFamily="34" charset="-122"/>
                <a:ea typeface="微软雅黑" pitchFamily="34" charset="-122"/>
              </a:rPr>
              <a:t>10000kg</a:t>
            </a:r>
            <a:endParaRPr lang="zh-CN" altLang="en-US" sz="2400">
              <a:solidFill>
                <a:srgbClr val="F05622"/>
              </a:solidFill>
              <a:latin typeface="微软雅黑" pitchFamily="34" charset="-122"/>
              <a:ea typeface="微软雅黑" pitchFamily="34" charset="-122"/>
            </a:endParaRPr>
          </a:p>
        </p:txBody>
      </p:sp>
      <p:sp>
        <p:nvSpPr>
          <p:cNvPr id="51" name="TextBox 50"/>
          <p:cNvSpPr txBox="1">
            <a:spLocks noChangeArrowheads="1"/>
          </p:cNvSpPr>
          <p:nvPr/>
        </p:nvSpPr>
        <p:spPr bwMode="auto">
          <a:xfrm>
            <a:off x="8942388" y="6019800"/>
            <a:ext cx="1143000" cy="461963"/>
          </a:xfrm>
          <a:prstGeom prst="rect">
            <a:avLst/>
          </a:prstGeom>
          <a:noFill/>
          <a:ln w="9525">
            <a:noFill/>
            <a:miter lim="800000"/>
          </a:ln>
        </p:spPr>
        <p:txBody>
          <a:bodyPr lIns="0" rIns="0">
            <a:spAutoFit/>
          </a:bodyPr>
          <a:lstStyle/>
          <a:p>
            <a:pPr algn="ctr" eaLnBrk="1" hangingPunct="1"/>
            <a:r>
              <a:rPr lang="zh-CN" altLang="en-US" sz="2400">
                <a:solidFill>
                  <a:srgbClr val="F05622"/>
                </a:solidFill>
                <a:latin typeface="微软雅黑" pitchFamily="34" charset="-122"/>
                <a:ea typeface="微软雅黑" pitchFamily="34" charset="-122"/>
              </a:rPr>
              <a:t>桔红色</a:t>
            </a:r>
            <a:endParaRPr lang="zh-CN" altLang="en-US" sz="2400">
              <a:solidFill>
                <a:srgbClr val="F05622"/>
              </a:solidFill>
              <a:latin typeface="微软雅黑" pitchFamily="34" charset="-122"/>
              <a:ea typeface="微软雅黑" pitchFamily="34" charset="-122"/>
            </a:endParaRPr>
          </a:p>
        </p:txBody>
      </p:sp>
      <p:pic>
        <p:nvPicPr>
          <p:cNvPr id="52" name="Picture 13" descr="C:\Documents and Settings\Administrator\桌面\紫色带_副本.png"/>
          <p:cNvPicPr>
            <a:picLocks noChangeAspect="1" noChangeArrowheads="1"/>
          </p:cNvPicPr>
          <p:nvPr/>
        </p:nvPicPr>
        <p:blipFill>
          <a:blip r:embed="rId6"/>
          <a:srcRect/>
          <a:stretch>
            <a:fillRect/>
          </a:stretch>
        </p:blipFill>
        <p:spPr bwMode="auto">
          <a:xfrm>
            <a:off x="5630863" y="2011363"/>
            <a:ext cx="3190875" cy="400050"/>
          </a:xfrm>
          <a:prstGeom prst="rect">
            <a:avLst/>
          </a:prstGeom>
          <a:noFill/>
          <a:ln w="9525">
            <a:noFill/>
            <a:miter lim="800000"/>
            <a:headEnd/>
            <a:tailEnd/>
          </a:ln>
        </p:spPr>
      </p:pic>
      <p:pic>
        <p:nvPicPr>
          <p:cNvPr id="53" name="Picture 14" descr="C:\Documents and Settings\Administrator\桌面\绿色带_副本.png"/>
          <p:cNvPicPr>
            <a:picLocks noChangeAspect="1" noChangeArrowheads="1"/>
          </p:cNvPicPr>
          <p:nvPr/>
        </p:nvPicPr>
        <p:blipFill>
          <a:blip r:embed="rId7"/>
          <a:srcRect/>
          <a:stretch>
            <a:fillRect/>
          </a:stretch>
        </p:blipFill>
        <p:spPr bwMode="auto">
          <a:xfrm>
            <a:off x="5630863" y="2578100"/>
            <a:ext cx="3190875" cy="400050"/>
          </a:xfrm>
          <a:prstGeom prst="rect">
            <a:avLst/>
          </a:prstGeom>
          <a:noFill/>
          <a:ln w="9525">
            <a:noFill/>
            <a:miter lim="800000"/>
            <a:headEnd/>
            <a:tailEnd/>
          </a:ln>
        </p:spPr>
      </p:pic>
      <p:pic>
        <p:nvPicPr>
          <p:cNvPr id="54" name="Picture 15" descr="C:\Documents and Settings\Administrator\桌面\黄色带_副本.png"/>
          <p:cNvPicPr>
            <a:picLocks noChangeAspect="1" noChangeArrowheads="1"/>
          </p:cNvPicPr>
          <p:nvPr/>
        </p:nvPicPr>
        <p:blipFill>
          <a:blip r:embed="rId8"/>
          <a:srcRect/>
          <a:stretch>
            <a:fillRect/>
          </a:stretch>
        </p:blipFill>
        <p:spPr bwMode="auto">
          <a:xfrm>
            <a:off x="5630863" y="3146425"/>
            <a:ext cx="3190875" cy="400050"/>
          </a:xfrm>
          <a:prstGeom prst="rect">
            <a:avLst/>
          </a:prstGeom>
          <a:noFill/>
          <a:ln w="9525">
            <a:noFill/>
            <a:miter lim="800000"/>
            <a:headEnd/>
            <a:tailEnd/>
          </a:ln>
        </p:spPr>
      </p:pic>
      <p:pic>
        <p:nvPicPr>
          <p:cNvPr id="55" name="Picture 17" descr="C:\Documents and Settings\Administrator\桌面\灰色带_副本.png"/>
          <p:cNvPicPr>
            <a:picLocks noChangeAspect="1" noChangeArrowheads="1"/>
          </p:cNvPicPr>
          <p:nvPr/>
        </p:nvPicPr>
        <p:blipFill>
          <a:blip r:embed="rId9"/>
          <a:srcRect/>
          <a:stretch>
            <a:fillRect/>
          </a:stretch>
        </p:blipFill>
        <p:spPr bwMode="auto">
          <a:xfrm>
            <a:off x="5630863" y="3713163"/>
            <a:ext cx="3190875" cy="400050"/>
          </a:xfrm>
          <a:prstGeom prst="rect">
            <a:avLst/>
          </a:prstGeom>
          <a:noFill/>
          <a:ln w="9525">
            <a:noFill/>
            <a:miter lim="800000"/>
            <a:headEnd/>
            <a:tailEnd/>
          </a:ln>
        </p:spPr>
      </p:pic>
      <p:pic>
        <p:nvPicPr>
          <p:cNvPr id="56" name="Picture 19" descr="C:\Documents and Settings\Administrator\桌面\红色带_副本.png"/>
          <p:cNvPicPr>
            <a:picLocks noChangeAspect="1" noChangeArrowheads="1"/>
          </p:cNvPicPr>
          <p:nvPr/>
        </p:nvPicPr>
        <p:blipFill>
          <a:blip r:embed="rId10"/>
          <a:srcRect/>
          <a:stretch>
            <a:fillRect/>
          </a:stretch>
        </p:blipFill>
        <p:spPr bwMode="auto">
          <a:xfrm>
            <a:off x="5624513" y="4281488"/>
            <a:ext cx="3200400" cy="400050"/>
          </a:xfrm>
          <a:prstGeom prst="rect">
            <a:avLst/>
          </a:prstGeom>
          <a:noFill/>
          <a:ln w="9525">
            <a:noFill/>
            <a:miter lim="800000"/>
            <a:headEnd/>
            <a:tailEnd/>
          </a:ln>
        </p:spPr>
      </p:pic>
      <p:pic>
        <p:nvPicPr>
          <p:cNvPr id="57" name="Picture 20" descr="C:\Documents and Settings\Administrator\桌面\褐色带_副本.png"/>
          <p:cNvPicPr>
            <a:picLocks noChangeAspect="1" noChangeArrowheads="1"/>
          </p:cNvPicPr>
          <p:nvPr/>
        </p:nvPicPr>
        <p:blipFill>
          <a:blip r:embed="rId11"/>
          <a:srcRect/>
          <a:stretch>
            <a:fillRect/>
          </a:stretch>
        </p:blipFill>
        <p:spPr bwMode="auto">
          <a:xfrm>
            <a:off x="5630863" y="4848225"/>
            <a:ext cx="3190875" cy="400050"/>
          </a:xfrm>
          <a:prstGeom prst="rect">
            <a:avLst/>
          </a:prstGeom>
          <a:noFill/>
          <a:ln w="9525">
            <a:noFill/>
            <a:miter lim="800000"/>
            <a:headEnd/>
            <a:tailEnd/>
          </a:ln>
        </p:spPr>
      </p:pic>
      <p:pic>
        <p:nvPicPr>
          <p:cNvPr id="58" name="Picture 21" descr="C:\Documents and Settings\Administrator\桌面\兰色带_副本.png"/>
          <p:cNvPicPr>
            <a:picLocks noChangeAspect="1" noChangeArrowheads="1"/>
          </p:cNvPicPr>
          <p:nvPr/>
        </p:nvPicPr>
        <p:blipFill>
          <a:blip r:embed="rId12"/>
          <a:srcRect/>
          <a:stretch>
            <a:fillRect/>
          </a:stretch>
        </p:blipFill>
        <p:spPr bwMode="auto">
          <a:xfrm>
            <a:off x="5630863" y="5416550"/>
            <a:ext cx="3190875" cy="400050"/>
          </a:xfrm>
          <a:prstGeom prst="rect">
            <a:avLst/>
          </a:prstGeom>
          <a:noFill/>
          <a:ln w="9525">
            <a:noFill/>
            <a:miter lim="800000"/>
            <a:headEnd/>
            <a:tailEnd/>
          </a:ln>
        </p:spPr>
      </p:pic>
      <p:pic>
        <p:nvPicPr>
          <p:cNvPr id="59" name="Picture 22" descr="C:\Documents and Settings\Administrator\桌面\橙色带_副本.png"/>
          <p:cNvPicPr>
            <a:picLocks noChangeAspect="1" noChangeArrowheads="1"/>
          </p:cNvPicPr>
          <p:nvPr/>
        </p:nvPicPr>
        <p:blipFill>
          <a:blip r:embed="rId13"/>
          <a:srcRect/>
          <a:stretch>
            <a:fillRect/>
          </a:stretch>
        </p:blipFill>
        <p:spPr bwMode="auto">
          <a:xfrm>
            <a:off x="5630863" y="5983288"/>
            <a:ext cx="3190875" cy="400050"/>
          </a:xfrm>
          <a:prstGeom prst="rect">
            <a:avLst/>
          </a:prstGeom>
          <a:noFill/>
          <a:ln w="9525">
            <a:noFill/>
            <a:miter lim="800000"/>
            <a:headEnd/>
            <a:tailEnd/>
          </a:ln>
        </p:spPr>
      </p:pic>
      <p:pic>
        <p:nvPicPr>
          <p:cNvPr id="60" name="图片 1"/>
          <p:cNvPicPr>
            <a:picLocks noChangeAspect="1"/>
          </p:cNvPicPr>
          <p:nvPr/>
        </p:nvPicPr>
        <p:blipFill>
          <a:blip r:embed="rId14"/>
          <a:srcRect/>
          <a:stretch>
            <a:fillRect/>
          </a:stretch>
        </p:blipFill>
        <p:spPr bwMode="auto">
          <a:xfrm>
            <a:off x="263525" y="3173413"/>
            <a:ext cx="3395663" cy="2295525"/>
          </a:xfrm>
          <a:prstGeom prst="rect">
            <a:avLst/>
          </a:prstGeom>
          <a:noFill/>
          <a:ln w="9525">
            <a:noFill/>
            <a:miter lim="800000"/>
            <a:headEnd/>
            <a:tailEnd/>
          </a:ln>
        </p:spPr>
      </p:pic>
      <p:sp>
        <p:nvSpPr>
          <p:cNvPr id="61" name="TextBox 60"/>
          <p:cNvSpPr txBox="1">
            <a:spLocks noChangeArrowheads="1"/>
          </p:cNvSpPr>
          <p:nvPr/>
        </p:nvSpPr>
        <p:spPr bwMode="auto">
          <a:xfrm>
            <a:off x="542925" y="5635625"/>
            <a:ext cx="2998788" cy="461963"/>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400" b="1" dirty="0" smtClean="0">
                <a:effectLst>
                  <a:outerShdw blurRad="38100" dist="38100" dir="2700000" algn="tl">
                    <a:srgbClr val="000000">
                      <a:alpha val="43137"/>
                    </a:srgbClr>
                  </a:outerShdw>
                </a:effectLst>
                <a:latin typeface="微软雅黑" pitchFamily="34" charset="-122"/>
                <a:ea typeface="微软雅黑" pitchFamily="34" charset="-122"/>
              </a:rPr>
              <a:t>这种怎么区分吨位？</a:t>
            </a:r>
            <a:endParaRPr lang="zh-CN" altLang="en-US" sz="2400" b="1"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6"/>
                                        </p:tgtEl>
                                        <p:attrNameLst>
                                          <p:attrName>ppt_y</p:attrName>
                                        </p:attrNameLst>
                                      </p:cBhvr>
                                      <p:tavLst>
                                        <p:tav tm="0">
                                          <p:val>
                                            <p:strVal val="#ppt_y"/>
                                          </p:val>
                                        </p:tav>
                                        <p:tav tm="100000">
                                          <p:val>
                                            <p:strVal val="#ppt_y"/>
                                          </p:val>
                                        </p:tav>
                                      </p:tavLst>
                                    </p:anim>
                                    <p:anim calcmode="lin" valueType="num">
                                      <p:cBhvr>
                                        <p:cTn id="2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lide(fromBottom)">
                                      <p:cBhvr>
                                        <p:cTn id="28" dur="500"/>
                                        <p:tgtEl>
                                          <p:spTgt spid="2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slide(fromBottom)">
                                      <p:cBhvr>
                                        <p:cTn id="31" dur="500"/>
                                        <p:tgtEl>
                                          <p:spTgt spid="30"/>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slide(fromBottom)">
                                      <p:cBhvr>
                                        <p:cTn id="34" dur="500"/>
                                        <p:tgtEl>
                                          <p:spTgt spid="3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slide(fromBottom)">
                                      <p:cBhvr>
                                        <p:cTn id="37" dur="500"/>
                                        <p:tgtEl>
                                          <p:spTgt spid="36"/>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slide(fromBottom)">
                                      <p:cBhvr>
                                        <p:cTn id="40" dur="500"/>
                                        <p:tgtEl>
                                          <p:spTgt spid="3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slide(fromBottom)">
                                      <p:cBhvr>
                                        <p:cTn id="43" dur="500"/>
                                        <p:tgtEl>
                                          <p:spTgt spid="45"/>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slide(fromBottom)">
                                      <p:cBhvr>
                                        <p:cTn id="46" dur="500"/>
                                        <p:tgtEl>
                                          <p:spTgt spid="48"/>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slide(fromBottom)">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500"/>
                                        <p:tgtEl>
                                          <p:spTgt spid="22"/>
                                        </p:tgtEl>
                                      </p:cBhvr>
                                    </p:animEffect>
                                  </p:childTnLst>
                                </p:cTn>
                              </p:par>
                              <p:par>
                                <p:cTn id="55" presetID="22" presetClass="entr" presetSubtype="2"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right)">
                                      <p:cBhvr>
                                        <p:cTn id="57" dur="500"/>
                                        <p:tgtEl>
                                          <p:spTgt spid="28"/>
                                        </p:tgtEl>
                                      </p:cBhvr>
                                    </p:animEffect>
                                  </p:childTnLst>
                                </p:cTn>
                              </p:par>
                              <p:par>
                                <p:cTn id="58" presetID="22" presetClass="entr" presetSubtype="2"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500"/>
                                        <p:tgtEl>
                                          <p:spTgt spid="31"/>
                                        </p:tgtEl>
                                      </p:cBhvr>
                                    </p:animEffect>
                                  </p:childTnLst>
                                </p:cTn>
                              </p:par>
                              <p:par>
                                <p:cTn id="61" presetID="22" presetClass="entr" presetSubtype="2"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right)">
                                      <p:cBhvr>
                                        <p:cTn id="63" dur="500"/>
                                        <p:tgtEl>
                                          <p:spTgt spid="46"/>
                                        </p:tgtEl>
                                      </p:cBhvr>
                                    </p:animEffect>
                                  </p:childTnLst>
                                </p:cTn>
                              </p:par>
                              <p:par>
                                <p:cTn id="64" presetID="22" presetClass="entr" presetSubtype="2"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right)">
                                      <p:cBhvr>
                                        <p:cTn id="66" dur="500"/>
                                        <p:tgtEl>
                                          <p:spTgt spid="34"/>
                                        </p:tgtEl>
                                      </p:cBhvr>
                                    </p:animEffect>
                                  </p:childTnLst>
                                </p:cTn>
                              </p:par>
                              <p:par>
                                <p:cTn id="67" presetID="22" presetClass="entr" presetSubtype="2"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right)">
                                      <p:cBhvr>
                                        <p:cTn id="69" dur="500"/>
                                        <p:tgtEl>
                                          <p:spTgt spid="37"/>
                                        </p:tgtEl>
                                      </p:cBhvr>
                                    </p:animEffect>
                                  </p:childTnLst>
                                </p:cTn>
                              </p:par>
                              <p:par>
                                <p:cTn id="70" presetID="22" presetClass="entr" presetSubtype="2"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right)">
                                      <p:cBhvr>
                                        <p:cTn id="72" dur="500"/>
                                        <p:tgtEl>
                                          <p:spTgt spid="43"/>
                                        </p:tgtEl>
                                      </p:cBhvr>
                                    </p:animEffect>
                                  </p:childTnLst>
                                </p:cTn>
                              </p:par>
                              <p:par>
                                <p:cTn id="73" presetID="22" presetClass="entr" presetSubtype="2"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right)">
                                      <p:cBhvr>
                                        <p:cTn id="75" dur="500"/>
                                        <p:tgtEl>
                                          <p:spTgt spid="49"/>
                                        </p:tgtEl>
                                      </p:cBhvr>
                                    </p:animEffect>
                                  </p:childTnLst>
                                </p:cTn>
                              </p:par>
                            </p:childTnLst>
                          </p:cTn>
                        </p:par>
                        <p:par>
                          <p:cTn id="76" fill="hold">
                            <p:stCondLst>
                              <p:cond delay="500"/>
                            </p:stCondLst>
                            <p:childTnLst>
                              <p:par>
                                <p:cTn id="77" presetID="9" presetClass="entr" presetSubtype="0"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dissolve">
                                      <p:cBhvr>
                                        <p:cTn id="79" dur="500"/>
                                        <p:tgtEl>
                                          <p:spTgt spid="52"/>
                                        </p:tgtEl>
                                      </p:cBhvr>
                                    </p:animEffect>
                                  </p:childTnLst>
                                </p:cTn>
                              </p:par>
                              <p:par>
                                <p:cTn id="80" presetID="9" presetClass="entr" presetSubtype="0"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dissolve">
                                      <p:cBhvr>
                                        <p:cTn id="82" dur="500"/>
                                        <p:tgtEl>
                                          <p:spTgt spid="53"/>
                                        </p:tgtEl>
                                      </p:cBhvr>
                                    </p:animEffect>
                                  </p:childTnLst>
                                </p:cTn>
                              </p:par>
                              <p:par>
                                <p:cTn id="83" presetID="9"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dissolve">
                                      <p:cBhvr>
                                        <p:cTn id="85" dur="500"/>
                                        <p:tgtEl>
                                          <p:spTgt spid="54"/>
                                        </p:tgtEl>
                                      </p:cBhvr>
                                    </p:animEffect>
                                  </p:childTnLst>
                                </p:cTn>
                              </p:par>
                              <p:par>
                                <p:cTn id="86" presetID="9" presetClass="entr" presetSubtype="0" fill="hold"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dissolve">
                                      <p:cBhvr>
                                        <p:cTn id="88" dur="500"/>
                                        <p:tgtEl>
                                          <p:spTgt spid="55"/>
                                        </p:tgtEl>
                                      </p:cBhvr>
                                    </p:animEffect>
                                  </p:childTnLst>
                                </p:cTn>
                              </p:par>
                              <p:par>
                                <p:cTn id="89" presetID="9" presetClass="entr" presetSubtype="0"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dissolve">
                                      <p:cBhvr>
                                        <p:cTn id="91" dur="500"/>
                                        <p:tgtEl>
                                          <p:spTgt spid="56"/>
                                        </p:tgtEl>
                                      </p:cBhvr>
                                    </p:animEffect>
                                  </p:childTnLst>
                                </p:cTn>
                              </p:par>
                              <p:par>
                                <p:cTn id="92" presetID="9" presetClass="entr" presetSubtype="0" fill="hold"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dissolve">
                                      <p:cBhvr>
                                        <p:cTn id="94" dur="500"/>
                                        <p:tgtEl>
                                          <p:spTgt spid="57"/>
                                        </p:tgtEl>
                                      </p:cBhvr>
                                    </p:animEffect>
                                  </p:childTnLst>
                                </p:cTn>
                              </p:par>
                              <p:par>
                                <p:cTn id="95" presetID="9" presetClass="entr" presetSubtype="0"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dissolve">
                                      <p:cBhvr>
                                        <p:cTn id="97" dur="500"/>
                                        <p:tgtEl>
                                          <p:spTgt spid="58"/>
                                        </p:tgtEl>
                                      </p:cBhvr>
                                    </p:animEffect>
                                  </p:childTnLst>
                                </p:cTn>
                              </p:par>
                              <p:par>
                                <p:cTn id="98" presetID="9" presetClass="entr" presetSubtype="0" fill="hold"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dissolve">
                                      <p:cBhvr>
                                        <p:cTn id="100" dur="5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ntr" presetSubtype="2"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slide(fromRight)">
                                      <p:cBhvr>
                                        <p:cTn id="105" dur="500"/>
                                        <p:tgtEl>
                                          <p:spTgt spid="23"/>
                                        </p:tgtEl>
                                      </p:cBhvr>
                                    </p:animEffect>
                                  </p:childTnLst>
                                </p:cTn>
                              </p:par>
                              <p:par>
                                <p:cTn id="106" presetID="12" presetClass="entr" presetSubtype="2"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slide(fromRight)">
                                      <p:cBhvr>
                                        <p:cTn id="108" dur="500"/>
                                        <p:tgtEl>
                                          <p:spTgt spid="29"/>
                                        </p:tgtEl>
                                      </p:cBhvr>
                                    </p:animEffect>
                                  </p:childTnLst>
                                </p:cTn>
                              </p:par>
                              <p:par>
                                <p:cTn id="109" presetID="12" presetClass="entr" presetSubtype="2"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slide(fromRight)">
                                      <p:cBhvr>
                                        <p:cTn id="111" dur="500"/>
                                        <p:tgtEl>
                                          <p:spTgt spid="32"/>
                                        </p:tgtEl>
                                      </p:cBhvr>
                                    </p:animEffect>
                                  </p:childTnLst>
                                </p:cTn>
                              </p:par>
                              <p:par>
                                <p:cTn id="112" presetID="12" presetClass="entr" presetSubtype="2" fill="hold" grpId="0"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slide(fromRight)">
                                      <p:cBhvr>
                                        <p:cTn id="114" dur="500"/>
                                        <p:tgtEl>
                                          <p:spTgt spid="47"/>
                                        </p:tgtEl>
                                      </p:cBhvr>
                                    </p:animEffect>
                                  </p:childTnLst>
                                </p:cTn>
                              </p:par>
                              <p:par>
                                <p:cTn id="115" presetID="12" presetClass="entr" presetSubtype="2"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slide(fromRight)">
                                      <p:cBhvr>
                                        <p:cTn id="117" dur="500"/>
                                        <p:tgtEl>
                                          <p:spTgt spid="35"/>
                                        </p:tgtEl>
                                      </p:cBhvr>
                                    </p:animEffect>
                                  </p:childTnLst>
                                </p:cTn>
                              </p:par>
                              <p:par>
                                <p:cTn id="118" presetID="12" presetClass="entr" presetSubtype="2"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slide(fromRight)">
                                      <p:cBhvr>
                                        <p:cTn id="120" dur="500"/>
                                        <p:tgtEl>
                                          <p:spTgt spid="38"/>
                                        </p:tgtEl>
                                      </p:cBhvr>
                                    </p:animEffect>
                                  </p:childTnLst>
                                </p:cTn>
                              </p:par>
                              <p:par>
                                <p:cTn id="121" presetID="12" presetClass="entr" presetSubtype="2"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slide(fromRight)">
                                      <p:cBhvr>
                                        <p:cTn id="123" dur="500"/>
                                        <p:tgtEl>
                                          <p:spTgt spid="44"/>
                                        </p:tgtEl>
                                      </p:cBhvr>
                                    </p:animEffect>
                                  </p:childTnLst>
                                </p:cTn>
                              </p:par>
                              <p:par>
                                <p:cTn id="124" presetID="12" presetClass="entr" presetSubtype="2"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slide(fromRight)">
                                      <p:cBhvr>
                                        <p:cTn id="126" dur="500"/>
                                        <p:tgtEl>
                                          <p:spTgt spid="50"/>
                                        </p:tgtEl>
                                      </p:cBhvr>
                                    </p:animEffect>
                                  </p:childTnLst>
                                </p:cTn>
                              </p:par>
                            </p:childTnLst>
                          </p:cTn>
                        </p:par>
                      </p:childTnLst>
                    </p:cTn>
                  </p:par>
                  <p:par>
                    <p:cTn id="127" fill="hold">
                      <p:stCondLst>
                        <p:cond delay="indefinite"/>
                      </p:stCondLst>
                      <p:childTnLst>
                        <p:par>
                          <p:cTn id="128" fill="hold">
                            <p:stCondLst>
                              <p:cond delay="0"/>
                            </p:stCondLst>
                            <p:childTnLst>
                              <p:par>
                                <p:cTn id="129" presetID="41" presetClass="entr" presetSubtype="0" fill="hold" grpId="0" nodeType="clickEffect">
                                  <p:stCondLst>
                                    <p:cond delay="0"/>
                                  </p:stCondLst>
                                  <p:iterate type="lt">
                                    <p:tmPct val="10000"/>
                                  </p:iterate>
                                  <p:childTnLst>
                                    <p:set>
                                      <p:cBhvr>
                                        <p:cTn id="130" dur="1" fill="hold">
                                          <p:stCondLst>
                                            <p:cond delay="0"/>
                                          </p:stCondLst>
                                        </p:cTn>
                                        <p:tgtEl>
                                          <p:spTgt spid="61"/>
                                        </p:tgtEl>
                                        <p:attrNameLst>
                                          <p:attrName>style.visibility</p:attrName>
                                        </p:attrNameLst>
                                      </p:cBhvr>
                                      <p:to>
                                        <p:strVal val="visible"/>
                                      </p:to>
                                    </p:set>
                                    <p:anim calcmode="lin" valueType="num">
                                      <p:cBhvr>
                                        <p:cTn id="131"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61"/>
                                        </p:tgtEl>
                                        <p:attrNameLst>
                                          <p:attrName>ppt_y</p:attrName>
                                        </p:attrNameLst>
                                      </p:cBhvr>
                                      <p:tavLst>
                                        <p:tav tm="0">
                                          <p:val>
                                            <p:strVal val="#ppt_y"/>
                                          </p:val>
                                        </p:tav>
                                        <p:tav tm="100000">
                                          <p:val>
                                            <p:strVal val="#ppt_y"/>
                                          </p:val>
                                        </p:tav>
                                      </p:tavLst>
                                    </p:anim>
                                    <p:anim calcmode="lin" valueType="num">
                                      <p:cBhvr>
                                        <p:cTn id="133"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61"/>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1" nodeType="clickEffect">
                                  <p:stCondLst>
                                    <p:cond delay="0"/>
                                  </p:stCondLst>
                                  <p:iterate type="lt">
                                    <p:tmPct val="0"/>
                                  </p:iterate>
                                  <p:childTnLst>
                                    <p:set>
                                      <p:cBhvr>
                                        <p:cTn id="139" dur="1" fill="hold">
                                          <p:stCondLst>
                                            <p:cond delay="0"/>
                                          </p:stCondLst>
                                        </p:cTn>
                                        <p:tgtEl>
                                          <p:spTgt spid="61"/>
                                        </p:tgtEl>
                                        <p:attrNameLst>
                                          <p:attrName>style.visibility</p:attrName>
                                        </p:attrNameLst>
                                      </p:cBhvr>
                                      <p:to>
                                        <p:strVal val="visible"/>
                                      </p:to>
                                    </p:set>
                                    <p:anim calcmode="lin" valueType="num">
                                      <p:cBhvr>
                                        <p:cTn id="140" dur="500" fill="hold"/>
                                        <p:tgtEl>
                                          <p:spTgt spid="61"/>
                                        </p:tgtEl>
                                        <p:attrNameLst>
                                          <p:attrName>ppt_w</p:attrName>
                                        </p:attrNameLst>
                                      </p:cBhvr>
                                      <p:tavLst>
                                        <p:tav tm="0">
                                          <p:val>
                                            <p:fltVal val="0"/>
                                          </p:val>
                                        </p:tav>
                                        <p:tav tm="100000">
                                          <p:val>
                                            <p:strVal val="#ppt_w"/>
                                          </p:val>
                                        </p:tav>
                                      </p:tavLst>
                                    </p:anim>
                                    <p:anim calcmode="lin" valueType="num">
                                      <p:cBhvr>
                                        <p:cTn id="141" dur="500" fill="hold"/>
                                        <p:tgtEl>
                                          <p:spTgt spid="61"/>
                                        </p:tgtEl>
                                        <p:attrNameLst>
                                          <p:attrName>ppt_h</p:attrName>
                                        </p:attrNameLst>
                                      </p:cBhvr>
                                      <p:tavLst>
                                        <p:tav tm="0">
                                          <p:val>
                                            <p:fltVal val="0"/>
                                          </p:val>
                                        </p:tav>
                                        <p:tav tm="100000">
                                          <p:val>
                                            <p:strVal val="#ppt_h"/>
                                          </p:val>
                                        </p:tav>
                                      </p:tavLst>
                                    </p:anim>
                                    <p:animEffect transition="in" filter="fade">
                                      <p:cBhvr>
                                        <p:cTn id="142" dur="500"/>
                                        <p:tgtEl>
                                          <p:spTgt spid="61"/>
                                        </p:tgtEl>
                                      </p:cBhvr>
                                    </p:animEffect>
                                  </p:childTnLst>
                                </p:cTn>
                              </p:par>
                              <p:par>
                                <p:cTn id="143" presetID="10" presetClass="entr" presetSubtype="0" fill="hold" nodeType="withEffect">
                                  <p:stCondLst>
                                    <p:cond delay="0"/>
                                  </p:stCondLst>
                                  <p:childTnLst>
                                    <p:set>
                                      <p:cBhvr>
                                        <p:cTn id="144" dur="1" fill="hold">
                                          <p:stCondLst>
                                            <p:cond delay="0"/>
                                          </p:stCondLst>
                                        </p:cTn>
                                        <p:tgtEl>
                                          <p:spTgt spid="60"/>
                                        </p:tgtEl>
                                        <p:attrNameLst>
                                          <p:attrName>style.visibility</p:attrName>
                                        </p:attrNameLst>
                                      </p:cBhvr>
                                      <p:to>
                                        <p:strVal val="visible"/>
                                      </p:to>
                                    </p:set>
                                    <p:anim calcmode="lin" valueType="num">
                                      <p:cBhvr>
                                        <p:cTn id="145" dur="500" fill="hold"/>
                                        <p:tgtEl>
                                          <p:spTgt spid="60"/>
                                        </p:tgtEl>
                                        <p:attrNameLst>
                                          <p:attrName>ppt_w</p:attrName>
                                        </p:attrNameLst>
                                      </p:cBhvr>
                                      <p:tavLst>
                                        <p:tav tm="0">
                                          <p:val>
                                            <p:fltVal val="0"/>
                                          </p:val>
                                        </p:tav>
                                        <p:tav tm="100000">
                                          <p:val>
                                            <p:strVal val="#ppt_w"/>
                                          </p:val>
                                        </p:tav>
                                      </p:tavLst>
                                    </p:anim>
                                    <p:anim calcmode="lin" valueType="num">
                                      <p:cBhvr>
                                        <p:cTn id="146" dur="500" fill="hold"/>
                                        <p:tgtEl>
                                          <p:spTgt spid="60"/>
                                        </p:tgtEl>
                                        <p:attrNameLst>
                                          <p:attrName>ppt_h</p:attrName>
                                        </p:attrNameLst>
                                      </p:cBhvr>
                                      <p:tavLst>
                                        <p:tav tm="0">
                                          <p:val>
                                            <p:fltVal val="0"/>
                                          </p:val>
                                        </p:tav>
                                        <p:tav tm="100000">
                                          <p:val>
                                            <p:strVal val="#ppt_h"/>
                                          </p:val>
                                        </p:tav>
                                      </p:tavLst>
                                    </p:anim>
                                    <p:animEffect transition="in" filter="fade">
                                      <p:cBhvr>
                                        <p:cTn id="14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7" grpId="0"/>
      <p:bldP spid="29" grpId="0"/>
      <p:bldP spid="30" grpId="0"/>
      <p:bldP spid="32" grpId="0"/>
      <p:bldP spid="33" grpId="0"/>
      <p:bldP spid="35" grpId="0"/>
      <p:bldP spid="36" grpId="0"/>
      <p:bldP spid="38" grpId="0"/>
      <p:bldP spid="39" grpId="0"/>
      <p:bldP spid="44" grpId="0"/>
      <p:bldP spid="45" grpId="0"/>
      <p:bldP spid="47" grpId="0"/>
      <p:bldP spid="48" grpId="0"/>
      <p:bldP spid="50" grpId="0"/>
      <p:bldP spid="51" grpId="0"/>
      <p:bldP spid="61" grpId="0"/>
      <p:bldP spid="6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p:cNvPicPr>
            <a:picLocks noChangeAspect="1" noChangeArrowheads="1"/>
          </p:cNvPicPr>
          <p:nvPr/>
        </p:nvPicPr>
        <p:blipFill>
          <a:blip r:embed="rId1"/>
          <a:srcRect/>
          <a:stretch>
            <a:fillRect/>
          </a:stretch>
        </p:blipFill>
        <p:spPr bwMode="auto">
          <a:xfrm>
            <a:off x="730250" y="1250950"/>
            <a:ext cx="1417638" cy="1427163"/>
          </a:xfrm>
          <a:prstGeom prst="rect">
            <a:avLst/>
          </a:prstGeom>
          <a:noFill/>
          <a:ln w="9525">
            <a:noFill/>
            <a:miter lim="800000"/>
            <a:headEnd/>
            <a:tailEnd/>
          </a:ln>
        </p:spPr>
      </p:pic>
      <p:sp>
        <p:nvSpPr>
          <p:cNvPr id="39939"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9941"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39942"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sym typeface="宋体" charset="-122"/>
                </a:rPr>
                <a:t>卸扣</a:t>
              </a:r>
              <a:endParaRPr lang="zh-CN" altLang="zh-CN" sz="2300" b="1" dirty="0">
                <a:solidFill>
                  <a:srgbClr val="FF0000"/>
                </a:solidFill>
                <a:latin typeface="Impact"/>
                <a:ea typeface="微软雅黑" pitchFamily="34" charset="-122"/>
                <a:sym typeface="宋体"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39943" name="Text Box 5"/>
          <p:cNvSpPr txBox="1">
            <a:spLocks noChangeArrowheads="1"/>
          </p:cNvSpPr>
          <p:nvPr/>
        </p:nvSpPr>
        <p:spPr bwMode="auto">
          <a:xfrm>
            <a:off x="3227388" y="1122363"/>
            <a:ext cx="7993062" cy="4908550"/>
          </a:xfrm>
          <a:prstGeom prst="rect">
            <a:avLst/>
          </a:prstGeom>
          <a:noFill/>
          <a:ln w="9525">
            <a:noFill/>
            <a:miter lim="800000"/>
          </a:ln>
        </p:spPr>
        <p:txBody>
          <a:bodyPr>
            <a:spAutoFit/>
          </a:bodyPr>
          <a:lstStyle/>
          <a:p>
            <a:pPr eaLnBrk="1" hangingPunct="1">
              <a:spcBef>
                <a:spcPts val="1800"/>
              </a:spcBef>
              <a:buClr>
                <a:srgbClr val="FF0000"/>
              </a:buClr>
              <a:buFont typeface="Wingdings" charset="2"/>
              <a:buChar char="p"/>
            </a:pPr>
            <a:r>
              <a:rPr lang="en-US" altLang="zh-CN" sz="2800" b="1">
                <a:solidFill>
                  <a:srgbClr val="0000FF"/>
                </a:solidFill>
                <a:latin typeface="楷体_GB2312" pitchFamily="49" charset="-122"/>
                <a:ea typeface="楷体_GB2312" pitchFamily="49" charset="-122"/>
                <a:cs typeface="楷体_GB2312" pitchFamily="49" charset="-122"/>
              </a:rPr>
              <a:t> </a:t>
            </a:r>
            <a:r>
              <a:rPr lang="en-US" altLang="zh-CN" sz="2400">
                <a:latin typeface="微软雅黑" pitchFamily="34" charset="-122"/>
                <a:ea typeface="微软雅黑" pitchFamily="34" charset="-122"/>
              </a:rPr>
              <a:t>1.</a:t>
            </a:r>
            <a:r>
              <a:rPr lang="zh-CN" altLang="en-US" sz="2400">
                <a:solidFill>
                  <a:srgbClr val="FF0000"/>
                </a:solidFill>
                <a:latin typeface="微软雅黑" pitchFamily="34" charset="-122"/>
                <a:ea typeface="微软雅黑" pitchFamily="34" charset="-122"/>
              </a:rPr>
              <a:t>卸扣不得超负荷使用。在起重作业中</a:t>
            </a:r>
            <a:r>
              <a:rPr lang="en-US" altLang="zh-CN" sz="2400">
                <a:solidFill>
                  <a:srgbClr val="FF0000"/>
                </a:solidFill>
                <a:latin typeface="微软雅黑" pitchFamily="34" charset="-122"/>
                <a:ea typeface="微软雅黑" pitchFamily="34" charset="-122"/>
              </a:rPr>
              <a:t>,</a:t>
            </a:r>
            <a:r>
              <a:rPr lang="zh-CN" altLang="en-US" sz="2400">
                <a:solidFill>
                  <a:srgbClr val="FF0000"/>
                </a:solidFill>
                <a:latin typeface="微软雅黑" pitchFamily="34" charset="-122"/>
                <a:ea typeface="微软雅黑" pitchFamily="34" charset="-122"/>
              </a:rPr>
              <a:t>可按标准查取卸扣号码及许用负荷直接选用卸扣。</a:t>
            </a:r>
            <a:endParaRPr lang="zh-CN" altLang="en-US" sz="2400">
              <a:solidFill>
                <a:srgbClr val="FF0000"/>
              </a:solidFill>
              <a:latin typeface="微软雅黑" pitchFamily="34" charset="-122"/>
              <a:ea typeface="微软雅黑" pitchFamily="34" charset="-122"/>
            </a:endParaRPr>
          </a:p>
          <a:p>
            <a:pPr eaLnBrk="1" hangingPunct="1">
              <a:spcBef>
                <a:spcPts val="1800"/>
              </a:spcBef>
              <a:buClr>
                <a:srgbClr val="FF0000"/>
              </a:buClr>
              <a:buFont typeface="Wingdings" charset="2"/>
              <a:buChar char="p"/>
            </a:pPr>
            <a:r>
              <a:rPr lang="zh-CN" altLang="en-US" sz="2400">
                <a:latin typeface="微软雅黑" pitchFamily="34" charset="-122"/>
                <a:ea typeface="微软雅黑" pitchFamily="34" charset="-122"/>
              </a:rPr>
              <a:t>   </a:t>
            </a:r>
            <a:r>
              <a:rPr lang="en-US" altLang="zh-CN" sz="2400">
                <a:latin typeface="微软雅黑" pitchFamily="34" charset="-122"/>
                <a:ea typeface="微软雅黑" pitchFamily="34" charset="-122"/>
              </a:rPr>
              <a:t>2.</a:t>
            </a:r>
            <a:r>
              <a:rPr lang="zh-CN" altLang="en-US" sz="2400">
                <a:latin typeface="微软雅黑" pitchFamily="34" charset="-122"/>
                <a:ea typeface="微软雅黑" pitchFamily="34" charset="-122"/>
              </a:rPr>
              <a:t>使用卸扣时必须注意其受力方向，要</a:t>
            </a:r>
            <a:r>
              <a:rPr lang="zh-CN" altLang="en-US" sz="2400">
                <a:solidFill>
                  <a:srgbClr val="FF0000"/>
                </a:solidFill>
                <a:latin typeface="微软雅黑" pitchFamily="34" charset="-122"/>
                <a:ea typeface="微软雅黑" pitchFamily="34" charset="-122"/>
              </a:rPr>
              <a:t>采取正确安装方式</a:t>
            </a:r>
            <a:r>
              <a:rPr lang="zh-CN" altLang="en-US" sz="2400">
                <a:latin typeface="微软雅黑" pitchFamily="34" charset="-122"/>
                <a:ea typeface="微软雅黑" pitchFamily="34" charset="-122"/>
              </a:rPr>
              <a:t>使力的作用点在卸扣本身的弯曲部分和横销上</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否则</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作用力使卸扣本体的开口扩大</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横销的螺纹可能会因此损坏。卸扣不得横向受力。</a:t>
            </a:r>
            <a:endParaRPr lang="zh-CN" altLang="en-US" sz="2400">
              <a:latin typeface="微软雅黑" pitchFamily="34" charset="-122"/>
              <a:ea typeface="微软雅黑" pitchFamily="34" charset="-122"/>
            </a:endParaRPr>
          </a:p>
          <a:p>
            <a:pPr eaLnBrk="1" hangingPunct="1">
              <a:spcBef>
                <a:spcPts val="1800"/>
              </a:spcBef>
              <a:buClr>
                <a:srgbClr val="FF0000"/>
              </a:buClr>
              <a:buFont typeface="Wingdings" charset="2"/>
              <a:buChar char="p"/>
            </a:pPr>
            <a:r>
              <a:rPr lang="zh-CN" altLang="en-US" sz="2400">
                <a:latin typeface="微软雅黑" pitchFamily="34" charset="-122"/>
                <a:ea typeface="微软雅黑" pitchFamily="34" charset="-122"/>
              </a:rPr>
              <a:t>   </a:t>
            </a:r>
            <a:r>
              <a:rPr lang="en-US" altLang="zh-CN" sz="2400">
                <a:latin typeface="微软雅黑" pitchFamily="34" charset="-122"/>
                <a:ea typeface="微软雅黑" pitchFamily="34" charset="-122"/>
              </a:rPr>
              <a:t>3.</a:t>
            </a:r>
            <a:r>
              <a:rPr lang="zh-CN" altLang="en-US" sz="2400">
                <a:latin typeface="微软雅黑" pitchFamily="34" charset="-122"/>
                <a:ea typeface="微软雅黑" pitchFamily="34" charset="-122"/>
              </a:rPr>
              <a:t>安装卸扣横销时</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应在螺纹旋足后回转半扣螺距</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以防止螺纹旋得过紧而使横销无法退出。</a:t>
            </a:r>
            <a:endParaRPr lang="zh-CN" altLang="en-US" sz="2400">
              <a:latin typeface="微软雅黑" pitchFamily="34" charset="-122"/>
              <a:ea typeface="微软雅黑" pitchFamily="34" charset="-122"/>
            </a:endParaRPr>
          </a:p>
          <a:p>
            <a:pPr eaLnBrk="1" hangingPunct="1">
              <a:spcBef>
                <a:spcPts val="1800"/>
              </a:spcBef>
              <a:buClr>
                <a:srgbClr val="FF0000"/>
              </a:buClr>
              <a:buFont typeface="Wingdings" charset="2"/>
              <a:buChar char="p"/>
            </a:pPr>
            <a:r>
              <a:rPr lang="zh-CN" altLang="en-US" sz="2400">
                <a:latin typeface="微软雅黑" pitchFamily="34" charset="-122"/>
                <a:ea typeface="微软雅黑" pitchFamily="34" charset="-122"/>
              </a:rPr>
              <a:t>   </a:t>
            </a:r>
            <a:r>
              <a:rPr lang="en-US" altLang="zh-CN" sz="2400">
                <a:latin typeface="微软雅黑" pitchFamily="34" charset="-122"/>
                <a:ea typeface="微软雅黑" pitchFamily="34" charset="-122"/>
              </a:rPr>
              <a:t>4.</a:t>
            </a:r>
            <a:r>
              <a:rPr lang="zh-CN" altLang="en-US" sz="2400">
                <a:latin typeface="微软雅黑" pitchFamily="34" charset="-122"/>
                <a:ea typeface="微软雅黑" pitchFamily="34" charset="-122"/>
              </a:rPr>
              <a:t>卸扣使用完毕后</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不允许将拆除的卸扣从高空向下抛掷</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以防卸扣变形及内咔产生不易发觉的裂纹和损伤。 不准敲击螺纹部位。</a:t>
            </a:r>
            <a:endParaRPr lang="zh-CN" altLang="en-US" sz="2400">
              <a:latin typeface="微软雅黑" pitchFamily="34" charset="-122"/>
              <a:ea typeface="微软雅黑" pitchFamily="34" charset="-122"/>
            </a:endParaRPr>
          </a:p>
        </p:txBody>
      </p:sp>
      <p:grpSp>
        <p:nvGrpSpPr>
          <p:cNvPr id="39944" name="组合 63"/>
          <p:cNvGrpSpPr/>
          <p:nvPr/>
        </p:nvGrpSpPr>
        <p:grpSpPr bwMode="auto">
          <a:xfrm>
            <a:off x="285750" y="3998913"/>
            <a:ext cx="2363788" cy="2413000"/>
            <a:chOff x="714348" y="1674807"/>
            <a:chExt cx="7573230" cy="3762388"/>
          </a:xfrm>
        </p:grpSpPr>
        <p:pic>
          <p:nvPicPr>
            <p:cNvPr id="39945" name="Picture 2" descr="C:\Documents and Settings\Administrator\桌面\005_副本.png"/>
            <p:cNvPicPr>
              <a:picLocks noChangeAspect="1" noChangeArrowheads="1"/>
            </p:cNvPicPr>
            <p:nvPr/>
          </p:nvPicPr>
          <p:blipFill>
            <a:blip r:embed="rId6">
              <a:clrChange>
                <a:clrFrom>
                  <a:srgbClr val="F6F6F6"/>
                </a:clrFrom>
                <a:clrTo>
                  <a:srgbClr val="F6F6F6">
                    <a:alpha val="0"/>
                  </a:srgbClr>
                </a:clrTo>
              </a:clrChange>
            </a:blip>
            <a:srcRect/>
            <a:stretch>
              <a:fillRect/>
            </a:stretch>
          </p:blipFill>
          <p:spPr bwMode="auto">
            <a:xfrm>
              <a:off x="2928926" y="3714752"/>
              <a:ext cx="1494346" cy="1722443"/>
            </a:xfrm>
            <a:prstGeom prst="rect">
              <a:avLst/>
            </a:prstGeom>
            <a:noFill/>
            <a:ln w="9525">
              <a:noFill/>
              <a:miter lim="800000"/>
              <a:headEnd/>
              <a:tailEnd/>
            </a:ln>
          </p:spPr>
        </p:pic>
        <p:pic>
          <p:nvPicPr>
            <p:cNvPr id="39946" name="Picture 3" descr="C:\Documents and Settings\Administrator\桌面\006_副本.pn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643174" y="1674807"/>
              <a:ext cx="1632591" cy="1754193"/>
            </a:xfrm>
            <a:prstGeom prst="rect">
              <a:avLst/>
            </a:prstGeom>
            <a:noFill/>
            <a:ln w="9525">
              <a:noFill/>
              <a:miter lim="800000"/>
              <a:headEnd/>
              <a:tailEnd/>
            </a:ln>
          </p:spPr>
        </p:pic>
        <p:pic>
          <p:nvPicPr>
            <p:cNvPr id="39947" name="Picture 4" descr="C:\Documents and Settings\Administrator\桌面\001_副本.pn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643702" y="3702689"/>
              <a:ext cx="1643876" cy="1655137"/>
            </a:xfrm>
            <a:prstGeom prst="rect">
              <a:avLst/>
            </a:prstGeom>
            <a:noFill/>
            <a:ln w="9525">
              <a:noFill/>
              <a:miter lim="800000"/>
              <a:headEnd/>
              <a:tailEnd/>
            </a:ln>
          </p:spPr>
        </p:pic>
        <p:pic>
          <p:nvPicPr>
            <p:cNvPr id="39948" name="Picture 5" descr="C:\Documents and Settings\Administrator\桌面\002_副本.png"/>
            <p:cNvPicPr>
              <a:picLocks noChangeAspect="1" noChangeArrowheads="1"/>
            </p:cNvPicPr>
            <p:nvPr/>
          </p:nvPicPr>
          <p:blipFill>
            <a:blip r:embed="rId9"/>
            <a:srcRect/>
            <a:stretch>
              <a:fillRect/>
            </a:stretch>
          </p:blipFill>
          <p:spPr bwMode="auto">
            <a:xfrm>
              <a:off x="6643702" y="1714488"/>
              <a:ext cx="1613362" cy="1714512"/>
            </a:xfrm>
            <a:prstGeom prst="rect">
              <a:avLst/>
            </a:prstGeom>
            <a:noFill/>
            <a:ln w="9525">
              <a:noFill/>
              <a:miter lim="800000"/>
              <a:headEnd/>
              <a:tailEnd/>
            </a:ln>
          </p:spPr>
        </p:pic>
        <p:pic>
          <p:nvPicPr>
            <p:cNvPr id="39949" name="Picture 6" descr="C:\Documents and Settings\Administrator\桌面\003_副本.pn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572000" y="1681434"/>
              <a:ext cx="1826719" cy="1747566"/>
            </a:xfrm>
            <a:prstGeom prst="rect">
              <a:avLst/>
            </a:prstGeom>
            <a:noFill/>
            <a:ln w="9525">
              <a:noFill/>
              <a:miter lim="800000"/>
              <a:headEnd/>
              <a:tailEnd/>
            </a:ln>
          </p:spPr>
        </p:pic>
        <p:pic>
          <p:nvPicPr>
            <p:cNvPr id="39950" name="Picture 7" descr="C:\Documents and Settings\Administrator\桌面\004_副本.png"/>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643438" y="3643314"/>
              <a:ext cx="1857388" cy="1785950"/>
            </a:xfrm>
            <a:prstGeom prst="rect">
              <a:avLst/>
            </a:prstGeom>
            <a:noFill/>
            <a:ln w="9525">
              <a:noFill/>
              <a:miter lim="800000"/>
              <a:headEnd/>
              <a:tailEnd/>
            </a:ln>
          </p:spPr>
        </p:pic>
        <p:pic>
          <p:nvPicPr>
            <p:cNvPr id="39951" name="Picture 8" descr="C:\Documents and Settings\Administrator\桌面\08_副本.png"/>
            <p:cNvPicPr>
              <a:picLocks noChangeAspect="1" noChangeArrowheads="1"/>
            </p:cNvPicPr>
            <p:nvPr/>
          </p:nvPicPr>
          <p:blipFill>
            <a:blip r:embed="rId12"/>
            <a:srcRect/>
            <a:stretch>
              <a:fillRect/>
            </a:stretch>
          </p:blipFill>
          <p:spPr bwMode="auto">
            <a:xfrm>
              <a:off x="744148" y="3714752"/>
              <a:ext cx="1968507" cy="1714512"/>
            </a:xfrm>
            <a:prstGeom prst="rect">
              <a:avLst/>
            </a:prstGeom>
            <a:noFill/>
            <a:ln w="9525">
              <a:noFill/>
              <a:miter lim="800000"/>
              <a:headEnd/>
              <a:tailEnd/>
            </a:ln>
          </p:spPr>
        </p:pic>
        <p:pic>
          <p:nvPicPr>
            <p:cNvPr id="39952" name="Picture 9" descr="C:\Documents and Settings\Administrator\桌面\09_副本.png"/>
            <p:cNvPicPr>
              <a:picLocks noChangeAspect="1" noChangeArrowheads="1"/>
            </p:cNvPicPr>
            <p:nvPr/>
          </p:nvPicPr>
          <p:blipFill>
            <a:blip r:embed="rId13"/>
            <a:srcRect/>
            <a:stretch>
              <a:fillRect/>
            </a:stretch>
          </p:blipFill>
          <p:spPr bwMode="auto">
            <a:xfrm>
              <a:off x="714348" y="1714488"/>
              <a:ext cx="1705291" cy="17859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p:cNvPicPr>
            <a:picLocks noChangeAspect="1" noChangeArrowheads="1"/>
          </p:cNvPicPr>
          <p:nvPr/>
        </p:nvPicPr>
        <p:blipFill>
          <a:blip r:embed="rId1"/>
          <a:srcRect/>
          <a:stretch>
            <a:fillRect/>
          </a:stretch>
        </p:blipFill>
        <p:spPr bwMode="auto">
          <a:xfrm>
            <a:off x="730250" y="1250950"/>
            <a:ext cx="1417638" cy="1427163"/>
          </a:xfrm>
          <a:prstGeom prst="rect">
            <a:avLst/>
          </a:prstGeom>
          <a:noFill/>
          <a:ln w="9525">
            <a:noFill/>
            <a:miter lim="800000"/>
            <a:headEnd/>
            <a:tailEnd/>
          </a:ln>
        </p:spPr>
      </p:pic>
      <p:sp>
        <p:nvSpPr>
          <p:cNvPr id="40963"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0965"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40966"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sym typeface="宋体" charset="-122"/>
                </a:rPr>
                <a:t>卸扣</a:t>
              </a:r>
              <a:endParaRPr lang="zh-CN" altLang="zh-CN" sz="2300" b="1" dirty="0">
                <a:solidFill>
                  <a:srgbClr val="FF0000"/>
                </a:solidFill>
                <a:latin typeface="Impact"/>
                <a:ea typeface="微软雅黑" pitchFamily="34" charset="-122"/>
                <a:sym typeface="宋体"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40967" name="Text Box 5"/>
          <p:cNvSpPr txBox="1">
            <a:spLocks noChangeArrowheads="1"/>
          </p:cNvSpPr>
          <p:nvPr/>
        </p:nvSpPr>
        <p:spPr bwMode="auto">
          <a:xfrm>
            <a:off x="3271838" y="1265238"/>
            <a:ext cx="7993062" cy="3970337"/>
          </a:xfrm>
          <a:prstGeom prst="rect">
            <a:avLst/>
          </a:prstGeom>
          <a:noFill/>
          <a:ln w="9525">
            <a:noFill/>
            <a:miter lim="800000"/>
          </a:ln>
        </p:spPr>
        <p:txBody>
          <a:bodyPr>
            <a:spAutoFit/>
          </a:bodyPr>
          <a:lstStyle/>
          <a:p>
            <a:pPr eaLnBrk="1" hangingPunct="1">
              <a:spcBef>
                <a:spcPts val="2400"/>
              </a:spcBef>
              <a:buClr>
                <a:srgbClr val="FF0000"/>
              </a:buClr>
              <a:buFont typeface="Wingdings" charset="2"/>
              <a:buChar char="p"/>
            </a:pPr>
            <a:r>
              <a:rPr lang="en-US" altLang="zh-CN" sz="2400">
                <a:solidFill>
                  <a:srgbClr val="FF0000"/>
                </a:solidFill>
                <a:latin typeface="微软雅黑" pitchFamily="34" charset="-122"/>
                <a:ea typeface="微软雅黑" pitchFamily="34" charset="-122"/>
              </a:rPr>
              <a:t> 5.</a:t>
            </a:r>
            <a:r>
              <a:rPr lang="zh-CN" altLang="en-US" sz="2400">
                <a:solidFill>
                  <a:srgbClr val="FF0000"/>
                </a:solidFill>
                <a:latin typeface="微软雅黑" pitchFamily="34" charset="-122"/>
                <a:ea typeface="微软雅黑" pitchFamily="34" charset="-122"/>
              </a:rPr>
              <a:t>严禁用其它材料的螺栓取代卸扣配套横销。 </a:t>
            </a:r>
            <a:endParaRPr lang="zh-CN" altLang="en-US" sz="2400">
              <a:solidFill>
                <a:srgbClr val="FF0000"/>
              </a:solidFill>
              <a:latin typeface="微软雅黑" pitchFamily="34" charset="-122"/>
              <a:ea typeface="微软雅黑" pitchFamily="34" charset="-122"/>
            </a:endParaRPr>
          </a:p>
          <a:p>
            <a:pPr eaLnBrk="1" hangingPunct="1">
              <a:spcBef>
                <a:spcPts val="2400"/>
              </a:spcBef>
              <a:buClr>
                <a:srgbClr val="FF0000"/>
              </a:buClr>
              <a:buFont typeface="Wingdings" charset="2"/>
              <a:buChar char="p"/>
            </a:pPr>
            <a:r>
              <a:rPr lang="zh-CN" altLang="en-US" sz="2400">
                <a:latin typeface="微软雅黑" pitchFamily="34" charset="-122"/>
                <a:ea typeface="微软雅黑" pitchFamily="34" charset="-122"/>
              </a:rPr>
              <a:t> </a:t>
            </a:r>
            <a:r>
              <a:rPr lang="en-US" altLang="zh-CN" sz="2400">
                <a:latin typeface="微软雅黑" pitchFamily="34" charset="-122"/>
                <a:ea typeface="微软雅黑" pitchFamily="34" charset="-122"/>
              </a:rPr>
              <a:t>6.</a:t>
            </a:r>
            <a:r>
              <a:rPr lang="zh-CN" altLang="en-US" sz="2400">
                <a:latin typeface="微软雅黑" pitchFamily="34" charset="-122"/>
                <a:ea typeface="微软雅黑" pitchFamily="34" charset="-122"/>
              </a:rPr>
              <a:t>当卸扣任何部位产生裂纹、塑性变形、螺纹脱扣，横销弯曲，以及销轴和扣体断面磨损达原尺寸的</a:t>
            </a:r>
            <a:r>
              <a:rPr lang="en-US" altLang="zh-CN" sz="2400">
                <a:latin typeface="微软雅黑" pitchFamily="34" charset="-122"/>
                <a:ea typeface="微软雅黑" pitchFamily="34" charset="-122"/>
              </a:rPr>
              <a:t>3%</a:t>
            </a:r>
            <a:r>
              <a:rPr lang="zh-CN" altLang="en-US" sz="2400">
                <a:latin typeface="微软雅黑" pitchFamily="34" charset="-122"/>
                <a:ea typeface="微软雅黑" pitchFamily="34" charset="-122"/>
              </a:rPr>
              <a:t>～</a:t>
            </a:r>
            <a:r>
              <a:rPr lang="en-US" altLang="zh-CN" sz="2400">
                <a:latin typeface="微软雅黑" pitchFamily="34" charset="-122"/>
                <a:ea typeface="微软雅黑" pitchFamily="34" charset="-122"/>
              </a:rPr>
              <a:t>5%</a:t>
            </a:r>
            <a:r>
              <a:rPr lang="zh-CN" altLang="en-US" sz="2400">
                <a:latin typeface="微软雅黑" pitchFamily="34" charset="-122"/>
                <a:ea typeface="微软雅黑" pitchFamily="34" charset="-122"/>
              </a:rPr>
              <a:t>时，应报废。 </a:t>
            </a:r>
            <a:endParaRPr lang="zh-CN" altLang="en-US" sz="2400">
              <a:latin typeface="微软雅黑" pitchFamily="34" charset="-122"/>
              <a:ea typeface="微软雅黑" pitchFamily="34" charset="-122"/>
            </a:endParaRPr>
          </a:p>
          <a:p>
            <a:pPr eaLnBrk="1" hangingPunct="1">
              <a:spcBef>
                <a:spcPts val="2400"/>
              </a:spcBef>
              <a:buClr>
                <a:srgbClr val="FF0000"/>
              </a:buClr>
              <a:buFont typeface="Wingdings" charset="2"/>
              <a:buChar char="p"/>
            </a:pPr>
            <a:r>
              <a:rPr lang="zh-CN" altLang="en-US" sz="2400">
                <a:latin typeface="微软雅黑" pitchFamily="34" charset="-122"/>
                <a:ea typeface="微软雅黑" pitchFamily="34" charset="-122"/>
              </a:rPr>
              <a:t> </a:t>
            </a:r>
            <a:r>
              <a:rPr lang="en-US" altLang="zh-CN" sz="2400">
                <a:latin typeface="微软雅黑" pitchFamily="34" charset="-122"/>
                <a:ea typeface="微软雅黑" pitchFamily="34" charset="-122"/>
              </a:rPr>
              <a:t>7.</a:t>
            </a:r>
            <a:r>
              <a:rPr lang="zh-CN" altLang="en-US" sz="2400">
                <a:latin typeface="微软雅黑" pitchFamily="34" charset="-122"/>
                <a:ea typeface="微软雅黑" pitchFamily="34" charset="-122"/>
              </a:rPr>
              <a:t>销子不能扣在能活动的索具内，防止旋转松扣。卸扣不得处于吊件的转角处。 </a:t>
            </a:r>
            <a:endParaRPr lang="zh-CN" altLang="en-US" sz="2400">
              <a:latin typeface="微软雅黑" pitchFamily="34" charset="-122"/>
              <a:ea typeface="微软雅黑" pitchFamily="34" charset="-122"/>
            </a:endParaRPr>
          </a:p>
          <a:p>
            <a:pPr eaLnBrk="1" hangingPunct="1">
              <a:spcBef>
                <a:spcPts val="2400"/>
              </a:spcBef>
              <a:buClr>
                <a:srgbClr val="FF0000"/>
              </a:buClr>
              <a:buFont typeface="Wingdings" charset="2"/>
              <a:buChar char="p"/>
            </a:pPr>
            <a:r>
              <a:rPr lang="zh-CN" altLang="en-US" sz="2400">
                <a:latin typeface="微软雅黑" pitchFamily="34" charset="-122"/>
                <a:ea typeface="微软雅黑" pitchFamily="34" charset="-122"/>
              </a:rPr>
              <a:t> </a:t>
            </a:r>
            <a:r>
              <a:rPr lang="en-US" altLang="zh-CN" sz="2400">
                <a:latin typeface="微软雅黑" pitchFamily="34" charset="-122"/>
                <a:ea typeface="微软雅黑" pitchFamily="34" charset="-122"/>
              </a:rPr>
              <a:t>8.</a:t>
            </a:r>
            <a:r>
              <a:rPr lang="zh-CN" altLang="en-US" sz="2400">
                <a:latin typeface="微软雅黑" pitchFamily="34" charset="-122"/>
                <a:ea typeface="微软雅黑" pitchFamily="34" charset="-122"/>
              </a:rPr>
              <a:t>不用卸扣时，应在其横销的螺纹部分涂以润滑油，存放在干燥处，以防生锈。</a:t>
            </a:r>
            <a:endParaRPr lang="zh-CN" altLang="en-US" sz="2400">
              <a:latin typeface="微软雅黑" pitchFamily="34" charset="-122"/>
              <a:ea typeface="微软雅黑" pitchFamily="34" charset="-122"/>
            </a:endParaRPr>
          </a:p>
        </p:txBody>
      </p:sp>
      <p:grpSp>
        <p:nvGrpSpPr>
          <p:cNvPr id="40968" name="组合 10"/>
          <p:cNvGrpSpPr/>
          <p:nvPr/>
        </p:nvGrpSpPr>
        <p:grpSpPr bwMode="auto">
          <a:xfrm>
            <a:off x="285750" y="3998913"/>
            <a:ext cx="2363788" cy="2413000"/>
            <a:chOff x="714348" y="1674807"/>
            <a:chExt cx="7573230" cy="3762388"/>
          </a:xfrm>
        </p:grpSpPr>
        <p:pic>
          <p:nvPicPr>
            <p:cNvPr id="40969" name="Picture 2" descr="C:\Documents and Settings\Administrator\桌面\005_副本.png"/>
            <p:cNvPicPr>
              <a:picLocks noChangeAspect="1" noChangeArrowheads="1"/>
            </p:cNvPicPr>
            <p:nvPr/>
          </p:nvPicPr>
          <p:blipFill>
            <a:blip r:embed="rId6">
              <a:clrChange>
                <a:clrFrom>
                  <a:srgbClr val="F6F6F6"/>
                </a:clrFrom>
                <a:clrTo>
                  <a:srgbClr val="F6F6F6">
                    <a:alpha val="0"/>
                  </a:srgbClr>
                </a:clrTo>
              </a:clrChange>
            </a:blip>
            <a:srcRect/>
            <a:stretch>
              <a:fillRect/>
            </a:stretch>
          </p:blipFill>
          <p:spPr bwMode="auto">
            <a:xfrm>
              <a:off x="2928926" y="3714752"/>
              <a:ext cx="1494346" cy="1722443"/>
            </a:xfrm>
            <a:prstGeom prst="rect">
              <a:avLst/>
            </a:prstGeom>
            <a:noFill/>
            <a:ln w="9525">
              <a:noFill/>
              <a:miter lim="800000"/>
              <a:headEnd/>
              <a:tailEnd/>
            </a:ln>
          </p:spPr>
        </p:pic>
        <p:pic>
          <p:nvPicPr>
            <p:cNvPr id="40970" name="Picture 3" descr="C:\Documents and Settings\Administrator\桌面\006_副本.pn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643174" y="1674807"/>
              <a:ext cx="1632591" cy="1754193"/>
            </a:xfrm>
            <a:prstGeom prst="rect">
              <a:avLst/>
            </a:prstGeom>
            <a:noFill/>
            <a:ln w="9525">
              <a:noFill/>
              <a:miter lim="800000"/>
              <a:headEnd/>
              <a:tailEnd/>
            </a:ln>
          </p:spPr>
        </p:pic>
        <p:pic>
          <p:nvPicPr>
            <p:cNvPr id="40971" name="Picture 4" descr="C:\Documents and Settings\Administrator\桌面\001_副本.pn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643702" y="3702689"/>
              <a:ext cx="1643876" cy="1655137"/>
            </a:xfrm>
            <a:prstGeom prst="rect">
              <a:avLst/>
            </a:prstGeom>
            <a:noFill/>
            <a:ln w="9525">
              <a:noFill/>
              <a:miter lim="800000"/>
              <a:headEnd/>
              <a:tailEnd/>
            </a:ln>
          </p:spPr>
        </p:pic>
        <p:pic>
          <p:nvPicPr>
            <p:cNvPr id="40972" name="Picture 5" descr="C:\Documents and Settings\Administrator\桌面\002_副本.png"/>
            <p:cNvPicPr>
              <a:picLocks noChangeAspect="1" noChangeArrowheads="1"/>
            </p:cNvPicPr>
            <p:nvPr/>
          </p:nvPicPr>
          <p:blipFill>
            <a:blip r:embed="rId9"/>
            <a:srcRect/>
            <a:stretch>
              <a:fillRect/>
            </a:stretch>
          </p:blipFill>
          <p:spPr bwMode="auto">
            <a:xfrm>
              <a:off x="6643702" y="1714488"/>
              <a:ext cx="1613362" cy="1714512"/>
            </a:xfrm>
            <a:prstGeom prst="rect">
              <a:avLst/>
            </a:prstGeom>
            <a:noFill/>
            <a:ln w="9525">
              <a:noFill/>
              <a:miter lim="800000"/>
              <a:headEnd/>
              <a:tailEnd/>
            </a:ln>
          </p:spPr>
        </p:pic>
        <p:pic>
          <p:nvPicPr>
            <p:cNvPr id="40973" name="Picture 6" descr="C:\Documents and Settings\Administrator\桌面\003_副本.pn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572000" y="1681434"/>
              <a:ext cx="1826719" cy="1747566"/>
            </a:xfrm>
            <a:prstGeom prst="rect">
              <a:avLst/>
            </a:prstGeom>
            <a:noFill/>
            <a:ln w="9525">
              <a:noFill/>
              <a:miter lim="800000"/>
              <a:headEnd/>
              <a:tailEnd/>
            </a:ln>
          </p:spPr>
        </p:pic>
        <p:pic>
          <p:nvPicPr>
            <p:cNvPr id="40974" name="Picture 7" descr="C:\Documents and Settings\Administrator\桌面\004_副本.png"/>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643438" y="3643314"/>
              <a:ext cx="1857388" cy="1785950"/>
            </a:xfrm>
            <a:prstGeom prst="rect">
              <a:avLst/>
            </a:prstGeom>
            <a:noFill/>
            <a:ln w="9525">
              <a:noFill/>
              <a:miter lim="800000"/>
              <a:headEnd/>
              <a:tailEnd/>
            </a:ln>
          </p:spPr>
        </p:pic>
        <p:pic>
          <p:nvPicPr>
            <p:cNvPr id="40975" name="Picture 8" descr="C:\Documents and Settings\Administrator\桌面\08_副本.png"/>
            <p:cNvPicPr>
              <a:picLocks noChangeAspect="1" noChangeArrowheads="1"/>
            </p:cNvPicPr>
            <p:nvPr/>
          </p:nvPicPr>
          <p:blipFill>
            <a:blip r:embed="rId12"/>
            <a:srcRect/>
            <a:stretch>
              <a:fillRect/>
            </a:stretch>
          </p:blipFill>
          <p:spPr bwMode="auto">
            <a:xfrm>
              <a:off x="744148" y="3714752"/>
              <a:ext cx="1968507" cy="1714512"/>
            </a:xfrm>
            <a:prstGeom prst="rect">
              <a:avLst/>
            </a:prstGeom>
            <a:noFill/>
            <a:ln w="9525">
              <a:noFill/>
              <a:miter lim="800000"/>
              <a:headEnd/>
              <a:tailEnd/>
            </a:ln>
          </p:spPr>
        </p:pic>
        <p:pic>
          <p:nvPicPr>
            <p:cNvPr id="40976" name="Picture 9" descr="C:\Documents and Settings\Administrator\桌面\09_副本.png"/>
            <p:cNvPicPr>
              <a:picLocks noChangeAspect="1" noChangeArrowheads="1"/>
            </p:cNvPicPr>
            <p:nvPr/>
          </p:nvPicPr>
          <p:blipFill>
            <a:blip r:embed="rId13"/>
            <a:srcRect/>
            <a:stretch>
              <a:fillRect/>
            </a:stretch>
          </p:blipFill>
          <p:spPr bwMode="auto">
            <a:xfrm>
              <a:off x="714348" y="1714488"/>
              <a:ext cx="1705291" cy="17859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p:cNvPicPr>
            <a:picLocks noChangeAspect="1" noChangeArrowheads="1"/>
          </p:cNvPicPr>
          <p:nvPr/>
        </p:nvPicPr>
        <p:blipFill>
          <a:blip r:embed="rId1"/>
          <a:srcRect/>
          <a:stretch>
            <a:fillRect/>
          </a:stretch>
        </p:blipFill>
        <p:spPr bwMode="auto">
          <a:xfrm>
            <a:off x="730250" y="1250950"/>
            <a:ext cx="1417638" cy="1427163"/>
          </a:xfrm>
          <a:prstGeom prst="rect">
            <a:avLst/>
          </a:prstGeom>
          <a:noFill/>
          <a:ln w="9525">
            <a:noFill/>
            <a:miter lim="800000"/>
            <a:headEnd/>
            <a:tailEnd/>
          </a:ln>
        </p:spPr>
      </p:pic>
      <p:sp>
        <p:nvSpPr>
          <p:cNvPr id="41987"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1989"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41990"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sym typeface="宋体" charset="-122"/>
                </a:rPr>
                <a:t>卸扣</a:t>
              </a:r>
              <a:endParaRPr lang="zh-CN" altLang="zh-CN" sz="2300" b="1" dirty="0">
                <a:solidFill>
                  <a:srgbClr val="FF0000"/>
                </a:solidFill>
                <a:latin typeface="Impact"/>
                <a:ea typeface="微软雅黑" pitchFamily="34" charset="-122"/>
                <a:sym typeface="宋体"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1" name="矩形 10"/>
          <p:cNvSpPr>
            <a:spLocks noChangeArrowheads="1"/>
          </p:cNvSpPr>
          <p:nvPr>
            <p:custDataLst>
              <p:tags r:id="rId6"/>
            </p:custDataLst>
          </p:nvPr>
        </p:nvSpPr>
        <p:spPr bwMode="auto">
          <a:xfrm flipH="1">
            <a:off x="369888" y="3125788"/>
            <a:ext cx="3055937" cy="2781300"/>
          </a:xfrm>
          <a:prstGeom prst="rect">
            <a:avLst/>
          </a:prstGeom>
          <a:solidFill>
            <a:srgbClr val="FFFEFF">
              <a:alpha val="75294"/>
            </a:srgbClr>
          </a:solidFill>
          <a:ln w="19050">
            <a:solidFill>
              <a:srgbClr val="FFC000"/>
            </a:solidFill>
            <a:miter lim="800000"/>
          </a:ln>
        </p:spPr>
        <p:txBody>
          <a:bodyPr lIns="108000" tIns="64800" rIns="108000" anchor="ctr"/>
          <a:lstStyle/>
          <a:p>
            <a:pPr>
              <a:lnSpc>
                <a:spcPct val="150000"/>
              </a:lnSpc>
              <a:defRPr/>
            </a:pPr>
            <a:r>
              <a:rPr lang="en-US" altLang="zh-CN" sz="2400" b="1" kern="0" dirty="0">
                <a:solidFill>
                  <a:srgbClr val="FF0000"/>
                </a:solidFill>
                <a:latin typeface="微软雅黑" pitchFamily="34" charset="-122"/>
                <a:ea typeface="微软雅黑" pitchFamily="34" charset="-122"/>
              </a:rPr>
              <a:t>1</a:t>
            </a:r>
            <a:r>
              <a:rPr lang="zh-CN" altLang="en-US" sz="2400" b="1" kern="0" dirty="0">
                <a:solidFill>
                  <a:srgbClr val="FF0000"/>
                </a:solidFill>
                <a:latin typeface="微软雅黑" pitchFamily="34" charset="-122"/>
                <a:ea typeface="微软雅黑" pitchFamily="34" charset="-122"/>
              </a:rPr>
              <a:t>、卸扣不得超负荷使用。</a:t>
            </a:r>
            <a:endParaRPr lang="en-US" altLang="zh-CN" sz="2400" b="1" kern="0" dirty="0">
              <a:solidFill>
                <a:srgbClr val="FF0000"/>
              </a:solidFill>
              <a:latin typeface="微软雅黑" pitchFamily="34" charset="-122"/>
              <a:ea typeface="微软雅黑" pitchFamily="34" charset="-122"/>
            </a:endParaRPr>
          </a:p>
          <a:p>
            <a:pPr>
              <a:lnSpc>
                <a:spcPct val="150000"/>
              </a:lnSpc>
              <a:defRPr/>
            </a:pPr>
            <a:r>
              <a:rPr lang="en-US" altLang="zh-CN" sz="2400" b="1" dirty="0">
                <a:solidFill>
                  <a:srgbClr val="FF0000"/>
                </a:solidFill>
                <a:latin typeface="微软雅黑" pitchFamily="34" charset="-122"/>
                <a:ea typeface="微软雅黑" pitchFamily="34" charset="-122"/>
              </a:rPr>
              <a:t>2</a:t>
            </a:r>
            <a:r>
              <a:rPr lang="zh-CN" altLang="en-US" sz="2400" b="1" dirty="0">
                <a:solidFill>
                  <a:srgbClr val="FF0000"/>
                </a:solidFill>
                <a:latin typeface="微软雅黑" pitchFamily="34" charset="-122"/>
                <a:ea typeface="微软雅黑" pitchFamily="34" charset="-122"/>
              </a:rPr>
              <a:t>、有裂纹、变形、螺纹脱扣等禁用</a:t>
            </a:r>
            <a:r>
              <a:rPr lang="zh-CN" altLang="en-US" sz="2400" b="1" kern="0" dirty="0">
                <a:solidFill>
                  <a:srgbClr val="FF0000"/>
                </a:solidFill>
                <a:latin typeface="微软雅黑" pitchFamily="34" charset="-122"/>
                <a:ea typeface="微软雅黑" pitchFamily="34" charset="-122"/>
              </a:rPr>
              <a:t>。</a:t>
            </a:r>
            <a:endParaRPr lang="zh-CN" altLang="zh-CN" sz="2300" b="1" dirty="0">
              <a:solidFill>
                <a:srgbClr val="FF0000"/>
              </a:solidFill>
              <a:latin typeface="Impact"/>
              <a:ea typeface="微软雅黑" pitchFamily="34" charset="-122"/>
              <a:sym typeface="宋体" charset="-122"/>
            </a:endParaRPr>
          </a:p>
        </p:txBody>
      </p:sp>
      <p:pic>
        <p:nvPicPr>
          <p:cNvPr id="41992" name="Picture 10" descr="卸扣清晰照片"/>
          <p:cNvPicPr>
            <a:picLocks noChangeAspect="1" noChangeArrowheads="1"/>
          </p:cNvPicPr>
          <p:nvPr/>
        </p:nvPicPr>
        <p:blipFill>
          <a:blip r:embed="rId7"/>
          <a:srcRect/>
          <a:stretch>
            <a:fillRect/>
          </a:stretch>
        </p:blipFill>
        <p:spPr bwMode="auto">
          <a:xfrm>
            <a:off x="5680075" y="1336675"/>
            <a:ext cx="4895850" cy="4113213"/>
          </a:xfrm>
          <a:prstGeom prst="rect">
            <a:avLst/>
          </a:prstGeom>
          <a:noFill/>
          <a:ln w="9525">
            <a:noFill/>
            <a:miter lim="800000"/>
            <a:headEnd/>
            <a:tailEnd/>
          </a:ln>
        </p:spPr>
      </p:pic>
      <p:sp>
        <p:nvSpPr>
          <p:cNvPr id="2" name="TextBox 1"/>
          <p:cNvSpPr txBox="1"/>
          <p:nvPr/>
        </p:nvSpPr>
        <p:spPr>
          <a:xfrm>
            <a:off x="7408863" y="912813"/>
            <a:ext cx="1327150" cy="708025"/>
          </a:xfrm>
          <a:prstGeom prst="rect">
            <a:avLst/>
          </a:prstGeom>
          <a:noFill/>
        </p:spPr>
        <p:txBody>
          <a:bodyPr>
            <a:spAutoFit/>
          </a:bodyPr>
          <a:lstStyle/>
          <a:p>
            <a:pPr>
              <a:defRPr/>
            </a:pPr>
            <a:r>
              <a:rPr lang="en-US" altLang="zh-CN" sz="40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rPr>
              <a:t>30T</a:t>
            </a:r>
            <a:endParaRPr lang="zh-CN" altLang="en-US" sz="40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41994" name="Text Box 8"/>
          <p:cNvSpPr txBox="1">
            <a:spLocks noChangeArrowheads="1"/>
          </p:cNvSpPr>
          <p:nvPr/>
        </p:nvSpPr>
        <p:spPr bwMode="auto">
          <a:xfrm>
            <a:off x="9596438" y="4460875"/>
            <a:ext cx="984250" cy="519113"/>
          </a:xfrm>
          <a:prstGeom prst="rect">
            <a:avLst/>
          </a:prstGeom>
          <a:noFill/>
          <a:ln w="12700">
            <a:noFill/>
            <a:miter lim="800000"/>
          </a:ln>
        </p:spPr>
        <p:txBody>
          <a:bodyPr wrap="none">
            <a:spAutoFit/>
          </a:bodyPr>
          <a:lstStyle/>
          <a:p>
            <a:r>
              <a:rPr lang="en-US" altLang="zh-CN" sz="2800" b="1">
                <a:solidFill>
                  <a:srgbClr val="808000"/>
                </a:solidFill>
                <a:latin typeface="Times New Roman" pitchFamily="18" charset="0"/>
              </a:rPr>
              <a:t>50%</a:t>
            </a:r>
            <a:r>
              <a:rPr lang="en-US" altLang="zh-CN" sz="2800" b="1">
                <a:solidFill>
                  <a:srgbClr val="F87CC3"/>
                </a:solidFill>
                <a:latin typeface="Times New Roman" pitchFamily="18" charset="0"/>
              </a:rPr>
              <a:t> </a:t>
            </a:r>
            <a:endParaRPr lang="en-US" altLang="zh-CN" b="1">
              <a:solidFill>
                <a:srgbClr val="F87CC3"/>
              </a:solidFill>
              <a:latin typeface="Times New Roman" pitchFamily="18" charset="0"/>
            </a:endParaRPr>
          </a:p>
        </p:txBody>
      </p:sp>
      <p:sp>
        <p:nvSpPr>
          <p:cNvPr id="41995" name="Line 11"/>
          <p:cNvSpPr>
            <a:spLocks noChangeShapeType="1"/>
          </p:cNvSpPr>
          <p:nvPr/>
        </p:nvSpPr>
        <p:spPr bwMode="auto">
          <a:xfrm>
            <a:off x="7843838" y="3851275"/>
            <a:ext cx="0" cy="1828800"/>
          </a:xfrm>
          <a:prstGeom prst="line">
            <a:avLst/>
          </a:prstGeom>
          <a:noFill/>
          <a:ln w="76200">
            <a:solidFill>
              <a:schemeClr val="accent1"/>
            </a:solidFill>
            <a:round/>
            <a:tailEnd type="triangle" w="med" len="med"/>
          </a:ln>
        </p:spPr>
        <p:txBody>
          <a:bodyPr wrap="none" anchor="ctr"/>
          <a:lstStyle/>
          <a:p>
            <a:endParaRPr lang="zh-CN" altLang="en-US"/>
          </a:p>
        </p:txBody>
      </p:sp>
      <p:sp>
        <p:nvSpPr>
          <p:cNvPr id="41996" name="Line 13"/>
          <p:cNvSpPr>
            <a:spLocks noChangeShapeType="1"/>
          </p:cNvSpPr>
          <p:nvPr/>
        </p:nvSpPr>
        <p:spPr bwMode="auto">
          <a:xfrm>
            <a:off x="7920038" y="3851275"/>
            <a:ext cx="0" cy="1828800"/>
          </a:xfrm>
          <a:prstGeom prst="line">
            <a:avLst/>
          </a:prstGeom>
          <a:noFill/>
          <a:ln w="76200">
            <a:solidFill>
              <a:schemeClr val="accent1"/>
            </a:solidFill>
            <a:round/>
            <a:tailEnd type="triangle" w="med" len="med"/>
          </a:ln>
        </p:spPr>
        <p:txBody>
          <a:bodyPr wrap="none" anchor="ctr"/>
          <a:lstStyle/>
          <a:p>
            <a:endParaRPr lang="zh-CN" altLang="en-US"/>
          </a:p>
        </p:txBody>
      </p:sp>
      <p:sp>
        <p:nvSpPr>
          <p:cNvPr id="41997" name="Line 14"/>
          <p:cNvSpPr>
            <a:spLocks noChangeShapeType="1"/>
          </p:cNvSpPr>
          <p:nvPr/>
        </p:nvSpPr>
        <p:spPr bwMode="auto">
          <a:xfrm rot="2780327" flipH="1">
            <a:off x="6917532" y="3480594"/>
            <a:ext cx="1587" cy="2568575"/>
          </a:xfrm>
          <a:prstGeom prst="line">
            <a:avLst/>
          </a:prstGeom>
          <a:noFill/>
          <a:ln w="76200">
            <a:solidFill>
              <a:srgbClr val="FFCC66"/>
            </a:solidFill>
            <a:round/>
            <a:tailEnd type="triangle" w="med" len="med"/>
          </a:ln>
        </p:spPr>
        <p:txBody>
          <a:bodyPr wrap="none" anchor="ctr"/>
          <a:lstStyle/>
          <a:p>
            <a:endParaRPr lang="zh-CN" altLang="en-US"/>
          </a:p>
        </p:txBody>
      </p:sp>
      <p:sp>
        <p:nvSpPr>
          <p:cNvPr id="41998" name="Line 15"/>
          <p:cNvSpPr>
            <a:spLocks noChangeShapeType="1"/>
          </p:cNvSpPr>
          <p:nvPr/>
        </p:nvSpPr>
        <p:spPr bwMode="auto">
          <a:xfrm rot="3760356" flipH="1">
            <a:off x="7004844" y="3371057"/>
            <a:ext cx="1587" cy="1828800"/>
          </a:xfrm>
          <a:prstGeom prst="line">
            <a:avLst/>
          </a:prstGeom>
          <a:noFill/>
          <a:ln w="76200">
            <a:solidFill>
              <a:srgbClr val="E7194F"/>
            </a:solidFill>
            <a:round/>
            <a:tailEnd type="triangle" w="med" len="med"/>
          </a:ln>
        </p:spPr>
        <p:txBody>
          <a:bodyPr wrap="none" anchor="ctr"/>
          <a:lstStyle/>
          <a:p>
            <a:endParaRPr lang="zh-CN" altLang="en-US"/>
          </a:p>
        </p:txBody>
      </p:sp>
      <p:sp>
        <p:nvSpPr>
          <p:cNvPr id="41999" name="Line 16"/>
          <p:cNvSpPr>
            <a:spLocks noChangeShapeType="1"/>
          </p:cNvSpPr>
          <p:nvPr/>
        </p:nvSpPr>
        <p:spPr bwMode="auto">
          <a:xfrm rot="-2780327">
            <a:off x="8793957" y="3453606"/>
            <a:ext cx="1588" cy="2568575"/>
          </a:xfrm>
          <a:prstGeom prst="line">
            <a:avLst/>
          </a:prstGeom>
          <a:noFill/>
          <a:ln w="76200">
            <a:solidFill>
              <a:srgbClr val="FFCC66"/>
            </a:solidFill>
            <a:round/>
            <a:tailEnd type="triangle" w="med" len="med"/>
          </a:ln>
        </p:spPr>
        <p:txBody>
          <a:bodyPr wrap="none" anchor="ctr"/>
          <a:lstStyle/>
          <a:p>
            <a:endParaRPr lang="zh-CN" altLang="en-US"/>
          </a:p>
        </p:txBody>
      </p:sp>
      <p:sp>
        <p:nvSpPr>
          <p:cNvPr id="42000" name="Text Box 18"/>
          <p:cNvSpPr txBox="1">
            <a:spLocks noChangeArrowheads="1"/>
          </p:cNvSpPr>
          <p:nvPr/>
        </p:nvSpPr>
        <p:spPr bwMode="auto">
          <a:xfrm>
            <a:off x="7443788" y="5545138"/>
            <a:ext cx="1162050" cy="519112"/>
          </a:xfrm>
          <a:prstGeom prst="rect">
            <a:avLst/>
          </a:prstGeom>
          <a:noFill/>
          <a:ln w="12700">
            <a:noFill/>
            <a:miter lim="800000"/>
          </a:ln>
        </p:spPr>
        <p:txBody>
          <a:bodyPr wrap="none">
            <a:spAutoFit/>
          </a:bodyPr>
          <a:lstStyle/>
          <a:p>
            <a:r>
              <a:rPr lang="en-US" altLang="zh-CN" sz="2800" b="1">
                <a:solidFill>
                  <a:srgbClr val="808000"/>
                </a:solidFill>
                <a:latin typeface="Times New Roman" pitchFamily="18" charset="0"/>
              </a:rPr>
              <a:t>100%</a:t>
            </a:r>
            <a:r>
              <a:rPr lang="en-US" altLang="zh-CN" sz="2800" b="1">
                <a:solidFill>
                  <a:srgbClr val="F87CC3"/>
                </a:solidFill>
                <a:latin typeface="Times New Roman" pitchFamily="18" charset="0"/>
              </a:rPr>
              <a:t> </a:t>
            </a:r>
            <a:endParaRPr lang="en-US" altLang="zh-CN" b="1">
              <a:solidFill>
                <a:srgbClr val="F87CC3"/>
              </a:solidFill>
              <a:latin typeface="Times New Roman" pitchFamily="18" charset="0"/>
            </a:endParaRPr>
          </a:p>
        </p:txBody>
      </p:sp>
      <p:sp>
        <p:nvSpPr>
          <p:cNvPr id="42001" name="Text Box 19"/>
          <p:cNvSpPr txBox="1">
            <a:spLocks noChangeArrowheads="1"/>
          </p:cNvSpPr>
          <p:nvPr/>
        </p:nvSpPr>
        <p:spPr bwMode="auto">
          <a:xfrm>
            <a:off x="8037513" y="4918075"/>
            <a:ext cx="492125" cy="531813"/>
          </a:xfrm>
          <a:prstGeom prst="rect">
            <a:avLst/>
          </a:prstGeom>
          <a:noFill/>
          <a:ln w="12700">
            <a:solidFill>
              <a:srgbClr val="008080"/>
            </a:solidFill>
            <a:miter lim="800000"/>
          </a:ln>
        </p:spPr>
        <p:txBody>
          <a:bodyPr wrap="none">
            <a:spAutoFit/>
          </a:bodyPr>
          <a:lstStyle/>
          <a:p>
            <a:r>
              <a:rPr lang="en-US" altLang="zh-CN" sz="2800" b="1">
                <a:latin typeface="Times New Roman" pitchFamily="18" charset="0"/>
              </a:rPr>
              <a:t>0º</a:t>
            </a:r>
            <a:endParaRPr lang="en-US" altLang="zh-CN" sz="2800" b="1">
              <a:latin typeface="Times New Roman" pitchFamily="18" charset="0"/>
            </a:endParaRPr>
          </a:p>
        </p:txBody>
      </p:sp>
      <p:sp>
        <p:nvSpPr>
          <p:cNvPr id="42002" name="Text Box 20"/>
          <p:cNvSpPr txBox="1">
            <a:spLocks noChangeArrowheads="1"/>
          </p:cNvSpPr>
          <p:nvPr/>
        </p:nvSpPr>
        <p:spPr bwMode="auto">
          <a:xfrm>
            <a:off x="5345113" y="5681663"/>
            <a:ext cx="669925" cy="531812"/>
          </a:xfrm>
          <a:prstGeom prst="rect">
            <a:avLst/>
          </a:prstGeom>
          <a:noFill/>
          <a:ln w="12700">
            <a:solidFill>
              <a:srgbClr val="008080"/>
            </a:solidFill>
            <a:miter lim="800000"/>
          </a:ln>
        </p:spPr>
        <p:txBody>
          <a:bodyPr wrap="none">
            <a:spAutoFit/>
          </a:bodyPr>
          <a:lstStyle/>
          <a:p>
            <a:r>
              <a:rPr lang="en-US" altLang="zh-CN" sz="2800" b="1">
                <a:latin typeface="Times New Roman" pitchFamily="18" charset="0"/>
              </a:rPr>
              <a:t>45º</a:t>
            </a:r>
            <a:endParaRPr lang="en-US" altLang="zh-CN" sz="2800" b="1">
              <a:latin typeface="Times New Roman" pitchFamily="18" charset="0"/>
            </a:endParaRPr>
          </a:p>
        </p:txBody>
      </p:sp>
      <p:sp>
        <p:nvSpPr>
          <p:cNvPr id="42003" name="Text Box 21"/>
          <p:cNvSpPr txBox="1">
            <a:spLocks noChangeArrowheads="1"/>
          </p:cNvSpPr>
          <p:nvPr/>
        </p:nvSpPr>
        <p:spPr bwMode="auto">
          <a:xfrm>
            <a:off x="5634038" y="4537075"/>
            <a:ext cx="669925" cy="531813"/>
          </a:xfrm>
          <a:prstGeom prst="rect">
            <a:avLst/>
          </a:prstGeom>
          <a:noFill/>
          <a:ln w="12700">
            <a:solidFill>
              <a:srgbClr val="008080"/>
            </a:solidFill>
            <a:miter lim="800000"/>
          </a:ln>
        </p:spPr>
        <p:txBody>
          <a:bodyPr wrap="none">
            <a:spAutoFit/>
          </a:bodyPr>
          <a:lstStyle/>
          <a:p>
            <a:r>
              <a:rPr lang="en-US" altLang="zh-CN" sz="2800" b="1">
                <a:latin typeface="Times New Roman" pitchFamily="18" charset="0"/>
              </a:rPr>
              <a:t>60º</a:t>
            </a:r>
            <a:endParaRPr lang="en-US" altLang="zh-CN" sz="2800" b="1">
              <a:latin typeface="Times New Roman" pitchFamily="18" charset="0"/>
            </a:endParaRPr>
          </a:p>
        </p:txBody>
      </p:sp>
      <p:sp>
        <p:nvSpPr>
          <p:cNvPr id="42004" name="Text Box 22"/>
          <p:cNvSpPr txBox="1">
            <a:spLocks noChangeArrowheads="1"/>
          </p:cNvSpPr>
          <p:nvPr/>
        </p:nvSpPr>
        <p:spPr bwMode="auto">
          <a:xfrm>
            <a:off x="9677400" y="5313363"/>
            <a:ext cx="984250" cy="519112"/>
          </a:xfrm>
          <a:prstGeom prst="rect">
            <a:avLst/>
          </a:prstGeom>
          <a:noFill/>
          <a:ln w="12700">
            <a:noFill/>
            <a:miter lim="800000"/>
          </a:ln>
        </p:spPr>
        <p:txBody>
          <a:bodyPr wrap="none">
            <a:spAutoFit/>
          </a:bodyPr>
          <a:lstStyle/>
          <a:p>
            <a:r>
              <a:rPr lang="en-US" altLang="zh-CN" sz="2800" b="1">
                <a:solidFill>
                  <a:srgbClr val="F87CC3"/>
                </a:solidFill>
                <a:latin typeface="Times New Roman" pitchFamily="18" charset="0"/>
              </a:rPr>
              <a:t>70% </a:t>
            </a:r>
            <a:endParaRPr lang="en-US" altLang="zh-CN" b="1">
              <a:solidFill>
                <a:srgbClr val="F87CC3"/>
              </a:solidFill>
              <a:latin typeface="Times New Roman" pitchFamily="18" charset="0"/>
            </a:endParaRPr>
          </a:p>
        </p:txBody>
      </p:sp>
      <p:sp>
        <p:nvSpPr>
          <p:cNvPr id="42005" name="Text Box 23"/>
          <p:cNvSpPr txBox="1">
            <a:spLocks noChangeArrowheads="1"/>
          </p:cNvSpPr>
          <p:nvPr/>
        </p:nvSpPr>
        <p:spPr bwMode="auto">
          <a:xfrm>
            <a:off x="9672638" y="5299075"/>
            <a:ext cx="984250" cy="519113"/>
          </a:xfrm>
          <a:prstGeom prst="rect">
            <a:avLst/>
          </a:prstGeom>
          <a:noFill/>
          <a:ln w="12700">
            <a:noFill/>
            <a:miter lim="800000"/>
          </a:ln>
        </p:spPr>
        <p:txBody>
          <a:bodyPr wrap="none">
            <a:spAutoFit/>
          </a:bodyPr>
          <a:lstStyle/>
          <a:p>
            <a:r>
              <a:rPr lang="en-US" altLang="zh-CN" sz="2800" b="1">
                <a:solidFill>
                  <a:srgbClr val="808000"/>
                </a:solidFill>
                <a:latin typeface="Times New Roman" pitchFamily="18" charset="0"/>
              </a:rPr>
              <a:t>70%</a:t>
            </a:r>
            <a:r>
              <a:rPr lang="en-US" altLang="zh-CN" sz="2800" b="1">
                <a:solidFill>
                  <a:srgbClr val="F87CC3"/>
                </a:solidFill>
                <a:latin typeface="Times New Roman" pitchFamily="18" charset="0"/>
              </a:rPr>
              <a:t> </a:t>
            </a:r>
            <a:endParaRPr lang="en-US" altLang="zh-CN" b="1">
              <a:solidFill>
                <a:srgbClr val="F87CC3"/>
              </a:solidFill>
              <a:latin typeface="Times New Roman" pitchFamily="18" charset="0"/>
            </a:endParaRPr>
          </a:p>
        </p:txBody>
      </p:sp>
      <p:sp>
        <p:nvSpPr>
          <p:cNvPr id="42006" name="Line 24"/>
          <p:cNvSpPr>
            <a:spLocks noChangeShapeType="1"/>
          </p:cNvSpPr>
          <p:nvPr/>
        </p:nvSpPr>
        <p:spPr bwMode="auto">
          <a:xfrm rot="-3736906">
            <a:off x="8757444" y="3363119"/>
            <a:ext cx="1588" cy="1828800"/>
          </a:xfrm>
          <a:prstGeom prst="line">
            <a:avLst/>
          </a:prstGeom>
          <a:noFill/>
          <a:ln w="76200">
            <a:solidFill>
              <a:srgbClr val="E7194F"/>
            </a:solidFill>
            <a:round/>
            <a:tailEnd type="triangle" w="med" len="med"/>
          </a:ln>
        </p:spPr>
        <p:txBody>
          <a:bodyPr wrap="none" anchor="ctr"/>
          <a:lstStyle/>
          <a:p>
            <a:endParaRPr lang="zh-CN" altLang="en-US"/>
          </a:p>
        </p:txBody>
      </p:sp>
      <p:sp>
        <p:nvSpPr>
          <p:cNvPr id="42007" name="Text Box 27"/>
          <p:cNvSpPr txBox="1">
            <a:spLocks noChangeArrowheads="1"/>
          </p:cNvSpPr>
          <p:nvPr/>
        </p:nvSpPr>
        <p:spPr bwMode="auto">
          <a:xfrm>
            <a:off x="10510838" y="4460875"/>
            <a:ext cx="909637" cy="531813"/>
          </a:xfrm>
          <a:prstGeom prst="rect">
            <a:avLst/>
          </a:prstGeom>
          <a:noFill/>
          <a:ln w="12700">
            <a:solidFill>
              <a:srgbClr val="008080"/>
            </a:solidFill>
            <a:miter lim="800000"/>
          </a:ln>
        </p:spPr>
        <p:txBody>
          <a:bodyPr wrap="none">
            <a:spAutoFit/>
          </a:bodyPr>
          <a:lstStyle/>
          <a:p>
            <a:r>
              <a:rPr lang="en-US" altLang="zh-CN" sz="2800" b="1">
                <a:latin typeface="Times New Roman" pitchFamily="18" charset="0"/>
              </a:rPr>
              <a:t>10</a:t>
            </a:r>
            <a:r>
              <a:rPr lang="zh-CN" altLang="en-US" sz="2800" b="1">
                <a:latin typeface="Times New Roman" pitchFamily="18" charset="0"/>
              </a:rPr>
              <a:t>吨</a:t>
            </a:r>
            <a:endParaRPr lang="zh-CN" altLang="en-US" sz="2800" b="1">
              <a:latin typeface="Times New Roman" pitchFamily="18" charset="0"/>
            </a:endParaRPr>
          </a:p>
        </p:txBody>
      </p:sp>
      <p:sp>
        <p:nvSpPr>
          <p:cNvPr id="42008" name="Text Box 28"/>
          <p:cNvSpPr txBox="1">
            <a:spLocks noChangeArrowheads="1"/>
          </p:cNvSpPr>
          <p:nvPr/>
        </p:nvSpPr>
        <p:spPr bwMode="auto">
          <a:xfrm>
            <a:off x="10587038" y="5375275"/>
            <a:ext cx="731837" cy="531813"/>
          </a:xfrm>
          <a:prstGeom prst="rect">
            <a:avLst/>
          </a:prstGeom>
          <a:noFill/>
          <a:ln w="12700">
            <a:solidFill>
              <a:srgbClr val="008080"/>
            </a:solidFill>
            <a:miter lim="800000"/>
          </a:ln>
        </p:spPr>
        <p:txBody>
          <a:bodyPr wrap="none">
            <a:spAutoFit/>
          </a:bodyPr>
          <a:lstStyle/>
          <a:p>
            <a:r>
              <a:rPr lang="en-US" altLang="zh-CN" sz="2800" b="1">
                <a:latin typeface="Times New Roman" pitchFamily="18" charset="0"/>
              </a:rPr>
              <a:t>7</a:t>
            </a:r>
            <a:r>
              <a:rPr lang="zh-CN" altLang="en-US" sz="2800" b="1">
                <a:latin typeface="Times New Roman" pitchFamily="18" charset="0"/>
              </a:rPr>
              <a:t>吨</a:t>
            </a:r>
            <a:endParaRPr lang="zh-CN" altLang="en-US" sz="2800" b="1">
              <a:latin typeface="Times New Roman" pitchFamily="18" charset="0"/>
            </a:endParaRPr>
          </a:p>
        </p:txBody>
      </p:sp>
      <p:sp>
        <p:nvSpPr>
          <p:cNvPr id="42009" name="Text Box 30"/>
          <p:cNvSpPr txBox="1">
            <a:spLocks noChangeArrowheads="1"/>
          </p:cNvSpPr>
          <p:nvPr/>
        </p:nvSpPr>
        <p:spPr bwMode="auto">
          <a:xfrm>
            <a:off x="7496175" y="6013450"/>
            <a:ext cx="904875" cy="522288"/>
          </a:xfrm>
          <a:prstGeom prst="rect">
            <a:avLst/>
          </a:prstGeom>
          <a:noFill/>
          <a:ln w="12700">
            <a:solidFill>
              <a:srgbClr val="008080"/>
            </a:solidFill>
            <a:miter lim="800000"/>
          </a:ln>
        </p:spPr>
        <p:txBody>
          <a:bodyPr wrap="none">
            <a:spAutoFit/>
          </a:bodyPr>
          <a:lstStyle/>
          <a:p>
            <a:r>
              <a:rPr lang="en-US" altLang="zh-CN" sz="2800" b="1">
                <a:latin typeface="Times New Roman" pitchFamily="18" charset="0"/>
              </a:rPr>
              <a:t>30</a:t>
            </a:r>
            <a:r>
              <a:rPr lang="zh-CN" altLang="en-US" sz="2800" b="1">
                <a:latin typeface="Times New Roman" pitchFamily="18" charset="0"/>
              </a:rPr>
              <a:t>吨</a:t>
            </a:r>
            <a:endParaRPr lang="zh-CN" altLang="en-US" sz="2800" b="1">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9"/>
          <p:cNvPicPr>
            <a:picLocks noChangeAspect="1" noChangeArrowheads="1"/>
          </p:cNvPicPr>
          <p:nvPr/>
        </p:nvPicPr>
        <p:blipFill>
          <a:blip r:embed="rId1"/>
          <a:srcRect/>
          <a:stretch>
            <a:fillRect/>
          </a:stretch>
        </p:blipFill>
        <p:spPr bwMode="auto">
          <a:xfrm>
            <a:off x="730250" y="1250950"/>
            <a:ext cx="1417638" cy="1427163"/>
          </a:xfrm>
          <a:prstGeom prst="rect">
            <a:avLst/>
          </a:prstGeom>
          <a:noFill/>
          <a:ln w="9525">
            <a:noFill/>
            <a:miter lim="800000"/>
            <a:headEnd/>
            <a:tailEnd/>
          </a:ln>
        </p:spPr>
      </p:pic>
      <p:sp>
        <p:nvSpPr>
          <p:cNvPr id="43011"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3013"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43014"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sym typeface="宋体" charset="-122"/>
                </a:rPr>
                <a:t>卸扣</a:t>
              </a:r>
              <a:endParaRPr lang="zh-CN" altLang="zh-CN" sz="2300" b="1" dirty="0">
                <a:solidFill>
                  <a:srgbClr val="FF0000"/>
                </a:solidFill>
                <a:latin typeface="Impact"/>
                <a:ea typeface="微软雅黑" pitchFamily="34" charset="-122"/>
                <a:sym typeface="宋体"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1" name="矩形 10"/>
          <p:cNvSpPr>
            <a:spLocks noChangeArrowheads="1"/>
          </p:cNvSpPr>
          <p:nvPr>
            <p:custDataLst>
              <p:tags r:id="rId6"/>
            </p:custDataLst>
          </p:nvPr>
        </p:nvSpPr>
        <p:spPr bwMode="auto">
          <a:xfrm flipH="1">
            <a:off x="369888" y="3125788"/>
            <a:ext cx="3055937" cy="2781300"/>
          </a:xfrm>
          <a:prstGeom prst="rect">
            <a:avLst/>
          </a:prstGeom>
          <a:solidFill>
            <a:srgbClr val="FFFEFF">
              <a:alpha val="75294"/>
            </a:srgbClr>
          </a:solidFill>
          <a:ln w="19050">
            <a:solidFill>
              <a:srgbClr val="FFC000"/>
            </a:solidFill>
            <a:miter lim="800000"/>
          </a:ln>
        </p:spPr>
        <p:txBody>
          <a:bodyPr lIns="108000" tIns="64800" rIns="108000" anchor="ctr"/>
          <a:lstStyle/>
          <a:p>
            <a:pPr>
              <a:lnSpc>
                <a:spcPct val="150000"/>
              </a:lnSpc>
              <a:defRPr/>
            </a:pPr>
            <a:r>
              <a:rPr lang="en-US" altLang="zh-CN" sz="2400" b="1" kern="0" dirty="0">
                <a:solidFill>
                  <a:srgbClr val="FF0000"/>
                </a:solidFill>
                <a:latin typeface="微软雅黑" pitchFamily="34" charset="-122"/>
                <a:ea typeface="微软雅黑" pitchFamily="34" charset="-122"/>
              </a:rPr>
              <a:t>1</a:t>
            </a:r>
            <a:r>
              <a:rPr lang="zh-CN" altLang="en-US" sz="2400" b="1" kern="0" dirty="0">
                <a:solidFill>
                  <a:srgbClr val="FF0000"/>
                </a:solidFill>
                <a:latin typeface="微软雅黑" pitchFamily="34" charset="-122"/>
                <a:ea typeface="微软雅黑" pitchFamily="34" charset="-122"/>
              </a:rPr>
              <a:t>、卸扣不得超负荷使用。</a:t>
            </a:r>
            <a:endParaRPr lang="en-US" altLang="zh-CN" sz="2400" b="1" kern="0" dirty="0">
              <a:solidFill>
                <a:srgbClr val="FF0000"/>
              </a:solidFill>
              <a:latin typeface="微软雅黑" pitchFamily="34" charset="-122"/>
              <a:ea typeface="微软雅黑" pitchFamily="34" charset="-122"/>
            </a:endParaRPr>
          </a:p>
          <a:p>
            <a:pPr>
              <a:lnSpc>
                <a:spcPct val="150000"/>
              </a:lnSpc>
              <a:defRPr/>
            </a:pPr>
            <a:r>
              <a:rPr lang="en-US" altLang="zh-CN" sz="2400" b="1" dirty="0">
                <a:solidFill>
                  <a:srgbClr val="FF0000"/>
                </a:solidFill>
                <a:latin typeface="微软雅黑" pitchFamily="34" charset="-122"/>
                <a:ea typeface="微软雅黑" pitchFamily="34" charset="-122"/>
              </a:rPr>
              <a:t>2</a:t>
            </a:r>
            <a:r>
              <a:rPr lang="zh-CN" altLang="en-US" sz="2400" b="1" dirty="0">
                <a:solidFill>
                  <a:srgbClr val="FF0000"/>
                </a:solidFill>
                <a:latin typeface="微软雅黑" pitchFamily="34" charset="-122"/>
                <a:ea typeface="微软雅黑" pitchFamily="34" charset="-122"/>
              </a:rPr>
              <a:t>、有裂纹、变形、螺纹脱扣等禁用</a:t>
            </a:r>
            <a:r>
              <a:rPr lang="zh-CN" altLang="en-US" sz="2400" b="1" kern="0" dirty="0">
                <a:solidFill>
                  <a:srgbClr val="FF0000"/>
                </a:solidFill>
                <a:latin typeface="微软雅黑" pitchFamily="34" charset="-122"/>
                <a:ea typeface="微软雅黑" pitchFamily="34" charset="-122"/>
              </a:rPr>
              <a:t>。</a:t>
            </a:r>
            <a:endParaRPr lang="zh-CN" altLang="zh-CN" sz="2300" b="1" dirty="0">
              <a:solidFill>
                <a:srgbClr val="FF0000"/>
              </a:solidFill>
              <a:latin typeface="Impact"/>
              <a:ea typeface="微软雅黑" pitchFamily="34" charset="-122"/>
              <a:sym typeface="宋体" charset="-122"/>
            </a:endParaRPr>
          </a:p>
        </p:txBody>
      </p:sp>
      <p:pic>
        <p:nvPicPr>
          <p:cNvPr id="46" name="Picture 2" descr="C:\Documents and Settings\Administrator\桌面\卸扣3.2_副本.png"/>
          <p:cNvPicPr>
            <a:picLocks noChangeAspect="1" noChangeArrowheads="1"/>
          </p:cNvPicPr>
          <p:nvPr/>
        </p:nvPicPr>
        <p:blipFill>
          <a:blip r:embed="rId7"/>
          <a:srcRect/>
          <a:stretch>
            <a:fillRect/>
          </a:stretch>
        </p:blipFill>
        <p:spPr bwMode="auto">
          <a:xfrm>
            <a:off x="7429500" y="3363913"/>
            <a:ext cx="1309688" cy="2078037"/>
          </a:xfrm>
          <a:prstGeom prst="rect">
            <a:avLst/>
          </a:prstGeom>
          <a:noFill/>
          <a:ln w="9525">
            <a:noFill/>
            <a:miter lim="800000"/>
            <a:headEnd/>
            <a:tailEnd/>
          </a:ln>
        </p:spPr>
      </p:pic>
      <p:pic>
        <p:nvPicPr>
          <p:cNvPr id="47" name="Picture 3" descr="C:\Documents and Settings\Administrator\桌面\卸扣1.1_副本.png"/>
          <p:cNvPicPr>
            <a:picLocks noChangeAspect="1" noChangeArrowheads="1"/>
          </p:cNvPicPr>
          <p:nvPr/>
        </p:nvPicPr>
        <p:blipFill>
          <a:blip r:embed="rId8"/>
          <a:srcRect/>
          <a:stretch>
            <a:fillRect/>
          </a:stretch>
        </p:blipFill>
        <p:spPr bwMode="auto">
          <a:xfrm>
            <a:off x="5616575" y="1085850"/>
            <a:ext cx="1349375" cy="1982788"/>
          </a:xfrm>
          <a:prstGeom prst="rect">
            <a:avLst/>
          </a:prstGeom>
          <a:noFill/>
          <a:ln w="9525">
            <a:noFill/>
            <a:miter lim="800000"/>
            <a:headEnd/>
            <a:tailEnd/>
          </a:ln>
        </p:spPr>
      </p:pic>
      <p:pic>
        <p:nvPicPr>
          <p:cNvPr id="48" name="Picture 4" descr="C:\Documents and Settings\Administrator\桌面\卸扣1.2_副本.png"/>
          <p:cNvPicPr>
            <a:picLocks noChangeAspect="1" noChangeArrowheads="1"/>
          </p:cNvPicPr>
          <p:nvPr/>
        </p:nvPicPr>
        <p:blipFill>
          <a:blip r:embed="rId9"/>
          <a:srcRect/>
          <a:stretch>
            <a:fillRect/>
          </a:stretch>
        </p:blipFill>
        <p:spPr bwMode="auto">
          <a:xfrm>
            <a:off x="5616575" y="3435350"/>
            <a:ext cx="1474788" cy="2274888"/>
          </a:xfrm>
          <a:prstGeom prst="rect">
            <a:avLst/>
          </a:prstGeom>
          <a:noFill/>
          <a:ln w="9525">
            <a:noFill/>
            <a:miter lim="800000"/>
            <a:headEnd/>
            <a:tailEnd/>
          </a:ln>
        </p:spPr>
      </p:pic>
      <p:pic>
        <p:nvPicPr>
          <p:cNvPr id="49" name="Picture 5" descr="C:\Documents and Settings\Administrator\桌面\卸扣2.1_副本.png"/>
          <p:cNvPicPr>
            <a:picLocks noChangeAspect="1" noChangeArrowheads="1"/>
          </p:cNvPicPr>
          <p:nvPr/>
        </p:nvPicPr>
        <p:blipFill>
          <a:blip r:embed="rId10"/>
          <a:srcRect/>
          <a:stretch>
            <a:fillRect/>
          </a:stretch>
        </p:blipFill>
        <p:spPr bwMode="auto">
          <a:xfrm>
            <a:off x="8929688" y="850900"/>
            <a:ext cx="1868487" cy="2298700"/>
          </a:xfrm>
          <a:prstGeom prst="rect">
            <a:avLst/>
          </a:prstGeom>
          <a:noFill/>
          <a:ln w="9525">
            <a:noFill/>
            <a:miter lim="800000"/>
            <a:headEnd/>
            <a:tailEnd/>
          </a:ln>
        </p:spPr>
      </p:pic>
      <p:pic>
        <p:nvPicPr>
          <p:cNvPr id="50" name="Picture 6" descr="C:\Documents and Settings\Administrator\桌面\卸扣2.2.0_副本.png"/>
          <p:cNvPicPr>
            <a:picLocks noChangeAspect="1" noChangeArrowheads="1"/>
          </p:cNvPicPr>
          <p:nvPr/>
        </p:nvPicPr>
        <p:blipFill>
          <a:blip r:embed="rId11"/>
          <a:srcRect/>
          <a:stretch>
            <a:fillRect/>
          </a:stretch>
        </p:blipFill>
        <p:spPr bwMode="auto">
          <a:xfrm>
            <a:off x="9032875" y="3435350"/>
            <a:ext cx="1403350" cy="2057400"/>
          </a:xfrm>
          <a:prstGeom prst="rect">
            <a:avLst/>
          </a:prstGeom>
          <a:noFill/>
          <a:ln w="9525">
            <a:noFill/>
            <a:miter lim="800000"/>
            <a:headEnd/>
            <a:tailEnd/>
          </a:ln>
        </p:spPr>
      </p:pic>
      <p:pic>
        <p:nvPicPr>
          <p:cNvPr id="51" name="Picture 7" descr="C:\Documents and Settings\Administrator\桌面\卸扣3.1_副本.png"/>
          <p:cNvPicPr>
            <a:picLocks noChangeAspect="1" noChangeArrowheads="1"/>
          </p:cNvPicPr>
          <p:nvPr/>
        </p:nvPicPr>
        <p:blipFill>
          <a:blip r:embed="rId12"/>
          <a:srcRect/>
          <a:stretch>
            <a:fillRect/>
          </a:stretch>
        </p:blipFill>
        <p:spPr bwMode="auto">
          <a:xfrm>
            <a:off x="7440613" y="1065213"/>
            <a:ext cx="1298575" cy="2060575"/>
          </a:xfrm>
          <a:prstGeom prst="rect">
            <a:avLst/>
          </a:prstGeom>
          <a:noFill/>
          <a:ln w="9525">
            <a:noFill/>
            <a:miter lim="800000"/>
            <a:headEnd/>
            <a:tailEnd/>
          </a:ln>
        </p:spPr>
      </p:pic>
      <p:cxnSp>
        <p:nvCxnSpPr>
          <p:cNvPr id="52" name="直接连接符 51"/>
          <p:cNvCxnSpPr/>
          <p:nvPr/>
        </p:nvCxnSpPr>
        <p:spPr>
          <a:xfrm flipV="1">
            <a:off x="5441950" y="1363663"/>
            <a:ext cx="0" cy="1857375"/>
          </a:xfrm>
          <a:prstGeom prst="line">
            <a:avLst/>
          </a:prstGeom>
          <a:ln w="1905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10648950" y="1363663"/>
            <a:ext cx="0" cy="1857375"/>
          </a:xfrm>
          <a:prstGeom prst="line">
            <a:avLst/>
          </a:prstGeom>
          <a:ln w="1905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7178675" y="1363663"/>
            <a:ext cx="0" cy="1857375"/>
          </a:xfrm>
          <a:prstGeom prst="line">
            <a:avLst/>
          </a:prstGeom>
          <a:ln w="1905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8826500" y="1363663"/>
            <a:ext cx="0" cy="1857375"/>
          </a:xfrm>
          <a:prstGeom prst="line">
            <a:avLst/>
          </a:prstGeom>
          <a:ln w="1905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5441950" y="3294063"/>
            <a:ext cx="0" cy="1855787"/>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flipV="1">
            <a:off x="10658475" y="3294063"/>
            <a:ext cx="0" cy="2105025"/>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7178675" y="3294063"/>
            <a:ext cx="0" cy="1855787"/>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8812213" y="3294063"/>
            <a:ext cx="0" cy="1855787"/>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571875" y="3292431"/>
            <a:ext cx="7076890" cy="1588"/>
          </a:xfrm>
          <a:prstGeom prst="line">
            <a:avLst/>
          </a:prstGeom>
          <a:ln w="50800">
            <a:solidFill>
              <a:srgbClr val="FF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3571875" y="3220986"/>
            <a:ext cx="7076890" cy="7"/>
          </a:xfrm>
          <a:prstGeom prst="line">
            <a:avLst/>
          </a:prstGeom>
          <a:ln w="50800">
            <a:solidFill>
              <a:srgbClr val="3C9E32"/>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rrowheads="1"/>
          </p:cNvSpPr>
          <p:nvPr/>
        </p:nvSpPr>
        <p:spPr bwMode="auto">
          <a:xfrm>
            <a:off x="3643313" y="2759075"/>
            <a:ext cx="1714500" cy="461963"/>
          </a:xfrm>
          <a:prstGeom prst="rect">
            <a:avLst/>
          </a:prstGeom>
          <a:noFill/>
          <a:ln w="9525">
            <a:noFill/>
            <a:miter lim="800000"/>
          </a:ln>
        </p:spPr>
        <p:txBody>
          <a:bodyPr>
            <a:spAutoFit/>
          </a:bodyPr>
          <a:lstStyle/>
          <a:p>
            <a:pPr eaLnBrk="1" hangingPunct="1"/>
            <a:r>
              <a:rPr lang="zh-CN" altLang="en-US" sz="2400" b="1">
                <a:solidFill>
                  <a:srgbClr val="3C9E32"/>
                </a:solidFill>
                <a:latin typeface="微软雅黑" pitchFamily="34" charset="-122"/>
                <a:ea typeface="微软雅黑" pitchFamily="34" charset="-122"/>
              </a:rPr>
              <a:t>正确的使用</a:t>
            </a:r>
            <a:endParaRPr lang="zh-CN" altLang="en-US" sz="2400" b="1">
              <a:solidFill>
                <a:srgbClr val="3C9E32"/>
              </a:solidFill>
              <a:latin typeface="微软雅黑" pitchFamily="34" charset="-122"/>
              <a:ea typeface="微软雅黑" pitchFamily="34" charset="-122"/>
            </a:endParaRPr>
          </a:p>
        </p:txBody>
      </p:sp>
      <p:sp>
        <p:nvSpPr>
          <p:cNvPr id="64" name="TextBox 63"/>
          <p:cNvSpPr txBox="1">
            <a:spLocks noChangeArrowheads="1"/>
          </p:cNvSpPr>
          <p:nvPr/>
        </p:nvSpPr>
        <p:spPr bwMode="auto">
          <a:xfrm>
            <a:off x="3643313" y="3330575"/>
            <a:ext cx="1714500" cy="461963"/>
          </a:xfrm>
          <a:prstGeom prst="rect">
            <a:avLst/>
          </a:prstGeom>
          <a:noFill/>
          <a:ln w="9525">
            <a:noFill/>
            <a:miter lim="800000"/>
          </a:ln>
        </p:spPr>
        <p:txBody>
          <a:bodyPr>
            <a:spAutoFit/>
          </a:bodyPr>
          <a:lstStyle/>
          <a:p>
            <a:pPr eaLnBrk="1" hangingPunct="1"/>
            <a:r>
              <a:rPr lang="zh-CN" altLang="en-US" sz="2400" b="1">
                <a:solidFill>
                  <a:srgbClr val="FF0000"/>
                </a:solidFill>
                <a:latin typeface="微软雅黑" pitchFamily="34" charset="-122"/>
                <a:ea typeface="微软雅黑" pitchFamily="34" charset="-122"/>
              </a:rPr>
              <a:t>错误的使用</a:t>
            </a:r>
            <a:endParaRPr lang="zh-CN" altLang="en-US" sz="2400" b="1">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22" presetClass="entr" presetSubtype="8"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slide(fromBottom)">
                                      <p:cBhvr>
                                        <p:cTn id="13" dur="500"/>
                                        <p:tgtEl>
                                          <p:spTgt spid="6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slide(fromTop)">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slide(fromBottom)">
                                      <p:cBhvr>
                                        <p:cTn id="21" dur="500"/>
                                        <p:tgtEl>
                                          <p:spTgt spid="53"/>
                                        </p:tgtEl>
                                      </p:cBhvr>
                                    </p:animEffect>
                                  </p:childTnLst>
                                </p:cTn>
                              </p:par>
                              <p:par>
                                <p:cTn id="22" presetID="12" presetClass="entr" presetSubtype="4"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slide(fromBottom)">
                                      <p:cBhvr>
                                        <p:cTn id="24" dur="500"/>
                                        <p:tgtEl>
                                          <p:spTgt spid="55"/>
                                        </p:tgtEl>
                                      </p:cBhvr>
                                    </p:animEffect>
                                  </p:childTnLst>
                                </p:cTn>
                              </p:par>
                              <p:par>
                                <p:cTn id="25" presetID="1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slide(fromBottom)">
                                      <p:cBhvr>
                                        <p:cTn id="27" dur="500"/>
                                        <p:tgtEl>
                                          <p:spTgt spid="54"/>
                                        </p:tgtEl>
                                      </p:cBhvr>
                                    </p:animEffect>
                                  </p:childTnLst>
                                </p:cTn>
                              </p:par>
                              <p:par>
                                <p:cTn id="28" presetID="1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slide(fromBottom)">
                                      <p:cBhvr>
                                        <p:cTn id="30" dur="500"/>
                                        <p:tgtEl>
                                          <p:spTgt spid="52"/>
                                        </p:tgtEl>
                                      </p:cBhvr>
                                    </p:animEffect>
                                  </p:childTnLst>
                                </p:cTn>
                              </p:par>
                              <p:par>
                                <p:cTn id="31" presetID="12" presetClass="entr" presetSubtype="1"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slide(fromTop)">
                                      <p:cBhvr>
                                        <p:cTn id="33" dur="500"/>
                                        <p:tgtEl>
                                          <p:spTgt spid="56"/>
                                        </p:tgtEl>
                                      </p:cBhvr>
                                    </p:animEffect>
                                  </p:childTnLst>
                                </p:cTn>
                              </p:par>
                              <p:par>
                                <p:cTn id="34" presetID="12" presetClass="entr" presetSubtype="1"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slide(fromTop)">
                                      <p:cBhvr>
                                        <p:cTn id="36" dur="500"/>
                                        <p:tgtEl>
                                          <p:spTgt spid="58"/>
                                        </p:tgtEl>
                                      </p:cBhvr>
                                    </p:animEffect>
                                  </p:childTnLst>
                                </p:cTn>
                              </p:par>
                              <p:par>
                                <p:cTn id="37" presetID="12" presetClass="entr" presetSubtype="1"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slide(fromTop)">
                                      <p:cBhvr>
                                        <p:cTn id="39" dur="500"/>
                                        <p:tgtEl>
                                          <p:spTgt spid="59"/>
                                        </p:tgtEl>
                                      </p:cBhvr>
                                    </p:animEffect>
                                  </p:childTnLst>
                                </p:cTn>
                              </p:par>
                              <p:par>
                                <p:cTn id="40" presetID="12" presetClass="entr" presetSubtype="1"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slide(fromTop)">
                                      <p:cBhvr>
                                        <p:cTn id="42" dur="500"/>
                                        <p:tgtEl>
                                          <p:spTgt spid="57"/>
                                        </p:tgtEl>
                                      </p:cBhvr>
                                    </p:animEffect>
                                  </p:childTnLst>
                                </p:cTn>
                              </p:par>
                            </p:childTnLst>
                          </p:cTn>
                        </p:par>
                        <p:par>
                          <p:cTn id="43" fill="hold">
                            <p:stCondLst>
                              <p:cond delay="500"/>
                            </p:stCondLst>
                            <p:childTnLst>
                              <p:par>
                                <p:cTn id="44" presetID="12" presetClass="entr" presetSubtype="4"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slide(fromBottom)">
                                      <p:cBhvr>
                                        <p:cTn id="46" dur="500"/>
                                        <p:tgtEl>
                                          <p:spTgt spid="47"/>
                                        </p:tgtEl>
                                      </p:cBhvr>
                                    </p:animEffect>
                                  </p:childTnLst>
                                </p:cTn>
                              </p:par>
                              <p:par>
                                <p:cTn id="47" presetID="12" presetClass="entr" presetSubtype="4"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slide(fromBottom)">
                                      <p:cBhvr>
                                        <p:cTn id="49" dur="500"/>
                                        <p:tgtEl>
                                          <p:spTgt spid="51"/>
                                        </p:tgtEl>
                                      </p:cBhvr>
                                    </p:animEffect>
                                  </p:childTnLst>
                                </p:cTn>
                              </p:par>
                              <p:par>
                                <p:cTn id="50" presetID="12" presetClass="entr" presetSubtype="4"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slide(fromBottom)">
                                      <p:cBhvr>
                                        <p:cTn id="52" dur="500"/>
                                        <p:tgtEl>
                                          <p:spTgt spid="49"/>
                                        </p:tgtEl>
                                      </p:cBhvr>
                                    </p:animEffect>
                                  </p:childTnLst>
                                </p:cTn>
                              </p:par>
                              <p:par>
                                <p:cTn id="53" presetID="12" presetClass="entr" presetSubtype="1"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slide(fromTop)">
                                      <p:cBhvr>
                                        <p:cTn id="55" dur="500"/>
                                        <p:tgtEl>
                                          <p:spTgt spid="50"/>
                                        </p:tgtEl>
                                      </p:cBhvr>
                                    </p:animEffect>
                                  </p:childTnLst>
                                </p:cTn>
                              </p:par>
                              <p:par>
                                <p:cTn id="56" presetID="12" presetClass="entr" presetSubtype="1"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lide(fromTop)">
                                      <p:cBhvr>
                                        <p:cTn id="58" dur="500"/>
                                        <p:tgtEl>
                                          <p:spTgt spid="46"/>
                                        </p:tgtEl>
                                      </p:cBhvr>
                                    </p:animEffect>
                                  </p:childTnLst>
                                </p:cTn>
                              </p:par>
                              <p:par>
                                <p:cTn id="59" presetID="12" presetClass="entr" presetSubtype="1"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slide(fromTop)">
                                      <p:cBhvr>
                                        <p:cTn id="6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1"/>
          <a:srcRect/>
          <a:stretch>
            <a:fillRect/>
          </a:stretch>
        </p:blipFill>
        <p:spPr bwMode="auto">
          <a:xfrm>
            <a:off x="668338" y="1285875"/>
            <a:ext cx="1830387" cy="1357313"/>
          </a:xfrm>
          <a:prstGeom prst="rect">
            <a:avLst/>
          </a:prstGeom>
          <a:noFill/>
          <a:ln w="9525">
            <a:noFill/>
            <a:miter lim="800000"/>
            <a:headEnd/>
            <a:tailEnd/>
          </a:ln>
        </p:spPr>
      </p:pic>
      <p:sp>
        <p:nvSpPr>
          <p:cNvPr id="44035"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4037"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44038"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rPr>
                <a:t>钢板起重钳</a:t>
              </a:r>
              <a:endParaRPr lang="zh-CN" altLang="en-US" sz="2300" b="1" dirty="0">
                <a:solidFill>
                  <a:srgbClr val="FF0000"/>
                </a:solidFill>
                <a:latin typeface="Impact"/>
                <a:ea typeface="微软雅黑" pitchFamily="34"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44039" name="矩形 1"/>
          <p:cNvSpPr>
            <a:spLocks noChangeArrowheads="1"/>
          </p:cNvSpPr>
          <p:nvPr/>
        </p:nvSpPr>
        <p:spPr bwMode="auto">
          <a:xfrm>
            <a:off x="3048000" y="1143000"/>
            <a:ext cx="8288338" cy="1717675"/>
          </a:xfrm>
          <a:prstGeom prst="rect">
            <a:avLst/>
          </a:prstGeom>
          <a:noFill/>
          <a:ln w="9525">
            <a:noFill/>
            <a:miter lim="800000"/>
          </a:ln>
        </p:spPr>
        <p:txBody>
          <a:bodyPr>
            <a:spAutoFit/>
          </a:bodyPr>
          <a:lstStyle/>
          <a:p>
            <a:pPr>
              <a:lnSpc>
                <a:spcPct val="110000"/>
              </a:lnSpc>
            </a:pPr>
            <a:r>
              <a:rPr lang="zh-CN" altLang="en-US" sz="2400">
                <a:latin typeface="微软雅黑" pitchFamily="34" charset="-122"/>
                <a:ea typeface="微软雅黑" pitchFamily="34" charset="-122"/>
              </a:rPr>
              <a:t>      钢板有比较锐利的边角，如与吊索的钢丝绳直接接触，会严重的损坏钢丝绳，甚至会割断钢丝绳，即便采取了衬垫保护，工作起来也会很不方便，所以，在钢板吊运场合多采用各种类型的钢板起重钳，来完成吊装作业。</a:t>
            </a:r>
            <a:endParaRPr lang="zh-CN" altLang="en-US" sz="2400">
              <a:latin typeface="微软雅黑" pitchFamily="34" charset="-122"/>
              <a:ea typeface="微软雅黑" pitchFamily="34" charset="-122"/>
            </a:endParaRPr>
          </a:p>
        </p:txBody>
      </p:sp>
      <p:sp>
        <p:nvSpPr>
          <p:cNvPr id="3" name="矩形 2"/>
          <p:cNvSpPr/>
          <p:nvPr/>
        </p:nvSpPr>
        <p:spPr>
          <a:xfrm>
            <a:off x="161925" y="2962275"/>
            <a:ext cx="6789738" cy="3341688"/>
          </a:xfrm>
          <a:prstGeom prst="rect">
            <a:avLst/>
          </a:prstGeom>
          <a:ln cmpd="dbl">
            <a:solidFill>
              <a:srgbClr val="0070C0"/>
            </a:solidFill>
            <a:prstDash val="dash"/>
          </a:ln>
        </p:spPr>
        <p:txBody>
          <a:bodyPr>
            <a:spAutoFit/>
          </a:bodyPr>
          <a:lstStyle/>
          <a:p>
            <a:pPr>
              <a:lnSpc>
                <a:spcPct val="110000"/>
              </a:lnSpc>
              <a:defRPr/>
            </a:pPr>
            <a:r>
              <a:rPr lang="zh-CN" altLang="en-US" dirty="0">
                <a:solidFill>
                  <a:srgbClr val="FFFF00"/>
                </a:solidFill>
                <a:latin typeface="Arial" charset="0"/>
              </a:rPr>
              <a:t>（</a:t>
            </a:r>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a:t>
            </a:r>
            <a:r>
              <a:rPr lang="zh-CN" altLang="en-US" sz="2400" b="1" u="sng"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横吊钢板起重钳</a:t>
            </a:r>
            <a:r>
              <a:rPr lang="zh-CN" altLang="en-US" sz="2400" dirty="0">
                <a:latin typeface="微软雅黑" pitchFamily="34" charset="-122"/>
                <a:ea typeface="微软雅黑" pitchFamily="34" charset="-122"/>
              </a:rPr>
              <a:t>：用于钢板水平吊运，特点是吊运过程中</a:t>
            </a:r>
            <a:r>
              <a:rPr lang="en-US" altLang="zh-CN" sz="2400" dirty="0">
                <a:latin typeface="微软雅黑" pitchFamily="34" charset="-122"/>
                <a:ea typeface="微软雅黑" pitchFamily="34" charset="-122"/>
              </a:rPr>
              <a:t>U</a:t>
            </a:r>
            <a:r>
              <a:rPr lang="zh-CN" altLang="en-US" sz="2400" dirty="0">
                <a:latin typeface="微软雅黑" pitchFamily="34" charset="-122"/>
                <a:ea typeface="微软雅黑" pitchFamily="34" charset="-122"/>
              </a:rPr>
              <a:t>型钳口和钳舌始终对钢板有夹持力，防止柔软的钢板在吊运中滑脱。成对使用。</a:t>
            </a:r>
            <a:endParaRPr lang="zh-CN" altLang="en-US" sz="2400" dirty="0">
              <a:latin typeface="微软雅黑" pitchFamily="34" charset="-122"/>
              <a:ea typeface="微软雅黑" pitchFamily="34" charset="-122"/>
            </a:endParaRPr>
          </a:p>
          <a:p>
            <a:pPr>
              <a:lnSpc>
                <a:spcPct val="110000"/>
              </a:lnSpc>
              <a:defRPr/>
            </a:pP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en-US" sz="2400" dirty="0">
                <a:latin typeface="微软雅黑" pitchFamily="34" charset="-122"/>
                <a:ea typeface="微软雅黑" pitchFamily="34" charset="-122"/>
              </a:rPr>
              <a:t>）</a:t>
            </a:r>
            <a:r>
              <a:rPr lang="zh-CN" altLang="en-US" sz="2400" b="1" u="sng" dirty="0">
                <a:solidFill>
                  <a:srgbClr val="7030A0"/>
                </a:solidFill>
                <a:effectLst>
                  <a:outerShdw blurRad="38100" dist="38100" dir="2700000" algn="tl">
                    <a:srgbClr val="000000">
                      <a:alpha val="43137"/>
                    </a:srgbClr>
                  </a:outerShdw>
                </a:effectLst>
                <a:latin typeface="微软雅黑" pitchFamily="34" charset="-122"/>
                <a:ea typeface="微软雅黑" pitchFamily="34" charset="-122"/>
              </a:rPr>
              <a:t>竖吊钢板起重钳：</a:t>
            </a:r>
            <a:r>
              <a:rPr lang="zh-CN" altLang="en-US" sz="2400" dirty="0">
                <a:latin typeface="微软雅黑" pitchFamily="34" charset="-122"/>
                <a:ea typeface="微软雅黑" pitchFamily="34" charset="-122"/>
              </a:rPr>
              <a:t>专门用于钢板垂直吊运。上有锁紧手柄，结构较复杂。可单只使用。</a:t>
            </a:r>
            <a:endParaRPr lang="zh-CN" altLang="en-US" sz="2400" dirty="0">
              <a:latin typeface="微软雅黑" pitchFamily="34" charset="-122"/>
              <a:ea typeface="微软雅黑" pitchFamily="34" charset="-122"/>
            </a:endParaRPr>
          </a:p>
          <a:p>
            <a:pPr>
              <a:lnSpc>
                <a:spcPct val="110000"/>
              </a:lnSpc>
              <a:defRPr/>
            </a:pP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a:t>
            </a:r>
            <a:r>
              <a:rPr lang="zh-CN" altLang="en-US" sz="2400" b="1" u="sng"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层叠钢板起重钳：</a:t>
            </a:r>
            <a:r>
              <a:rPr lang="zh-CN" altLang="en-US" sz="2400" dirty="0">
                <a:latin typeface="微软雅黑" pitchFamily="34" charset="-122"/>
                <a:ea typeface="微软雅黑" pitchFamily="34" charset="-122"/>
              </a:rPr>
              <a:t>主要用于多层钢板和厚钢板吊运。因未设钳舌，对钢板无夹持力，因此要求必须与平衡梁配套使用，每套</a:t>
            </a:r>
            <a:r>
              <a:rPr lang="en-US" altLang="zh-CN" sz="2400" dirty="0">
                <a:latin typeface="微软雅黑" pitchFamily="34" charset="-122"/>
                <a:ea typeface="微软雅黑" pitchFamily="34" charset="-122"/>
              </a:rPr>
              <a:t>4</a:t>
            </a:r>
            <a:r>
              <a:rPr lang="zh-CN" altLang="en-US" sz="2400" dirty="0">
                <a:latin typeface="微软雅黑" pitchFamily="34" charset="-122"/>
                <a:ea typeface="微软雅黑" pitchFamily="34" charset="-122"/>
              </a:rPr>
              <a:t>只钢板钳。</a:t>
            </a:r>
            <a:endParaRPr lang="en-US" altLang="zh-CN" sz="2400" dirty="0">
              <a:latin typeface="微软雅黑" pitchFamily="34" charset="-122"/>
              <a:ea typeface="微软雅黑" pitchFamily="34" charset="-122"/>
            </a:endParaRPr>
          </a:p>
        </p:txBody>
      </p:sp>
      <p:sp>
        <p:nvSpPr>
          <p:cNvPr id="4" name="矩形 3"/>
          <p:cNvSpPr/>
          <p:nvPr/>
        </p:nvSpPr>
        <p:spPr>
          <a:xfrm>
            <a:off x="7489825" y="2967038"/>
            <a:ext cx="4252913" cy="3416300"/>
          </a:xfrm>
          <a:prstGeom prst="rect">
            <a:avLst/>
          </a:prstGeom>
          <a:ln>
            <a:solidFill>
              <a:srgbClr val="002060"/>
            </a:solidFill>
            <a:prstDash val="dash"/>
          </a:ln>
        </p:spPr>
        <p:txBody>
          <a:bodyPr>
            <a:spAutoFit/>
          </a:bodyPr>
          <a:lstStyle/>
          <a:p>
            <a:pPr>
              <a:defRPr/>
            </a:pP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使用注意事项：</a:t>
            </a:r>
            <a:endPar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1</a:t>
            </a: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）吊运过程不得与其他物体碰撞。</a:t>
            </a:r>
            <a:endPar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2</a:t>
            </a: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）除竖吊钢板起重钳外，不得单边起吊钢板。</a:t>
            </a:r>
            <a:endPar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3</a:t>
            </a: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）竖吊钢板起重钳，一次只能夹持</a:t>
            </a:r>
            <a:r>
              <a:rPr lang="en-US" altLang="zh-CN" sz="24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1</a:t>
            </a:r>
            <a:r>
              <a:rPr lang="zh-CN" altLang="en-US" sz="24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块钢板</a:t>
            </a: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a:t>
            </a:r>
            <a:endPar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defRPr/>
            </a:pP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4</a:t>
            </a:r>
            <a:r>
              <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）必须按说明、规程装夹到位。</a:t>
            </a:r>
            <a:endParaRPr lang="zh-CN" altLang="en-US" sz="2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1"/>
          <a:srcRect/>
          <a:stretch>
            <a:fillRect/>
          </a:stretch>
        </p:blipFill>
        <p:spPr bwMode="auto">
          <a:xfrm>
            <a:off x="668338" y="1285875"/>
            <a:ext cx="1830387" cy="1357313"/>
          </a:xfrm>
          <a:prstGeom prst="rect">
            <a:avLst/>
          </a:prstGeom>
          <a:noFill/>
          <a:ln w="9525">
            <a:noFill/>
            <a:miter lim="800000"/>
            <a:headEnd/>
            <a:tailEnd/>
          </a:ln>
        </p:spPr>
      </p:pic>
      <p:sp>
        <p:nvSpPr>
          <p:cNvPr id="45059"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5061"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45062"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rPr>
                <a:t>钢板起重钳</a:t>
              </a:r>
              <a:endParaRPr lang="zh-CN" altLang="en-US" sz="2300" b="1" dirty="0">
                <a:solidFill>
                  <a:srgbClr val="FF0000"/>
                </a:solidFill>
                <a:latin typeface="Impact"/>
                <a:ea typeface="微软雅黑" pitchFamily="34"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pic>
        <p:nvPicPr>
          <p:cNvPr id="45063" name="Picture 2" descr="http://www.jsrongxin.com/upload/2008614155833.jpg"/>
          <p:cNvPicPr>
            <a:picLocks noChangeAspect="1" noChangeArrowheads="1"/>
          </p:cNvPicPr>
          <p:nvPr/>
        </p:nvPicPr>
        <p:blipFill>
          <a:blip r:embed="rId6"/>
          <a:srcRect r="4811" b="26022"/>
          <a:stretch>
            <a:fillRect/>
          </a:stretch>
        </p:blipFill>
        <p:spPr bwMode="auto">
          <a:xfrm>
            <a:off x="3076575" y="892175"/>
            <a:ext cx="8666163" cy="562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1"/>
          <a:srcRect/>
          <a:stretch>
            <a:fillRect/>
          </a:stretch>
        </p:blipFill>
        <p:spPr bwMode="auto">
          <a:xfrm>
            <a:off x="4449763" y="1127125"/>
            <a:ext cx="4572000" cy="4803775"/>
          </a:xfrm>
          <a:prstGeom prst="rect">
            <a:avLst/>
          </a:prstGeom>
          <a:noFill/>
          <a:ln w="9525">
            <a:noFill/>
            <a:miter lim="800000"/>
            <a:headEnd/>
            <a:tailEnd/>
          </a:ln>
        </p:spPr>
      </p:pic>
      <p:pic>
        <p:nvPicPr>
          <p:cNvPr id="46083" name="Picture 4" descr="http://imgt5.bdstatic.com/it/u=3612993119,38929236&amp;fm=21&amp;gp=0.jpg"/>
          <p:cNvPicPr>
            <a:picLocks noChangeAspect="1" noChangeArrowheads="1"/>
          </p:cNvPicPr>
          <p:nvPr/>
        </p:nvPicPr>
        <p:blipFill>
          <a:blip r:embed="rId2"/>
          <a:srcRect/>
          <a:stretch>
            <a:fillRect/>
          </a:stretch>
        </p:blipFill>
        <p:spPr bwMode="auto">
          <a:xfrm>
            <a:off x="814388" y="1470025"/>
            <a:ext cx="1498600" cy="1047750"/>
          </a:xfrm>
          <a:prstGeom prst="rect">
            <a:avLst/>
          </a:prstGeom>
          <a:noFill/>
          <a:ln w="9525">
            <a:noFill/>
            <a:miter lim="800000"/>
            <a:headEnd/>
            <a:tailEnd/>
          </a:ln>
        </p:spPr>
      </p:pic>
      <p:sp>
        <p:nvSpPr>
          <p:cNvPr id="46084" name="矩形 6"/>
          <p:cNvSpPr>
            <a:spLocks noChangeArrowheads="1"/>
          </p:cNvSpPr>
          <p:nvPr>
            <p:custDataLst>
              <p:tags r:id="rId3"/>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6086" name="矩形 6"/>
          <p:cNvSpPr>
            <a:spLocks noChangeArrowheads="1"/>
          </p:cNvSpPr>
          <p:nvPr>
            <p:custDataLst>
              <p:tags r:id="rId4"/>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46087" name="组合 18"/>
          <p:cNvGrpSpPr/>
          <p:nvPr/>
        </p:nvGrpSpPr>
        <p:grpSpPr bwMode="auto">
          <a:xfrm>
            <a:off x="500063" y="1143000"/>
            <a:ext cx="2127250" cy="1643063"/>
            <a:chOff x="571471" y="1142984"/>
            <a:chExt cx="1714512" cy="1643074"/>
          </a:xfrm>
        </p:grpSpPr>
        <p:sp>
          <p:nvSpPr>
            <p:cNvPr id="11" name="矩形 10"/>
            <p:cNvSpPr>
              <a:spLocks noChangeArrowheads="1"/>
            </p:cNvSpPr>
            <p:nvPr>
              <p:custDataLst>
                <p:tags r:id="rId5"/>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rPr>
                <a:t>吊车介绍</a:t>
              </a:r>
              <a:endParaRPr lang="zh-CN" altLang="en-US" sz="2300" b="1" dirty="0">
                <a:solidFill>
                  <a:srgbClr val="FF0000"/>
                </a:solidFill>
                <a:latin typeface="Impact"/>
                <a:ea typeface="微软雅黑" pitchFamily="34" charset="-122"/>
              </a:endParaRPr>
            </a:p>
          </p:txBody>
        </p:sp>
        <p:sp>
          <p:nvSpPr>
            <p:cNvPr id="13" name="KSO_Shape"/>
            <p:cNvSpPr/>
            <p:nvPr/>
          </p:nvSpPr>
          <p:spPr>
            <a:xfrm>
              <a:off x="571471" y="1142984"/>
              <a:ext cx="1714512" cy="1643074"/>
            </a:xfrm>
            <a:prstGeom prst="frame">
              <a:avLst>
                <a:gd name="adj1" fmla="val 6464"/>
              </a:avLst>
            </a:prstGeom>
            <a:blipFill>
              <a:blip r:embed="rId6"/>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5" name="右箭头 14"/>
          <p:cNvSpPr/>
          <p:nvPr/>
        </p:nvSpPr>
        <p:spPr>
          <a:xfrm>
            <a:off x="7820025" y="4468813"/>
            <a:ext cx="1728788" cy="5397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089" name="TextBox 15"/>
          <p:cNvSpPr txBox="1">
            <a:spLocks noChangeArrowheads="1"/>
          </p:cNvSpPr>
          <p:nvPr/>
        </p:nvSpPr>
        <p:spPr bwMode="auto">
          <a:xfrm>
            <a:off x="9569450" y="4311650"/>
            <a:ext cx="1152525" cy="368300"/>
          </a:xfrm>
          <a:prstGeom prst="rect">
            <a:avLst/>
          </a:prstGeom>
          <a:noFill/>
          <a:ln w="9525">
            <a:noFill/>
            <a:miter lim="800000"/>
          </a:ln>
        </p:spPr>
        <p:txBody>
          <a:bodyPr>
            <a:spAutoFit/>
          </a:bodyPr>
          <a:lstStyle/>
          <a:p>
            <a:r>
              <a:rPr lang="zh-CN" altLang="en-US"/>
              <a:t>操作室</a:t>
            </a:r>
            <a:endParaRPr lang="zh-CN" altLang="en-US"/>
          </a:p>
        </p:txBody>
      </p:sp>
      <p:sp>
        <p:nvSpPr>
          <p:cNvPr id="17" name="右箭头 16"/>
          <p:cNvSpPr/>
          <p:nvPr/>
        </p:nvSpPr>
        <p:spPr>
          <a:xfrm>
            <a:off x="8685213" y="5465763"/>
            <a:ext cx="922337" cy="4445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46091" name="TextBox 17"/>
          <p:cNvSpPr txBox="1">
            <a:spLocks noChangeArrowheads="1"/>
          </p:cNvSpPr>
          <p:nvPr/>
        </p:nvSpPr>
        <p:spPr bwMode="auto">
          <a:xfrm>
            <a:off x="9607550" y="5267325"/>
            <a:ext cx="792163" cy="369888"/>
          </a:xfrm>
          <a:prstGeom prst="rect">
            <a:avLst/>
          </a:prstGeom>
          <a:noFill/>
          <a:ln w="9525">
            <a:noFill/>
            <a:miter lim="800000"/>
          </a:ln>
        </p:spPr>
        <p:txBody>
          <a:bodyPr>
            <a:spAutoFit/>
          </a:bodyPr>
          <a:lstStyle/>
          <a:p>
            <a:r>
              <a:rPr lang="zh-CN" altLang="en-US"/>
              <a:t>支腿</a:t>
            </a:r>
            <a:endParaRPr lang="zh-CN" altLang="en-US"/>
          </a:p>
        </p:txBody>
      </p:sp>
      <p:sp>
        <p:nvSpPr>
          <p:cNvPr id="19" name="左箭头 18"/>
          <p:cNvSpPr/>
          <p:nvPr/>
        </p:nvSpPr>
        <p:spPr>
          <a:xfrm>
            <a:off x="3962400" y="3063875"/>
            <a:ext cx="2449513" cy="34925"/>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093" name="TextBox 19"/>
          <p:cNvSpPr txBox="1">
            <a:spLocks noChangeArrowheads="1"/>
          </p:cNvSpPr>
          <p:nvPr/>
        </p:nvSpPr>
        <p:spPr bwMode="auto">
          <a:xfrm>
            <a:off x="3248025" y="2921000"/>
            <a:ext cx="649288" cy="369888"/>
          </a:xfrm>
          <a:prstGeom prst="rect">
            <a:avLst/>
          </a:prstGeom>
          <a:noFill/>
          <a:ln w="9525">
            <a:noFill/>
            <a:miter lim="800000"/>
          </a:ln>
        </p:spPr>
        <p:txBody>
          <a:bodyPr>
            <a:spAutoFit/>
          </a:bodyPr>
          <a:lstStyle/>
          <a:p>
            <a:r>
              <a:rPr lang="zh-CN" altLang="en-US"/>
              <a:t>吊钩</a:t>
            </a:r>
            <a:endParaRPr lang="zh-CN" altLang="en-US"/>
          </a:p>
        </p:txBody>
      </p:sp>
      <p:sp>
        <p:nvSpPr>
          <p:cNvPr id="21" name="右箭头 20"/>
          <p:cNvSpPr/>
          <p:nvPr/>
        </p:nvSpPr>
        <p:spPr>
          <a:xfrm>
            <a:off x="7181850" y="2776538"/>
            <a:ext cx="2519363" cy="5397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095" name="TextBox 21"/>
          <p:cNvSpPr txBox="1">
            <a:spLocks noChangeArrowheads="1"/>
          </p:cNvSpPr>
          <p:nvPr/>
        </p:nvSpPr>
        <p:spPr bwMode="auto">
          <a:xfrm>
            <a:off x="9748838" y="2635250"/>
            <a:ext cx="792162" cy="369888"/>
          </a:xfrm>
          <a:prstGeom prst="rect">
            <a:avLst/>
          </a:prstGeom>
          <a:noFill/>
          <a:ln w="9525">
            <a:noFill/>
            <a:miter lim="800000"/>
          </a:ln>
        </p:spPr>
        <p:txBody>
          <a:bodyPr>
            <a:spAutoFit/>
          </a:bodyPr>
          <a:lstStyle/>
          <a:p>
            <a:r>
              <a:rPr lang="zh-CN" altLang="en-US"/>
              <a:t>吊臂</a:t>
            </a:r>
            <a:endParaRPr lang="zh-CN" altLang="en-US"/>
          </a:p>
        </p:txBody>
      </p:sp>
      <p:sp>
        <p:nvSpPr>
          <p:cNvPr id="23" name="左箭头 22"/>
          <p:cNvSpPr/>
          <p:nvPr/>
        </p:nvSpPr>
        <p:spPr>
          <a:xfrm>
            <a:off x="3962400" y="2135188"/>
            <a:ext cx="2305050" cy="53975"/>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0000"/>
              </a:solidFill>
            </a:endParaRPr>
          </a:p>
        </p:txBody>
      </p:sp>
      <p:sp>
        <p:nvSpPr>
          <p:cNvPr id="46097" name="TextBox 26"/>
          <p:cNvSpPr txBox="1">
            <a:spLocks noChangeArrowheads="1"/>
          </p:cNvSpPr>
          <p:nvPr/>
        </p:nvSpPr>
        <p:spPr bwMode="auto">
          <a:xfrm>
            <a:off x="3221038" y="1966913"/>
            <a:ext cx="647700" cy="368300"/>
          </a:xfrm>
          <a:prstGeom prst="rect">
            <a:avLst/>
          </a:prstGeom>
          <a:noFill/>
          <a:ln w="9525">
            <a:noFill/>
            <a:miter lim="800000"/>
          </a:ln>
        </p:spPr>
        <p:txBody>
          <a:bodyPr>
            <a:spAutoFit/>
          </a:bodyPr>
          <a:lstStyle/>
          <a:p>
            <a:r>
              <a:rPr lang="zh-CN" altLang="en-US"/>
              <a:t>副臂</a:t>
            </a:r>
            <a:endParaRPr lang="zh-CN" altLang="en-US"/>
          </a:p>
        </p:txBody>
      </p:sp>
      <p:sp>
        <p:nvSpPr>
          <p:cNvPr id="28" name="右箭头 27"/>
          <p:cNvSpPr/>
          <p:nvPr/>
        </p:nvSpPr>
        <p:spPr>
          <a:xfrm>
            <a:off x="6677025" y="1920875"/>
            <a:ext cx="3097213" cy="5397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099" name="TextBox 28"/>
          <p:cNvSpPr txBox="1">
            <a:spLocks noChangeArrowheads="1"/>
          </p:cNvSpPr>
          <p:nvPr/>
        </p:nvSpPr>
        <p:spPr bwMode="auto">
          <a:xfrm>
            <a:off x="9748838" y="1778000"/>
            <a:ext cx="936625" cy="369888"/>
          </a:xfrm>
          <a:prstGeom prst="rect">
            <a:avLst/>
          </a:prstGeom>
          <a:noFill/>
          <a:ln w="9525">
            <a:noFill/>
            <a:miter lim="800000"/>
          </a:ln>
        </p:spPr>
        <p:txBody>
          <a:bodyPr>
            <a:spAutoFit/>
          </a:bodyPr>
          <a:lstStyle/>
          <a:p>
            <a:r>
              <a:rPr lang="zh-CN" altLang="en-US"/>
              <a:t>限位器</a:t>
            </a:r>
            <a:endParaRPr lang="zh-CN" altLang="en-US"/>
          </a:p>
        </p:txBody>
      </p:sp>
      <p:sp>
        <p:nvSpPr>
          <p:cNvPr id="30" name="左箭头 29"/>
          <p:cNvSpPr/>
          <p:nvPr/>
        </p:nvSpPr>
        <p:spPr>
          <a:xfrm>
            <a:off x="4176713" y="4481513"/>
            <a:ext cx="1008062" cy="46037"/>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101" name="TextBox 30"/>
          <p:cNvSpPr txBox="1">
            <a:spLocks noChangeArrowheads="1"/>
          </p:cNvSpPr>
          <p:nvPr/>
        </p:nvSpPr>
        <p:spPr bwMode="auto">
          <a:xfrm>
            <a:off x="3248025" y="4349750"/>
            <a:ext cx="928688" cy="369888"/>
          </a:xfrm>
          <a:prstGeom prst="rect">
            <a:avLst/>
          </a:prstGeom>
          <a:noFill/>
          <a:ln w="9525">
            <a:noFill/>
            <a:miter lim="800000"/>
          </a:ln>
        </p:spPr>
        <p:txBody>
          <a:bodyPr>
            <a:spAutoFit/>
          </a:bodyPr>
          <a:lstStyle/>
          <a:p>
            <a:r>
              <a:rPr lang="zh-CN" altLang="en-US"/>
              <a:t>驾驶室</a:t>
            </a: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矩形 8"/>
          <p:cNvSpPr>
            <a:spLocks noChangeArrowheads="1"/>
          </p:cNvSpPr>
          <p:nvPr/>
        </p:nvSpPr>
        <p:spPr bwMode="auto">
          <a:xfrm>
            <a:off x="4859338" y="2324100"/>
            <a:ext cx="7332662" cy="2092325"/>
          </a:xfrm>
          <a:prstGeom prst="rect">
            <a:avLst/>
          </a:prstGeom>
          <a:noFill/>
          <a:ln w="9525">
            <a:noFill/>
            <a:miter lim="800000"/>
          </a:ln>
        </p:spPr>
        <p:txBody>
          <a:bodyPr>
            <a:spAutoFit/>
          </a:bodyPr>
          <a:lstStyle/>
          <a:p>
            <a:pPr algn="ctr" eaLnBrk="1" hangingPunct="1">
              <a:lnSpc>
                <a:spcPct val="130000"/>
              </a:lnSpc>
              <a:buFont typeface="Arial" charset="0"/>
              <a:buNone/>
            </a:pPr>
            <a:r>
              <a:rPr lang="zh-CN" altLang="en-US" sz="5000" b="1">
                <a:solidFill>
                  <a:srgbClr val="595959"/>
                </a:solidFill>
                <a:ea typeface="微软雅黑" pitchFamily="34" charset="-122"/>
              </a:rPr>
              <a:t>起重</a:t>
            </a:r>
            <a:r>
              <a:rPr lang="zh-CN" altLang="en-US" sz="5000" b="1">
                <a:solidFill>
                  <a:srgbClr val="595959"/>
                </a:solidFill>
                <a:ea typeface="微软雅黑" pitchFamily="34" charset="-122"/>
                <a:sym typeface="Arial" charset="0"/>
              </a:rPr>
              <a:t>吊装作业的基本知识</a:t>
            </a:r>
            <a:r>
              <a:rPr lang="zh-CN" altLang="en-US" sz="5000" b="1">
                <a:solidFill>
                  <a:srgbClr val="595959"/>
                </a:solidFill>
                <a:ea typeface="微软雅黑" pitchFamily="34" charset="-122"/>
              </a:rPr>
              <a:t>起重设备、吊锁具介绍</a:t>
            </a:r>
            <a:endParaRPr lang="zh-CN" altLang="en-US" sz="5000" b="1">
              <a:solidFill>
                <a:srgbClr val="595959"/>
              </a:solidFill>
              <a:ea typeface="微软雅黑" pitchFamily="34" charset="-122"/>
              <a:sym typeface="Arial" charset="0"/>
            </a:endParaRPr>
          </a:p>
        </p:txBody>
      </p:sp>
      <p:grpSp>
        <p:nvGrpSpPr>
          <p:cNvPr id="20483" name="组合 6"/>
          <p:cNvGrpSpPr/>
          <p:nvPr/>
        </p:nvGrpSpPr>
        <p:grpSpPr bwMode="auto">
          <a:xfrm>
            <a:off x="160338" y="454025"/>
            <a:ext cx="4468812" cy="4786313"/>
            <a:chOff x="755650" y="1498600"/>
            <a:chExt cx="4468219" cy="4786313"/>
          </a:xfrm>
        </p:grpSpPr>
        <p:sp>
          <p:nvSpPr>
            <p:cNvPr id="20487" name="Freeform 43"/>
            <p:cNvSpPr/>
            <p:nvPr/>
          </p:nvSpPr>
          <p:spPr bwMode="auto">
            <a:xfrm>
              <a:off x="4229747" y="2381006"/>
              <a:ext cx="702640" cy="489173"/>
            </a:xfrm>
            <a:custGeom>
              <a:avLst/>
              <a:gdLst>
                <a:gd name="T0" fmla="*/ 2147483647 w 593"/>
                <a:gd name="T1" fmla="*/ 2147483647 h 413"/>
                <a:gd name="T2" fmla="*/ 0 w 593"/>
                <a:gd name="T3" fmla="*/ 2147483647 h 413"/>
                <a:gd name="T4" fmla="*/ 2147483647 w 593"/>
                <a:gd name="T5" fmla="*/ 0 h 413"/>
                <a:gd name="T6" fmla="*/ 2147483647 w 593"/>
                <a:gd name="T7" fmla="*/ 2147483647 h 413"/>
                <a:gd name="T8" fmla="*/ 2147483647 w 593"/>
                <a:gd name="T9" fmla="*/ 0 h 413"/>
                <a:gd name="T10" fmla="*/ 2147483647 w 593"/>
                <a:gd name="T11" fmla="*/ 2147483647 h 413"/>
                <a:gd name="T12" fmla="*/ 2147483647 w 593"/>
                <a:gd name="T13" fmla="*/ 2147483647 h 413"/>
                <a:gd name="T14" fmla="*/ 0 60000 65536"/>
                <a:gd name="T15" fmla="*/ 0 60000 65536"/>
                <a:gd name="T16" fmla="*/ 0 60000 65536"/>
                <a:gd name="T17" fmla="*/ 0 60000 65536"/>
                <a:gd name="T18" fmla="*/ 0 60000 65536"/>
                <a:gd name="T19" fmla="*/ 0 60000 65536"/>
                <a:gd name="T20" fmla="*/ 0 60000 65536"/>
                <a:gd name="T21" fmla="*/ 0 w 593"/>
                <a:gd name="T22" fmla="*/ 0 h 413"/>
                <a:gd name="T23" fmla="*/ 593 w 593"/>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3" h="413">
                  <a:moveTo>
                    <a:pt x="303" y="413"/>
                  </a:moveTo>
                  <a:lnTo>
                    <a:pt x="0" y="7"/>
                  </a:lnTo>
                  <a:lnTo>
                    <a:pt x="19" y="0"/>
                  </a:lnTo>
                  <a:lnTo>
                    <a:pt x="303" y="371"/>
                  </a:lnTo>
                  <a:lnTo>
                    <a:pt x="572" y="0"/>
                  </a:lnTo>
                  <a:lnTo>
                    <a:pt x="593" y="7"/>
                  </a:lnTo>
                  <a:lnTo>
                    <a:pt x="303" y="413"/>
                  </a:lnTo>
                  <a:close/>
                </a:path>
              </a:pathLst>
            </a:custGeom>
            <a:solidFill>
              <a:srgbClr val="555D60"/>
            </a:solidFill>
            <a:ln w="9525">
              <a:noFill/>
              <a:round/>
            </a:ln>
          </p:spPr>
          <p:txBody>
            <a:bodyPr/>
            <a:lstStyle/>
            <a:p>
              <a:endParaRPr lang="zh-CN" altLang="en-US"/>
            </a:p>
          </p:txBody>
        </p:sp>
        <p:sp>
          <p:nvSpPr>
            <p:cNvPr id="20488" name="Rectangle 44"/>
            <p:cNvSpPr>
              <a:spLocks noChangeArrowheads="1"/>
            </p:cNvSpPr>
            <p:nvPr/>
          </p:nvSpPr>
          <p:spPr bwMode="auto">
            <a:xfrm>
              <a:off x="4228562" y="2363240"/>
              <a:ext cx="703824" cy="93571"/>
            </a:xfrm>
            <a:prstGeom prst="rect">
              <a:avLst/>
            </a:prstGeom>
            <a:solidFill>
              <a:srgbClr val="555D60"/>
            </a:solidFill>
            <a:ln w="9525">
              <a:noFill/>
              <a:miter lim="800000"/>
            </a:ln>
          </p:spPr>
          <p:txBody>
            <a:bodyPr/>
            <a:lstStyle/>
            <a:p>
              <a:pPr eaLnBrk="1" hangingPunct="1">
                <a:buFont typeface="Arial" charset="0"/>
                <a:buNone/>
              </a:pPr>
              <a:endParaRPr lang="zh-CN" altLang="en-US"/>
            </a:p>
          </p:txBody>
        </p:sp>
        <p:sp>
          <p:nvSpPr>
            <p:cNvPr id="20489" name="Freeform 45"/>
            <p:cNvSpPr/>
            <p:nvPr/>
          </p:nvSpPr>
          <p:spPr bwMode="auto">
            <a:xfrm>
              <a:off x="1036469" y="1557822"/>
              <a:ext cx="4006112" cy="450086"/>
            </a:xfrm>
            <a:custGeom>
              <a:avLst/>
              <a:gdLst>
                <a:gd name="T0" fmla="*/ 2147483647 w 1430"/>
                <a:gd name="T1" fmla="*/ 2147483647 h 161"/>
                <a:gd name="T2" fmla="*/ 2147483647 w 1430"/>
                <a:gd name="T3" fmla="*/ 2147483647 h 161"/>
                <a:gd name="T4" fmla="*/ 2147483647 w 1430"/>
                <a:gd name="T5" fmla="*/ 2147483647 h 161"/>
                <a:gd name="T6" fmla="*/ 2147483647 w 1430"/>
                <a:gd name="T7" fmla="*/ 0 h 161"/>
                <a:gd name="T8" fmla="*/ 2147483647 w 1430"/>
                <a:gd name="T9" fmla="*/ 0 h 161"/>
                <a:gd name="T10" fmla="*/ 2147483647 w 1430"/>
                <a:gd name="T11" fmla="*/ 2147483647 h 161"/>
                <a:gd name="T12" fmla="*/ 2147483647 w 1430"/>
                <a:gd name="T13" fmla="*/ 2147483647 h 161"/>
                <a:gd name="T14" fmla="*/ 2147483647 w 1430"/>
                <a:gd name="T15" fmla="*/ 2147483647 h 161"/>
                <a:gd name="T16" fmla="*/ 2147483647 w 1430"/>
                <a:gd name="T17" fmla="*/ 2147483647 h 161"/>
                <a:gd name="T18" fmla="*/ 2147483647 w 1430"/>
                <a:gd name="T19" fmla="*/ 2147483647 h 161"/>
                <a:gd name="T20" fmla="*/ 2147483647 w 1430"/>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0"/>
                <a:gd name="T34" fmla="*/ 0 h 161"/>
                <a:gd name="T35" fmla="*/ 1430 w 1430"/>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w="9525">
              <a:noFill/>
              <a:round/>
            </a:ln>
          </p:spPr>
          <p:txBody>
            <a:bodyPr/>
            <a:lstStyle/>
            <a:p>
              <a:endParaRPr lang="zh-CN" altLang="en-US"/>
            </a:p>
          </p:txBody>
        </p:sp>
        <p:sp>
          <p:nvSpPr>
            <p:cNvPr id="20490" name="Freeform 46"/>
            <p:cNvSpPr/>
            <p:nvPr/>
          </p:nvSpPr>
          <p:spPr bwMode="auto">
            <a:xfrm>
              <a:off x="4490422" y="2982701"/>
              <a:ext cx="190767" cy="291372"/>
            </a:xfrm>
            <a:custGeom>
              <a:avLst/>
              <a:gdLst>
                <a:gd name="T0" fmla="*/ 2147483647 w 68"/>
                <a:gd name="T1" fmla="*/ 2147483647 h 104"/>
                <a:gd name="T2" fmla="*/ 2147483647 w 68"/>
                <a:gd name="T3" fmla="*/ 2147483647 h 104"/>
                <a:gd name="T4" fmla="*/ 2147483647 w 68"/>
                <a:gd name="T5" fmla="*/ 2147483647 h 104"/>
                <a:gd name="T6" fmla="*/ 2147483647 w 68"/>
                <a:gd name="T7" fmla="*/ 2147483647 h 104"/>
                <a:gd name="T8" fmla="*/ 2147483647 w 68"/>
                <a:gd name="T9" fmla="*/ 0 h 104"/>
                <a:gd name="T10" fmla="*/ 2147483647 w 68"/>
                <a:gd name="T11" fmla="*/ 2147483647 h 104"/>
                <a:gd name="T12" fmla="*/ 2147483647 w 68"/>
                <a:gd name="T13" fmla="*/ 2147483647 h 104"/>
                <a:gd name="T14" fmla="*/ 2147483647 w 68"/>
                <a:gd name="T15" fmla="*/ 2147483647 h 104"/>
                <a:gd name="T16" fmla="*/ 2147483647 w 68"/>
                <a:gd name="T17" fmla="*/ 2147483647 h 104"/>
                <a:gd name="T18" fmla="*/ 2147483647 w 68"/>
                <a:gd name="T19" fmla="*/ 2147483647 h 104"/>
                <a:gd name="T20" fmla="*/ 2147483647 w 68"/>
                <a:gd name="T21" fmla="*/ 2147483647 h 104"/>
                <a:gd name="T22" fmla="*/ 2147483647 w 68"/>
                <a:gd name="T23" fmla="*/ 2147483647 h 104"/>
                <a:gd name="T24" fmla="*/ 2147483647 w 68"/>
                <a:gd name="T25" fmla="*/ 2147483647 h 104"/>
                <a:gd name="T26" fmla="*/ 2147483647 w 68"/>
                <a:gd name="T27" fmla="*/ 2147483647 h 104"/>
                <a:gd name="T28" fmla="*/ 0 w 68"/>
                <a:gd name="T29" fmla="*/ 2147483647 h 104"/>
                <a:gd name="T30" fmla="*/ 2147483647 w 68"/>
                <a:gd name="T31" fmla="*/ 2147483647 h 104"/>
                <a:gd name="T32" fmla="*/ 2147483647 w 68"/>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04"/>
                <a:gd name="T53" fmla="*/ 68 w 68"/>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w="9525">
              <a:noFill/>
              <a:round/>
            </a:ln>
          </p:spPr>
          <p:txBody>
            <a:bodyPr/>
            <a:lstStyle/>
            <a:p>
              <a:endParaRPr lang="zh-CN" altLang="en-US"/>
            </a:p>
          </p:txBody>
        </p:sp>
        <p:sp>
          <p:nvSpPr>
            <p:cNvPr id="20491" name="Freeform 47"/>
            <p:cNvSpPr/>
            <p:nvPr/>
          </p:nvSpPr>
          <p:spPr bwMode="auto">
            <a:xfrm>
              <a:off x="4447766" y="2800297"/>
              <a:ext cx="266600" cy="280712"/>
            </a:xfrm>
            <a:custGeom>
              <a:avLst/>
              <a:gdLst>
                <a:gd name="T0" fmla="*/ 2147483647 w 95"/>
                <a:gd name="T1" fmla="*/ 2147483647 h 100"/>
                <a:gd name="T2" fmla="*/ 2147483647 w 95"/>
                <a:gd name="T3" fmla="*/ 2147483647 h 100"/>
                <a:gd name="T4" fmla="*/ 2147483647 w 95"/>
                <a:gd name="T5" fmla="*/ 2147483647 h 100"/>
                <a:gd name="T6" fmla="*/ 2147483647 w 95"/>
                <a:gd name="T7" fmla="*/ 2147483647 h 100"/>
                <a:gd name="T8" fmla="*/ 2147483647 w 95"/>
                <a:gd name="T9" fmla="*/ 2147483647 h 100"/>
                <a:gd name="T10" fmla="*/ 2147483647 w 95"/>
                <a:gd name="T11" fmla="*/ 2147483647 h 100"/>
                <a:gd name="T12" fmla="*/ 2147483647 w 95"/>
                <a:gd name="T13" fmla="*/ 2147483647 h 100"/>
                <a:gd name="T14" fmla="*/ 2147483647 w 95"/>
                <a:gd name="T15" fmla="*/ 2147483647 h 100"/>
                <a:gd name="T16" fmla="*/ 0 w 95"/>
                <a:gd name="T17" fmla="*/ 2147483647 h 100"/>
                <a:gd name="T18" fmla="*/ 2147483647 w 95"/>
                <a:gd name="T19" fmla="*/ 0 h 100"/>
                <a:gd name="T20" fmla="*/ 2147483647 w 95"/>
                <a:gd name="T21" fmla="*/ 214748364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00"/>
                <a:gd name="T35" fmla="*/ 95 w 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w="9525">
              <a:noFill/>
              <a:round/>
            </a:ln>
          </p:spPr>
          <p:txBody>
            <a:bodyPr/>
            <a:lstStyle/>
            <a:p>
              <a:endParaRPr lang="zh-CN" altLang="en-US"/>
            </a:p>
          </p:txBody>
        </p:sp>
        <p:sp>
          <p:nvSpPr>
            <p:cNvPr id="20492" name="Freeform 48"/>
            <p:cNvSpPr/>
            <p:nvPr/>
          </p:nvSpPr>
          <p:spPr bwMode="auto">
            <a:xfrm>
              <a:off x="4579289" y="2800297"/>
              <a:ext cx="135077" cy="280712"/>
            </a:xfrm>
            <a:custGeom>
              <a:avLst/>
              <a:gdLst>
                <a:gd name="T0" fmla="*/ 0 w 48"/>
                <a:gd name="T1" fmla="*/ 0 h 100"/>
                <a:gd name="T2" fmla="*/ 2147483647 w 48"/>
                <a:gd name="T3" fmla="*/ 2147483647 h 100"/>
                <a:gd name="T4" fmla="*/ 2147483647 w 48"/>
                <a:gd name="T5" fmla="*/ 2147483647 h 100"/>
                <a:gd name="T6" fmla="*/ 2147483647 w 48"/>
                <a:gd name="T7" fmla="*/ 2147483647 h 100"/>
                <a:gd name="T8" fmla="*/ 2147483647 w 48"/>
                <a:gd name="T9" fmla="*/ 2147483647 h 100"/>
                <a:gd name="T10" fmla="*/ 0 w 48"/>
                <a:gd name="T11" fmla="*/ 2147483647 h 100"/>
                <a:gd name="T12" fmla="*/ 0 w 48"/>
                <a:gd name="T13" fmla="*/ 0 h 100"/>
                <a:gd name="T14" fmla="*/ 0 60000 65536"/>
                <a:gd name="T15" fmla="*/ 0 60000 65536"/>
                <a:gd name="T16" fmla="*/ 0 60000 65536"/>
                <a:gd name="T17" fmla="*/ 0 60000 65536"/>
                <a:gd name="T18" fmla="*/ 0 60000 65536"/>
                <a:gd name="T19" fmla="*/ 0 60000 65536"/>
                <a:gd name="T20" fmla="*/ 0 60000 65536"/>
                <a:gd name="T21" fmla="*/ 0 w 48"/>
                <a:gd name="T22" fmla="*/ 0 h 100"/>
                <a:gd name="T23" fmla="*/ 48 w 4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w="9525">
              <a:noFill/>
              <a:round/>
            </a:ln>
          </p:spPr>
          <p:txBody>
            <a:bodyPr/>
            <a:lstStyle/>
            <a:p>
              <a:endParaRPr lang="zh-CN" altLang="en-US"/>
            </a:p>
          </p:txBody>
        </p:sp>
        <p:sp>
          <p:nvSpPr>
            <p:cNvPr id="20493" name="Oval 49"/>
            <p:cNvSpPr>
              <a:spLocks noChangeArrowheads="1"/>
            </p:cNvSpPr>
            <p:nvPr/>
          </p:nvSpPr>
          <p:spPr bwMode="auto">
            <a:xfrm>
              <a:off x="4536633" y="2895052"/>
              <a:ext cx="87682" cy="87648"/>
            </a:xfrm>
            <a:prstGeom prst="ellipse">
              <a:avLst/>
            </a:prstGeom>
            <a:solidFill>
              <a:srgbClr val="2C3E50"/>
            </a:solidFill>
            <a:ln w="9525">
              <a:noFill/>
              <a:round/>
            </a:ln>
          </p:spPr>
          <p:txBody>
            <a:bodyPr/>
            <a:lstStyle/>
            <a:p>
              <a:pPr eaLnBrk="1" hangingPunct="1">
                <a:buFont typeface="Arial" charset="0"/>
                <a:buNone/>
              </a:pPr>
              <a:endParaRPr lang="zh-CN" altLang="en-US"/>
            </a:p>
          </p:txBody>
        </p:sp>
        <p:sp>
          <p:nvSpPr>
            <p:cNvPr id="20494" name="Freeform 50"/>
            <p:cNvSpPr/>
            <p:nvPr/>
          </p:nvSpPr>
          <p:spPr bwMode="auto">
            <a:xfrm>
              <a:off x="983149" y="1980666"/>
              <a:ext cx="4134080" cy="371913"/>
            </a:xfrm>
            <a:custGeom>
              <a:avLst/>
              <a:gdLst>
                <a:gd name="T0" fmla="*/ 2147483647 w 3489"/>
                <a:gd name="T1" fmla="*/ 2147483647 h 314"/>
                <a:gd name="T2" fmla="*/ 2147483647 w 3489"/>
                <a:gd name="T3" fmla="*/ 2147483647 h 314"/>
                <a:gd name="T4" fmla="*/ 2147483647 w 3489"/>
                <a:gd name="T5" fmla="*/ 2147483647 h 314"/>
                <a:gd name="T6" fmla="*/ 2147483647 w 3489"/>
                <a:gd name="T7" fmla="*/ 2147483647 h 314"/>
                <a:gd name="T8" fmla="*/ 2147483647 w 3489"/>
                <a:gd name="T9" fmla="*/ 2147483647 h 314"/>
                <a:gd name="T10" fmla="*/ 2147483647 w 3489"/>
                <a:gd name="T11" fmla="*/ 2147483647 h 314"/>
                <a:gd name="T12" fmla="*/ 2147483647 w 3489"/>
                <a:gd name="T13" fmla="*/ 2147483647 h 314"/>
                <a:gd name="T14" fmla="*/ 2147483647 w 3489"/>
                <a:gd name="T15" fmla="*/ 2147483647 h 314"/>
                <a:gd name="T16" fmla="*/ 2147483647 w 3489"/>
                <a:gd name="T17" fmla="*/ 2147483647 h 314"/>
                <a:gd name="T18" fmla="*/ 2147483647 w 3489"/>
                <a:gd name="T19" fmla="*/ 2147483647 h 314"/>
                <a:gd name="T20" fmla="*/ 2147483647 w 3489"/>
                <a:gd name="T21" fmla="*/ 2147483647 h 314"/>
                <a:gd name="T22" fmla="*/ 2147483647 w 3489"/>
                <a:gd name="T23" fmla="*/ 2147483647 h 314"/>
                <a:gd name="T24" fmla="*/ 2147483647 w 3489"/>
                <a:gd name="T25" fmla="*/ 2147483647 h 314"/>
                <a:gd name="T26" fmla="*/ 2147483647 w 3489"/>
                <a:gd name="T27" fmla="*/ 2147483647 h 314"/>
                <a:gd name="T28" fmla="*/ 2147483647 w 3489"/>
                <a:gd name="T29" fmla="*/ 2147483647 h 314"/>
                <a:gd name="T30" fmla="*/ 2147483647 w 3489"/>
                <a:gd name="T31" fmla="*/ 2147483647 h 314"/>
                <a:gd name="T32" fmla="*/ 2147483647 w 3489"/>
                <a:gd name="T33" fmla="*/ 2147483647 h 314"/>
                <a:gd name="T34" fmla="*/ 0 w 3489"/>
                <a:gd name="T35" fmla="*/ 2147483647 h 314"/>
                <a:gd name="T36" fmla="*/ 2147483647 w 3489"/>
                <a:gd name="T37" fmla="*/ 2147483647 h 314"/>
                <a:gd name="T38" fmla="*/ 2147483647 w 3489"/>
                <a:gd name="T39" fmla="*/ 2147483647 h 314"/>
                <a:gd name="T40" fmla="*/ 2147483647 w 3489"/>
                <a:gd name="T41" fmla="*/ 2147483647 h 314"/>
                <a:gd name="T42" fmla="*/ 2147483647 w 3489"/>
                <a:gd name="T43" fmla="*/ 2147483647 h 314"/>
                <a:gd name="T44" fmla="*/ 2147483647 w 3489"/>
                <a:gd name="T45" fmla="*/ 2147483647 h 314"/>
                <a:gd name="T46" fmla="*/ 2147483647 w 3489"/>
                <a:gd name="T47" fmla="*/ 2147483647 h 314"/>
                <a:gd name="T48" fmla="*/ 2147483647 w 3489"/>
                <a:gd name="T49" fmla="*/ 2147483647 h 314"/>
                <a:gd name="T50" fmla="*/ 2147483647 w 3489"/>
                <a:gd name="T51" fmla="*/ 2147483647 h 314"/>
                <a:gd name="T52" fmla="*/ 2147483647 w 3489"/>
                <a:gd name="T53" fmla="*/ 2147483647 h 314"/>
                <a:gd name="T54" fmla="*/ 2147483647 w 3489"/>
                <a:gd name="T55" fmla="*/ 2147483647 h 314"/>
                <a:gd name="T56" fmla="*/ 2147483647 w 3489"/>
                <a:gd name="T57" fmla="*/ 2147483647 h 314"/>
                <a:gd name="T58" fmla="*/ 2147483647 w 3489"/>
                <a:gd name="T59" fmla="*/ 2147483647 h 314"/>
                <a:gd name="T60" fmla="*/ 2147483647 w 3489"/>
                <a:gd name="T61" fmla="*/ 2147483647 h 314"/>
                <a:gd name="T62" fmla="*/ 2147483647 w 3489"/>
                <a:gd name="T63" fmla="*/ 2147483647 h 314"/>
                <a:gd name="T64" fmla="*/ 2147483647 w 3489"/>
                <a:gd name="T65" fmla="*/ 2147483647 h 314"/>
                <a:gd name="T66" fmla="*/ 2147483647 w 3489"/>
                <a:gd name="T67" fmla="*/ 2147483647 h 314"/>
                <a:gd name="T68" fmla="*/ 2147483647 w 3489"/>
                <a:gd name="T69" fmla="*/ 2147483647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9"/>
                <a:gd name="T106" fmla="*/ 0 h 314"/>
                <a:gd name="T107" fmla="*/ 3489 w 3489"/>
                <a:gd name="T108" fmla="*/ 314 h 3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w="9525">
              <a:noFill/>
              <a:round/>
            </a:ln>
          </p:spPr>
          <p:txBody>
            <a:bodyPr/>
            <a:lstStyle/>
            <a:p>
              <a:endParaRPr lang="zh-CN" altLang="en-US"/>
            </a:p>
          </p:txBody>
        </p:sp>
        <p:sp>
          <p:nvSpPr>
            <p:cNvPr id="20495" name="Freeform 51"/>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w="9525">
              <a:noFill/>
              <a:round/>
            </a:ln>
          </p:spPr>
          <p:txBody>
            <a:bodyPr/>
            <a:lstStyle/>
            <a:p>
              <a:endParaRPr lang="zh-CN" altLang="en-US"/>
            </a:p>
          </p:txBody>
        </p:sp>
        <p:sp>
          <p:nvSpPr>
            <p:cNvPr id="20496" name="Freeform 52"/>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w="9525">
              <a:noFill/>
              <a:round/>
            </a:ln>
          </p:spPr>
          <p:txBody>
            <a:bodyPr/>
            <a:lstStyle/>
            <a:p>
              <a:endParaRPr lang="zh-CN" altLang="en-US"/>
            </a:p>
          </p:txBody>
        </p:sp>
        <p:sp>
          <p:nvSpPr>
            <p:cNvPr id="20497" name="Freeform 53"/>
            <p:cNvSpPr/>
            <p:nvPr/>
          </p:nvSpPr>
          <p:spPr bwMode="auto">
            <a:xfrm>
              <a:off x="2213064" y="2385744"/>
              <a:ext cx="369686" cy="3761774"/>
            </a:xfrm>
            <a:custGeom>
              <a:avLst/>
              <a:gdLst>
                <a:gd name="T0" fmla="*/ 2147483647 w 132"/>
                <a:gd name="T1" fmla="*/ 2147483647 h 1343"/>
                <a:gd name="T2" fmla="*/ 2147483647 w 132"/>
                <a:gd name="T3" fmla="*/ 2147483647 h 1343"/>
                <a:gd name="T4" fmla="*/ 2147483647 w 132"/>
                <a:gd name="T5" fmla="*/ 2147483647 h 1343"/>
                <a:gd name="T6" fmla="*/ 2147483647 w 132"/>
                <a:gd name="T7" fmla="*/ 2147483647 h 1343"/>
                <a:gd name="T8" fmla="*/ 2147483647 w 132"/>
                <a:gd name="T9" fmla="*/ 2147483647 h 1343"/>
                <a:gd name="T10" fmla="*/ 2147483647 w 132"/>
                <a:gd name="T11" fmla="*/ 2147483647 h 1343"/>
                <a:gd name="T12" fmla="*/ 2147483647 w 132"/>
                <a:gd name="T13" fmla="*/ 2147483647 h 1343"/>
                <a:gd name="T14" fmla="*/ 2147483647 w 132"/>
                <a:gd name="T15" fmla="*/ 2147483647 h 1343"/>
                <a:gd name="T16" fmla="*/ 2147483647 w 132"/>
                <a:gd name="T17" fmla="*/ 2147483647 h 1343"/>
                <a:gd name="T18" fmla="*/ 2147483647 w 132"/>
                <a:gd name="T19" fmla="*/ 2147483647 h 1343"/>
                <a:gd name="T20" fmla="*/ 2147483647 w 132"/>
                <a:gd name="T21" fmla="*/ 2147483647 h 1343"/>
                <a:gd name="T22" fmla="*/ 2147483647 w 132"/>
                <a:gd name="T23" fmla="*/ 2147483647 h 1343"/>
                <a:gd name="T24" fmla="*/ 2147483647 w 132"/>
                <a:gd name="T25" fmla="*/ 2147483647 h 1343"/>
                <a:gd name="T26" fmla="*/ 2147483647 w 132"/>
                <a:gd name="T27" fmla="*/ 2147483647 h 1343"/>
                <a:gd name="T28" fmla="*/ 2147483647 w 132"/>
                <a:gd name="T29" fmla="*/ 2147483647 h 1343"/>
                <a:gd name="T30" fmla="*/ 2147483647 w 132"/>
                <a:gd name="T31" fmla="*/ 2147483647 h 1343"/>
                <a:gd name="T32" fmla="*/ 2147483647 w 132"/>
                <a:gd name="T33" fmla="*/ 2147483647 h 1343"/>
                <a:gd name="T34" fmla="*/ 2147483647 w 132"/>
                <a:gd name="T35" fmla="*/ 2147483647 h 1343"/>
                <a:gd name="T36" fmla="*/ 2147483647 w 132"/>
                <a:gd name="T37" fmla="*/ 2147483647 h 1343"/>
                <a:gd name="T38" fmla="*/ 2147483647 w 132"/>
                <a:gd name="T39" fmla="*/ 2147483647 h 1343"/>
                <a:gd name="T40" fmla="*/ 0 w 132"/>
                <a:gd name="T41" fmla="*/ 2147483647 h 1343"/>
                <a:gd name="T42" fmla="*/ 2147483647 w 132"/>
                <a:gd name="T43" fmla="*/ 2147483647 h 1343"/>
                <a:gd name="T44" fmla="*/ 2147483647 w 132"/>
                <a:gd name="T45" fmla="*/ 2147483647 h 1343"/>
                <a:gd name="T46" fmla="*/ 2147483647 w 132"/>
                <a:gd name="T47" fmla="*/ 2147483647 h 1343"/>
                <a:gd name="T48" fmla="*/ 2147483647 w 132"/>
                <a:gd name="T49" fmla="*/ 2147483647 h 1343"/>
                <a:gd name="T50" fmla="*/ 2147483647 w 132"/>
                <a:gd name="T51" fmla="*/ 2147483647 h 1343"/>
                <a:gd name="T52" fmla="*/ 2147483647 w 132"/>
                <a:gd name="T53" fmla="*/ 2147483647 h 1343"/>
                <a:gd name="T54" fmla="*/ 2147483647 w 132"/>
                <a:gd name="T55" fmla="*/ 2147483647 h 1343"/>
                <a:gd name="T56" fmla="*/ 2147483647 w 132"/>
                <a:gd name="T57" fmla="*/ 2147483647 h 1343"/>
                <a:gd name="T58" fmla="*/ 2147483647 w 132"/>
                <a:gd name="T59" fmla="*/ 2147483647 h 1343"/>
                <a:gd name="T60" fmla="*/ 2147483647 w 132"/>
                <a:gd name="T61" fmla="*/ 2147483647 h 1343"/>
                <a:gd name="T62" fmla="*/ 2147483647 w 132"/>
                <a:gd name="T63" fmla="*/ 2147483647 h 1343"/>
                <a:gd name="T64" fmla="*/ 2147483647 w 132"/>
                <a:gd name="T65" fmla="*/ 2147483647 h 1343"/>
                <a:gd name="T66" fmla="*/ 2147483647 w 132"/>
                <a:gd name="T67" fmla="*/ 2147483647 h 1343"/>
                <a:gd name="T68" fmla="*/ 2147483647 w 132"/>
                <a:gd name="T69" fmla="*/ 2147483647 h 1343"/>
                <a:gd name="T70" fmla="*/ 2147483647 w 132"/>
                <a:gd name="T71" fmla="*/ 2147483647 h 1343"/>
                <a:gd name="T72" fmla="*/ 2147483647 w 132"/>
                <a:gd name="T73" fmla="*/ 2147483647 h 1343"/>
                <a:gd name="T74" fmla="*/ 2147483647 w 132"/>
                <a:gd name="T75" fmla="*/ 2147483647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343"/>
                <a:gd name="T116" fmla="*/ 132 w 132"/>
                <a:gd name="T117" fmla="*/ 1343 h 13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w="9525">
              <a:noFill/>
              <a:round/>
            </a:ln>
          </p:spPr>
          <p:txBody>
            <a:bodyPr/>
            <a:lstStyle/>
            <a:p>
              <a:endParaRPr lang="zh-CN" altLang="en-US"/>
            </a:p>
          </p:txBody>
        </p:sp>
        <p:sp>
          <p:nvSpPr>
            <p:cNvPr id="20498" name="Freeform 54"/>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w="9525">
              <a:noFill/>
              <a:round/>
            </a:ln>
          </p:spPr>
          <p:txBody>
            <a:bodyPr/>
            <a:lstStyle/>
            <a:p>
              <a:endParaRPr lang="zh-CN" altLang="en-US"/>
            </a:p>
          </p:txBody>
        </p:sp>
        <p:sp>
          <p:nvSpPr>
            <p:cNvPr id="20499" name="Freeform 55"/>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w="9525">
              <a:noFill/>
              <a:round/>
            </a:ln>
          </p:spPr>
          <p:txBody>
            <a:bodyPr/>
            <a:lstStyle/>
            <a:p>
              <a:endParaRPr lang="zh-CN" altLang="en-US"/>
            </a:p>
          </p:txBody>
        </p:sp>
        <p:sp>
          <p:nvSpPr>
            <p:cNvPr id="20500" name="Rectangle 56"/>
            <p:cNvSpPr>
              <a:spLocks noChangeArrowheads="1"/>
            </p:cNvSpPr>
            <p:nvPr/>
          </p:nvSpPr>
          <p:spPr bwMode="auto">
            <a:xfrm>
              <a:off x="2147895" y="2363240"/>
              <a:ext cx="490544" cy="107784"/>
            </a:xfrm>
            <a:prstGeom prst="rect">
              <a:avLst/>
            </a:prstGeom>
            <a:solidFill>
              <a:srgbClr val="2C3E50"/>
            </a:solidFill>
            <a:ln w="9525">
              <a:noFill/>
              <a:miter lim="800000"/>
            </a:ln>
          </p:spPr>
          <p:txBody>
            <a:bodyPr/>
            <a:lstStyle/>
            <a:p>
              <a:pPr eaLnBrk="1" hangingPunct="1">
                <a:buFont typeface="Arial" charset="0"/>
                <a:buNone/>
              </a:pPr>
              <a:endParaRPr lang="zh-CN" altLang="en-US"/>
            </a:p>
          </p:txBody>
        </p:sp>
        <p:sp>
          <p:nvSpPr>
            <p:cNvPr id="20501" name="Rectangle 57"/>
            <p:cNvSpPr>
              <a:spLocks noChangeArrowheads="1"/>
            </p:cNvSpPr>
            <p:nvPr/>
          </p:nvSpPr>
          <p:spPr bwMode="auto">
            <a:xfrm>
              <a:off x="755650" y="1862222"/>
              <a:ext cx="616143" cy="596957"/>
            </a:xfrm>
            <a:prstGeom prst="rect">
              <a:avLst/>
            </a:prstGeom>
            <a:solidFill>
              <a:srgbClr val="778187"/>
            </a:solidFill>
            <a:ln w="9525">
              <a:noFill/>
              <a:miter lim="800000"/>
            </a:ln>
          </p:spPr>
          <p:txBody>
            <a:bodyPr/>
            <a:lstStyle/>
            <a:p>
              <a:pPr eaLnBrk="1" hangingPunct="1">
                <a:buFont typeface="Arial" charset="0"/>
                <a:buNone/>
              </a:pPr>
              <a:endParaRPr lang="zh-CN" altLang="en-US"/>
            </a:p>
          </p:txBody>
        </p:sp>
        <p:sp>
          <p:nvSpPr>
            <p:cNvPr id="20502" name="Rectangle 58"/>
            <p:cNvSpPr>
              <a:spLocks noChangeArrowheads="1"/>
            </p:cNvSpPr>
            <p:nvPr/>
          </p:nvSpPr>
          <p:spPr bwMode="auto">
            <a:xfrm>
              <a:off x="1049503" y="1862222"/>
              <a:ext cx="322290" cy="596957"/>
            </a:xfrm>
            <a:prstGeom prst="rect">
              <a:avLst/>
            </a:prstGeom>
            <a:solidFill>
              <a:srgbClr val="656E72"/>
            </a:solidFill>
            <a:ln w="9525">
              <a:noFill/>
              <a:miter lim="800000"/>
            </a:ln>
          </p:spPr>
          <p:txBody>
            <a:bodyPr/>
            <a:lstStyle/>
            <a:p>
              <a:pPr eaLnBrk="1" hangingPunct="1">
                <a:buFont typeface="Arial" charset="0"/>
                <a:buNone/>
              </a:pPr>
              <a:endParaRPr lang="zh-CN" altLang="en-US"/>
            </a:p>
          </p:txBody>
        </p:sp>
        <p:sp>
          <p:nvSpPr>
            <p:cNvPr id="20503" name="Rectangle 59"/>
            <p:cNvSpPr>
              <a:spLocks noChangeArrowheads="1"/>
            </p:cNvSpPr>
            <p:nvPr/>
          </p:nvSpPr>
          <p:spPr bwMode="auto">
            <a:xfrm>
              <a:off x="2093390" y="5911815"/>
              <a:ext cx="598369" cy="373098"/>
            </a:xfrm>
            <a:prstGeom prst="rect">
              <a:avLst/>
            </a:prstGeom>
            <a:solidFill>
              <a:srgbClr val="293A47"/>
            </a:solidFill>
            <a:ln w="9525">
              <a:noFill/>
              <a:miter lim="800000"/>
            </a:ln>
          </p:spPr>
          <p:txBody>
            <a:bodyPr/>
            <a:lstStyle/>
            <a:p>
              <a:pPr eaLnBrk="1" hangingPunct="1">
                <a:buFont typeface="Arial" charset="0"/>
                <a:buNone/>
              </a:pPr>
              <a:endParaRPr lang="zh-CN" altLang="en-US"/>
            </a:p>
          </p:txBody>
        </p:sp>
        <p:sp>
          <p:nvSpPr>
            <p:cNvPr id="20504" name="Freeform 60"/>
            <p:cNvSpPr/>
            <p:nvPr/>
          </p:nvSpPr>
          <p:spPr bwMode="auto">
            <a:xfrm>
              <a:off x="2186997" y="1518735"/>
              <a:ext cx="408787" cy="470222"/>
            </a:xfrm>
            <a:custGeom>
              <a:avLst/>
              <a:gdLst>
                <a:gd name="T0" fmla="*/ 2147483647 w 146"/>
                <a:gd name="T1" fmla="*/ 2147483647 h 168"/>
                <a:gd name="T2" fmla="*/ 2147483647 w 146"/>
                <a:gd name="T3" fmla="*/ 2147483647 h 168"/>
                <a:gd name="T4" fmla="*/ 2147483647 w 146"/>
                <a:gd name="T5" fmla="*/ 2147483647 h 168"/>
                <a:gd name="T6" fmla="*/ 0 w 146"/>
                <a:gd name="T7" fmla="*/ 2147483647 h 168"/>
                <a:gd name="T8" fmla="*/ 2147483647 w 146"/>
                <a:gd name="T9" fmla="*/ 2147483647 h 168"/>
                <a:gd name="T10" fmla="*/ 2147483647 w 146"/>
                <a:gd name="T11" fmla="*/ 0 h 168"/>
                <a:gd name="T12" fmla="*/ 2147483647 w 146"/>
                <a:gd name="T13" fmla="*/ 2147483647 h 168"/>
                <a:gd name="T14" fmla="*/ 2147483647 w 146"/>
                <a:gd name="T15" fmla="*/ 2147483647 h 168"/>
                <a:gd name="T16" fmla="*/ 2147483647 w 146"/>
                <a:gd name="T17" fmla="*/ 2147483647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68"/>
                <a:gd name="T29" fmla="*/ 146 w 146"/>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w="9525">
              <a:noFill/>
              <a:round/>
            </a:ln>
          </p:spPr>
          <p:txBody>
            <a:bodyPr/>
            <a:lstStyle/>
            <a:p>
              <a:endParaRPr lang="zh-CN" altLang="en-US"/>
            </a:p>
          </p:txBody>
        </p:sp>
        <p:sp>
          <p:nvSpPr>
            <p:cNvPr id="20505" name="Oval 61"/>
            <p:cNvSpPr>
              <a:spLocks noChangeArrowheads="1"/>
            </p:cNvSpPr>
            <p:nvPr/>
          </p:nvSpPr>
          <p:spPr bwMode="auto">
            <a:xfrm>
              <a:off x="2322074" y="1498600"/>
              <a:ext cx="141002" cy="143317"/>
            </a:xfrm>
            <a:prstGeom prst="ellipse">
              <a:avLst/>
            </a:prstGeom>
            <a:solidFill>
              <a:srgbClr val="34495E"/>
            </a:solidFill>
            <a:ln w="9525">
              <a:noFill/>
              <a:round/>
            </a:ln>
          </p:spPr>
          <p:txBody>
            <a:bodyPr/>
            <a:lstStyle/>
            <a:p>
              <a:pPr eaLnBrk="1" hangingPunct="1">
                <a:buFont typeface="Arial" charset="0"/>
                <a:buNone/>
              </a:pPr>
              <a:endParaRPr lang="zh-CN" altLang="en-US"/>
            </a:p>
          </p:txBody>
        </p:sp>
      </p:grpSp>
      <p:sp>
        <p:nvSpPr>
          <p:cNvPr id="27" name="图文框 26"/>
          <p:cNvSpPr/>
          <p:nvPr/>
        </p:nvSpPr>
        <p:spPr bwMode="auto">
          <a:xfrm>
            <a:off x="3228975" y="2246313"/>
            <a:ext cx="1714500" cy="1714500"/>
          </a:xfrm>
          <a:prstGeom prst="frame">
            <a:avLst/>
          </a:prstGeom>
          <a:solidFill>
            <a:srgbClr val="293A47"/>
          </a:solidFill>
          <a:ln w="9525" cap="flat" cmpd="sng" algn="ctr">
            <a:noFill/>
            <a:prstDash val="solid"/>
            <a:round/>
            <a:headEnd type="none" w="med" len="med"/>
            <a:tailEnd type="none" w="med" len="med"/>
          </a:ln>
        </p:spPr>
        <p:txBody>
          <a:bodyPr/>
          <a:lstStyle/>
          <a:p>
            <a:pPr eaLnBrk="1" hangingPunct="1">
              <a:buFont typeface="Arial" charset="0"/>
              <a:buNone/>
              <a:defRPr/>
            </a:pPr>
            <a:endParaRPr lang="zh-CN" altLang="en-US"/>
          </a:p>
        </p:txBody>
      </p:sp>
      <p:sp>
        <p:nvSpPr>
          <p:cNvPr id="20485" name="文本框 27"/>
          <p:cNvSpPr txBox="1">
            <a:spLocks noChangeArrowheads="1"/>
          </p:cNvSpPr>
          <p:nvPr/>
        </p:nvSpPr>
        <p:spPr bwMode="auto">
          <a:xfrm>
            <a:off x="3125788" y="2212975"/>
            <a:ext cx="1733550" cy="1862138"/>
          </a:xfrm>
          <a:prstGeom prst="rect">
            <a:avLst/>
          </a:prstGeom>
          <a:noFill/>
          <a:ln w="9525">
            <a:noFill/>
            <a:miter lim="800000"/>
          </a:ln>
        </p:spPr>
        <p:txBody>
          <a:bodyPr>
            <a:spAutoFit/>
          </a:bodyPr>
          <a:lstStyle/>
          <a:p>
            <a:pPr algn="ctr"/>
            <a:r>
              <a:rPr lang="en-US" altLang="zh-CN" sz="11500">
                <a:solidFill>
                  <a:srgbClr val="293A47"/>
                </a:solidFill>
                <a:latin typeface="Arial Black" pitchFamily="34" charset="0"/>
              </a:rPr>
              <a:t>1</a:t>
            </a:r>
            <a:endParaRPr lang="zh-CN" altLang="en-US" sz="11500">
              <a:solidFill>
                <a:srgbClr val="293A47"/>
              </a:solidFill>
              <a:latin typeface="Arial Black" pitchFamily="34" charset="0"/>
            </a:endParaRPr>
          </a:p>
        </p:txBody>
      </p:sp>
      <p:sp>
        <p:nvSpPr>
          <p:cNvPr id="20486" name="矩形 28"/>
          <p:cNvSpPr>
            <a:spLocks noChangeArrowheads="1"/>
          </p:cNvSpPr>
          <p:nvPr>
            <p:custDataLst>
              <p:tags r:id="rId1"/>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G_6604"/>
          <p:cNvPicPr>
            <a:picLocks noChangeAspect="1" noChangeArrowheads="1"/>
          </p:cNvPicPr>
          <p:nvPr/>
        </p:nvPicPr>
        <p:blipFill>
          <a:blip r:embed="rId1">
            <a:lum bright="6000" contrast="18000"/>
          </a:blip>
          <a:srcRect t="6819" r="443" b="13939"/>
          <a:stretch>
            <a:fillRect/>
          </a:stretch>
        </p:blipFill>
        <p:spPr bwMode="auto">
          <a:xfrm>
            <a:off x="1104900" y="1422400"/>
            <a:ext cx="10001250" cy="5176838"/>
          </a:xfrm>
          <a:prstGeom prst="rect">
            <a:avLst/>
          </a:prstGeom>
          <a:noFill/>
          <a:ln w="9525">
            <a:noFill/>
            <a:miter lim="800000"/>
            <a:headEnd/>
            <a:tailEnd/>
          </a:ln>
        </p:spPr>
      </p:pic>
      <p:sp>
        <p:nvSpPr>
          <p:cNvPr id="5" name="Rectangle 4"/>
          <p:cNvSpPr>
            <a:spLocks noChangeArrowheads="1"/>
          </p:cNvSpPr>
          <p:nvPr/>
        </p:nvSpPr>
        <p:spPr bwMode="auto">
          <a:xfrm>
            <a:off x="765175" y="5829300"/>
            <a:ext cx="6073775" cy="598488"/>
          </a:xfrm>
          <a:prstGeom prst="rect">
            <a:avLst/>
          </a:prstGeom>
          <a:noFill/>
          <a:ln w="9525" algn="ctr">
            <a:noFill/>
            <a:miter lim="800000"/>
          </a:ln>
        </p:spPr>
        <p:txBody>
          <a:bodyPr>
            <a:spAutoFit/>
          </a:bodyPr>
          <a:lstStyle/>
          <a:p>
            <a:pPr>
              <a:lnSpc>
                <a:spcPct val="130000"/>
              </a:lnSpc>
              <a:spcBef>
                <a:spcPct val="60000"/>
              </a:spcBef>
              <a:defRPr/>
            </a:pPr>
            <a:r>
              <a:rPr lang="zh-CN" altLang="en-US" sz="2800" b="1" dirty="0">
                <a:solidFill>
                  <a:srgbClr val="FF0000"/>
                </a:solidFill>
                <a:effectLst>
                  <a:outerShdw blurRad="38100" dist="38100" dir="2700000" algn="tl">
                    <a:srgbClr val="000000">
                      <a:alpha val="43137"/>
                    </a:srgbClr>
                  </a:outerShdw>
                </a:effectLst>
                <a:latin typeface="+mn-ea"/>
                <a:ea typeface="+mn-ea"/>
              </a:rPr>
              <a:t>吊车警示标识为黄黑相间警示色。</a:t>
            </a:r>
            <a:endParaRPr lang="zh-CN" altLang="en-US" sz="2800" b="1" dirty="0">
              <a:solidFill>
                <a:srgbClr val="FF0000"/>
              </a:solidFill>
              <a:effectLst>
                <a:outerShdw blurRad="38100" dist="38100" dir="2700000" algn="tl">
                  <a:srgbClr val="000000">
                    <a:alpha val="43137"/>
                  </a:srgbClr>
                </a:outerShdw>
              </a:effectLst>
              <a:latin typeface="+mn-ea"/>
              <a:ea typeface="+mn-ea"/>
            </a:endParaRPr>
          </a:p>
        </p:txBody>
      </p:sp>
      <p:sp>
        <p:nvSpPr>
          <p:cNvPr id="47108" name="Oval 5"/>
          <p:cNvSpPr>
            <a:spLocks noChangeArrowheads="1"/>
          </p:cNvSpPr>
          <p:nvPr/>
        </p:nvSpPr>
        <p:spPr bwMode="auto">
          <a:xfrm>
            <a:off x="1546225" y="3065463"/>
            <a:ext cx="1198563" cy="803275"/>
          </a:xfrm>
          <a:prstGeom prst="ellipse">
            <a:avLst/>
          </a:prstGeom>
          <a:noFill/>
          <a:ln w="38100" algn="ctr">
            <a:solidFill>
              <a:srgbClr val="FF0000"/>
            </a:solidFill>
            <a:round/>
          </a:ln>
        </p:spPr>
        <p:txBody>
          <a:bodyPr anchor="ctr">
            <a:spAutoFit/>
          </a:bodyPr>
          <a:lstStyle/>
          <a:p>
            <a:pPr indent="633730" algn="ctr">
              <a:lnSpc>
                <a:spcPct val="130000"/>
              </a:lnSpc>
              <a:spcBef>
                <a:spcPct val="60000"/>
              </a:spcBef>
            </a:pPr>
            <a:endParaRPr lang="zh-CN" altLang="en-US" sz="2400"/>
          </a:p>
        </p:txBody>
      </p:sp>
      <p:sp>
        <p:nvSpPr>
          <p:cNvPr id="47109" name="AutoShape 6"/>
          <p:cNvSpPr>
            <a:spLocks noChangeArrowheads="1"/>
          </p:cNvSpPr>
          <p:nvPr/>
        </p:nvSpPr>
        <p:spPr bwMode="auto">
          <a:xfrm>
            <a:off x="3740150" y="3036888"/>
            <a:ext cx="457200" cy="457200"/>
          </a:xfrm>
          <a:prstGeom prst="flowChartConnector">
            <a:avLst/>
          </a:prstGeom>
          <a:solidFill>
            <a:schemeClr val="bg1">
              <a:alpha val="50195"/>
            </a:schemeClr>
          </a:solidFill>
          <a:ln w="9525" algn="ctr">
            <a:noFill/>
            <a:round/>
          </a:ln>
        </p:spPr>
        <p:txBody>
          <a:bodyPr wrap="none" anchor="ctr">
            <a:spAutoFit/>
          </a:bodyPr>
          <a:lstStyle/>
          <a:p>
            <a:endParaRPr lang="zh-CN" altLang="en-US">
              <a:ea typeface="楷体_GB2312" pitchFamily="49" charset="-122"/>
              <a:cs typeface="楷体_GB2312" pitchFamily="49" charset="-122"/>
            </a:endParaRPr>
          </a:p>
        </p:txBody>
      </p:sp>
      <p:sp>
        <p:nvSpPr>
          <p:cNvPr id="47110" name="AutoShape 7"/>
          <p:cNvSpPr>
            <a:spLocks noChangeArrowheads="1"/>
          </p:cNvSpPr>
          <p:nvPr/>
        </p:nvSpPr>
        <p:spPr bwMode="auto">
          <a:xfrm flipV="1">
            <a:off x="3652838" y="3014663"/>
            <a:ext cx="849312" cy="355600"/>
          </a:xfrm>
          <a:prstGeom prst="flowChartConnector">
            <a:avLst/>
          </a:prstGeom>
          <a:solidFill>
            <a:schemeClr val="bg1">
              <a:alpha val="50195"/>
            </a:schemeClr>
          </a:solidFill>
          <a:ln w="9525" algn="ctr">
            <a:noFill/>
            <a:round/>
          </a:ln>
        </p:spPr>
        <p:txBody>
          <a:bodyPr anchor="ctr">
            <a:spAutoFit/>
          </a:bodyPr>
          <a:lstStyle/>
          <a:p>
            <a:endParaRPr lang="zh-CN" altLang="en-US">
              <a:ea typeface="楷体_GB2312" pitchFamily="49" charset="-122"/>
              <a:cs typeface="楷体_GB2312" pitchFamily="49" charset="-122"/>
            </a:endParaRPr>
          </a:p>
        </p:txBody>
      </p:sp>
      <p:sp>
        <p:nvSpPr>
          <p:cNvPr id="47111" name="Oval 8"/>
          <p:cNvSpPr>
            <a:spLocks noChangeArrowheads="1"/>
          </p:cNvSpPr>
          <p:nvPr/>
        </p:nvSpPr>
        <p:spPr bwMode="auto">
          <a:xfrm>
            <a:off x="10179050" y="4600575"/>
            <a:ext cx="566738" cy="465138"/>
          </a:xfrm>
          <a:prstGeom prst="ellipse">
            <a:avLst/>
          </a:prstGeom>
          <a:solidFill>
            <a:schemeClr val="bg1">
              <a:alpha val="0"/>
            </a:schemeClr>
          </a:solidFill>
          <a:ln w="38100" algn="ctr">
            <a:solidFill>
              <a:srgbClr val="FF0000"/>
            </a:solidFill>
            <a:round/>
          </a:ln>
        </p:spPr>
        <p:txBody>
          <a:bodyPr anchor="ctr">
            <a:spAutoFit/>
          </a:bodyPr>
          <a:lstStyle/>
          <a:p>
            <a:endParaRPr lang="zh-CN" altLang="en-US">
              <a:ea typeface="楷体_GB2312" pitchFamily="49" charset="-122"/>
              <a:cs typeface="楷体_GB2312" pitchFamily="49" charset="-122"/>
            </a:endParaRPr>
          </a:p>
        </p:txBody>
      </p:sp>
      <p:sp>
        <p:nvSpPr>
          <p:cNvPr id="47112" name="AutoShape 9"/>
          <p:cNvSpPr>
            <a:spLocks noChangeArrowheads="1"/>
          </p:cNvSpPr>
          <p:nvPr/>
        </p:nvSpPr>
        <p:spPr bwMode="auto">
          <a:xfrm>
            <a:off x="4110038" y="3052763"/>
            <a:ext cx="784225" cy="635000"/>
          </a:xfrm>
          <a:prstGeom prst="flowChartConnector">
            <a:avLst/>
          </a:prstGeom>
          <a:solidFill>
            <a:schemeClr val="bg1">
              <a:alpha val="0"/>
            </a:schemeClr>
          </a:solidFill>
          <a:ln w="38100" algn="ctr">
            <a:solidFill>
              <a:srgbClr val="FF0000"/>
            </a:solidFill>
            <a:round/>
          </a:ln>
        </p:spPr>
        <p:txBody>
          <a:bodyPr anchor="ctr">
            <a:spAutoFit/>
          </a:bodyPr>
          <a:lstStyle/>
          <a:p>
            <a:endParaRPr lang="zh-CN" altLang="en-US">
              <a:ea typeface="楷体_GB2312" pitchFamily="49" charset="-122"/>
              <a:cs typeface="楷体_GB2312" pitchFamily="49" charset="-122"/>
            </a:endParaRPr>
          </a:p>
        </p:txBody>
      </p:sp>
      <p:sp>
        <p:nvSpPr>
          <p:cNvPr id="47113" name="Oval 10"/>
          <p:cNvSpPr>
            <a:spLocks noChangeArrowheads="1"/>
          </p:cNvSpPr>
          <p:nvPr/>
        </p:nvSpPr>
        <p:spPr bwMode="auto">
          <a:xfrm>
            <a:off x="6192838" y="4900613"/>
            <a:ext cx="711200" cy="450850"/>
          </a:xfrm>
          <a:prstGeom prst="ellipse">
            <a:avLst/>
          </a:prstGeom>
          <a:solidFill>
            <a:schemeClr val="bg1">
              <a:alpha val="0"/>
            </a:schemeClr>
          </a:solidFill>
          <a:ln w="38100" algn="ctr">
            <a:solidFill>
              <a:srgbClr val="FF0000"/>
            </a:solidFill>
            <a:round/>
          </a:ln>
        </p:spPr>
        <p:txBody>
          <a:bodyPr wrap="none" anchor="ctr">
            <a:spAutoFit/>
          </a:bodyPr>
          <a:lstStyle/>
          <a:p>
            <a:endParaRPr lang="zh-CN" altLang="en-US">
              <a:ea typeface="楷体_GB2312" pitchFamily="49" charset="-122"/>
              <a:cs typeface="楷体_GB2312" pitchFamily="49" charset="-122"/>
            </a:endParaRPr>
          </a:p>
        </p:txBody>
      </p:sp>
      <p:sp>
        <p:nvSpPr>
          <p:cNvPr id="47114" name="Oval 11"/>
          <p:cNvSpPr>
            <a:spLocks noChangeArrowheads="1"/>
          </p:cNvSpPr>
          <p:nvPr/>
        </p:nvSpPr>
        <p:spPr bwMode="auto">
          <a:xfrm>
            <a:off x="6259513" y="3278188"/>
            <a:ext cx="579437" cy="377825"/>
          </a:xfrm>
          <a:prstGeom prst="ellipse">
            <a:avLst/>
          </a:prstGeom>
          <a:solidFill>
            <a:schemeClr val="bg1">
              <a:alpha val="0"/>
            </a:schemeClr>
          </a:solidFill>
          <a:ln w="38100" algn="ctr">
            <a:solidFill>
              <a:srgbClr val="FF0000"/>
            </a:solidFill>
            <a:round/>
          </a:ln>
        </p:spPr>
        <p:txBody>
          <a:bodyPr wrap="none" anchor="ctr">
            <a:spAutoFit/>
          </a:bodyPr>
          <a:lstStyle/>
          <a:p>
            <a:endParaRPr lang="zh-CN" altLang="en-US">
              <a:ea typeface="楷体_GB2312" pitchFamily="49" charset="-122"/>
              <a:cs typeface="楷体_GB2312" pitchFamily="49" charset="-122"/>
            </a:endParaRPr>
          </a:p>
        </p:txBody>
      </p:sp>
      <p:sp>
        <p:nvSpPr>
          <p:cNvPr id="47115" name="Oval 12"/>
          <p:cNvSpPr>
            <a:spLocks noChangeArrowheads="1"/>
          </p:cNvSpPr>
          <p:nvPr/>
        </p:nvSpPr>
        <p:spPr bwMode="auto">
          <a:xfrm>
            <a:off x="9110663" y="4010025"/>
            <a:ext cx="390525" cy="477838"/>
          </a:xfrm>
          <a:prstGeom prst="ellipse">
            <a:avLst/>
          </a:prstGeom>
          <a:solidFill>
            <a:schemeClr val="bg1">
              <a:alpha val="0"/>
            </a:schemeClr>
          </a:solidFill>
          <a:ln w="38100" algn="ctr">
            <a:solidFill>
              <a:srgbClr val="FF0000"/>
            </a:solidFill>
            <a:round/>
          </a:ln>
        </p:spPr>
        <p:txBody>
          <a:bodyPr wrap="none" anchor="ctr">
            <a:spAutoFit/>
          </a:bodyPr>
          <a:lstStyle/>
          <a:p>
            <a:endParaRPr lang="zh-CN" altLang="en-US">
              <a:ea typeface="楷体_GB2312" pitchFamily="49" charset="-122"/>
              <a:cs typeface="楷体_GB2312" pitchFamily="49" charset="-122"/>
            </a:endParaRPr>
          </a:p>
        </p:txBody>
      </p:sp>
      <p:sp>
        <p:nvSpPr>
          <p:cNvPr id="47116" name="Oval 13"/>
          <p:cNvSpPr>
            <a:spLocks noChangeArrowheads="1"/>
          </p:cNvSpPr>
          <p:nvPr/>
        </p:nvSpPr>
        <p:spPr bwMode="auto">
          <a:xfrm>
            <a:off x="10461625" y="3806825"/>
            <a:ext cx="449263" cy="407988"/>
          </a:xfrm>
          <a:prstGeom prst="ellipse">
            <a:avLst/>
          </a:prstGeom>
          <a:solidFill>
            <a:schemeClr val="bg1">
              <a:alpha val="0"/>
            </a:schemeClr>
          </a:solidFill>
          <a:ln w="38100" algn="ctr">
            <a:solidFill>
              <a:srgbClr val="FF0000"/>
            </a:solidFill>
            <a:round/>
          </a:ln>
        </p:spPr>
        <p:txBody>
          <a:bodyPr anchor="ctr">
            <a:spAutoFit/>
          </a:bodyPr>
          <a:lstStyle/>
          <a:p>
            <a:endParaRPr lang="zh-CN" altLang="en-US">
              <a:ea typeface="楷体_GB2312" pitchFamily="49" charset="-122"/>
              <a:cs typeface="楷体_GB2312" pitchFamily="49" charset="-122"/>
            </a:endParaRPr>
          </a:p>
        </p:txBody>
      </p:sp>
      <p:sp>
        <p:nvSpPr>
          <p:cNvPr id="47117" name="Oval 14"/>
          <p:cNvSpPr>
            <a:spLocks noChangeArrowheads="1"/>
          </p:cNvSpPr>
          <p:nvPr/>
        </p:nvSpPr>
        <p:spPr bwMode="auto">
          <a:xfrm>
            <a:off x="5973763" y="4167188"/>
            <a:ext cx="438150" cy="436562"/>
          </a:xfrm>
          <a:prstGeom prst="ellipse">
            <a:avLst/>
          </a:prstGeom>
          <a:solidFill>
            <a:schemeClr val="bg1">
              <a:alpha val="0"/>
            </a:schemeClr>
          </a:solidFill>
          <a:ln w="38100" algn="ctr">
            <a:solidFill>
              <a:srgbClr val="FF0000"/>
            </a:solidFill>
            <a:round/>
          </a:ln>
        </p:spPr>
        <p:txBody>
          <a:bodyPr wrap="none" anchor="ctr">
            <a:spAutoFit/>
          </a:bodyPr>
          <a:lstStyle/>
          <a:p>
            <a:endParaRPr lang="zh-CN" altLang="en-US">
              <a:ea typeface="楷体_GB2312" pitchFamily="49" charset="-122"/>
              <a:cs typeface="楷体_GB2312" pitchFamily="49" charset="-122"/>
            </a:endParaRPr>
          </a:p>
        </p:txBody>
      </p:sp>
      <p:sp>
        <p:nvSpPr>
          <p:cNvPr id="16" name="AutoShape 15"/>
          <p:cNvSpPr>
            <a:spLocks noChangeArrowheads="1"/>
          </p:cNvSpPr>
          <p:nvPr/>
        </p:nvSpPr>
        <p:spPr bwMode="auto">
          <a:xfrm>
            <a:off x="8108950" y="6097588"/>
            <a:ext cx="1654175" cy="609600"/>
          </a:xfrm>
          <a:prstGeom prst="wedgeEllipseCallout">
            <a:avLst>
              <a:gd name="adj1" fmla="val 21111"/>
              <a:gd name="adj2" fmla="val -360940"/>
            </a:avLst>
          </a:prstGeom>
          <a:solidFill>
            <a:srgbClr val="FFFF00">
              <a:alpha val="50195"/>
            </a:srgbClr>
          </a:solidFill>
          <a:ln w="9525" algn="ctr">
            <a:solidFill>
              <a:srgbClr val="FF0000"/>
            </a:solidFill>
            <a:miter lim="800000"/>
          </a:ln>
        </p:spPr>
        <p:txBody>
          <a:bodyPr anchor="ctr"/>
          <a:lstStyle/>
          <a:p>
            <a:pPr algn="ctr">
              <a:lnSpc>
                <a:spcPct val="130000"/>
              </a:lnSpc>
              <a:spcBef>
                <a:spcPct val="60000"/>
              </a:spcBef>
              <a:defRPr/>
            </a:pPr>
            <a:r>
              <a:rPr lang="zh-CN" altLang="en-US" dirty="0">
                <a:solidFill>
                  <a:schemeClr val="hlink"/>
                </a:solidFill>
                <a:latin typeface="+mn-ea"/>
                <a:ea typeface="+mn-ea"/>
              </a:rPr>
              <a:t>超载钥匙</a:t>
            </a:r>
            <a:endParaRPr lang="zh-CN" altLang="en-US" dirty="0">
              <a:solidFill>
                <a:schemeClr val="hlink"/>
              </a:solidFill>
              <a:latin typeface="+mn-ea"/>
              <a:ea typeface="+mn-ea"/>
            </a:endParaRPr>
          </a:p>
        </p:txBody>
      </p:sp>
      <p:sp>
        <p:nvSpPr>
          <p:cNvPr id="47119"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19" name="Rectangle 3"/>
          <p:cNvSpPr>
            <a:spLocks noChangeArrowheads="1"/>
          </p:cNvSpPr>
          <p:nvPr/>
        </p:nvSpPr>
        <p:spPr bwMode="auto">
          <a:xfrm>
            <a:off x="9261475" y="892175"/>
            <a:ext cx="2400300" cy="641350"/>
          </a:xfrm>
          <a:prstGeom prst="rect">
            <a:avLst/>
          </a:prstGeom>
          <a:noFill/>
          <a:ln>
            <a:noFill/>
          </a:ln>
        </p:spPr>
        <p:txBody>
          <a:bodyPr anchor="ctr">
            <a:spAutoFit/>
          </a:bodyPr>
          <a:lstStyle/>
          <a:p>
            <a:pPr defTabSz="-635">
              <a:tabLst>
                <a:tab pos="266700" algn="l"/>
              </a:tabLst>
              <a:defRPr/>
            </a:pPr>
            <a:r>
              <a:rPr lang="zh-CN" altLang="en-US" sz="3600" b="1" i="1" dirty="0">
                <a:solidFill>
                  <a:schemeClr val="accent1">
                    <a:lumMod val="75000"/>
                  </a:schemeClr>
                </a:solidFill>
                <a:effectLst>
                  <a:outerShdw blurRad="38100" dist="38100" dir="2700000" algn="tl">
                    <a:srgbClr val="000000">
                      <a:alpha val="43137"/>
                    </a:srgbClr>
                  </a:outerShdw>
                </a:effectLst>
                <a:latin typeface="Arial Black" pitchFamily="34" charset="0"/>
                <a:ea typeface="黑体" pitchFamily="49" charset="-122"/>
              </a:rPr>
              <a:t>安全可靠</a:t>
            </a:r>
            <a:endParaRPr lang="zh-CN" altLang="en-US" sz="3600" b="1" i="1" dirty="0">
              <a:solidFill>
                <a:schemeClr val="accent1">
                  <a:lumMod val="75000"/>
                </a:schemeClr>
              </a:solidFill>
              <a:effectLst>
                <a:outerShdw blurRad="38100" dist="38100" dir="2700000" algn="tl">
                  <a:srgbClr val="000000">
                    <a:alpha val="43137"/>
                  </a:srgbClr>
                </a:outerShdw>
              </a:effectLst>
              <a:latin typeface="Arial Black" pitchFamily="34" charset="0"/>
              <a:ea typeface="黑体"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2" name="矩形 1"/>
          <p:cNvSpPr/>
          <p:nvPr/>
        </p:nvSpPr>
        <p:spPr>
          <a:xfrm>
            <a:off x="636588" y="1851025"/>
            <a:ext cx="1062037" cy="2862263"/>
          </a:xfrm>
          <a:prstGeom prst="rect">
            <a:avLst/>
          </a:prstGeom>
        </p:spPr>
        <p:txBody>
          <a:bodyPr>
            <a:spAutoFit/>
          </a:bodyPr>
          <a:lstStyle/>
          <a:p>
            <a:pPr>
              <a:defRPr/>
            </a:pPr>
            <a:r>
              <a:rPr lang="zh-CN" altLang="en-US" sz="3600" b="1" i="1" dirty="0">
                <a:solidFill>
                  <a:srgbClr val="FF0000"/>
                </a:solidFill>
                <a:effectLst>
                  <a:outerShdw blurRad="38100" dist="38100" dir="2700000" algn="tl">
                    <a:srgbClr val="000000">
                      <a:alpha val="43137"/>
                    </a:srgbClr>
                  </a:outerShdw>
                </a:effectLst>
                <a:latin typeface="Arial Black" pitchFamily="34" charset="0"/>
                <a:ea typeface="黑体" pitchFamily="49" charset="-122"/>
              </a:rPr>
              <a:t>安</a:t>
            </a:r>
            <a:endParaRPr lang="en-US" altLang="zh-CN" sz="3600" b="1" i="1" dirty="0">
              <a:solidFill>
                <a:srgbClr val="FF0000"/>
              </a:solidFill>
              <a:effectLst>
                <a:outerShdw blurRad="38100" dist="38100" dir="2700000" algn="tl">
                  <a:srgbClr val="000000">
                    <a:alpha val="43137"/>
                  </a:srgbClr>
                </a:outerShdw>
              </a:effectLst>
              <a:latin typeface="Arial Black" pitchFamily="34" charset="0"/>
              <a:ea typeface="黑体" pitchFamily="49" charset="-122"/>
            </a:endParaRPr>
          </a:p>
          <a:p>
            <a:pPr>
              <a:defRPr/>
            </a:pPr>
            <a:r>
              <a:rPr lang="zh-CN" altLang="en-US" sz="3600" b="1" i="1" dirty="0">
                <a:solidFill>
                  <a:srgbClr val="FF0000"/>
                </a:solidFill>
                <a:effectLst>
                  <a:outerShdw blurRad="38100" dist="38100" dir="2700000" algn="tl">
                    <a:srgbClr val="000000">
                      <a:alpha val="43137"/>
                    </a:srgbClr>
                  </a:outerShdw>
                </a:effectLst>
                <a:latin typeface="Arial Black" pitchFamily="34" charset="0"/>
                <a:ea typeface="黑体" pitchFamily="49" charset="-122"/>
              </a:rPr>
              <a:t>全</a:t>
            </a:r>
            <a:endParaRPr lang="en-US" altLang="zh-CN" sz="3600" b="1" i="1" dirty="0">
              <a:solidFill>
                <a:srgbClr val="FF0000"/>
              </a:solidFill>
              <a:effectLst>
                <a:outerShdw blurRad="38100" dist="38100" dir="2700000" algn="tl">
                  <a:srgbClr val="000000">
                    <a:alpha val="43137"/>
                  </a:srgbClr>
                </a:outerShdw>
              </a:effectLst>
              <a:latin typeface="Arial Black" pitchFamily="34" charset="0"/>
              <a:ea typeface="黑体" pitchFamily="49" charset="-122"/>
            </a:endParaRPr>
          </a:p>
          <a:p>
            <a:pPr>
              <a:defRPr/>
            </a:pPr>
            <a:r>
              <a:rPr lang="zh-CN" altLang="en-US" sz="3600" b="1" i="1" dirty="0">
                <a:solidFill>
                  <a:srgbClr val="FF0000"/>
                </a:solidFill>
                <a:effectLst>
                  <a:outerShdw blurRad="38100" dist="38100" dir="2700000" algn="tl">
                    <a:srgbClr val="000000">
                      <a:alpha val="43137"/>
                    </a:srgbClr>
                  </a:outerShdw>
                </a:effectLst>
                <a:latin typeface="Arial Black" pitchFamily="34" charset="0"/>
                <a:ea typeface="黑体" pitchFamily="49" charset="-122"/>
              </a:rPr>
              <a:t>目</a:t>
            </a:r>
            <a:endParaRPr lang="en-US" altLang="zh-CN" sz="3600" b="1" i="1" dirty="0">
              <a:solidFill>
                <a:srgbClr val="FF0000"/>
              </a:solidFill>
              <a:effectLst>
                <a:outerShdw blurRad="38100" dist="38100" dir="2700000" algn="tl">
                  <a:srgbClr val="000000">
                    <a:alpha val="43137"/>
                  </a:srgbClr>
                </a:outerShdw>
              </a:effectLst>
              <a:latin typeface="Arial Black" pitchFamily="34" charset="0"/>
              <a:ea typeface="黑体" pitchFamily="49" charset="-122"/>
            </a:endParaRPr>
          </a:p>
          <a:p>
            <a:pPr>
              <a:defRPr/>
            </a:pPr>
            <a:r>
              <a:rPr lang="zh-CN" altLang="en-US" sz="3600" b="1" i="1" dirty="0">
                <a:solidFill>
                  <a:srgbClr val="FF0000"/>
                </a:solidFill>
                <a:effectLst>
                  <a:outerShdw blurRad="38100" dist="38100" dir="2700000" algn="tl">
                    <a:srgbClr val="000000">
                      <a:alpha val="43137"/>
                    </a:srgbClr>
                  </a:outerShdw>
                </a:effectLst>
                <a:latin typeface="Arial Black" pitchFamily="34" charset="0"/>
                <a:ea typeface="黑体" pitchFamily="49" charset="-122"/>
              </a:rPr>
              <a:t>视</a:t>
            </a:r>
            <a:endParaRPr lang="en-US" altLang="zh-CN" sz="3600" b="1" i="1" dirty="0">
              <a:solidFill>
                <a:srgbClr val="FF0000"/>
              </a:solidFill>
              <a:effectLst>
                <a:outerShdw blurRad="38100" dist="38100" dir="2700000" algn="tl">
                  <a:srgbClr val="000000">
                    <a:alpha val="43137"/>
                  </a:srgbClr>
                </a:outerShdw>
              </a:effectLst>
              <a:latin typeface="Arial Black" pitchFamily="34" charset="0"/>
              <a:ea typeface="黑体" pitchFamily="49" charset="-122"/>
            </a:endParaRPr>
          </a:p>
          <a:p>
            <a:pPr>
              <a:defRPr/>
            </a:pPr>
            <a:r>
              <a:rPr lang="zh-CN" altLang="en-US" sz="3600" b="1" i="1" dirty="0">
                <a:solidFill>
                  <a:srgbClr val="FF0000"/>
                </a:solidFill>
                <a:effectLst>
                  <a:outerShdw blurRad="38100" dist="38100" dir="2700000" algn="tl">
                    <a:srgbClr val="000000">
                      <a:alpha val="43137"/>
                    </a:srgbClr>
                  </a:outerShdw>
                </a:effectLst>
                <a:latin typeface="Arial Black" pitchFamily="34" charset="0"/>
                <a:ea typeface="黑体" pitchFamily="49" charset="-122"/>
              </a:rPr>
              <a:t>化</a:t>
            </a:r>
            <a:endParaRPr lang="zh-CN" altLang="en-US" sz="3600" b="1" i="1" dirty="0">
              <a:solidFill>
                <a:srgbClr val="FF0000"/>
              </a:solidFill>
              <a:effectLst>
                <a:outerShdw blurRad="38100" dist="38100" dir="2700000" algn="tl">
                  <a:srgbClr val="000000">
                    <a:alpha val="43137"/>
                  </a:srgbClr>
                </a:outerShdw>
              </a:effectLst>
              <a:latin typeface="Arial Black" pitchFamily="34" charset="0"/>
              <a:ea typeface="黑体" pitchFamily="49" charset="-122"/>
            </a:endParaRPr>
          </a:p>
        </p:txBody>
      </p:sp>
      <p:pic>
        <p:nvPicPr>
          <p:cNvPr id="48133" name="Picture 4" descr="IMG_3775"/>
          <p:cNvPicPr>
            <a:picLocks noChangeAspect="1" noChangeArrowheads="1"/>
          </p:cNvPicPr>
          <p:nvPr/>
        </p:nvPicPr>
        <p:blipFill>
          <a:blip r:embed="rId2"/>
          <a:srcRect/>
          <a:stretch>
            <a:fillRect/>
          </a:stretch>
        </p:blipFill>
        <p:spPr bwMode="auto">
          <a:xfrm>
            <a:off x="3014663" y="969963"/>
            <a:ext cx="8524875" cy="5010150"/>
          </a:xfrm>
          <a:prstGeom prst="rect">
            <a:avLst/>
          </a:prstGeom>
          <a:noFill/>
          <a:ln w="9525">
            <a:noFill/>
            <a:miter lim="800000"/>
            <a:headEnd/>
            <a:tailEnd/>
          </a:ln>
        </p:spPr>
      </p:pic>
      <p:sp>
        <p:nvSpPr>
          <p:cNvPr id="48134" name="Line 6"/>
          <p:cNvSpPr>
            <a:spLocks noChangeShapeType="1"/>
          </p:cNvSpPr>
          <p:nvPr/>
        </p:nvSpPr>
        <p:spPr bwMode="auto">
          <a:xfrm flipV="1">
            <a:off x="4760913" y="3421063"/>
            <a:ext cx="2147887" cy="53975"/>
          </a:xfrm>
          <a:prstGeom prst="line">
            <a:avLst/>
          </a:prstGeom>
          <a:noFill/>
          <a:ln w="38100">
            <a:solidFill>
              <a:srgbClr val="FF0000"/>
            </a:solidFill>
            <a:round/>
            <a:headEnd type="triangle" w="med" len="med"/>
            <a:tailEnd type="triangle" w="med" len="med"/>
          </a:ln>
        </p:spPr>
        <p:txBody>
          <a:bodyPr anchor="ctr">
            <a:spAutoFit/>
          </a:bodyPr>
          <a:lstStyle/>
          <a:p>
            <a:endParaRPr lang="zh-CN" altLang="en-US"/>
          </a:p>
        </p:txBody>
      </p:sp>
      <p:sp>
        <p:nvSpPr>
          <p:cNvPr id="48135" name="Line 5"/>
          <p:cNvSpPr>
            <a:spLocks noChangeShapeType="1"/>
          </p:cNvSpPr>
          <p:nvPr/>
        </p:nvSpPr>
        <p:spPr bwMode="auto">
          <a:xfrm>
            <a:off x="3925888" y="4149725"/>
            <a:ext cx="5203825" cy="217488"/>
          </a:xfrm>
          <a:prstGeom prst="line">
            <a:avLst/>
          </a:prstGeom>
          <a:noFill/>
          <a:ln w="38100">
            <a:solidFill>
              <a:srgbClr val="FF0000"/>
            </a:solidFill>
            <a:round/>
            <a:headEnd type="triangle" w="med" len="med"/>
            <a:tailEnd type="triangle" w="med" len="med"/>
          </a:ln>
        </p:spPr>
        <p:txBody>
          <a:bodyPr anchor="ctr">
            <a:spAutoFit/>
          </a:bodyPr>
          <a:lstStyle/>
          <a:p>
            <a:endParaRPr lang="zh-CN" altLang="en-US"/>
          </a:p>
        </p:txBody>
      </p:sp>
      <p:sp>
        <p:nvSpPr>
          <p:cNvPr id="23" name="Rectangle 4"/>
          <p:cNvSpPr>
            <a:spLocks noChangeArrowheads="1"/>
          </p:cNvSpPr>
          <p:nvPr/>
        </p:nvSpPr>
        <p:spPr bwMode="auto">
          <a:xfrm>
            <a:off x="6527800" y="6170613"/>
            <a:ext cx="4924425" cy="527050"/>
          </a:xfrm>
          <a:prstGeom prst="rect">
            <a:avLst/>
          </a:prstGeom>
          <a:noFill/>
          <a:ln w="9525" algn="ctr">
            <a:noFill/>
            <a:miter lim="800000"/>
          </a:ln>
        </p:spPr>
        <p:txBody>
          <a:bodyPr>
            <a:spAutoFit/>
          </a:bodyPr>
          <a:lstStyle/>
          <a:p>
            <a:pPr>
              <a:lnSpc>
                <a:spcPct val="130000"/>
              </a:lnSpc>
              <a:spcBef>
                <a:spcPct val="60000"/>
              </a:spcBef>
              <a:defRPr/>
            </a:pPr>
            <a:r>
              <a:rPr lang="zh-CN" altLang="en-US" sz="2400" b="1" dirty="0">
                <a:solidFill>
                  <a:schemeClr val="tx2"/>
                </a:solidFill>
                <a:latin typeface="+mn-ea"/>
                <a:ea typeface="+mn-ea"/>
              </a:rPr>
              <a:t>吊车警示标识为黄黑相间警示色。</a:t>
            </a:r>
            <a:endParaRPr lang="zh-CN" altLang="en-US" sz="2400" b="1" dirty="0">
              <a:solidFill>
                <a:schemeClr val="tx2"/>
              </a:solidFill>
              <a:latin typeface="+mn-ea"/>
              <a:ea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日期占位符 2"/>
          <p:cNvSpPr>
            <a:spLocks noGrp="1"/>
          </p:cNvSpPr>
          <p:nvPr>
            <p:ph type="dt" sz="quarter" idx="10"/>
          </p:nvPr>
        </p:nvSpPr>
        <p:spPr bwMode="auto">
          <a:noFill/>
          <a:ln>
            <a:miter lim="800000"/>
          </a:ln>
        </p:spPr>
        <p:txBody>
          <a:bodyPr vert="horz" wrap="square" lIns="91440" tIns="45720" rIns="91440" bIns="45720" numCol="1" anchor="t" anchorCtr="0" compatLnSpc="1"/>
          <a:lstStyle/>
          <a:p>
            <a:fld id="{F95FEF77-3314-465A-8A8A-DFDA6D388445}" type="datetime1">
              <a:rPr lang="zh-CN" altLang="en-US" smtClean="0"/>
            </a:fld>
            <a:endParaRPr lang="zh-CN" altLang="en-US" smtClean="0"/>
          </a:p>
        </p:txBody>
      </p:sp>
      <p:pic>
        <p:nvPicPr>
          <p:cNvPr id="49155" name="Picture 3" descr="E:\照片\基地作业过程\P1000257.JPG"/>
          <p:cNvPicPr>
            <a:picLocks noChangeAspect="1" noChangeArrowheads="1"/>
          </p:cNvPicPr>
          <p:nvPr/>
        </p:nvPicPr>
        <p:blipFill>
          <a:blip r:embed="rId1"/>
          <a:srcRect/>
          <a:stretch>
            <a:fillRect/>
          </a:stretch>
        </p:blipFill>
        <p:spPr bwMode="auto">
          <a:xfrm>
            <a:off x="0" y="0"/>
            <a:ext cx="12192000" cy="6858000"/>
          </a:xfrm>
          <a:prstGeom prst="rect">
            <a:avLst/>
          </a:prstGeom>
          <a:noFill/>
          <a:ln w="9525">
            <a:noFill/>
            <a:miter lim="800000"/>
            <a:headEnd/>
            <a:tailEnd/>
          </a:ln>
        </p:spPr>
      </p:pic>
      <p:sp>
        <p:nvSpPr>
          <p:cNvPr id="49156" name="Line 3"/>
          <p:cNvSpPr>
            <a:spLocks noChangeShapeType="1"/>
          </p:cNvSpPr>
          <p:nvPr/>
        </p:nvSpPr>
        <p:spPr bwMode="auto">
          <a:xfrm>
            <a:off x="1800225" y="1627188"/>
            <a:ext cx="0" cy="3130550"/>
          </a:xfrm>
          <a:prstGeom prst="line">
            <a:avLst/>
          </a:prstGeom>
          <a:noFill/>
          <a:ln w="57150">
            <a:solidFill>
              <a:srgbClr val="FF0000"/>
            </a:solidFill>
            <a:round/>
          </a:ln>
        </p:spPr>
        <p:txBody>
          <a:bodyPr/>
          <a:lstStyle/>
          <a:p>
            <a:endParaRPr lang="zh-CN" altLang="en-US"/>
          </a:p>
        </p:txBody>
      </p:sp>
      <p:sp>
        <p:nvSpPr>
          <p:cNvPr id="49157" name="Line 4"/>
          <p:cNvSpPr>
            <a:spLocks noChangeShapeType="1"/>
          </p:cNvSpPr>
          <p:nvPr/>
        </p:nvSpPr>
        <p:spPr bwMode="auto">
          <a:xfrm>
            <a:off x="6677025" y="1447800"/>
            <a:ext cx="0" cy="3130550"/>
          </a:xfrm>
          <a:prstGeom prst="line">
            <a:avLst/>
          </a:prstGeom>
          <a:noFill/>
          <a:ln w="57150">
            <a:solidFill>
              <a:srgbClr val="FF0000"/>
            </a:solidFill>
            <a:round/>
          </a:ln>
        </p:spPr>
        <p:txBody>
          <a:bodyPr/>
          <a:lstStyle/>
          <a:p>
            <a:endParaRPr lang="zh-CN" altLang="en-US"/>
          </a:p>
        </p:txBody>
      </p:sp>
      <p:sp>
        <p:nvSpPr>
          <p:cNvPr id="49158" name="Line 5"/>
          <p:cNvSpPr>
            <a:spLocks noChangeShapeType="1"/>
          </p:cNvSpPr>
          <p:nvPr/>
        </p:nvSpPr>
        <p:spPr bwMode="auto">
          <a:xfrm flipV="1">
            <a:off x="1800225" y="3352800"/>
            <a:ext cx="4876800" cy="76200"/>
          </a:xfrm>
          <a:prstGeom prst="line">
            <a:avLst/>
          </a:prstGeom>
          <a:noFill/>
          <a:ln w="53975">
            <a:solidFill>
              <a:srgbClr val="008000"/>
            </a:solidFill>
            <a:round/>
          </a:ln>
        </p:spPr>
        <p:txBody>
          <a:bodyPr/>
          <a:lstStyle/>
          <a:p>
            <a:endParaRPr lang="zh-CN" altLang="en-US"/>
          </a:p>
        </p:txBody>
      </p:sp>
      <p:sp>
        <p:nvSpPr>
          <p:cNvPr id="49159" name="Text Box 6"/>
          <p:cNvSpPr txBox="1">
            <a:spLocks noChangeArrowheads="1"/>
          </p:cNvSpPr>
          <p:nvPr/>
        </p:nvSpPr>
        <p:spPr bwMode="auto">
          <a:xfrm>
            <a:off x="4086225" y="2895600"/>
            <a:ext cx="1638300" cy="314325"/>
          </a:xfrm>
          <a:prstGeom prst="rect">
            <a:avLst/>
          </a:prstGeom>
          <a:solidFill>
            <a:srgbClr val="EDF858"/>
          </a:solidFill>
          <a:ln w="9525" algn="ctr">
            <a:noFill/>
            <a:miter lim="800000"/>
          </a:ln>
        </p:spPr>
        <p:txBody>
          <a:bodyPr>
            <a:spAutoFit/>
          </a:bodyPr>
          <a:lstStyle/>
          <a:p>
            <a:pPr algn="ctr">
              <a:lnSpc>
                <a:spcPct val="70000"/>
              </a:lnSpc>
              <a:spcBef>
                <a:spcPct val="50000"/>
              </a:spcBef>
            </a:pPr>
            <a:r>
              <a:rPr lang="zh-CN" altLang="en-US" sz="2000" b="1">
                <a:latin typeface="华文中宋" pitchFamily="2" charset="-122"/>
                <a:ea typeface="华文中宋" pitchFamily="2" charset="-122"/>
              </a:rPr>
              <a:t>吊装半径</a:t>
            </a:r>
            <a:endParaRPr lang="zh-CN" altLang="en-US" sz="2000" b="1">
              <a:latin typeface="华文中宋" pitchFamily="2" charset="-122"/>
              <a:ea typeface="华文中宋" pitchFamily="2" charset="-122"/>
            </a:endParaRPr>
          </a:p>
        </p:txBody>
      </p:sp>
      <p:sp>
        <p:nvSpPr>
          <p:cNvPr id="49160" name="Text Box 7"/>
          <p:cNvSpPr txBox="1">
            <a:spLocks noChangeArrowheads="1"/>
          </p:cNvSpPr>
          <p:nvPr/>
        </p:nvSpPr>
        <p:spPr bwMode="auto">
          <a:xfrm>
            <a:off x="7439025" y="1143000"/>
            <a:ext cx="2232025" cy="400050"/>
          </a:xfrm>
          <a:prstGeom prst="rect">
            <a:avLst/>
          </a:prstGeom>
          <a:noFill/>
          <a:ln w="12700">
            <a:noFill/>
            <a:miter lim="800000"/>
          </a:ln>
        </p:spPr>
        <p:txBody>
          <a:bodyPr anchor="ctr">
            <a:spAutoFit/>
          </a:bodyPr>
          <a:lstStyle/>
          <a:p>
            <a:pPr algn="ctr"/>
            <a:r>
              <a:rPr lang="zh-CN" altLang="en-US" sz="2000">
                <a:latin typeface="华文中宋" pitchFamily="2" charset="-122"/>
                <a:ea typeface="华文中宋" pitchFamily="2" charset="-122"/>
              </a:rPr>
              <a:t>悬吊物体的重心</a:t>
            </a:r>
            <a:endParaRPr lang="zh-CN" altLang="en-US" sz="2000">
              <a:latin typeface="华文中宋" pitchFamily="2" charset="-122"/>
              <a:ea typeface="华文中宋" pitchFamily="2" charset="-122"/>
            </a:endParaRPr>
          </a:p>
        </p:txBody>
      </p:sp>
      <p:sp>
        <p:nvSpPr>
          <p:cNvPr id="49161" name="Line 8"/>
          <p:cNvSpPr>
            <a:spLocks noChangeShapeType="1"/>
          </p:cNvSpPr>
          <p:nvPr/>
        </p:nvSpPr>
        <p:spPr bwMode="auto">
          <a:xfrm flipH="1">
            <a:off x="7134225" y="1752600"/>
            <a:ext cx="865188" cy="1439863"/>
          </a:xfrm>
          <a:prstGeom prst="line">
            <a:avLst/>
          </a:prstGeom>
          <a:noFill/>
          <a:ln w="38100">
            <a:solidFill>
              <a:schemeClr val="bg1"/>
            </a:solidFill>
            <a:round/>
          </a:ln>
        </p:spPr>
        <p:txBody>
          <a:bodyPr anchor="ctr">
            <a:spAutoFit/>
          </a:bodyPr>
          <a:lstStyle/>
          <a:p>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http://imgt5.bdstatic.com/it/u=3612993119,38929236&amp;fm=21&amp;gp=0.jpg"/>
          <p:cNvPicPr>
            <a:picLocks noChangeAspect="1" noChangeArrowheads="1"/>
          </p:cNvPicPr>
          <p:nvPr/>
        </p:nvPicPr>
        <p:blipFill>
          <a:blip r:embed="rId1"/>
          <a:srcRect/>
          <a:stretch>
            <a:fillRect/>
          </a:stretch>
        </p:blipFill>
        <p:spPr bwMode="auto">
          <a:xfrm>
            <a:off x="814388" y="1470025"/>
            <a:ext cx="1498600" cy="1047750"/>
          </a:xfrm>
          <a:prstGeom prst="rect">
            <a:avLst/>
          </a:prstGeom>
          <a:noFill/>
          <a:ln w="9525">
            <a:noFill/>
            <a:miter lim="800000"/>
            <a:headEnd/>
            <a:tailEnd/>
          </a:ln>
        </p:spPr>
      </p:pic>
      <p:sp>
        <p:nvSpPr>
          <p:cNvPr id="50179"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50181"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50182" name="组合 18"/>
          <p:cNvGrpSpPr/>
          <p:nvPr/>
        </p:nvGrpSpPr>
        <p:grpSpPr bwMode="auto">
          <a:xfrm>
            <a:off x="500063" y="1143000"/>
            <a:ext cx="2127250" cy="1643063"/>
            <a:chOff x="571471" y="1142984"/>
            <a:chExt cx="1714512" cy="1643074"/>
          </a:xfrm>
        </p:grpSpPr>
        <p:sp>
          <p:nvSpPr>
            <p:cNvPr id="1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rPr>
                <a:t>吊车介绍</a:t>
              </a:r>
              <a:endParaRPr lang="zh-CN" altLang="en-US" sz="2300" b="1" dirty="0">
                <a:solidFill>
                  <a:srgbClr val="FF0000"/>
                </a:solidFill>
                <a:latin typeface="Impact"/>
                <a:ea typeface="微软雅黑" pitchFamily="34" charset="-122"/>
              </a:endParaRPr>
            </a:p>
          </p:txBody>
        </p:sp>
        <p:sp>
          <p:nvSpPr>
            <p:cNvPr id="13"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2" name="矩形 1"/>
          <p:cNvSpPr/>
          <p:nvPr/>
        </p:nvSpPr>
        <p:spPr>
          <a:xfrm>
            <a:off x="4152900" y="1143000"/>
            <a:ext cx="5262563" cy="646113"/>
          </a:xfrm>
          <a:prstGeom prst="rect">
            <a:avLst/>
          </a:prstGeom>
        </p:spPr>
        <p:txBody>
          <a:bodyPr wrap="none">
            <a:spAutoFit/>
          </a:bodyPr>
          <a:lstStyle/>
          <a:p>
            <a:pPr>
              <a:defRPr/>
            </a:pPr>
            <a:r>
              <a:rPr lang="zh-CN" altLang="en-US" sz="3600" b="1" dirty="0">
                <a:solidFill>
                  <a:schemeClr val="tx1">
                    <a:lumMod val="65000"/>
                    <a:lumOff val="35000"/>
                  </a:schemeClr>
                </a:solidFill>
                <a:latin typeface="+mn-ea"/>
                <a:ea typeface="+mn-ea"/>
              </a:rPr>
              <a:t>技术参数、起升高度曲线</a:t>
            </a:r>
            <a:endParaRPr lang="zh-CN" altLang="en-US" sz="3600" b="1" dirty="0">
              <a:solidFill>
                <a:schemeClr val="tx1">
                  <a:lumMod val="65000"/>
                  <a:lumOff val="35000"/>
                </a:schemeClr>
              </a:solidFill>
              <a:latin typeface="+mn-ea"/>
              <a:ea typeface="+mn-ea"/>
            </a:endParaRPr>
          </a:p>
        </p:txBody>
      </p:sp>
      <p:pic>
        <p:nvPicPr>
          <p:cNvPr id="50184" name="Picture 2"/>
          <p:cNvPicPr>
            <a:picLocks noChangeAspect="1" noChangeArrowheads="1"/>
          </p:cNvPicPr>
          <p:nvPr/>
        </p:nvPicPr>
        <p:blipFill>
          <a:blip r:embed="rId6"/>
          <a:srcRect/>
          <a:stretch>
            <a:fillRect/>
          </a:stretch>
        </p:blipFill>
        <p:spPr bwMode="auto">
          <a:xfrm>
            <a:off x="2820988" y="1868488"/>
            <a:ext cx="9034462" cy="433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http://imgt5.bdstatic.com/it/u=3612993119,38929236&amp;fm=21&amp;gp=0.jpg"/>
          <p:cNvPicPr>
            <a:picLocks noChangeAspect="1" noChangeArrowheads="1"/>
          </p:cNvPicPr>
          <p:nvPr/>
        </p:nvPicPr>
        <p:blipFill>
          <a:blip r:embed="rId1"/>
          <a:srcRect/>
          <a:stretch>
            <a:fillRect/>
          </a:stretch>
        </p:blipFill>
        <p:spPr bwMode="auto">
          <a:xfrm>
            <a:off x="814388" y="1470025"/>
            <a:ext cx="1498600" cy="1047750"/>
          </a:xfrm>
          <a:prstGeom prst="rect">
            <a:avLst/>
          </a:prstGeom>
          <a:noFill/>
          <a:ln w="9525">
            <a:noFill/>
            <a:miter lim="800000"/>
            <a:headEnd/>
            <a:tailEnd/>
          </a:ln>
        </p:spPr>
      </p:pic>
      <p:sp>
        <p:nvSpPr>
          <p:cNvPr id="51203"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51205"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51206" name="组合 18"/>
          <p:cNvGrpSpPr/>
          <p:nvPr/>
        </p:nvGrpSpPr>
        <p:grpSpPr bwMode="auto">
          <a:xfrm>
            <a:off x="500063" y="1143000"/>
            <a:ext cx="2127250" cy="1643063"/>
            <a:chOff x="571471" y="1142984"/>
            <a:chExt cx="1714512" cy="1643074"/>
          </a:xfrm>
        </p:grpSpPr>
        <p:sp>
          <p:nvSpPr>
            <p:cNvPr id="1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rPr>
                <a:t>吊车介绍</a:t>
              </a:r>
              <a:endParaRPr lang="zh-CN" altLang="en-US" sz="2300" b="1" dirty="0">
                <a:solidFill>
                  <a:srgbClr val="FF0000"/>
                </a:solidFill>
                <a:latin typeface="Impact"/>
                <a:ea typeface="微软雅黑" pitchFamily="34" charset="-122"/>
              </a:endParaRPr>
            </a:p>
          </p:txBody>
        </p:sp>
        <p:sp>
          <p:nvSpPr>
            <p:cNvPr id="13"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3" name="矩形 2"/>
          <p:cNvSpPr/>
          <p:nvPr/>
        </p:nvSpPr>
        <p:spPr>
          <a:xfrm>
            <a:off x="5538788" y="996950"/>
            <a:ext cx="2492375" cy="646113"/>
          </a:xfrm>
          <a:prstGeom prst="rect">
            <a:avLst/>
          </a:prstGeom>
        </p:spPr>
        <p:txBody>
          <a:bodyPr wrap="none">
            <a:spAutoFit/>
          </a:bodyPr>
          <a:lstStyle/>
          <a:p>
            <a:pPr>
              <a:defRPr/>
            </a:pPr>
            <a:r>
              <a:rPr lang="zh-CN" altLang="en-US" sz="3600" b="1" dirty="0">
                <a:solidFill>
                  <a:schemeClr val="tx1">
                    <a:lumMod val="65000"/>
                    <a:lumOff val="35000"/>
                  </a:schemeClr>
                </a:solidFill>
                <a:latin typeface="+mn-ea"/>
                <a:ea typeface="+mn-ea"/>
              </a:rPr>
              <a:t>额定起重量</a:t>
            </a:r>
            <a:endParaRPr lang="zh-CN" altLang="en-US" sz="3600" b="1" dirty="0">
              <a:solidFill>
                <a:schemeClr val="tx1">
                  <a:lumMod val="65000"/>
                  <a:lumOff val="35000"/>
                </a:schemeClr>
              </a:solidFill>
              <a:latin typeface="+mn-ea"/>
              <a:ea typeface="+mn-ea"/>
            </a:endParaRPr>
          </a:p>
        </p:txBody>
      </p:sp>
      <p:pic>
        <p:nvPicPr>
          <p:cNvPr id="51208" name="Picture 2"/>
          <p:cNvPicPr>
            <a:picLocks noChangeAspect="1" noChangeArrowheads="1"/>
          </p:cNvPicPr>
          <p:nvPr/>
        </p:nvPicPr>
        <p:blipFill>
          <a:blip r:embed="rId6"/>
          <a:srcRect/>
          <a:stretch>
            <a:fillRect/>
          </a:stretch>
        </p:blipFill>
        <p:spPr bwMode="auto">
          <a:xfrm>
            <a:off x="2946400" y="1668463"/>
            <a:ext cx="8940800" cy="453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http://imgt5.bdstatic.com/it/u=3612993119,38929236&amp;fm=21&amp;gp=0.jpg"/>
          <p:cNvPicPr>
            <a:picLocks noChangeAspect="1" noChangeArrowheads="1"/>
          </p:cNvPicPr>
          <p:nvPr/>
        </p:nvPicPr>
        <p:blipFill>
          <a:blip r:embed="rId1"/>
          <a:srcRect/>
          <a:stretch>
            <a:fillRect/>
          </a:stretch>
        </p:blipFill>
        <p:spPr bwMode="auto">
          <a:xfrm>
            <a:off x="814388" y="1470025"/>
            <a:ext cx="1498600" cy="1047750"/>
          </a:xfrm>
          <a:prstGeom prst="rect">
            <a:avLst/>
          </a:prstGeom>
          <a:noFill/>
          <a:ln w="9525">
            <a:noFill/>
            <a:miter lim="800000"/>
            <a:headEnd/>
            <a:tailEnd/>
          </a:ln>
        </p:spPr>
      </p:pic>
      <p:sp>
        <p:nvSpPr>
          <p:cNvPr id="2052"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2054"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2055" name="组合 18"/>
          <p:cNvGrpSpPr/>
          <p:nvPr/>
        </p:nvGrpSpPr>
        <p:grpSpPr bwMode="auto">
          <a:xfrm>
            <a:off x="500063" y="1143000"/>
            <a:ext cx="2127250" cy="1643063"/>
            <a:chOff x="571471" y="1142984"/>
            <a:chExt cx="1714512" cy="1643074"/>
          </a:xfrm>
        </p:grpSpPr>
        <p:sp>
          <p:nvSpPr>
            <p:cNvPr id="1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rPr>
                <a:t>吊车介绍</a:t>
              </a:r>
              <a:endParaRPr lang="zh-CN" altLang="en-US" sz="2300" b="1" dirty="0">
                <a:solidFill>
                  <a:srgbClr val="FF0000"/>
                </a:solidFill>
                <a:latin typeface="Impact"/>
                <a:ea typeface="微软雅黑" pitchFamily="34" charset="-122"/>
              </a:endParaRPr>
            </a:p>
          </p:txBody>
        </p:sp>
        <p:sp>
          <p:nvSpPr>
            <p:cNvPr id="13"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5" name="标题 1"/>
          <p:cNvSpPr>
            <a:spLocks noGrp="1"/>
          </p:cNvSpPr>
          <p:nvPr>
            <p:ph type="title"/>
          </p:nvPr>
        </p:nvSpPr>
        <p:spPr>
          <a:xfrm>
            <a:off x="3984625" y="1185863"/>
            <a:ext cx="6218238" cy="857250"/>
          </a:xfrm>
        </p:spPr>
        <p:txBody>
          <a:bodyPr>
            <a:normAutofit/>
          </a:bodyPr>
          <a:lstStyle/>
          <a:p>
            <a:pPr>
              <a:defRPr/>
            </a:pPr>
            <a:r>
              <a:rPr lang="zh-CN" altLang="en-US" sz="3600" b="1" kern="1200" dirty="0">
                <a:solidFill>
                  <a:schemeClr val="tx1">
                    <a:lumMod val="65000"/>
                    <a:lumOff val="35000"/>
                  </a:schemeClr>
                </a:solidFill>
                <a:latin typeface="+mn-ea"/>
                <a:ea typeface="+mn-ea"/>
                <a:cs typeface="+mn-cs"/>
              </a:rPr>
              <a:t>吊车合格证</a:t>
            </a:r>
            <a:r>
              <a:rPr lang="zh-CN" altLang="en-US" sz="3600" b="1" kern="1200" dirty="0" smtClean="0">
                <a:solidFill>
                  <a:schemeClr val="tx1">
                    <a:lumMod val="65000"/>
                    <a:lumOff val="35000"/>
                  </a:schemeClr>
                </a:solidFill>
                <a:latin typeface="+mn-ea"/>
                <a:ea typeface="+mn-ea"/>
                <a:cs typeface="+mn-cs"/>
              </a:rPr>
              <a:t>、     年检</a:t>
            </a:r>
            <a:r>
              <a:rPr lang="zh-CN" altLang="en-US" sz="3600" b="1" kern="1200" dirty="0">
                <a:solidFill>
                  <a:schemeClr val="tx1">
                    <a:lumMod val="65000"/>
                    <a:lumOff val="35000"/>
                  </a:schemeClr>
                </a:solidFill>
                <a:latin typeface="+mn-ea"/>
                <a:ea typeface="+mn-ea"/>
                <a:cs typeface="+mn-cs"/>
              </a:rPr>
              <a:t>报告</a:t>
            </a:r>
            <a:endParaRPr lang="zh-CN" altLang="en-US" sz="3600" b="1" kern="1200" dirty="0">
              <a:solidFill>
                <a:schemeClr val="tx1">
                  <a:lumMod val="65000"/>
                  <a:lumOff val="35000"/>
                </a:schemeClr>
              </a:solidFill>
              <a:latin typeface="+mn-ea"/>
              <a:ea typeface="+mn-ea"/>
              <a:cs typeface="+mn-cs"/>
            </a:endParaRPr>
          </a:p>
        </p:txBody>
      </p:sp>
      <p:pic>
        <p:nvPicPr>
          <p:cNvPr id="2057" name="图片 15" descr="50吨检验报告1.jpg"/>
          <p:cNvPicPr>
            <a:picLocks noChangeAspect="1"/>
          </p:cNvPicPr>
          <p:nvPr/>
        </p:nvPicPr>
        <p:blipFill>
          <a:blip r:embed="rId6"/>
          <a:srcRect/>
          <a:stretch>
            <a:fillRect/>
          </a:stretch>
        </p:blipFill>
        <p:spPr bwMode="auto">
          <a:xfrm>
            <a:off x="6902450" y="1963738"/>
            <a:ext cx="3571875" cy="4233862"/>
          </a:xfrm>
          <a:prstGeom prst="rect">
            <a:avLst/>
          </a:prstGeom>
          <a:noFill/>
          <a:ln w="9525">
            <a:noFill/>
            <a:miter lim="800000"/>
            <a:headEnd/>
            <a:tailEnd/>
          </a:ln>
        </p:spPr>
      </p:pic>
      <p:pic>
        <p:nvPicPr>
          <p:cNvPr id="2049" name="图片 2048"/>
          <p:cNvPicPr>
            <a:picLocks noChangeAspect="1"/>
          </p:cNvPicPr>
          <p:nvPr/>
        </p:nvPicPr>
        <p:blipFill>
          <a:blip r:embed="rId7"/>
          <a:stretch>
            <a:fillRect/>
          </a:stretch>
        </p:blipFill>
        <p:spPr>
          <a:xfrm>
            <a:off x="3086100" y="2120900"/>
            <a:ext cx="3568700" cy="4254500"/>
          </a:xfrm>
          <a:prstGeom prst="rect">
            <a:avLst/>
          </a:prstGeom>
          <a:noFill/>
          <a:ln w="9525">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http://imgt5.bdstatic.com/it/u=3612993119,38929236&amp;fm=21&amp;gp=0.jpg"/>
          <p:cNvPicPr>
            <a:picLocks noChangeAspect="1" noChangeArrowheads="1"/>
          </p:cNvPicPr>
          <p:nvPr/>
        </p:nvPicPr>
        <p:blipFill>
          <a:blip r:embed="rId1"/>
          <a:srcRect/>
          <a:stretch>
            <a:fillRect/>
          </a:stretch>
        </p:blipFill>
        <p:spPr bwMode="auto">
          <a:xfrm>
            <a:off x="814388" y="1470025"/>
            <a:ext cx="1498600" cy="1047750"/>
          </a:xfrm>
          <a:prstGeom prst="rect">
            <a:avLst/>
          </a:prstGeom>
          <a:noFill/>
          <a:ln w="9525">
            <a:noFill/>
            <a:miter lim="800000"/>
            <a:headEnd/>
            <a:tailEnd/>
          </a:ln>
        </p:spPr>
      </p:pic>
      <p:sp>
        <p:nvSpPr>
          <p:cNvPr id="52227"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52229"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grpSp>
        <p:nvGrpSpPr>
          <p:cNvPr id="52230" name="组合 18"/>
          <p:cNvGrpSpPr/>
          <p:nvPr/>
        </p:nvGrpSpPr>
        <p:grpSpPr bwMode="auto">
          <a:xfrm>
            <a:off x="500063" y="1143000"/>
            <a:ext cx="2127250" cy="1643063"/>
            <a:chOff x="571471" y="1142984"/>
            <a:chExt cx="1714512" cy="1643074"/>
          </a:xfrm>
        </p:grpSpPr>
        <p:sp>
          <p:nvSpPr>
            <p:cNvPr id="1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a:ea typeface="微软雅黑" pitchFamily="34" charset="-122"/>
                </a:rPr>
                <a:t>吊车介绍</a:t>
              </a:r>
              <a:endParaRPr lang="zh-CN" altLang="en-US" sz="2300" b="1" dirty="0">
                <a:solidFill>
                  <a:srgbClr val="FF0000"/>
                </a:solidFill>
                <a:latin typeface="Impact"/>
                <a:ea typeface="微软雅黑" pitchFamily="34" charset="-122"/>
              </a:endParaRPr>
            </a:p>
          </p:txBody>
        </p:sp>
        <p:sp>
          <p:nvSpPr>
            <p:cNvPr id="13"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2" name="TextBox 11"/>
          <p:cNvSpPr txBox="1"/>
          <p:nvPr/>
        </p:nvSpPr>
        <p:spPr>
          <a:xfrm>
            <a:off x="5951538" y="1120775"/>
            <a:ext cx="2147887" cy="646113"/>
          </a:xfrm>
          <a:prstGeom prst="rect">
            <a:avLst/>
          </a:prstGeom>
          <a:noFill/>
        </p:spPr>
        <p:txBody>
          <a:bodyPr>
            <a:spAutoFit/>
          </a:bodyPr>
          <a:lstStyle/>
          <a:p>
            <a:pPr>
              <a:defRPr/>
            </a:pPr>
            <a:r>
              <a:rPr lang="zh-CN" altLang="en-US" sz="3600" b="1" dirty="0">
                <a:solidFill>
                  <a:schemeClr val="tx1">
                    <a:lumMod val="65000"/>
                    <a:lumOff val="35000"/>
                  </a:schemeClr>
                </a:solidFill>
                <a:latin typeface="+mn-ea"/>
                <a:ea typeface="+mn-ea"/>
                <a:sym typeface="MS PGothic" pitchFamily="34" charset="-128"/>
              </a:rPr>
              <a:t>人员证件</a:t>
            </a:r>
            <a:endParaRPr lang="zh-CN" altLang="en-US" sz="3600" b="1" dirty="0">
              <a:solidFill>
                <a:schemeClr val="tx1">
                  <a:lumMod val="65000"/>
                  <a:lumOff val="35000"/>
                </a:schemeClr>
              </a:solidFill>
              <a:latin typeface="+mn-ea"/>
              <a:ea typeface="+mn-ea"/>
              <a:sym typeface="MS PGothic" pitchFamily="34" charset="-128"/>
            </a:endParaRPr>
          </a:p>
        </p:txBody>
      </p:sp>
      <p:pic>
        <p:nvPicPr>
          <p:cNvPr id="52232" name="内容占位符 3" descr="冯敬波（特种设备作业人员证---检验日期、考试合格项目）.jpg"/>
          <p:cNvPicPr>
            <a:picLocks noChangeAspect="1"/>
          </p:cNvPicPr>
          <p:nvPr/>
        </p:nvPicPr>
        <p:blipFill>
          <a:blip r:embed="rId6"/>
          <a:srcRect/>
          <a:stretch>
            <a:fillRect/>
          </a:stretch>
        </p:blipFill>
        <p:spPr bwMode="auto">
          <a:xfrm>
            <a:off x="847725" y="2873375"/>
            <a:ext cx="5345113" cy="3432175"/>
          </a:xfrm>
          <a:prstGeom prst="rect">
            <a:avLst/>
          </a:prstGeom>
          <a:noFill/>
          <a:ln w="9525">
            <a:noFill/>
            <a:miter lim="800000"/>
            <a:headEnd/>
            <a:tailEnd/>
          </a:ln>
        </p:spPr>
      </p:pic>
      <p:pic>
        <p:nvPicPr>
          <p:cNvPr id="52233" name="图片 17" descr="特种作业正背面2.jpg"/>
          <p:cNvPicPr>
            <a:picLocks noChangeAspect="1"/>
          </p:cNvPicPr>
          <p:nvPr/>
        </p:nvPicPr>
        <p:blipFill>
          <a:blip r:embed="rId7"/>
          <a:srcRect/>
          <a:stretch>
            <a:fillRect/>
          </a:stretch>
        </p:blipFill>
        <p:spPr bwMode="auto">
          <a:xfrm>
            <a:off x="7180263" y="1993900"/>
            <a:ext cx="3643312" cy="2016125"/>
          </a:xfrm>
          <a:prstGeom prst="rect">
            <a:avLst/>
          </a:prstGeom>
          <a:noFill/>
          <a:ln w="9525">
            <a:noFill/>
            <a:miter lim="800000"/>
            <a:headEnd/>
            <a:tailEnd/>
          </a:ln>
        </p:spPr>
      </p:pic>
      <p:pic>
        <p:nvPicPr>
          <p:cNvPr id="52234" name="图片 18" descr="杨太久.jpg"/>
          <p:cNvPicPr>
            <a:picLocks noChangeAspect="1"/>
          </p:cNvPicPr>
          <p:nvPr/>
        </p:nvPicPr>
        <p:blipFill>
          <a:blip r:embed="rId8"/>
          <a:srcRect/>
          <a:stretch>
            <a:fillRect/>
          </a:stretch>
        </p:blipFill>
        <p:spPr bwMode="auto">
          <a:xfrm>
            <a:off x="7180263" y="4268788"/>
            <a:ext cx="3648075" cy="203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8"/>
          <p:cNvSpPr>
            <a:spLocks noChangeArrowheads="1"/>
          </p:cNvSpPr>
          <p:nvPr/>
        </p:nvSpPr>
        <p:spPr bwMode="auto">
          <a:xfrm>
            <a:off x="5268913" y="2324100"/>
            <a:ext cx="6661150" cy="860425"/>
          </a:xfrm>
          <a:prstGeom prst="rect">
            <a:avLst/>
          </a:prstGeom>
          <a:noFill/>
          <a:ln w="9525">
            <a:noFill/>
            <a:miter lim="800000"/>
          </a:ln>
        </p:spPr>
        <p:txBody>
          <a:bodyPr>
            <a:spAutoFit/>
          </a:bodyPr>
          <a:lstStyle/>
          <a:p>
            <a:pPr algn="ctr"/>
            <a:r>
              <a:rPr lang="zh-CN" altLang="en-US" sz="5000" b="1">
                <a:solidFill>
                  <a:srgbClr val="595959"/>
                </a:solidFill>
                <a:ea typeface="微软雅黑" pitchFamily="34" charset="-122"/>
              </a:rPr>
              <a:t>起重吊装作业分级类别</a:t>
            </a:r>
            <a:endParaRPr lang="zh-CN" altLang="en-US" sz="5000" b="1">
              <a:solidFill>
                <a:srgbClr val="595959"/>
              </a:solidFill>
              <a:ea typeface="微软雅黑" pitchFamily="34" charset="-122"/>
            </a:endParaRPr>
          </a:p>
        </p:txBody>
      </p:sp>
      <p:grpSp>
        <p:nvGrpSpPr>
          <p:cNvPr id="53251" name="组合 6"/>
          <p:cNvGrpSpPr/>
          <p:nvPr/>
        </p:nvGrpSpPr>
        <p:grpSpPr bwMode="auto">
          <a:xfrm>
            <a:off x="290513" y="454025"/>
            <a:ext cx="4468812" cy="4786313"/>
            <a:chOff x="755650" y="1498600"/>
            <a:chExt cx="4468219" cy="4786313"/>
          </a:xfrm>
        </p:grpSpPr>
        <p:sp>
          <p:nvSpPr>
            <p:cNvPr id="53255" name="Freeform 43"/>
            <p:cNvSpPr/>
            <p:nvPr/>
          </p:nvSpPr>
          <p:spPr bwMode="auto">
            <a:xfrm>
              <a:off x="4229747" y="2381006"/>
              <a:ext cx="702640" cy="489173"/>
            </a:xfrm>
            <a:custGeom>
              <a:avLst/>
              <a:gdLst>
                <a:gd name="T0" fmla="*/ 2147483647 w 593"/>
                <a:gd name="T1" fmla="*/ 2147483647 h 413"/>
                <a:gd name="T2" fmla="*/ 0 w 593"/>
                <a:gd name="T3" fmla="*/ 2147483647 h 413"/>
                <a:gd name="T4" fmla="*/ 2147483647 w 593"/>
                <a:gd name="T5" fmla="*/ 0 h 413"/>
                <a:gd name="T6" fmla="*/ 2147483647 w 593"/>
                <a:gd name="T7" fmla="*/ 2147483647 h 413"/>
                <a:gd name="T8" fmla="*/ 2147483647 w 593"/>
                <a:gd name="T9" fmla="*/ 0 h 413"/>
                <a:gd name="T10" fmla="*/ 2147483647 w 593"/>
                <a:gd name="T11" fmla="*/ 2147483647 h 413"/>
                <a:gd name="T12" fmla="*/ 2147483647 w 593"/>
                <a:gd name="T13" fmla="*/ 2147483647 h 413"/>
                <a:gd name="T14" fmla="*/ 0 60000 65536"/>
                <a:gd name="T15" fmla="*/ 0 60000 65536"/>
                <a:gd name="T16" fmla="*/ 0 60000 65536"/>
                <a:gd name="T17" fmla="*/ 0 60000 65536"/>
                <a:gd name="T18" fmla="*/ 0 60000 65536"/>
                <a:gd name="T19" fmla="*/ 0 60000 65536"/>
                <a:gd name="T20" fmla="*/ 0 60000 65536"/>
                <a:gd name="T21" fmla="*/ 0 w 593"/>
                <a:gd name="T22" fmla="*/ 0 h 413"/>
                <a:gd name="T23" fmla="*/ 593 w 593"/>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3" h="413">
                  <a:moveTo>
                    <a:pt x="303" y="413"/>
                  </a:moveTo>
                  <a:lnTo>
                    <a:pt x="0" y="7"/>
                  </a:lnTo>
                  <a:lnTo>
                    <a:pt x="19" y="0"/>
                  </a:lnTo>
                  <a:lnTo>
                    <a:pt x="303" y="371"/>
                  </a:lnTo>
                  <a:lnTo>
                    <a:pt x="572" y="0"/>
                  </a:lnTo>
                  <a:lnTo>
                    <a:pt x="593" y="7"/>
                  </a:lnTo>
                  <a:lnTo>
                    <a:pt x="303" y="413"/>
                  </a:lnTo>
                  <a:close/>
                </a:path>
              </a:pathLst>
            </a:custGeom>
            <a:solidFill>
              <a:srgbClr val="555D60"/>
            </a:solidFill>
            <a:ln w="9525">
              <a:noFill/>
              <a:round/>
            </a:ln>
          </p:spPr>
          <p:txBody>
            <a:bodyPr/>
            <a:lstStyle/>
            <a:p>
              <a:endParaRPr lang="zh-CN" altLang="en-US"/>
            </a:p>
          </p:txBody>
        </p:sp>
        <p:sp>
          <p:nvSpPr>
            <p:cNvPr id="53256" name="Rectangle 44"/>
            <p:cNvSpPr>
              <a:spLocks noChangeArrowheads="1"/>
            </p:cNvSpPr>
            <p:nvPr/>
          </p:nvSpPr>
          <p:spPr bwMode="auto">
            <a:xfrm>
              <a:off x="4228562" y="2363240"/>
              <a:ext cx="703824" cy="93571"/>
            </a:xfrm>
            <a:prstGeom prst="rect">
              <a:avLst/>
            </a:prstGeom>
            <a:solidFill>
              <a:srgbClr val="555D60"/>
            </a:solidFill>
            <a:ln w="9525">
              <a:noFill/>
              <a:miter lim="800000"/>
            </a:ln>
          </p:spPr>
          <p:txBody>
            <a:bodyPr/>
            <a:lstStyle/>
            <a:p>
              <a:pPr eaLnBrk="1" hangingPunct="1">
                <a:buFont typeface="Arial" charset="0"/>
                <a:buNone/>
              </a:pPr>
              <a:endParaRPr lang="zh-CN" altLang="en-US"/>
            </a:p>
          </p:txBody>
        </p:sp>
        <p:sp>
          <p:nvSpPr>
            <p:cNvPr id="53257" name="Freeform 45"/>
            <p:cNvSpPr/>
            <p:nvPr/>
          </p:nvSpPr>
          <p:spPr bwMode="auto">
            <a:xfrm>
              <a:off x="1036469" y="1557822"/>
              <a:ext cx="4006112" cy="450086"/>
            </a:xfrm>
            <a:custGeom>
              <a:avLst/>
              <a:gdLst>
                <a:gd name="T0" fmla="*/ 2147483647 w 1430"/>
                <a:gd name="T1" fmla="*/ 2147483647 h 161"/>
                <a:gd name="T2" fmla="*/ 2147483647 w 1430"/>
                <a:gd name="T3" fmla="*/ 2147483647 h 161"/>
                <a:gd name="T4" fmla="*/ 2147483647 w 1430"/>
                <a:gd name="T5" fmla="*/ 2147483647 h 161"/>
                <a:gd name="T6" fmla="*/ 2147483647 w 1430"/>
                <a:gd name="T7" fmla="*/ 0 h 161"/>
                <a:gd name="T8" fmla="*/ 2147483647 w 1430"/>
                <a:gd name="T9" fmla="*/ 0 h 161"/>
                <a:gd name="T10" fmla="*/ 2147483647 w 1430"/>
                <a:gd name="T11" fmla="*/ 2147483647 h 161"/>
                <a:gd name="T12" fmla="*/ 2147483647 w 1430"/>
                <a:gd name="T13" fmla="*/ 2147483647 h 161"/>
                <a:gd name="T14" fmla="*/ 2147483647 w 1430"/>
                <a:gd name="T15" fmla="*/ 2147483647 h 161"/>
                <a:gd name="T16" fmla="*/ 2147483647 w 1430"/>
                <a:gd name="T17" fmla="*/ 2147483647 h 161"/>
                <a:gd name="T18" fmla="*/ 2147483647 w 1430"/>
                <a:gd name="T19" fmla="*/ 2147483647 h 161"/>
                <a:gd name="T20" fmla="*/ 2147483647 w 1430"/>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0"/>
                <a:gd name="T34" fmla="*/ 0 h 161"/>
                <a:gd name="T35" fmla="*/ 1430 w 1430"/>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w="9525">
              <a:noFill/>
              <a:round/>
            </a:ln>
          </p:spPr>
          <p:txBody>
            <a:bodyPr/>
            <a:lstStyle/>
            <a:p>
              <a:endParaRPr lang="zh-CN" altLang="en-US"/>
            </a:p>
          </p:txBody>
        </p:sp>
        <p:sp>
          <p:nvSpPr>
            <p:cNvPr id="53258" name="Freeform 46"/>
            <p:cNvSpPr/>
            <p:nvPr/>
          </p:nvSpPr>
          <p:spPr bwMode="auto">
            <a:xfrm>
              <a:off x="4490422" y="2982701"/>
              <a:ext cx="190767" cy="291372"/>
            </a:xfrm>
            <a:custGeom>
              <a:avLst/>
              <a:gdLst>
                <a:gd name="T0" fmla="*/ 2147483647 w 68"/>
                <a:gd name="T1" fmla="*/ 2147483647 h 104"/>
                <a:gd name="T2" fmla="*/ 2147483647 w 68"/>
                <a:gd name="T3" fmla="*/ 2147483647 h 104"/>
                <a:gd name="T4" fmla="*/ 2147483647 w 68"/>
                <a:gd name="T5" fmla="*/ 2147483647 h 104"/>
                <a:gd name="T6" fmla="*/ 2147483647 w 68"/>
                <a:gd name="T7" fmla="*/ 2147483647 h 104"/>
                <a:gd name="T8" fmla="*/ 2147483647 w 68"/>
                <a:gd name="T9" fmla="*/ 0 h 104"/>
                <a:gd name="T10" fmla="*/ 2147483647 w 68"/>
                <a:gd name="T11" fmla="*/ 2147483647 h 104"/>
                <a:gd name="T12" fmla="*/ 2147483647 w 68"/>
                <a:gd name="T13" fmla="*/ 2147483647 h 104"/>
                <a:gd name="T14" fmla="*/ 2147483647 w 68"/>
                <a:gd name="T15" fmla="*/ 2147483647 h 104"/>
                <a:gd name="T16" fmla="*/ 2147483647 w 68"/>
                <a:gd name="T17" fmla="*/ 2147483647 h 104"/>
                <a:gd name="T18" fmla="*/ 2147483647 w 68"/>
                <a:gd name="T19" fmla="*/ 2147483647 h 104"/>
                <a:gd name="T20" fmla="*/ 2147483647 w 68"/>
                <a:gd name="T21" fmla="*/ 2147483647 h 104"/>
                <a:gd name="T22" fmla="*/ 2147483647 w 68"/>
                <a:gd name="T23" fmla="*/ 2147483647 h 104"/>
                <a:gd name="T24" fmla="*/ 2147483647 w 68"/>
                <a:gd name="T25" fmla="*/ 2147483647 h 104"/>
                <a:gd name="T26" fmla="*/ 2147483647 w 68"/>
                <a:gd name="T27" fmla="*/ 2147483647 h 104"/>
                <a:gd name="T28" fmla="*/ 0 w 68"/>
                <a:gd name="T29" fmla="*/ 2147483647 h 104"/>
                <a:gd name="T30" fmla="*/ 2147483647 w 68"/>
                <a:gd name="T31" fmla="*/ 2147483647 h 104"/>
                <a:gd name="T32" fmla="*/ 2147483647 w 68"/>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04"/>
                <a:gd name="T53" fmla="*/ 68 w 68"/>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w="9525">
              <a:noFill/>
              <a:round/>
            </a:ln>
          </p:spPr>
          <p:txBody>
            <a:bodyPr/>
            <a:lstStyle/>
            <a:p>
              <a:endParaRPr lang="zh-CN" altLang="en-US"/>
            </a:p>
          </p:txBody>
        </p:sp>
        <p:sp>
          <p:nvSpPr>
            <p:cNvPr id="53259" name="Freeform 47"/>
            <p:cNvSpPr/>
            <p:nvPr/>
          </p:nvSpPr>
          <p:spPr bwMode="auto">
            <a:xfrm>
              <a:off x="4447766" y="2800297"/>
              <a:ext cx="266600" cy="280712"/>
            </a:xfrm>
            <a:custGeom>
              <a:avLst/>
              <a:gdLst>
                <a:gd name="T0" fmla="*/ 2147483647 w 95"/>
                <a:gd name="T1" fmla="*/ 2147483647 h 100"/>
                <a:gd name="T2" fmla="*/ 2147483647 w 95"/>
                <a:gd name="T3" fmla="*/ 2147483647 h 100"/>
                <a:gd name="T4" fmla="*/ 2147483647 w 95"/>
                <a:gd name="T5" fmla="*/ 2147483647 h 100"/>
                <a:gd name="T6" fmla="*/ 2147483647 w 95"/>
                <a:gd name="T7" fmla="*/ 2147483647 h 100"/>
                <a:gd name="T8" fmla="*/ 2147483647 w 95"/>
                <a:gd name="T9" fmla="*/ 2147483647 h 100"/>
                <a:gd name="T10" fmla="*/ 2147483647 w 95"/>
                <a:gd name="T11" fmla="*/ 2147483647 h 100"/>
                <a:gd name="T12" fmla="*/ 2147483647 w 95"/>
                <a:gd name="T13" fmla="*/ 2147483647 h 100"/>
                <a:gd name="T14" fmla="*/ 2147483647 w 95"/>
                <a:gd name="T15" fmla="*/ 2147483647 h 100"/>
                <a:gd name="T16" fmla="*/ 0 w 95"/>
                <a:gd name="T17" fmla="*/ 2147483647 h 100"/>
                <a:gd name="T18" fmla="*/ 2147483647 w 95"/>
                <a:gd name="T19" fmla="*/ 0 h 100"/>
                <a:gd name="T20" fmla="*/ 2147483647 w 95"/>
                <a:gd name="T21" fmla="*/ 214748364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00"/>
                <a:gd name="T35" fmla="*/ 95 w 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w="9525">
              <a:noFill/>
              <a:round/>
            </a:ln>
          </p:spPr>
          <p:txBody>
            <a:bodyPr/>
            <a:lstStyle/>
            <a:p>
              <a:endParaRPr lang="zh-CN" altLang="en-US"/>
            </a:p>
          </p:txBody>
        </p:sp>
        <p:sp>
          <p:nvSpPr>
            <p:cNvPr id="53260" name="Freeform 48"/>
            <p:cNvSpPr/>
            <p:nvPr/>
          </p:nvSpPr>
          <p:spPr bwMode="auto">
            <a:xfrm>
              <a:off x="4579289" y="2800297"/>
              <a:ext cx="135077" cy="280712"/>
            </a:xfrm>
            <a:custGeom>
              <a:avLst/>
              <a:gdLst>
                <a:gd name="T0" fmla="*/ 0 w 48"/>
                <a:gd name="T1" fmla="*/ 0 h 100"/>
                <a:gd name="T2" fmla="*/ 2147483647 w 48"/>
                <a:gd name="T3" fmla="*/ 2147483647 h 100"/>
                <a:gd name="T4" fmla="*/ 2147483647 w 48"/>
                <a:gd name="T5" fmla="*/ 2147483647 h 100"/>
                <a:gd name="T6" fmla="*/ 2147483647 w 48"/>
                <a:gd name="T7" fmla="*/ 2147483647 h 100"/>
                <a:gd name="T8" fmla="*/ 2147483647 w 48"/>
                <a:gd name="T9" fmla="*/ 2147483647 h 100"/>
                <a:gd name="T10" fmla="*/ 0 w 48"/>
                <a:gd name="T11" fmla="*/ 2147483647 h 100"/>
                <a:gd name="T12" fmla="*/ 0 w 48"/>
                <a:gd name="T13" fmla="*/ 0 h 100"/>
                <a:gd name="T14" fmla="*/ 0 60000 65536"/>
                <a:gd name="T15" fmla="*/ 0 60000 65536"/>
                <a:gd name="T16" fmla="*/ 0 60000 65536"/>
                <a:gd name="T17" fmla="*/ 0 60000 65536"/>
                <a:gd name="T18" fmla="*/ 0 60000 65536"/>
                <a:gd name="T19" fmla="*/ 0 60000 65536"/>
                <a:gd name="T20" fmla="*/ 0 60000 65536"/>
                <a:gd name="T21" fmla="*/ 0 w 48"/>
                <a:gd name="T22" fmla="*/ 0 h 100"/>
                <a:gd name="T23" fmla="*/ 48 w 4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w="9525">
              <a:noFill/>
              <a:round/>
            </a:ln>
          </p:spPr>
          <p:txBody>
            <a:bodyPr/>
            <a:lstStyle/>
            <a:p>
              <a:endParaRPr lang="zh-CN" altLang="en-US"/>
            </a:p>
          </p:txBody>
        </p:sp>
        <p:sp>
          <p:nvSpPr>
            <p:cNvPr id="53261" name="Oval 49"/>
            <p:cNvSpPr>
              <a:spLocks noChangeArrowheads="1"/>
            </p:cNvSpPr>
            <p:nvPr/>
          </p:nvSpPr>
          <p:spPr bwMode="auto">
            <a:xfrm>
              <a:off x="4536633" y="2895052"/>
              <a:ext cx="87682" cy="87648"/>
            </a:xfrm>
            <a:prstGeom prst="ellipse">
              <a:avLst/>
            </a:prstGeom>
            <a:solidFill>
              <a:srgbClr val="2C3E50"/>
            </a:solidFill>
            <a:ln w="9525">
              <a:noFill/>
              <a:round/>
            </a:ln>
          </p:spPr>
          <p:txBody>
            <a:bodyPr/>
            <a:lstStyle/>
            <a:p>
              <a:pPr eaLnBrk="1" hangingPunct="1">
                <a:buFont typeface="Arial" charset="0"/>
                <a:buNone/>
              </a:pPr>
              <a:endParaRPr lang="zh-CN" altLang="en-US"/>
            </a:p>
          </p:txBody>
        </p:sp>
        <p:sp>
          <p:nvSpPr>
            <p:cNvPr id="53262" name="Freeform 50"/>
            <p:cNvSpPr/>
            <p:nvPr/>
          </p:nvSpPr>
          <p:spPr bwMode="auto">
            <a:xfrm>
              <a:off x="983149" y="1980666"/>
              <a:ext cx="4134080" cy="371913"/>
            </a:xfrm>
            <a:custGeom>
              <a:avLst/>
              <a:gdLst>
                <a:gd name="T0" fmla="*/ 2147483647 w 3489"/>
                <a:gd name="T1" fmla="*/ 2147483647 h 314"/>
                <a:gd name="T2" fmla="*/ 2147483647 w 3489"/>
                <a:gd name="T3" fmla="*/ 2147483647 h 314"/>
                <a:gd name="T4" fmla="*/ 2147483647 w 3489"/>
                <a:gd name="T5" fmla="*/ 2147483647 h 314"/>
                <a:gd name="T6" fmla="*/ 2147483647 w 3489"/>
                <a:gd name="T7" fmla="*/ 2147483647 h 314"/>
                <a:gd name="T8" fmla="*/ 2147483647 w 3489"/>
                <a:gd name="T9" fmla="*/ 2147483647 h 314"/>
                <a:gd name="T10" fmla="*/ 2147483647 w 3489"/>
                <a:gd name="T11" fmla="*/ 2147483647 h 314"/>
                <a:gd name="T12" fmla="*/ 2147483647 w 3489"/>
                <a:gd name="T13" fmla="*/ 2147483647 h 314"/>
                <a:gd name="T14" fmla="*/ 2147483647 w 3489"/>
                <a:gd name="T15" fmla="*/ 2147483647 h 314"/>
                <a:gd name="T16" fmla="*/ 2147483647 w 3489"/>
                <a:gd name="T17" fmla="*/ 2147483647 h 314"/>
                <a:gd name="T18" fmla="*/ 2147483647 w 3489"/>
                <a:gd name="T19" fmla="*/ 2147483647 h 314"/>
                <a:gd name="T20" fmla="*/ 2147483647 w 3489"/>
                <a:gd name="T21" fmla="*/ 2147483647 h 314"/>
                <a:gd name="T22" fmla="*/ 2147483647 w 3489"/>
                <a:gd name="T23" fmla="*/ 2147483647 h 314"/>
                <a:gd name="T24" fmla="*/ 2147483647 w 3489"/>
                <a:gd name="T25" fmla="*/ 2147483647 h 314"/>
                <a:gd name="T26" fmla="*/ 2147483647 w 3489"/>
                <a:gd name="T27" fmla="*/ 2147483647 h 314"/>
                <a:gd name="T28" fmla="*/ 2147483647 w 3489"/>
                <a:gd name="T29" fmla="*/ 2147483647 h 314"/>
                <a:gd name="T30" fmla="*/ 2147483647 w 3489"/>
                <a:gd name="T31" fmla="*/ 2147483647 h 314"/>
                <a:gd name="T32" fmla="*/ 2147483647 w 3489"/>
                <a:gd name="T33" fmla="*/ 2147483647 h 314"/>
                <a:gd name="T34" fmla="*/ 0 w 3489"/>
                <a:gd name="T35" fmla="*/ 2147483647 h 314"/>
                <a:gd name="T36" fmla="*/ 2147483647 w 3489"/>
                <a:gd name="T37" fmla="*/ 2147483647 h 314"/>
                <a:gd name="T38" fmla="*/ 2147483647 w 3489"/>
                <a:gd name="T39" fmla="*/ 2147483647 h 314"/>
                <a:gd name="T40" fmla="*/ 2147483647 w 3489"/>
                <a:gd name="T41" fmla="*/ 2147483647 h 314"/>
                <a:gd name="T42" fmla="*/ 2147483647 w 3489"/>
                <a:gd name="T43" fmla="*/ 2147483647 h 314"/>
                <a:gd name="T44" fmla="*/ 2147483647 w 3489"/>
                <a:gd name="T45" fmla="*/ 2147483647 h 314"/>
                <a:gd name="T46" fmla="*/ 2147483647 w 3489"/>
                <a:gd name="T47" fmla="*/ 2147483647 h 314"/>
                <a:gd name="T48" fmla="*/ 2147483647 w 3489"/>
                <a:gd name="T49" fmla="*/ 2147483647 h 314"/>
                <a:gd name="T50" fmla="*/ 2147483647 w 3489"/>
                <a:gd name="T51" fmla="*/ 2147483647 h 314"/>
                <a:gd name="T52" fmla="*/ 2147483647 w 3489"/>
                <a:gd name="T53" fmla="*/ 2147483647 h 314"/>
                <a:gd name="T54" fmla="*/ 2147483647 w 3489"/>
                <a:gd name="T55" fmla="*/ 2147483647 h 314"/>
                <a:gd name="T56" fmla="*/ 2147483647 w 3489"/>
                <a:gd name="T57" fmla="*/ 2147483647 h 314"/>
                <a:gd name="T58" fmla="*/ 2147483647 w 3489"/>
                <a:gd name="T59" fmla="*/ 2147483647 h 314"/>
                <a:gd name="T60" fmla="*/ 2147483647 w 3489"/>
                <a:gd name="T61" fmla="*/ 2147483647 h 314"/>
                <a:gd name="T62" fmla="*/ 2147483647 w 3489"/>
                <a:gd name="T63" fmla="*/ 2147483647 h 314"/>
                <a:gd name="T64" fmla="*/ 2147483647 w 3489"/>
                <a:gd name="T65" fmla="*/ 2147483647 h 314"/>
                <a:gd name="T66" fmla="*/ 2147483647 w 3489"/>
                <a:gd name="T67" fmla="*/ 2147483647 h 314"/>
                <a:gd name="T68" fmla="*/ 2147483647 w 3489"/>
                <a:gd name="T69" fmla="*/ 2147483647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9"/>
                <a:gd name="T106" fmla="*/ 0 h 314"/>
                <a:gd name="T107" fmla="*/ 3489 w 3489"/>
                <a:gd name="T108" fmla="*/ 314 h 3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w="9525">
              <a:noFill/>
              <a:round/>
            </a:ln>
          </p:spPr>
          <p:txBody>
            <a:bodyPr/>
            <a:lstStyle/>
            <a:p>
              <a:endParaRPr lang="zh-CN" altLang="en-US"/>
            </a:p>
          </p:txBody>
        </p:sp>
        <p:sp>
          <p:nvSpPr>
            <p:cNvPr id="53263" name="Freeform 51"/>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w="9525">
              <a:noFill/>
              <a:round/>
            </a:ln>
          </p:spPr>
          <p:txBody>
            <a:bodyPr/>
            <a:lstStyle/>
            <a:p>
              <a:endParaRPr lang="zh-CN" altLang="en-US"/>
            </a:p>
          </p:txBody>
        </p:sp>
        <p:sp>
          <p:nvSpPr>
            <p:cNvPr id="53264" name="Freeform 52"/>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w="9525">
              <a:noFill/>
              <a:round/>
            </a:ln>
          </p:spPr>
          <p:txBody>
            <a:bodyPr/>
            <a:lstStyle/>
            <a:p>
              <a:endParaRPr lang="zh-CN" altLang="en-US"/>
            </a:p>
          </p:txBody>
        </p:sp>
        <p:sp>
          <p:nvSpPr>
            <p:cNvPr id="53265" name="Freeform 53"/>
            <p:cNvSpPr/>
            <p:nvPr/>
          </p:nvSpPr>
          <p:spPr bwMode="auto">
            <a:xfrm>
              <a:off x="2213064" y="2385744"/>
              <a:ext cx="369686" cy="3761774"/>
            </a:xfrm>
            <a:custGeom>
              <a:avLst/>
              <a:gdLst>
                <a:gd name="T0" fmla="*/ 2147483647 w 132"/>
                <a:gd name="T1" fmla="*/ 2147483647 h 1343"/>
                <a:gd name="T2" fmla="*/ 2147483647 w 132"/>
                <a:gd name="T3" fmla="*/ 2147483647 h 1343"/>
                <a:gd name="T4" fmla="*/ 2147483647 w 132"/>
                <a:gd name="T5" fmla="*/ 2147483647 h 1343"/>
                <a:gd name="T6" fmla="*/ 2147483647 w 132"/>
                <a:gd name="T7" fmla="*/ 2147483647 h 1343"/>
                <a:gd name="T8" fmla="*/ 2147483647 w 132"/>
                <a:gd name="T9" fmla="*/ 2147483647 h 1343"/>
                <a:gd name="T10" fmla="*/ 2147483647 w 132"/>
                <a:gd name="T11" fmla="*/ 2147483647 h 1343"/>
                <a:gd name="T12" fmla="*/ 2147483647 w 132"/>
                <a:gd name="T13" fmla="*/ 2147483647 h 1343"/>
                <a:gd name="T14" fmla="*/ 2147483647 w 132"/>
                <a:gd name="T15" fmla="*/ 2147483647 h 1343"/>
                <a:gd name="T16" fmla="*/ 2147483647 w 132"/>
                <a:gd name="T17" fmla="*/ 2147483647 h 1343"/>
                <a:gd name="T18" fmla="*/ 2147483647 w 132"/>
                <a:gd name="T19" fmla="*/ 2147483647 h 1343"/>
                <a:gd name="T20" fmla="*/ 2147483647 w 132"/>
                <a:gd name="T21" fmla="*/ 2147483647 h 1343"/>
                <a:gd name="T22" fmla="*/ 2147483647 w 132"/>
                <a:gd name="T23" fmla="*/ 2147483647 h 1343"/>
                <a:gd name="T24" fmla="*/ 2147483647 w 132"/>
                <a:gd name="T25" fmla="*/ 2147483647 h 1343"/>
                <a:gd name="T26" fmla="*/ 2147483647 w 132"/>
                <a:gd name="T27" fmla="*/ 2147483647 h 1343"/>
                <a:gd name="T28" fmla="*/ 2147483647 w 132"/>
                <a:gd name="T29" fmla="*/ 2147483647 h 1343"/>
                <a:gd name="T30" fmla="*/ 2147483647 w 132"/>
                <a:gd name="T31" fmla="*/ 2147483647 h 1343"/>
                <a:gd name="T32" fmla="*/ 2147483647 w 132"/>
                <a:gd name="T33" fmla="*/ 2147483647 h 1343"/>
                <a:gd name="T34" fmla="*/ 2147483647 w 132"/>
                <a:gd name="T35" fmla="*/ 2147483647 h 1343"/>
                <a:gd name="T36" fmla="*/ 2147483647 w 132"/>
                <a:gd name="T37" fmla="*/ 2147483647 h 1343"/>
                <a:gd name="T38" fmla="*/ 2147483647 w 132"/>
                <a:gd name="T39" fmla="*/ 2147483647 h 1343"/>
                <a:gd name="T40" fmla="*/ 0 w 132"/>
                <a:gd name="T41" fmla="*/ 2147483647 h 1343"/>
                <a:gd name="T42" fmla="*/ 2147483647 w 132"/>
                <a:gd name="T43" fmla="*/ 2147483647 h 1343"/>
                <a:gd name="T44" fmla="*/ 2147483647 w 132"/>
                <a:gd name="T45" fmla="*/ 2147483647 h 1343"/>
                <a:gd name="T46" fmla="*/ 2147483647 w 132"/>
                <a:gd name="T47" fmla="*/ 2147483647 h 1343"/>
                <a:gd name="T48" fmla="*/ 2147483647 w 132"/>
                <a:gd name="T49" fmla="*/ 2147483647 h 1343"/>
                <a:gd name="T50" fmla="*/ 2147483647 w 132"/>
                <a:gd name="T51" fmla="*/ 2147483647 h 1343"/>
                <a:gd name="T52" fmla="*/ 2147483647 w 132"/>
                <a:gd name="T53" fmla="*/ 2147483647 h 1343"/>
                <a:gd name="T54" fmla="*/ 2147483647 w 132"/>
                <a:gd name="T55" fmla="*/ 2147483647 h 1343"/>
                <a:gd name="T56" fmla="*/ 2147483647 w 132"/>
                <a:gd name="T57" fmla="*/ 2147483647 h 1343"/>
                <a:gd name="T58" fmla="*/ 2147483647 w 132"/>
                <a:gd name="T59" fmla="*/ 2147483647 h 1343"/>
                <a:gd name="T60" fmla="*/ 2147483647 w 132"/>
                <a:gd name="T61" fmla="*/ 2147483647 h 1343"/>
                <a:gd name="T62" fmla="*/ 2147483647 w 132"/>
                <a:gd name="T63" fmla="*/ 2147483647 h 1343"/>
                <a:gd name="T64" fmla="*/ 2147483647 w 132"/>
                <a:gd name="T65" fmla="*/ 2147483647 h 1343"/>
                <a:gd name="T66" fmla="*/ 2147483647 w 132"/>
                <a:gd name="T67" fmla="*/ 2147483647 h 1343"/>
                <a:gd name="T68" fmla="*/ 2147483647 w 132"/>
                <a:gd name="T69" fmla="*/ 2147483647 h 1343"/>
                <a:gd name="T70" fmla="*/ 2147483647 w 132"/>
                <a:gd name="T71" fmla="*/ 2147483647 h 1343"/>
                <a:gd name="T72" fmla="*/ 2147483647 w 132"/>
                <a:gd name="T73" fmla="*/ 2147483647 h 1343"/>
                <a:gd name="T74" fmla="*/ 2147483647 w 132"/>
                <a:gd name="T75" fmla="*/ 2147483647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343"/>
                <a:gd name="T116" fmla="*/ 132 w 132"/>
                <a:gd name="T117" fmla="*/ 1343 h 13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w="9525">
              <a:noFill/>
              <a:round/>
            </a:ln>
          </p:spPr>
          <p:txBody>
            <a:bodyPr/>
            <a:lstStyle/>
            <a:p>
              <a:endParaRPr lang="zh-CN" altLang="en-US"/>
            </a:p>
          </p:txBody>
        </p:sp>
        <p:sp>
          <p:nvSpPr>
            <p:cNvPr id="53266" name="Freeform 54"/>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w="9525">
              <a:noFill/>
              <a:round/>
            </a:ln>
          </p:spPr>
          <p:txBody>
            <a:bodyPr/>
            <a:lstStyle/>
            <a:p>
              <a:endParaRPr lang="zh-CN" altLang="en-US"/>
            </a:p>
          </p:txBody>
        </p:sp>
        <p:sp>
          <p:nvSpPr>
            <p:cNvPr id="53267" name="Freeform 55"/>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w="9525">
              <a:noFill/>
              <a:round/>
            </a:ln>
          </p:spPr>
          <p:txBody>
            <a:bodyPr/>
            <a:lstStyle/>
            <a:p>
              <a:endParaRPr lang="zh-CN" altLang="en-US"/>
            </a:p>
          </p:txBody>
        </p:sp>
        <p:sp>
          <p:nvSpPr>
            <p:cNvPr id="53268" name="Rectangle 56"/>
            <p:cNvSpPr>
              <a:spLocks noChangeArrowheads="1"/>
            </p:cNvSpPr>
            <p:nvPr/>
          </p:nvSpPr>
          <p:spPr bwMode="auto">
            <a:xfrm>
              <a:off x="2147895" y="2363240"/>
              <a:ext cx="490544" cy="107784"/>
            </a:xfrm>
            <a:prstGeom prst="rect">
              <a:avLst/>
            </a:prstGeom>
            <a:solidFill>
              <a:srgbClr val="2C3E50"/>
            </a:solidFill>
            <a:ln w="9525">
              <a:noFill/>
              <a:miter lim="800000"/>
            </a:ln>
          </p:spPr>
          <p:txBody>
            <a:bodyPr/>
            <a:lstStyle/>
            <a:p>
              <a:pPr eaLnBrk="1" hangingPunct="1">
                <a:buFont typeface="Arial" charset="0"/>
                <a:buNone/>
              </a:pPr>
              <a:endParaRPr lang="zh-CN" altLang="en-US"/>
            </a:p>
          </p:txBody>
        </p:sp>
        <p:sp>
          <p:nvSpPr>
            <p:cNvPr id="53269" name="Rectangle 57"/>
            <p:cNvSpPr>
              <a:spLocks noChangeArrowheads="1"/>
            </p:cNvSpPr>
            <p:nvPr/>
          </p:nvSpPr>
          <p:spPr bwMode="auto">
            <a:xfrm>
              <a:off x="755650" y="1862222"/>
              <a:ext cx="616143" cy="596957"/>
            </a:xfrm>
            <a:prstGeom prst="rect">
              <a:avLst/>
            </a:prstGeom>
            <a:solidFill>
              <a:srgbClr val="778187"/>
            </a:solidFill>
            <a:ln w="9525">
              <a:noFill/>
              <a:miter lim="800000"/>
            </a:ln>
          </p:spPr>
          <p:txBody>
            <a:bodyPr/>
            <a:lstStyle/>
            <a:p>
              <a:pPr eaLnBrk="1" hangingPunct="1">
                <a:buFont typeface="Arial" charset="0"/>
                <a:buNone/>
              </a:pPr>
              <a:endParaRPr lang="zh-CN" altLang="en-US"/>
            </a:p>
          </p:txBody>
        </p:sp>
        <p:sp>
          <p:nvSpPr>
            <p:cNvPr id="53270" name="Rectangle 58"/>
            <p:cNvSpPr>
              <a:spLocks noChangeArrowheads="1"/>
            </p:cNvSpPr>
            <p:nvPr/>
          </p:nvSpPr>
          <p:spPr bwMode="auto">
            <a:xfrm>
              <a:off x="1049503" y="1862222"/>
              <a:ext cx="322290" cy="596957"/>
            </a:xfrm>
            <a:prstGeom prst="rect">
              <a:avLst/>
            </a:prstGeom>
            <a:solidFill>
              <a:srgbClr val="656E72"/>
            </a:solidFill>
            <a:ln w="9525">
              <a:noFill/>
              <a:miter lim="800000"/>
            </a:ln>
          </p:spPr>
          <p:txBody>
            <a:bodyPr/>
            <a:lstStyle/>
            <a:p>
              <a:pPr eaLnBrk="1" hangingPunct="1">
                <a:buFont typeface="Arial" charset="0"/>
                <a:buNone/>
              </a:pPr>
              <a:endParaRPr lang="zh-CN" altLang="en-US"/>
            </a:p>
          </p:txBody>
        </p:sp>
        <p:sp>
          <p:nvSpPr>
            <p:cNvPr id="53271" name="Rectangle 59"/>
            <p:cNvSpPr>
              <a:spLocks noChangeArrowheads="1"/>
            </p:cNvSpPr>
            <p:nvPr/>
          </p:nvSpPr>
          <p:spPr bwMode="auto">
            <a:xfrm>
              <a:off x="2093390" y="5911815"/>
              <a:ext cx="598369" cy="373098"/>
            </a:xfrm>
            <a:prstGeom prst="rect">
              <a:avLst/>
            </a:prstGeom>
            <a:solidFill>
              <a:srgbClr val="293A47"/>
            </a:solidFill>
            <a:ln w="9525">
              <a:noFill/>
              <a:miter lim="800000"/>
            </a:ln>
          </p:spPr>
          <p:txBody>
            <a:bodyPr/>
            <a:lstStyle/>
            <a:p>
              <a:pPr eaLnBrk="1" hangingPunct="1">
                <a:buFont typeface="Arial" charset="0"/>
                <a:buNone/>
              </a:pPr>
              <a:endParaRPr lang="zh-CN" altLang="en-US"/>
            </a:p>
          </p:txBody>
        </p:sp>
        <p:sp>
          <p:nvSpPr>
            <p:cNvPr id="53272" name="Freeform 60"/>
            <p:cNvSpPr/>
            <p:nvPr/>
          </p:nvSpPr>
          <p:spPr bwMode="auto">
            <a:xfrm>
              <a:off x="2186997" y="1518735"/>
              <a:ext cx="408787" cy="470222"/>
            </a:xfrm>
            <a:custGeom>
              <a:avLst/>
              <a:gdLst>
                <a:gd name="T0" fmla="*/ 2147483647 w 146"/>
                <a:gd name="T1" fmla="*/ 2147483647 h 168"/>
                <a:gd name="T2" fmla="*/ 2147483647 w 146"/>
                <a:gd name="T3" fmla="*/ 2147483647 h 168"/>
                <a:gd name="T4" fmla="*/ 2147483647 w 146"/>
                <a:gd name="T5" fmla="*/ 2147483647 h 168"/>
                <a:gd name="T6" fmla="*/ 0 w 146"/>
                <a:gd name="T7" fmla="*/ 2147483647 h 168"/>
                <a:gd name="T8" fmla="*/ 2147483647 w 146"/>
                <a:gd name="T9" fmla="*/ 2147483647 h 168"/>
                <a:gd name="T10" fmla="*/ 2147483647 w 146"/>
                <a:gd name="T11" fmla="*/ 0 h 168"/>
                <a:gd name="T12" fmla="*/ 2147483647 w 146"/>
                <a:gd name="T13" fmla="*/ 2147483647 h 168"/>
                <a:gd name="T14" fmla="*/ 2147483647 w 146"/>
                <a:gd name="T15" fmla="*/ 2147483647 h 168"/>
                <a:gd name="T16" fmla="*/ 2147483647 w 146"/>
                <a:gd name="T17" fmla="*/ 2147483647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68"/>
                <a:gd name="T29" fmla="*/ 146 w 146"/>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w="9525">
              <a:noFill/>
              <a:round/>
            </a:ln>
          </p:spPr>
          <p:txBody>
            <a:bodyPr/>
            <a:lstStyle/>
            <a:p>
              <a:endParaRPr lang="zh-CN" altLang="en-US"/>
            </a:p>
          </p:txBody>
        </p:sp>
        <p:sp>
          <p:nvSpPr>
            <p:cNvPr id="53273" name="Oval 61"/>
            <p:cNvSpPr>
              <a:spLocks noChangeArrowheads="1"/>
            </p:cNvSpPr>
            <p:nvPr/>
          </p:nvSpPr>
          <p:spPr bwMode="auto">
            <a:xfrm>
              <a:off x="2322074" y="1498600"/>
              <a:ext cx="141002" cy="143317"/>
            </a:xfrm>
            <a:prstGeom prst="ellipse">
              <a:avLst/>
            </a:prstGeom>
            <a:solidFill>
              <a:srgbClr val="34495E"/>
            </a:solidFill>
            <a:ln w="9525">
              <a:noFill/>
              <a:round/>
            </a:ln>
          </p:spPr>
          <p:txBody>
            <a:bodyPr/>
            <a:lstStyle/>
            <a:p>
              <a:pPr eaLnBrk="1" hangingPunct="1">
                <a:buFont typeface="Arial" charset="0"/>
                <a:buNone/>
              </a:pPr>
              <a:endParaRPr lang="zh-CN" altLang="en-US"/>
            </a:p>
          </p:txBody>
        </p:sp>
      </p:grpSp>
      <p:sp>
        <p:nvSpPr>
          <p:cNvPr id="27" name="图文框 26"/>
          <p:cNvSpPr/>
          <p:nvPr/>
        </p:nvSpPr>
        <p:spPr bwMode="auto">
          <a:xfrm>
            <a:off x="3359150" y="2246313"/>
            <a:ext cx="1714500" cy="1714500"/>
          </a:xfrm>
          <a:prstGeom prst="frame">
            <a:avLst/>
          </a:prstGeom>
          <a:solidFill>
            <a:srgbClr val="293A47"/>
          </a:solidFill>
          <a:ln w="9525" cap="flat" cmpd="sng" algn="ctr">
            <a:noFill/>
            <a:prstDash val="solid"/>
            <a:round/>
            <a:headEnd type="none" w="med" len="med"/>
            <a:tailEnd type="none" w="med" len="med"/>
          </a:ln>
        </p:spPr>
        <p:txBody>
          <a:bodyPr/>
          <a:lstStyle/>
          <a:p>
            <a:pPr eaLnBrk="1" hangingPunct="1">
              <a:buFont typeface="Arial" charset="0"/>
              <a:buNone/>
              <a:defRPr/>
            </a:pPr>
            <a:endParaRPr lang="zh-CN" altLang="en-US"/>
          </a:p>
        </p:txBody>
      </p:sp>
      <p:sp>
        <p:nvSpPr>
          <p:cNvPr id="53253" name="文本框 27"/>
          <p:cNvSpPr txBox="1">
            <a:spLocks noChangeArrowheads="1"/>
          </p:cNvSpPr>
          <p:nvPr/>
        </p:nvSpPr>
        <p:spPr bwMode="auto">
          <a:xfrm>
            <a:off x="3255963" y="2212975"/>
            <a:ext cx="1733550" cy="1862138"/>
          </a:xfrm>
          <a:prstGeom prst="rect">
            <a:avLst/>
          </a:prstGeom>
          <a:noFill/>
          <a:ln w="9525">
            <a:noFill/>
            <a:miter lim="800000"/>
          </a:ln>
        </p:spPr>
        <p:txBody>
          <a:bodyPr>
            <a:spAutoFit/>
          </a:bodyPr>
          <a:lstStyle/>
          <a:p>
            <a:pPr algn="ctr"/>
            <a:r>
              <a:rPr lang="en-US" altLang="zh-CN" sz="11500">
                <a:solidFill>
                  <a:srgbClr val="293A47"/>
                </a:solidFill>
                <a:latin typeface="Arial Black" pitchFamily="34" charset="0"/>
              </a:rPr>
              <a:t>2</a:t>
            </a:r>
            <a:endParaRPr lang="zh-CN" altLang="en-US" sz="11500">
              <a:solidFill>
                <a:srgbClr val="293A47"/>
              </a:solidFill>
              <a:latin typeface="Arial Black" pitchFamily="34" charset="0"/>
            </a:endParaRPr>
          </a:p>
        </p:txBody>
      </p:sp>
      <p:sp>
        <p:nvSpPr>
          <p:cNvPr id="53254" name="矩形 28"/>
          <p:cNvSpPr>
            <a:spLocks noChangeArrowheads="1"/>
          </p:cNvSpPr>
          <p:nvPr>
            <p:custDataLst>
              <p:tags r:id="rId1"/>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4276"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1" name="矩形 10"/>
          <p:cNvSpPr/>
          <p:nvPr/>
        </p:nvSpPr>
        <p:spPr>
          <a:xfrm>
            <a:off x="419100" y="1111250"/>
            <a:ext cx="2817813" cy="646113"/>
          </a:xfrm>
          <a:prstGeom prst="rect">
            <a:avLst/>
          </a:prstGeom>
        </p:spPr>
        <p:txBody>
          <a:bodyPr>
            <a:spAutoFit/>
          </a:bodyPr>
          <a:lstStyle/>
          <a:p>
            <a:pPr>
              <a:defRPr/>
            </a:pPr>
            <a:r>
              <a:rPr lang="zh-CN" altLang="en-US" sz="3600" b="1" dirty="0">
                <a:solidFill>
                  <a:schemeClr val="tx1">
                    <a:lumMod val="65000"/>
                    <a:lumOff val="35000"/>
                  </a:schemeClr>
                </a:solidFill>
                <a:latin typeface="+mn-ea"/>
                <a:ea typeface="+mn-ea"/>
              </a:rPr>
              <a:t>作业类别 </a:t>
            </a:r>
            <a:r>
              <a:rPr lang="en-US" altLang="zh-CN" sz="3600" b="1" dirty="0">
                <a:solidFill>
                  <a:schemeClr val="tx1">
                    <a:lumMod val="65000"/>
                    <a:lumOff val="35000"/>
                  </a:schemeClr>
                </a:solidFill>
                <a:latin typeface="+mn-ea"/>
                <a:ea typeface="+mn-ea"/>
              </a:rPr>
              <a:t>--</a:t>
            </a:r>
            <a:endParaRPr lang="zh-CN" altLang="en-US" sz="3600" b="1" dirty="0">
              <a:solidFill>
                <a:schemeClr val="tx1">
                  <a:lumMod val="65000"/>
                  <a:lumOff val="35000"/>
                </a:schemeClr>
              </a:solidFill>
              <a:latin typeface="+mn-ea"/>
              <a:ea typeface="+mn-ea"/>
            </a:endParaRPr>
          </a:p>
        </p:txBody>
      </p:sp>
      <p:sp>
        <p:nvSpPr>
          <p:cNvPr id="3" name="矩形 2"/>
          <p:cNvSpPr/>
          <p:nvPr/>
        </p:nvSpPr>
        <p:spPr>
          <a:xfrm>
            <a:off x="2613025" y="1130300"/>
            <a:ext cx="7469188" cy="646113"/>
          </a:xfrm>
          <a:prstGeom prst="rect">
            <a:avLst/>
          </a:prstGeom>
        </p:spPr>
        <p:txBody>
          <a:bodyPr wrap="none">
            <a:spAutoFit/>
          </a:bodyPr>
          <a:lstStyle/>
          <a:p>
            <a:pPr indent="355600">
              <a:defRPr/>
            </a:pPr>
            <a:r>
              <a:rPr lang="zh-CN" altLang="en-US" sz="3600" b="1" dirty="0">
                <a:solidFill>
                  <a:srgbClr val="FF0000"/>
                </a:solidFill>
                <a:effectLst>
                  <a:outerShdw blurRad="38100" dist="38100" dir="2700000" algn="tl">
                    <a:srgbClr val="000000">
                      <a:alpha val="43137"/>
                    </a:srgbClr>
                  </a:outerShdw>
                </a:effectLst>
                <a:latin typeface="Trebuchet MS" pitchFamily="34" charset="0"/>
                <a:ea typeface="华文新魏" pitchFamily="2" charset="-122"/>
              </a:rPr>
              <a:t>吊装作业按吊装作业级别分为三类</a:t>
            </a:r>
            <a:endParaRPr lang="en-US" altLang="zh-CN" sz="3600" b="1" dirty="0">
              <a:solidFill>
                <a:srgbClr val="FF0000"/>
              </a:solidFill>
              <a:effectLst>
                <a:outerShdw blurRad="38100" dist="38100" dir="2700000" algn="tl">
                  <a:srgbClr val="000000">
                    <a:alpha val="43137"/>
                  </a:srgbClr>
                </a:outerShdw>
              </a:effectLst>
              <a:latin typeface="Trebuchet MS" pitchFamily="34" charset="0"/>
              <a:ea typeface="华文新魏" pitchFamily="2" charset="-122"/>
            </a:endParaRPr>
          </a:p>
        </p:txBody>
      </p:sp>
      <p:sp>
        <p:nvSpPr>
          <p:cNvPr id="4" name="矩形 3"/>
          <p:cNvSpPr/>
          <p:nvPr/>
        </p:nvSpPr>
        <p:spPr>
          <a:xfrm>
            <a:off x="1827213" y="2254250"/>
            <a:ext cx="8289925" cy="2862263"/>
          </a:xfrm>
          <a:prstGeom prst="rect">
            <a:avLst/>
          </a:prstGeom>
        </p:spPr>
        <p:txBody>
          <a:bodyPr>
            <a:spAutoFit/>
          </a:bodyPr>
          <a:lstStyle/>
          <a:p>
            <a:pPr>
              <a:defRPr/>
            </a:pPr>
            <a:r>
              <a:rPr lang="zh-CN" altLang="en-US" sz="3600" b="1" dirty="0">
                <a:solidFill>
                  <a:srgbClr val="0070C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一级</a:t>
            </a:r>
            <a:r>
              <a:rPr lang="zh-CN" altLang="en-US" sz="3600" b="1" dirty="0">
                <a:solidFill>
                  <a:srgbClr val="00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吊装作业为</a:t>
            </a:r>
            <a:r>
              <a:rPr lang="zh-CN" altLang="en-US" sz="3600" b="1" dirty="0">
                <a:solidFill>
                  <a:srgbClr val="FF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大</a:t>
            </a:r>
            <a:r>
              <a:rPr lang="zh-CN" altLang="en-US" sz="3600" b="1" dirty="0">
                <a:solidFill>
                  <a:srgbClr val="00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型吊装作业</a:t>
            </a:r>
            <a:endParaRPr lang="en-US" altLang="zh-CN" sz="3600" b="1" dirty="0">
              <a:solidFill>
                <a:srgbClr val="000000"/>
              </a:solidFill>
              <a:effectLst>
                <a:outerShdw blurRad="38100" dist="38100" dir="2700000" algn="tl">
                  <a:srgbClr val="000000">
                    <a:alpha val="43137"/>
                  </a:srgbClr>
                </a:outerShdw>
              </a:effectLst>
              <a:latin typeface="Trebuchet MS" pitchFamily="34" charset="0"/>
              <a:sym typeface="Trebuchet MS" pitchFamily="34" charset="0"/>
            </a:endParaRPr>
          </a:p>
          <a:p>
            <a:pPr>
              <a:defRPr/>
            </a:pPr>
            <a:endParaRPr lang="zh-CN" altLang="en-US" sz="3600" b="1" dirty="0">
              <a:solidFill>
                <a:srgbClr val="00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endParaRPr>
          </a:p>
          <a:p>
            <a:pPr>
              <a:defRPr/>
            </a:pPr>
            <a:r>
              <a:rPr lang="zh-CN" altLang="en-US" sz="3600" b="1" dirty="0">
                <a:solidFill>
                  <a:srgbClr val="00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       </a:t>
            </a:r>
            <a:r>
              <a:rPr lang="zh-CN" altLang="en-US" sz="3600" b="1" dirty="0">
                <a:solidFill>
                  <a:srgbClr val="0070C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二级</a:t>
            </a:r>
            <a:r>
              <a:rPr lang="zh-CN" altLang="en-US" sz="3600" b="1" dirty="0">
                <a:solidFill>
                  <a:srgbClr val="00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吊装作业为</a:t>
            </a:r>
            <a:r>
              <a:rPr lang="zh-CN" altLang="en-US" sz="3600" b="1" dirty="0">
                <a:solidFill>
                  <a:srgbClr val="FF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中</a:t>
            </a:r>
            <a:r>
              <a:rPr lang="zh-CN" altLang="en-US" sz="3600" b="1" dirty="0">
                <a:solidFill>
                  <a:srgbClr val="00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型吊装作业</a:t>
            </a:r>
            <a:endParaRPr lang="en-US" altLang="zh-CN" sz="3600" b="1" dirty="0">
              <a:solidFill>
                <a:srgbClr val="000000"/>
              </a:solidFill>
              <a:effectLst>
                <a:outerShdw blurRad="38100" dist="38100" dir="2700000" algn="tl">
                  <a:srgbClr val="000000">
                    <a:alpha val="43137"/>
                  </a:srgbClr>
                </a:outerShdw>
              </a:effectLst>
              <a:latin typeface="Trebuchet MS" pitchFamily="34" charset="0"/>
              <a:sym typeface="Trebuchet MS" pitchFamily="34" charset="0"/>
            </a:endParaRPr>
          </a:p>
          <a:p>
            <a:pPr>
              <a:defRPr/>
            </a:pPr>
            <a:endParaRPr lang="zh-CN" altLang="en-US" sz="3600" b="1" dirty="0">
              <a:solidFill>
                <a:srgbClr val="00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endParaRPr>
          </a:p>
          <a:p>
            <a:pPr>
              <a:defRPr/>
            </a:pPr>
            <a:r>
              <a:rPr lang="zh-CN" altLang="en-US" sz="3600" b="1" dirty="0">
                <a:solidFill>
                  <a:srgbClr val="00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              </a:t>
            </a:r>
            <a:r>
              <a:rPr lang="zh-CN" altLang="en-US" sz="3600" b="1" dirty="0">
                <a:solidFill>
                  <a:srgbClr val="0070C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三级</a:t>
            </a:r>
            <a:r>
              <a:rPr lang="zh-CN" altLang="en-US" sz="3600" b="1" dirty="0">
                <a:solidFill>
                  <a:srgbClr val="00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吊装作业为</a:t>
            </a:r>
            <a:r>
              <a:rPr lang="zh-CN" altLang="en-US" sz="3600" b="1" dirty="0">
                <a:solidFill>
                  <a:srgbClr val="FF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一般</a:t>
            </a:r>
            <a:r>
              <a:rPr lang="zh-CN" altLang="en-US" sz="3600" b="1" dirty="0">
                <a:solidFill>
                  <a:srgbClr val="000000"/>
                </a:solidFill>
                <a:effectLst>
                  <a:outerShdw blurRad="38100" dist="38100" dir="2700000" algn="tl">
                    <a:srgbClr val="000000">
                      <a:alpha val="43137"/>
                    </a:srgbClr>
                  </a:outerShdw>
                </a:effectLst>
                <a:latin typeface="Trebuchet MS" pitchFamily="34" charset="0"/>
                <a:ea typeface="华文新魏" pitchFamily="2" charset="-122"/>
                <a:sym typeface="华文新魏" pitchFamily="2" charset="-122"/>
              </a:rPr>
              <a:t>吊装作业</a:t>
            </a:r>
            <a:endParaRPr lang="zh-CN" altLang="en-US" sz="3600" b="1"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5300"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5301" name="内容占位符 2"/>
          <p:cNvSpPr>
            <a:spLocks noGrp="1" noChangeArrowheads="1"/>
          </p:cNvSpPr>
          <p:nvPr/>
        </p:nvSpPr>
        <p:spPr bwMode="auto">
          <a:xfrm>
            <a:off x="338138" y="1203325"/>
            <a:ext cx="11514137" cy="4452938"/>
          </a:xfrm>
          <a:prstGeom prst="rect">
            <a:avLst/>
          </a:prstGeom>
          <a:noFill/>
          <a:ln w="9525">
            <a:noFill/>
            <a:miter lim="800000"/>
          </a:ln>
        </p:spPr>
        <p:txBody>
          <a:bodyPr/>
          <a:lstStyle/>
          <a:p>
            <a:pPr indent="355600" defTabSz="457200">
              <a:buClr>
                <a:schemeClr val="accent1"/>
              </a:buClr>
              <a:buSzPct val="80000"/>
              <a:buFont typeface="Wingdings 3" pitchFamily="18" charset="2"/>
              <a:buNone/>
            </a:pPr>
            <a:r>
              <a:rPr lang="zh-CN" altLang="en-US" sz="2800">
                <a:solidFill>
                  <a:srgbClr val="3F3F3F"/>
                </a:solidFill>
                <a:ea typeface="微软雅黑" pitchFamily="34" charset="-122"/>
                <a:sym typeface="Trebuchet MS" pitchFamily="34" charset="0"/>
              </a:rPr>
              <a:t>                       吊装作业按吊装重物的重量分为三级：</a:t>
            </a:r>
            <a:endParaRPr lang="en-US" altLang="zh-CN" sz="2800">
              <a:solidFill>
                <a:srgbClr val="3F3F3F"/>
              </a:solidFill>
              <a:ea typeface="微软雅黑" pitchFamily="34" charset="-122"/>
              <a:sym typeface="Trebuchet MS" pitchFamily="34" charset="0"/>
            </a:endParaRPr>
          </a:p>
          <a:p>
            <a:pPr indent="355600" defTabSz="457200">
              <a:buClr>
                <a:schemeClr val="accent1"/>
              </a:buClr>
              <a:buSzPct val="80000"/>
              <a:buFont typeface="Wingdings 3" pitchFamily="18" charset="2"/>
              <a:buNone/>
            </a:pPr>
            <a:endParaRPr lang="zh-CN" altLang="en-US" sz="2800">
              <a:solidFill>
                <a:srgbClr val="3F3F3F"/>
              </a:solidFill>
              <a:ea typeface="微软雅黑" pitchFamily="34" charset="-122"/>
              <a:sym typeface="Trebuchet MS" pitchFamily="34" charset="0"/>
            </a:endParaRPr>
          </a:p>
          <a:p>
            <a:pPr indent="355600" defTabSz="457200">
              <a:buClr>
                <a:schemeClr val="accent1"/>
              </a:buClr>
              <a:buSzPct val="80000"/>
              <a:buFont typeface="Wingdings 3" pitchFamily="18" charset="2"/>
              <a:buNone/>
            </a:pPr>
            <a:endParaRPr lang="zh-CN" altLang="en-US" sz="2800">
              <a:solidFill>
                <a:srgbClr val="3F3F3F"/>
              </a:solidFill>
              <a:ea typeface="微软雅黑" pitchFamily="34" charset="-122"/>
              <a:sym typeface="Trebuchet MS" pitchFamily="34" charset="0"/>
            </a:endParaRPr>
          </a:p>
          <a:p>
            <a:pPr indent="355600" defTabSz="457200">
              <a:buClr>
                <a:schemeClr val="accent1"/>
              </a:buClr>
              <a:buSzPct val="80000"/>
              <a:buFont typeface="Wingdings 3" pitchFamily="18" charset="2"/>
              <a:buNone/>
            </a:pPr>
            <a:r>
              <a:rPr lang="zh-CN" altLang="en-US" sz="2800">
                <a:solidFill>
                  <a:srgbClr val="3F3F3F"/>
                </a:solidFill>
                <a:ea typeface="微软雅黑" pitchFamily="34" charset="-122"/>
                <a:sym typeface="Trebuchet MS" pitchFamily="34" charset="0"/>
              </a:rPr>
              <a:t>一级吊装作业</a:t>
            </a:r>
            <a:endParaRPr lang="en-US" sz="2800">
              <a:solidFill>
                <a:srgbClr val="3F3F3F"/>
              </a:solidFill>
              <a:ea typeface="微软雅黑" pitchFamily="34" charset="-122"/>
              <a:sym typeface="Trebuchet MS" pitchFamily="34" charset="0"/>
            </a:endParaRPr>
          </a:p>
          <a:p>
            <a:pPr indent="355600" defTabSz="457200">
              <a:buClr>
                <a:schemeClr val="accent1"/>
              </a:buClr>
              <a:buSzPct val="80000"/>
              <a:buFont typeface="Wingdings 3" pitchFamily="18" charset="2"/>
              <a:buNone/>
            </a:pPr>
            <a:endParaRPr lang="zh-CN" altLang="en-US" sz="2800">
              <a:solidFill>
                <a:srgbClr val="3F3F3F"/>
              </a:solidFill>
              <a:ea typeface="微软雅黑" pitchFamily="34" charset="-122"/>
              <a:sym typeface="Trebuchet MS" pitchFamily="34" charset="0"/>
            </a:endParaRPr>
          </a:p>
          <a:p>
            <a:pPr indent="355600" defTabSz="457200">
              <a:buClr>
                <a:schemeClr val="accent1"/>
              </a:buClr>
              <a:buSzPct val="80000"/>
              <a:buFont typeface="Wingdings 3" pitchFamily="18" charset="2"/>
              <a:buNone/>
            </a:pPr>
            <a:endParaRPr lang="zh-CN" altLang="en-US" sz="2800">
              <a:solidFill>
                <a:srgbClr val="3F3F3F"/>
              </a:solidFill>
              <a:ea typeface="微软雅黑" pitchFamily="34" charset="-122"/>
              <a:sym typeface="Trebuchet MS" pitchFamily="34" charset="0"/>
            </a:endParaRPr>
          </a:p>
          <a:p>
            <a:pPr indent="355600" defTabSz="457200">
              <a:buClr>
                <a:schemeClr val="accent1"/>
              </a:buClr>
              <a:buSzPct val="80000"/>
              <a:buFont typeface="Wingdings 3" pitchFamily="18" charset="2"/>
              <a:buNone/>
            </a:pPr>
            <a:r>
              <a:rPr lang="zh-CN" altLang="en-US" sz="2800">
                <a:solidFill>
                  <a:srgbClr val="3F3F3F"/>
                </a:solidFill>
                <a:ea typeface="微软雅黑" pitchFamily="34" charset="-122"/>
                <a:sym typeface="Trebuchet MS" pitchFamily="34" charset="0"/>
              </a:rPr>
              <a:t>二级吊装作业</a:t>
            </a:r>
            <a:endParaRPr lang="en-US" sz="2800">
              <a:solidFill>
                <a:srgbClr val="3F3F3F"/>
              </a:solidFill>
              <a:ea typeface="微软雅黑" pitchFamily="34" charset="-122"/>
              <a:sym typeface="Trebuchet MS" pitchFamily="34" charset="0"/>
            </a:endParaRPr>
          </a:p>
          <a:p>
            <a:pPr indent="355600" defTabSz="457200">
              <a:buClr>
                <a:schemeClr val="accent1"/>
              </a:buClr>
              <a:buSzPct val="80000"/>
              <a:buFont typeface="Wingdings 3" pitchFamily="18" charset="2"/>
              <a:buNone/>
            </a:pPr>
            <a:endParaRPr lang="zh-CN" altLang="en-US" sz="2800">
              <a:solidFill>
                <a:srgbClr val="3F3F3F"/>
              </a:solidFill>
              <a:ea typeface="微软雅黑" pitchFamily="34" charset="-122"/>
              <a:sym typeface="Trebuchet MS" pitchFamily="34" charset="0"/>
            </a:endParaRPr>
          </a:p>
          <a:p>
            <a:pPr indent="355600" defTabSz="457200">
              <a:buClr>
                <a:schemeClr val="accent1"/>
              </a:buClr>
              <a:buSzPct val="80000"/>
              <a:buFont typeface="Wingdings 3" pitchFamily="18" charset="2"/>
              <a:buNone/>
            </a:pPr>
            <a:endParaRPr lang="zh-CN" altLang="en-US" sz="2800">
              <a:solidFill>
                <a:srgbClr val="3F3F3F"/>
              </a:solidFill>
              <a:ea typeface="微软雅黑" pitchFamily="34" charset="-122"/>
              <a:sym typeface="Trebuchet MS" pitchFamily="34" charset="0"/>
            </a:endParaRPr>
          </a:p>
          <a:p>
            <a:pPr indent="355600" defTabSz="457200">
              <a:buClr>
                <a:schemeClr val="accent1"/>
              </a:buClr>
              <a:buSzPct val="80000"/>
              <a:buFont typeface="Wingdings 3" pitchFamily="18" charset="2"/>
              <a:buNone/>
            </a:pPr>
            <a:r>
              <a:rPr lang="zh-CN" altLang="en-US" sz="2800">
                <a:solidFill>
                  <a:srgbClr val="3F3F3F"/>
                </a:solidFill>
                <a:ea typeface="微软雅黑" pitchFamily="34" charset="-122"/>
                <a:sym typeface="Trebuchet MS" pitchFamily="34" charset="0"/>
              </a:rPr>
              <a:t>三级吊装作业</a:t>
            </a:r>
            <a:endParaRPr lang="en-US" sz="2800">
              <a:solidFill>
                <a:srgbClr val="3F3F3F"/>
              </a:solidFill>
              <a:ea typeface="微软雅黑" pitchFamily="34" charset="-122"/>
              <a:sym typeface="Trebuchet MS" pitchFamily="34" charset="0"/>
            </a:endParaRPr>
          </a:p>
          <a:p>
            <a:pPr indent="355600" defTabSz="457200" eaLnBrk="1" hangingPunct="1">
              <a:spcBef>
                <a:spcPts val="1000"/>
              </a:spcBef>
              <a:buClr>
                <a:schemeClr val="accent1"/>
              </a:buClr>
              <a:buSzPct val="80000"/>
              <a:buFont typeface="Wingdings 3" pitchFamily="18" charset="2"/>
              <a:buChar char=""/>
            </a:pPr>
            <a:endParaRPr lang="zh-CN" altLang="en-US">
              <a:solidFill>
                <a:srgbClr val="3F3F3F"/>
              </a:solidFill>
              <a:ea typeface="微软雅黑" pitchFamily="34" charset="-122"/>
              <a:sym typeface="Trebuchet MS" pitchFamily="34" charset="0"/>
            </a:endParaRPr>
          </a:p>
        </p:txBody>
      </p:sp>
      <p:sp>
        <p:nvSpPr>
          <p:cNvPr id="7" name="矩形 6"/>
          <p:cNvSpPr/>
          <p:nvPr/>
        </p:nvSpPr>
        <p:spPr>
          <a:xfrm>
            <a:off x="419100" y="1111250"/>
            <a:ext cx="2817813" cy="646113"/>
          </a:xfrm>
          <a:prstGeom prst="rect">
            <a:avLst/>
          </a:prstGeom>
        </p:spPr>
        <p:txBody>
          <a:bodyPr>
            <a:spAutoFit/>
          </a:bodyPr>
          <a:lstStyle/>
          <a:p>
            <a:pPr>
              <a:defRPr/>
            </a:pPr>
            <a:r>
              <a:rPr lang="zh-CN" altLang="en-US" sz="3600" b="1" dirty="0">
                <a:solidFill>
                  <a:schemeClr val="tx1">
                    <a:lumMod val="65000"/>
                    <a:lumOff val="35000"/>
                  </a:schemeClr>
                </a:solidFill>
                <a:latin typeface="+mn-ea"/>
                <a:ea typeface="+mn-ea"/>
              </a:rPr>
              <a:t>作业类别 </a:t>
            </a:r>
            <a:r>
              <a:rPr lang="en-US" altLang="zh-CN" sz="3600" b="1" dirty="0">
                <a:solidFill>
                  <a:schemeClr val="tx1">
                    <a:lumMod val="65000"/>
                    <a:lumOff val="35000"/>
                  </a:schemeClr>
                </a:solidFill>
                <a:latin typeface="+mn-ea"/>
                <a:ea typeface="+mn-ea"/>
              </a:rPr>
              <a:t>--</a:t>
            </a:r>
            <a:endParaRPr lang="zh-CN" altLang="en-US" sz="3600" b="1" dirty="0">
              <a:solidFill>
                <a:schemeClr val="tx1">
                  <a:lumMod val="65000"/>
                  <a:lumOff val="35000"/>
                </a:schemeClr>
              </a:solidFill>
              <a:latin typeface="+mn-ea"/>
              <a:ea typeface="+mn-ea"/>
            </a:endParaRPr>
          </a:p>
        </p:txBody>
      </p:sp>
      <p:grpSp>
        <p:nvGrpSpPr>
          <p:cNvPr id="55303" name="Group 8"/>
          <p:cNvGrpSpPr/>
          <p:nvPr/>
        </p:nvGrpSpPr>
        <p:grpSpPr bwMode="auto">
          <a:xfrm>
            <a:off x="4241800" y="2316163"/>
            <a:ext cx="3643313" cy="3606800"/>
            <a:chOff x="0" y="0"/>
            <a:chExt cx="3643194" cy="3605608"/>
          </a:xfrm>
        </p:grpSpPr>
        <p:grpSp>
          <p:nvGrpSpPr>
            <p:cNvPr id="55307" name="Group 9"/>
            <p:cNvGrpSpPr/>
            <p:nvPr/>
          </p:nvGrpSpPr>
          <p:grpSpPr bwMode="auto">
            <a:xfrm>
              <a:off x="1458" y="1224644"/>
              <a:ext cx="1090315" cy="1090315"/>
              <a:chOff x="0" y="0"/>
              <a:chExt cx="1257300" cy="1257300"/>
            </a:xfrm>
          </p:grpSpPr>
          <p:sp>
            <p:nvSpPr>
              <p:cNvPr id="55321" name="椭圆 22"/>
              <p:cNvSpPr>
                <a:spLocks noChangeArrowheads="1"/>
              </p:cNvSpPr>
              <p:nvPr/>
            </p:nvSpPr>
            <p:spPr bwMode="auto">
              <a:xfrm>
                <a:off x="0" y="0"/>
                <a:ext cx="1257300" cy="1257300"/>
              </a:xfrm>
              <a:prstGeom prst="ellipse">
                <a:avLst/>
              </a:prstGeom>
              <a:noFill/>
              <a:ln w="50800" cap="rnd">
                <a:solidFill>
                  <a:srgbClr val="698E1B"/>
                </a:solidFill>
                <a:round/>
              </a:ln>
            </p:spPr>
            <p:txBody>
              <a:bodyPr anchor="ctr"/>
              <a:lstStyle/>
              <a:p>
                <a:pPr algn="ctr">
                  <a:buFont typeface="Arial" charset="0"/>
                  <a:buNone/>
                </a:pPr>
                <a:endParaRPr lang="zh-CN" altLang="zh-CN">
                  <a:solidFill>
                    <a:srgbClr val="FFFFFF"/>
                  </a:solidFill>
                  <a:latin typeface="华文新魏" pitchFamily="2" charset="-122"/>
                  <a:ea typeface="华文新魏" pitchFamily="2" charset="-122"/>
                  <a:sym typeface="华文新魏" pitchFamily="2" charset="-122"/>
                </a:endParaRPr>
              </a:p>
            </p:txBody>
          </p:sp>
          <p:sp>
            <p:nvSpPr>
              <p:cNvPr id="55322" name="文本框 8"/>
              <p:cNvSpPr>
                <a:spLocks noChangeArrowheads="1"/>
              </p:cNvSpPr>
              <p:nvPr/>
            </p:nvSpPr>
            <p:spPr bwMode="auto">
              <a:xfrm>
                <a:off x="224487" y="413079"/>
                <a:ext cx="930731" cy="532370"/>
              </a:xfrm>
              <a:prstGeom prst="rect">
                <a:avLst/>
              </a:prstGeom>
              <a:noFill/>
              <a:ln w="9525">
                <a:noFill/>
                <a:miter lim="800000"/>
              </a:ln>
            </p:spPr>
            <p:txBody>
              <a:bodyPr>
                <a:spAutoFit/>
              </a:bodyPr>
              <a:lstStyle/>
              <a:p>
                <a:pPr>
                  <a:buFont typeface="Arial" charset="0"/>
                  <a:buNone/>
                </a:pPr>
                <a:r>
                  <a:rPr lang="en-US" altLang="zh-CN" sz="2400">
                    <a:solidFill>
                      <a:schemeClr val="accent2"/>
                    </a:solidFill>
                    <a:latin typeface="Trebuchet MS" pitchFamily="34" charset="0"/>
                    <a:sym typeface="Trebuchet MS" pitchFamily="34" charset="0"/>
                  </a:rPr>
                  <a:t>40T</a:t>
                </a:r>
                <a:endParaRPr lang="zh-CN" altLang="en-US" sz="2400">
                  <a:solidFill>
                    <a:schemeClr val="accent2"/>
                  </a:solidFill>
                  <a:latin typeface="Trebuchet MS" pitchFamily="34" charset="0"/>
                  <a:ea typeface="华文新魏" pitchFamily="2" charset="-122"/>
                  <a:sym typeface="华文新魏" pitchFamily="2" charset="-122"/>
                </a:endParaRPr>
              </a:p>
            </p:txBody>
          </p:sp>
        </p:grpSp>
        <p:grpSp>
          <p:nvGrpSpPr>
            <p:cNvPr id="55308" name="Group 12"/>
            <p:cNvGrpSpPr/>
            <p:nvPr/>
          </p:nvGrpSpPr>
          <p:grpSpPr bwMode="auto">
            <a:xfrm>
              <a:off x="2552879" y="1224643"/>
              <a:ext cx="1090315" cy="1090315"/>
              <a:chOff x="0" y="0"/>
              <a:chExt cx="1257300" cy="1257300"/>
            </a:xfrm>
          </p:grpSpPr>
          <p:sp>
            <p:nvSpPr>
              <p:cNvPr id="55319" name="椭圆 20"/>
              <p:cNvSpPr>
                <a:spLocks noChangeArrowheads="1"/>
              </p:cNvSpPr>
              <p:nvPr/>
            </p:nvSpPr>
            <p:spPr bwMode="auto">
              <a:xfrm>
                <a:off x="0" y="0"/>
                <a:ext cx="1257300" cy="1257300"/>
              </a:xfrm>
              <a:prstGeom prst="ellipse">
                <a:avLst/>
              </a:prstGeom>
              <a:noFill/>
              <a:ln w="50800" cap="rnd">
                <a:solidFill>
                  <a:srgbClr val="698E1B"/>
                </a:solidFill>
                <a:round/>
              </a:ln>
            </p:spPr>
            <p:txBody>
              <a:bodyPr anchor="ctr"/>
              <a:lstStyle/>
              <a:p>
                <a:pPr algn="ctr">
                  <a:buFont typeface="Arial" charset="0"/>
                  <a:buNone/>
                </a:pPr>
                <a:endParaRPr lang="zh-CN" altLang="zh-CN">
                  <a:solidFill>
                    <a:srgbClr val="FFFFFF"/>
                  </a:solidFill>
                  <a:latin typeface="华文新魏" pitchFamily="2" charset="-122"/>
                  <a:ea typeface="华文新魏" pitchFamily="2" charset="-122"/>
                  <a:sym typeface="华文新魏" pitchFamily="2" charset="-122"/>
                </a:endParaRPr>
              </a:p>
            </p:txBody>
          </p:sp>
          <p:sp>
            <p:nvSpPr>
              <p:cNvPr id="55320" name="文本框 14"/>
              <p:cNvSpPr>
                <a:spLocks noChangeArrowheads="1"/>
              </p:cNvSpPr>
              <p:nvPr/>
            </p:nvSpPr>
            <p:spPr bwMode="auto">
              <a:xfrm>
                <a:off x="289092" y="412346"/>
                <a:ext cx="930731" cy="532370"/>
              </a:xfrm>
              <a:prstGeom prst="rect">
                <a:avLst/>
              </a:prstGeom>
              <a:noFill/>
              <a:ln w="9525">
                <a:noFill/>
                <a:miter lim="800000"/>
              </a:ln>
            </p:spPr>
            <p:txBody>
              <a:bodyPr>
                <a:spAutoFit/>
              </a:bodyPr>
              <a:lstStyle/>
              <a:p>
                <a:pPr>
                  <a:buFont typeface="Arial" charset="0"/>
                  <a:buNone/>
                </a:pPr>
                <a:r>
                  <a:rPr lang="en-US" altLang="zh-CN" sz="2400">
                    <a:solidFill>
                      <a:schemeClr val="accent2"/>
                    </a:solidFill>
                    <a:latin typeface="Trebuchet MS" pitchFamily="34" charset="0"/>
                    <a:sym typeface="Trebuchet MS" pitchFamily="34" charset="0"/>
                  </a:rPr>
                  <a:t>80T</a:t>
                </a:r>
                <a:endParaRPr lang="zh-CN" altLang="en-US" sz="2400">
                  <a:solidFill>
                    <a:schemeClr val="accent2"/>
                  </a:solidFill>
                  <a:latin typeface="Trebuchet MS" pitchFamily="34" charset="0"/>
                  <a:ea typeface="华文新魏" pitchFamily="2" charset="-122"/>
                  <a:sym typeface="华文新魏" pitchFamily="2" charset="-122"/>
                </a:endParaRPr>
              </a:p>
            </p:txBody>
          </p:sp>
        </p:grpSp>
        <p:grpSp>
          <p:nvGrpSpPr>
            <p:cNvPr id="55309" name="Group 15"/>
            <p:cNvGrpSpPr/>
            <p:nvPr/>
          </p:nvGrpSpPr>
          <p:grpSpPr bwMode="auto">
            <a:xfrm>
              <a:off x="0" y="0"/>
              <a:ext cx="1090315" cy="1090315"/>
              <a:chOff x="0" y="0"/>
              <a:chExt cx="1257300" cy="1257300"/>
            </a:xfrm>
          </p:grpSpPr>
          <p:sp>
            <p:nvSpPr>
              <p:cNvPr id="55317" name="椭圆 18"/>
              <p:cNvSpPr>
                <a:spLocks noChangeArrowheads="1"/>
              </p:cNvSpPr>
              <p:nvPr/>
            </p:nvSpPr>
            <p:spPr bwMode="auto">
              <a:xfrm>
                <a:off x="0" y="0"/>
                <a:ext cx="1257300" cy="1257300"/>
              </a:xfrm>
              <a:prstGeom prst="ellipse">
                <a:avLst/>
              </a:prstGeom>
              <a:noFill/>
              <a:ln w="50800" cap="rnd">
                <a:solidFill>
                  <a:srgbClr val="698E1B"/>
                </a:solidFill>
                <a:round/>
              </a:ln>
            </p:spPr>
            <p:txBody>
              <a:bodyPr anchor="ctr"/>
              <a:lstStyle/>
              <a:p>
                <a:pPr algn="ctr">
                  <a:buFont typeface="Arial" charset="0"/>
                  <a:buNone/>
                </a:pPr>
                <a:endParaRPr lang="zh-CN" altLang="zh-CN">
                  <a:solidFill>
                    <a:srgbClr val="FFFFFF"/>
                  </a:solidFill>
                  <a:latin typeface="华文新魏" pitchFamily="2" charset="-122"/>
                  <a:ea typeface="华文新魏" pitchFamily="2" charset="-122"/>
                  <a:sym typeface="华文新魏" pitchFamily="2" charset="-122"/>
                </a:endParaRPr>
              </a:p>
            </p:txBody>
          </p:sp>
          <p:sp>
            <p:nvSpPr>
              <p:cNvPr id="55318" name="文本框 17"/>
              <p:cNvSpPr>
                <a:spLocks noChangeArrowheads="1"/>
              </p:cNvSpPr>
              <p:nvPr/>
            </p:nvSpPr>
            <p:spPr bwMode="auto">
              <a:xfrm>
                <a:off x="286971" y="368090"/>
                <a:ext cx="930731" cy="532370"/>
              </a:xfrm>
              <a:prstGeom prst="rect">
                <a:avLst/>
              </a:prstGeom>
              <a:noFill/>
              <a:ln w="9525">
                <a:noFill/>
                <a:miter lim="800000"/>
              </a:ln>
            </p:spPr>
            <p:txBody>
              <a:bodyPr>
                <a:spAutoFit/>
              </a:bodyPr>
              <a:lstStyle/>
              <a:p>
                <a:pPr>
                  <a:buFont typeface="Arial" charset="0"/>
                  <a:buNone/>
                </a:pPr>
                <a:r>
                  <a:rPr lang="en-US" altLang="zh-CN" sz="2400">
                    <a:solidFill>
                      <a:schemeClr val="accent2"/>
                    </a:solidFill>
                    <a:latin typeface="Trebuchet MS" pitchFamily="34" charset="0"/>
                    <a:sym typeface="Trebuchet MS" pitchFamily="34" charset="0"/>
                  </a:rPr>
                  <a:t>80T</a:t>
                </a:r>
                <a:endParaRPr lang="zh-CN" altLang="en-US" sz="2400">
                  <a:solidFill>
                    <a:schemeClr val="accent2"/>
                  </a:solidFill>
                  <a:latin typeface="Trebuchet MS" pitchFamily="34" charset="0"/>
                  <a:ea typeface="华文新魏" pitchFamily="2" charset="-122"/>
                  <a:sym typeface="华文新魏" pitchFamily="2" charset="-122"/>
                </a:endParaRPr>
              </a:p>
            </p:txBody>
          </p:sp>
        </p:grpSp>
        <p:sp>
          <p:nvSpPr>
            <p:cNvPr id="55310" name="文本框 27"/>
            <p:cNvSpPr>
              <a:spLocks noChangeArrowheads="1"/>
            </p:cNvSpPr>
            <p:nvPr/>
          </p:nvSpPr>
          <p:spPr bwMode="auto">
            <a:xfrm>
              <a:off x="1116140" y="473565"/>
              <a:ext cx="702129" cy="523220"/>
            </a:xfrm>
            <a:prstGeom prst="rect">
              <a:avLst/>
            </a:prstGeom>
            <a:noFill/>
            <a:ln w="9525">
              <a:noFill/>
              <a:miter lim="800000"/>
            </a:ln>
          </p:spPr>
          <p:txBody>
            <a:bodyPr>
              <a:spAutoFit/>
            </a:bodyPr>
            <a:lstStyle/>
            <a:p>
              <a:pPr>
                <a:buFont typeface="Arial" charset="0"/>
                <a:buNone/>
              </a:pPr>
              <a:r>
                <a:rPr lang="zh-CN" altLang="en-US" sz="2800" b="1">
                  <a:solidFill>
                    <a:srgbClr val="54A021"/>
                  </a:solidFill>
                  <a:latin typeface="Trebuchet MS" pitchFamily="34" charset="0"/>
                  <a:ea typeface="华文新魏" pitchFamily="2" charset="-122"/>
                  <a:sym typeface="华文新魏" pitchFamily="2" charset="-122"/>
                </a:rPr>
                <a:t>≤</a:t>
              </a:r>
              <a:endParaRPr lang="zh-CN" altLang="en-US"/>
            </a:p>
          </p:txBody>
        </p:sp>
        <p:sp>
          <p:nvSpPr>
            <p:cNvPr id="55311" name="文本框 28"/>
            <p:cNvSpPr>
              <a:spLocks noChangeArrowheads="1"/>
            </p:cNvSpPr>
            <p:nvPr/>
          </p:nvSpPr>
          <p:spPr bwMode="auto">
            <a:xfrm>
              <a:off x="2003579" y="1772105"/>
              <a:ext cx="702129" cy="523220"/>
            </a:xfrm>
            <a:prstGeom prst="rect">
              <a:avLst/>
            </a:prstGeom>
            <a:noFill/>
            <a:ln w="9525">
              <a:noFill/>
              <a:miter lim="800000"/>
            </a:ln>
          </p:spPr>
          <p:txBody>
            <a:bodyPr>
              <a:spAutoFit/>
            </a:bodyPr>
            <a:lstStyle/>
            <a:p>
              <a:pPr>
                <a:buFont typeface="Arial" charset="0"/>
                <a:buNone/>
              </a:pPr>
              <a:r>
                <a:rPr lang="zh-CN" altLang="en-US" sz="2800" b="1">
                  <a:solidFill>
                    <a:srgbClr val="54A021"/>
                  </a:solidFill>
                  <a:latin typeface="Trebuchet MS" pitchFamily="34" charset="0"/>
                  <a:ea typeface="华文新魏" pitchFamily="2" charset="-122"/>
                  <a:sym typeface="华文新魏" pitchFamily="2" charset="-122"/>
                </a:rPr>
                <a:t> </a:t>
              </a:r>
              <a:r>
                <a:rPr lang="en-US" altLang="zh-CN" sz="2800" b="1">
                  <a:solidFill>
                    <a:srgbClr val="54A021"/>
                  </a:solidFill>
                  <a:latin typeface="Trebuchet MS" pitchFamily="34" charset="0"/>
                  <a:sym typeface="Trebuchet MS" pitchFamily="34" charset="0"/>
                </a:rPr>
                <a:t>&lt;</a:t>
              </a:r>
              <a:endParaRPr lang="zh-CN" altLang="en-US" sz="2800" b="1">
                <a:solidFill>
                  <a:srgbClr val="54A021"/>
                </a:solidFill>
                <a:latin typeface="Trebuchet MS" pitchFamily="34" charset="0"/>
                <a:ea typeface="华文新魏" pitchFamily="2" charset="-122"/>
                <a:sym typeface="华文新魏" pitchFamily="2" charset="-122"/>
              </a:endParaRPr>
            </a:p>
          </p:txBody>
        </p:sp>
        <p:sp>
          <p:nvSpPr>
            <p:cNvPr id="55312" name="文本框 29"/>
            <p:cNvSpPr>
              <a:spLocks noChangeArrowheads="1"/>
            </p:cNvSpPr>
            <p:nvPr/>
          </p:nvSpPr>
          <p:spPr bwMode="auto">
            <a:xfrm>
              <a:off x="1116745" y="1772105"/>
              <a:ext cx="702129" cy="523220"/>
            </a:xfrm>
            <a:prstGeom prst="rect">
              <a:avLst/>
            </a:prstGeom>
            <a:noFill/>
            <a:ln w="9525">
              <a:noFill/>
              <a:miter lim="800000"/>
            </a:ln>
          </p:spPr>
          <p:txBody>
            <a:bodyPr>
              <a:spAutoFit/>
            </a:bodyPr>
            <a:lstStyle/>
            <a:p>
              <a:pPr>
                <a:buFont typeface="Arial" charset="0"/>
                <a:buNone/>
              </a:pPr>
              <a:r>
                <a:rPr lang="zh-CN" altLang="en-US" sz="2800" b="1">
                  <a:solidFill>
                    <a:srgbClr val="54A021"/>
                  </a:solidFill>
                  <a:latin typeface="Trebuchet MS" pitchFamily="34" charset="0"/>
                  <a:ea typeface="华文新魏" pitchFamily="2" charset="-122"/>
                  <a:sym typeface="华文新魏" pitchFamily="2" charset="-122"/>
                </a:rPr>
                <a:t>≤</a:t>
              </a:r>
              <a:endParaRPr lang="zh-CN" altLang="en-US"/>
            </a:p>
          </p:txBody>
        </p:sp>
        <p:sp>
          <p:nvSpPr>
            <p:cNvPr id="55313" name="文本框 31"/>
            <p:cNvSpPr>
              <a:spLocks noChangeArrowheads="1"/>
            </p:cNvSpPr>
            <p:nvPr/>
          </p:nvSpPr>
          <p:spPr bwMode="auto">
            <a:xfrm>
              <a:off x="1091443" y="2977400"/>
              <a:ext cx="568818" cy="461665"/>
            </a:xfrm>
            <a:prstGeom prst="rect">
              <a:avLst/>
            </a:prstGeom>
            <a:noFill/>
            <a:ln w="9525">
              <a:noFill/>
              <a:miter lim="800000"/>
            </a:ln>
          </p:spPr>
          <p:txBody>
            <a:bodyPr>
              <a:spAutoFit/>
            </a:bodyPr>
            <a:lstStyle/>
            <a:p>
              <a:pPr>
                <a:buFont typeface="Arial" charset="0"/>
                <a:buNone/>
              </a:pPr>
              <a:r>
                <a:rPr lang="zh-CN" altLang="en-US" sz="2400" b="1">
                  <a:solidFill>
                    <a:srgbClr val="54A021"/>
                  </a:solidFill>
                  <a:latin typeface="Trebuchet MS" pitchFamily="34" charset="0"/>
                  <a:ea typeface="华文新魏" pitchFamily="2" charset="-122"/>
                  <a:sym typeface="华文新魏" pitchFamily="2" charset="-122"/>
                </a:rPr>
                <a:t>＞</a:t>
              </a:r>
              <a:endParaRPr lang="zh-CN" altLang="en-US" sz="2400" b="1">
                <a:solidFill>
                  <a:srgbClr val="54A021"/>
                </a:solidFill>
                <a:latin typeface="Trebuchet MS" pitchFamily="34" charset="0"/>
                <a:ea typeface="华文新魏" pitchFamily="2" charset="-122"/>
                <a:sym typeface="华文新魏" pitchFamily="2" charset="-122"/>
              </a:endParaRPr>
            </a:p>
          </p:txBody>
        </p:sp>
        <p:grpSp>
          <p:nvGrpSpPr>
            <p:cNvPr id="55314" name="Group 22"/>
            <p:cNvGrpSpPr/>
            <p:nvPr/>
          </p:nvGrpSpPr>
          <p:grpSpPr bwMode="auto">
            <a:xfrm>
              <a:off x="1458" y="2515293"/>
              <a:ext cx="1090315" cy="1090315"/>
              <a:chOff x="0" y="0"/>
              <a:chExt cx="1257300" cy="1257300"/>
            </a:xfrm>
          </p:grpSpPr>
          <p:sp>
            <p:nvSpPr>
              <p:cNvPr id="55315" name="椭圆 16"/>
              <p:cNvSpPr>
                <a:spLocks noChangeArrowheads="1"/>
              </p:cNvSpPr>
              <p:nvPr/>
            </p:nvSpPr>
            <p:spPr bwMode="auto">
              <a:xfrm>
                <a:off x="0" y="0"/>
                <a:ext cx="1257300" cy="1257300"/>
              </a:xfrm>
              <a:prstGeom prst="ellipse">
                <a:avLst/>
              </a:prstGeom>
              <a:noFill/>
              <a:ln w="50800" cap="rnd">
                <a:solidFill>
                  <a:srgbClr val="698E1B"/>
                </a:solidFill>
                <a:round/>
              </a:ln>
            </p:spPr>
            <p:txBody>
              <a:bodyPr anchor="ctr"/>
              <a:lstStyle/>
              <a:p>
                <a:pPr algn="ctr">
                  <a:buFont typeface="Arial" charset="0"/>
                  <a:buNone/>
                </a:pPr>
                <a:endParaRPr lang="zh-CN" altLang="zh-CN">
                  <a:solidFill>
                    <a:srgbClr val="FFFFFF"/>
                  </a:solidFill>
                  <a:latin typeface="华文新魏" pitchFamily="2" charset="-122"/>
                  <a:ea typeface="华文新魏" pitchFamily="2" charset="-122"/>
                  <a:sym typeface="华文新魏" pitchFamily="2" charset="-122"/>
                </a:endParaRPr>
              </a:p>
            </p:txBody>
          </p:sp>
          <p:sp>
            <p:nvSpPr>
              <p:cNvPr id="55316" name="文本框 33"/>
              <p:cNvSpPr>
                <a:spLocks noChangeArrowheads="1"/>
              </p:cNvSpPr>
              <p:nvPr/>
            </p:nvSpPr>
            <p:spPr bwMode="auto">
              <a:xfrm>
                <a:off x="224487" y="413079"/>
                <a:ext cx="930731" cy="532370"/>
              </a:xfrm>
              <a:prstGeom prst="rect">
                <a:avLst/>
              </a:prstGeom>
              <a:noFill/>
              <a:ln w="9525">
                <a:noFill/>
                <a:miter lim="800000"/>
              </a:ln>
            </p:spPr>
            <p:txBody>
              <a:bodyPr>
                <a:spAutoFit/>
              </a:bodyPr>
              <a:lstStyle/>
              <a:p>
                <a:pPr>
                  <a:buFont typeface="Arial" charset="0"/>
                  <a:buNone/>
                </a:pPr>
                <a:r>
                  <a:rPr lang="en-US" altLang="zh-CN" sz="2400">
                    <a:solidFill>
                      <a:schemeClr val="accent2"/>
                    </a:solidFill>
                    <a:latin typeface="Trebuchet MS" pitchFamily="34" charset="0"/>
                    <a:sym typeface="Trebuchet MS" pitchFamily="34" charset="0"/>
                  </a:rPr>
                  <a:t>40T</a:t>
                </a:r>
                <a:endParaRPr lang="zh-CN" altLang="en-US" sz="2400">
                  <a:solidFill>
                    <a:schemeClr val="accent2"/>
                  </a:solidFill>
                  <a:latin typeface="Trebuchet MS" pitchFamily="34" charset="0"/>
                  <a:ea typeface="华文新魏" pitchFamily="2" charset="-122"/>
                  <a:sym typeface="华文新魏" pitchFamily="2" charset="-122"/>
                </a:endParaRPr>
              </a:p>
            </p:txBody>
          </p:sp>
        </p:grpSp>
      </p:grpSp>
      <p:sp>
        <p:nvSpPr>
          <p:cNvPr id="55304" name="Freeform 5"/>
          <p:cNvSpPr>
            <a:spLocks noEditPoints="1" noChangeArrowheads="1"/>
          </p:cNvSpPr>
          <p:nvPr/>
        </p:nvSpPr>
        <p:spPr bwMode="auto">
          <a:xfrm>
            <a:off x="5815013" y="2489200"/>
            <a:ext cx="566737" cy="787400"/>
          </a:xfrm>
          <a:custGeom>
            <a:avLst/>
            <a:gdLst>
              <a:gd name="T0" fmla="*/ 2147483647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2147483647 h 207"/>
              <a:gd name="T14" fmla="*/ 2147483647 w 148"/>
              <a:gd name="T15" fmla="*/ 2147483647 h 207"/>
              <a:gd name="T16" fmla="*/ 2147483647 w 148"/>
              <a:gd name="T17" fmla="*/ 2147483647 h 207"/>
              <a:gd name="T18" fmla="*/ 2147483647 w 148"/>
              <a:gd name="T19" fmla="*/ 2147483647 h 207"/>
              <a:gd name="T20" fmla="*/ 2147483647 w 148"/>
              <a:gd name="T21" fmla="*/ 2147483647 h 207"/>
              <a:gd name="T22" fmla="*/ 2147483647 w 148"/>
              <a:gd name="T23" fmla="*/ 2147483647 h 207"/>
              <a:gd name="T24" fmla="*/ 2147483647 w 148"/>
              <a:gd name="T25" fmla="*/ 2147483647 h 207"/>
              <a:gd name="T26" fmla="*/ 2147483647 w 148"/>
              <a:gd name="T27" fmla="*/ 2147483647 h 207"/>
              <a:gd name="T28" fmla="*/ 2147483647 w 148"/>
              <a:gd name="T29" fmla="*/ 2147483647 h 207"/>
              <a:gd name="T30" fmla="*/ 2147483647 w 148"/>
              <a:gd name="T31" fmla="*/ 0 h 207"/>
              <a:gd name="T32" fmla="*/ 2147483647 w 148"/>
              <a:gd name="T33" fmla="*/ 2147483647 h 207"/>
              <a:gd name="T34" fmla="*/ 2147483647 w 148"/>
              <a:gd name="T35" fmla="*/ 2147483647 h 207"/>
              <a:gd name="T36" fmla="*/ 2147483647 w 148"/>
              <a:gd name="T37" fmla="*/ 2147483647 h 207"/>
              <a:gd name="T38" fmla="*/ 2147483647 w 148"/>
              <a:gd name="T39" fmla="*/ 2147483647 h 207"/>
              <a:gd name="T40" fmla="*/ 2147483647 w 148"/>
              <a:gd name="T41" fmla="*/ 2147483647 h 207"/>
              <a:gd name="T42" fmla="*/ 2147483647 w 148"/>
              <a:gd name="T43" fmla="*/ 2147483647 h 207"/>
              <a:gd name="T44" fmla="*/ 2147483647 w 148"/>
              <a:gd name="T45" fmla="*/ 2147483647 h 207"/>
              <a:gd name="T46" fmla="*/ 2147483647 w 148"/>
              <a:gd name="T47" fmla="*/ 2147483647 h 207"/>
              <a:gd name="T48" fmla="*/ 2147483647 w 148"/>
              <a:gd name="T49" fmla="*/ 2147483647 h 207"/>
              <a:gd name="T50" fmla="*/ 0 w 148"/>
              <a:gd name="T51" fmla="*/ 2147483647 h 207"/>
              <a:gd name="T52" fmla="*/ 0 w 148"/>
              <a:gd name="T53" fmla="*/ 2147483647 h 207"/>
              <a:gd name="T54" fmla="*/ 2147483647 w 148"/>
              <a:gd name="T55" fmla="*/ 2147483647 h 207"/>
              <a:gd name="T56" fmla="*/ 2147483647 w 148"/>
              <a:gd name="T57" fmla="*/ 2147483647 h 207"/>
              <a:gd name="T58" fmla="*/ 2147483647 w 148"/>
              <a:gd name="T59" fmla="*/ 2147483647 h 207"/>
              <a:gd name="T60" fmla="*/ 2147483647 w 148"/>
              <a:gd name="T61" fmla="*/ 2147483647 h 207"/>
              <a:gd name="T62" fmla="*/ 2147483647 w 148"/>
              <a:gd name="T63" fmla="*/ 2147483647 h 207"/>
              <a:gd name="T64" fmla="*/ 2147483647 w 148"/>
              <a:gd name="T65" fmla="*/ 2147483647 h 207"/>
              <a:gd name="T66" fmla="*/ 2147483647 w 148"/>
              <a:gd name="T67" fmla="*/ 2147483647 h 207"/>
              <a:gd name="T68" fmla="*/ 2147483647 w 148"/>
              <a:gd name="T69" fmla="*/ 2147483647 h 207"/>
              <a:gd name="T70" fmla="*/ 2147483647 w 148"/>
              <a:gd name="T71" fmla="*/ 2147483647 h 207"/>
              <a:gd name="T72" fmla="*/ 2147483647 w 148"/>
              <a:gd name="T73" fmla="*/ 2147483647 h 207"/>
              <a:gd name="T74" fmla="*/ 2147483647 w 148"/>
              <a:gd name="T75" fmla="*/ 2147483647 h 207"/>
              <a:gd name="T76" fmla="*/ 2147483647 w 148"/>
              <a:gd name="T77" fmla="*/ 2147483647 h 207"/>
              <a:gd name="T78" fmla="*/ 2147483647 w 148"/>
              <a:gd name="T79" fmla="*/ 2147483647 h 207"/>
              <a:gd name="T80" fmla="*/ 2147483647 w 148"/>
              <a:gd name="T81" fmla="*/ 2147483647 h 207"/>
              <a:gd name="T82" fmla="*/ 2147483647 w 148"/>
              <a:gd name="T83" fmla="*/ 2147483647 h 207"/>
              <a:gd name="T84" fmla="*/ 2147483647 w 148"/>
              <a:gd name="T85" fmla="*/ 2147483647 h 207"/>
              <a:gd name="T86" fmla="*/ 2147483647 w 148"/>
              <a:gd name="T87" fmla="*/ 2147483647 h 207"/>
              <a:gd name="T88" fmla="*/ 2147483647 w 148"/>
              <a:gd name="T89" fmla="*/ 2147483647 h 207"/>
              <a:gd name="T90" fmla="*/ 2147483647 w 148"/>
              <a:gd name="T91" fmla="*/ 2147483647 h 207"/>
              <a:gd name="T92" fmla="*/ 2147483647 w 148"/>
              <a:gd name="T93" fmla="*/ 2147483647 h 207"/>
              <a:gd name="T94" fmla="*/ 2147483647 w 148"/>
              <a:gd name="T95" fmla="*/ 2147483647 h 2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
              <a:gd name="T145" fmla="*/ 0 h 207"/>
              <a:gd name="T146" fmla="*/ 148 w 148"/>
              <a:gd name="T147" fmla="*/ 207 h 2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 h="207">
                <a:moveTo>
                  <a:pt x="148" y="122"/>
                </a:moveTo>
                <a:cubicBezTo>
                  <a:pt x="123" y="122"/>
                  <a:pt x="123" y="122"/>
                  <a:pt x="123" y="122"/>
                </a:cubicBezTo>
                <a:cubicBezTo>
                  <a:pt x="123" y="201"/>
                  <a:pt x="123" y="201"/>
                  <a:pt x="123" y="201"/>
                </a:cubicBezTo>
                <a:cubicBezTo>
                  <a:pt x="116" y="201"/>
                  <a:pt x="116" y="201"/>
                  <a:pt x="116" y="201"/>
                </a:cubicBezTo>
                <a:cubicBezTo>
                  <a:pt x="116" y="122"/>
                  <a:pt x="116" y="122"/>
                  <a:pt x="116" y="122"/>
                </a:cubicBezTo>
                <a:cubicBezTo>
                  <a:pt x="86" y="93"/>
                  <a:pt x="86" y="93"/>
                  <a:pt x="86" y="93"/>
                </a:cubicBezTo>
                <a:cubicBezTo>
                  <a:pt x="88" y="91"/>
                  <a:pt x="89" y="88"/>
                  <a:pt x="89" y="85"/>
                </a:cubicBezTo>
                <a:cubicBezTo>
                  <a:pt x="89" y="76"/>
                  <a:pt x="93" y="79"/>
                  <a:pt x="94" y="74"/>
                </a:cubicBezTo>
                <a:cubicBezTo>
                  <a:pt x="89" y="73"/>
                  <a:pt x="85" y="75"/>
                  <a:pt x="83" y="78"/>
                </a:cubicBezTo>
                <a:cubicBezTo>
                  <a:pt x="81" y="82"/>
                  <a:pt x="81" y="87"/>
                  <a:pt x="78" y="87"/>
                </a:cubicBezTo>
                <a:cubicBezTo>
                  <a:pt x="77" y="84"/>
                  <a:pt x="69" y="84"/>
                  <a:pt x="68" y="87"/>
                </a:cubicBezTo>
                <a:cubicBezTo>
                  <a:pt x="65" y="88"/>
                  <a:pt x="63" y="86"/>
                  <a:pt x="63" y="83"/>
                </a:cubicBezTo>
                <a:cubicBezTo>
                  <a:pt x="63" y="79"/>
                  <a:pt x="69" y="78"/>
                  <a:pt x="72" y="76"/>
                </a:cubicBezTo>
                <a:cubicBezTo>
                  <a:pt x="85" y="67"/>
                  <a:pt x="88" y="63"/>
                  <a:pt x="88" y="49"/>
                </a:cubicBezTo>
                <a:cubicBezTo>
                  <a:pt x="88" y="16"/>
                  <a:pt x="88" y="16"/>
                  <a:pt x="88" y="16"/>
                </a:cubicBezTo>
                <a:cubicBezTo>
                  <a:pt x="88" y="7"/>
                  <a:pt x="82" y="0"/>
                  <a:pt x="73" y="0"/>
                </a:cubicBezTo>
                <a:cubicBezTo>
                  <a:pt x="65" y="0"/>
                  <a:pt x="59" y="8"/>
                  <a:pt x="59" y="16"/>
                </a:cubicBezTo>
                <a:cubicBezTo>
                  <a:pt x="59" y="49"/>
                  <a:pt x="59" y="49"/>
                  <a:pt x="59" y="49"/>
                </a:cubicBezTo>
                <a:cubicBezTo>
                  <a:pt x="59" y="57"/>
                  <a:pt x="62" y="63"/>
                  <a:pt x="69" y="66"/>
                </a:cubicBezTo>
                <a:cubicBezTo>
                  <a:pt x="66" y="74"/>
                  <a:pt x="58" y="71"/>
                  <a:pt x="58" y="83"/>
                </a:cubicBezTo>
                <a:cubicBezTo>
                  <a:pt x="57" y="87"/>
                  <a:pt x="59" y="91"/>
                  <a:pt x="61" y="94"/>
                </a:cubicBezTo>
                <a:cubicBezTo>
                  <a:pt x="31" y="122"/>
                  <a:pt x="31" y="122"/>
                  <a:pt x="31" y="122"/>
                </a:cubicBezTo>
                <a:cubicBezTo>
                  <a:pt x="31" y="201"/>
                  <a:pt x="31" y="201"/>
                  <a:pt x="31" y="201"/>
                </a:cubicBezTo>
                <a:cubicBezTo>
                  <a:pt x="25" y="201"/>
                  <a:pt x="25" y="201"/>
                  <a:pt x="25" y="201"/>
                </a:cubicBezTo>
                <a:cubicBezTo>
                  <a:pt x="25" y="122"/>
                  <a:pt x="25" y="122"/>
                  <a:pt x="25" y="122"/>
                </a:cubicBezTo>
                <a:cubicBezTo>
                  <a:pt x="0" y="122"/>
                  <a:pt x="0" y="122"/>
                  <a:pt x="0" y="122"/>
                </a:cubicBezTo>
                <a:cubicBezTo>
                  <a:pt x="0" y="201"/>
                  <a:pt x="0" y="201"/>
                  <a:pt x="0" y="201"/>
                </a:cubicBezTo>
                <a:cubicBezTo>
                  <a:pt x="25" y="201"/>
                  <a:pt x="25" y="201"/>
                  <a:pt x="25" y="201"/>
                </a:cubicBezTo>
                <a:cubicBezTo>
                  <a:pt x="25" y="207"/>
                  <a:pt x="25" y="207"/>
                  <a:pt x="25" y="207"/>
                </a:cubicBezTo>
                <a:cubicBezTo>
                  <a:pt x="32" y="207"/>
                  <a:pt x="32" y="207"/>
                  <a:pt x="32" y="207"/>
                </a:cubicBezTo>
                <a:cubicBezTo>
                  <a:pt x="32" y="201"/>
                  <a:pt x="32" y="201"/>
                  <a:pt x="32" y="201"/>
                </a:cubicBezTo>
                <a:cubicBezTo>
                  <a:pt x="116" y="201"/>
                  <a:pt x="116" y="201"/>
                  <a:pt x="116" y="201"/>
                </a:cubicBezTo>
                <a:cubicBezTo>
                  <a:pt x="116" y="207"/>
                  <a:pt x="116" y="207"/>
                  <a:pt x="116" y="207"/>
                </a:cubicBezTo>
                <a:cubicBezTo>
                  <a:pt x="123" y="207"/>
                  <a:pt x="123" y="207"/>
                  <a:pt x="123" y="207"/>
                </a:cubicBezTo>
                <a:cubicBezTo>
                  <a:pt x="123" y="201"/>
                  <a:pt x="123" y="201"/>
                  <a:pt x="123" y="201"/>
                </a:cubicBezTo>
                <a:cubicBezTo>
                  <a:pt x="148" y="201"/>
                  <a:pt x="148" y="201"/>
                  <a:pt x="148" y="201"/>
                </a:cubicBezTo>
                <a:lnTo>
                  <a:pt x="148" y="122"/>
                </a:lnTo>
                <a:close/>
                <a:moveTo>
                  <a:pt x="65" y="50"/>
                </a:moveTo>
                <a:cubicBezTo>
                  <a:pt x="65" y="46"/>
                  <a:pt x="68" y="42"/>
                  <a:pt x="73" y="42"/>
                </a:cubicBezTo>
                <a:cubicBezTo>
                  <a:pt x="78" y="42"/>
                  <a:pt x="82" y="46"/>
                  <a:pt x="82" y="50"/>
                </a:cubicBezTo>
                <a:cubicBezTo>
                  <a:pt x="82" y="55"/>
                  <a:pt x="78" y="59"/>
                  <a:pt x="73" y="59"/>
                </a:cubicBezTo>
                <a:cubicBezTo>
                  <a:pt x="68" y="59"/>
                  <a:pt x="65" y="55"/>
                  <a:pt x="65" y="50"/>
                </a:cubicBezTo>
                <a:close/>
                <a:moveTo>
                  <a:pt x="42" y="122"/>
                </a:moveTo>
                <a:cubicBezTo>
                  <a:pt x="67" y="99"/>
                  <a:pt x="67" y="99"/>
                  <a:pt x="67" y="99"/>
                </a:cubicBezTo>
                <a:cubicBezTo>
                  <a:pt x="69" y="100"/>
                  <a:pt x="71" y="101"/>
                  <a:pt x="73" y="101"/>
                </a:cubicBezTo>
                <a:cubicBezTo>
                  <a:pt x="76" y="101"/>
                  <a:pt x="79" y="100"/>
                  <a:pt x="82" y="99"/>
                </a:cubicBezTo>
                <a:cubicBezTo>
                  <a:pt x="106" y="122"/>
                  <a:pt x="106" y="122"/>
                  <a:pt x="106" y="122"/>
                </a:cubicBezTo>
                <a:lnTo>
                  <a:pt x="42" y="122"/>
                </a:lnTo>
                <a:close/>
              </a:path>
            </a:pathLst>
          </a:custGeom>
          <a:solidFill>
            <a:schemeClr val="accent2"/>
          </a:solidFill>
          <a:ln w="9525">
            <a:noFill/>
            <a:miter lim="800000"/>
          </a:ln>
        </p:spPr>
        <p:txBody>
          <a:bodyPr/>
          <a:lstStyle/>
          <a:p>
            <a:endParaRPr lang="zh-CN" altLang="en-US"/>
          </a:p>
        </p:txBody>
      </p:sp>
      <p:sp>
        <p:nvSpPr>
          <p:cNvPr id="55305" name="Freeform 5"/>
          <p:cNvSpPr>
            <a:spLocks noEditPoints="1" noChangeArrowheads="1"/>
          </p:cNvSpPr>
          <p:nvPr/>
        </p:nvSpPr>
        <p:spPr bwMode="auto">
          <a:xfrm>
            <a:off x="5776913" y="3678238"/>
            <a:ext cx="566737" cy="787400"/>
          </a:xfrm>
          <a:custGeom>
            <a:avLst/>
            <a:gdLst>
              <a:gd name="T0" fmla="*/ 2147483647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2147483647 h 207"/>
              <a:gd name="T14" fmla="*/ 2147483647 w 148"/>
              <a:gd name="T15" fmla="*/ 2147483647 h 207"/>
              <a:gd name="T16" fmla="*/ 2147483647 w 148"/>
              <a:gd name="T17" fmla="*/ 2147483647 h 207"/>
              <a:gd name="T18" fmla="*/ 2147483647 w 148"/>
              <a:gd name="T19" fmla="*/ 2147483647 h 207"/>
              <a:gd name="T20" fmla="*/ 2147483647 w 148"/>
              <a:gd name="T21" fmla="*/ 2147483647 h 207"/>
              <a:gd name="T22" fmla="*/ 2147483647 w 148"/>
              <a:gd name="T23" fmla="*/ 2147483647 h 207"/>
              <a:gd name="T24" fmla="*/ 2147483647 w 148"/>
              <a:gd name="T25" fmla="*/ 2147483647 h 207"/>
              <a:gd name="T26" fmla="*/ 2147483647 w 148"/>
              <a:gd name="T27" fmla="*/ 2147483647 h 207"/>
              <a:gd name="T28" fmla="*/ 2147483647 w 148"/>
              <a:gd name="T29" fmla="*/ 2147483647 h 207"/>
              <a:gd name="T30" fmla="*/ 2147483647 w 148"/>
              <a:gd name="T31" fmla="*/ 0 h 207"/>
              <a:gd name="T32" fmla="*/ 2147483647 w 148"/>
              <a:gd name="T33" fmla="*/ 2147483647 h 207"/>
              <a:gd name="T34" fmla="*/ 2147483647 w 148"/>
              <a:gd name="T35" fmla="*/ 2147483647 h 207"/>
              <a:gd name="T36" fmla="*/ 2147483647 w 148"/>
              <a:gd name="T37" fmla="*/ 2147483647 h 207"/>
              <a:gd name="T38" fmla="*/ 2147483647 w 148"/>
              <a:gd name="T39" fmla="*/ 2147483647 h 207"/>
              <a:gd name="T40" fmla="*/ 2147483647 w 148"/>
              <a:gd name="T41" fmla="*/ 2147483647 h 207"/>
              <a:gd name="T42" fmla="*/ 2147483647 w 148"/>
              <a:gd name="T43" fmla="*/ 2147483647 h 207"/>
              <a:gd name="T44" fmla="*/ 2147483647 w 148"/>
              <a:gd name="T45" fmla="*/ 2147483647 h 207"/>
              <a:gd name="T46" fmla="*/ 2147483647 w 148"/>
              <a:gd name="T47" fmla="*/ 2147483647 h 207"/>
              <a:gd name="T48" fmla="*/ 2147483647 w 148"/>
              <a:gd name="T49" fmla="*/ 2147483647 h 207"/>
              <a:gd name="T50" fmla="*/ 0 w 148"/>
              <a:gd name="T51" fmla="*/ 2147483647 h 207"/>
              <a:gd name="T52" fmla="*/ 0 w 148"/>
              <a:gd name="T53" fmla="*/ 2147483647 h 207"/>
              <a:gd name="T54" fmla="*/ 2147483647 w 148"/>
              <a:gd name="T55" fmla="*/ 2147483647 h 207"/>
              <a:gd name="T56" fmla="*/ 2147483647 w 148"/>
              <a:gd name="T57" fmla="*/ 2147483647 h 207"/>
              <a:gd name="T58" fmla="*/ 2147483647 w 148"/>
              <a:gd name="T59" fmla="*/ 2147483647 h 207"/>
              <a:gd name="T60" fmla="*/ 2147483647 w 148"/>
              <a:gd name="T61" fmla="*/ 2147483647 h 207"/>
              <a:gd name="T62" fmla="*/ 2147483647 w 148"/>
              <a:gd name="T63" fmla="*/ 2147483647 h 207"/>
              <a:gd name="T64" fmla="*/ 2147483647 w 148"/>
              <a:gd name="T65" fmla="*/ 2147483647 h 207"/>
              <a:gd name="T66" fmla="*/ 2147483647 w 148"/>
              <a:gd name="T67" fmla="*/ 2147483647 h 207"/>
              <a:gd name="T68" fmla="*/ 2147483647 w 148"/>
              <a:gd name="T69" fmla="*/ 2147483647 h 207"/>
              <a:gd name="T70" fmla="*/ 2147483647 w 148"/>
              <a:gd name="T71" fmla="*/ 2147483647 h 207"/>
              <a:gd name="T72" fmla="*/ 2147483647 w 148"/>
              <a:gd name="T73" fmla="*/ 2147483647 h 207"/>
              <a:gd name="T74" fmla="*/ 2147483647 w 148"/>
              <a:gd name="T75" fmla="*/ 2147483647 h 207"/>
              <a:gd name="T76" fmla="*/ 2147483647 w 148"/>
              <a:gd name="T77" fmla="*/ 2147483647 h 207"/>
              <a:gd name="T78" fmla="*/ 2147483647 w 148"/>
              <a:gd name="T79" fmla="*/ 2147483647 h 207"/>
              <a:gd name="T80" fmla="*/ 2147483647 w 148"/>
              <a:gd name="T81" fmla="*/ 2147483647 h 207"/>
              <a:gd name="T82" fmla="*/ 2147483647 w 148"/>
              <a:gd name="T83" fmla="*/ 2147483647 h 207"/>
              <a:gd name="T84" fmla="*/ 2147483647 w 148"/>
              <a:gd name="T85" fmla="*/ 2147483647 h 207"/>
              <a:gd name="T86" fmla="*/ 2147483647 w 148"/>
              <a:gd name="T87" fmla="*/ 2147483647 h 207"/>
              <a:gd name="T88" fmla="*/ 2147483647 w 148"/>
              <a:gd name="T89" fmla="*/ 2147483647 h 207"/>
              <a:gd name="T90" fmla="*/ 2147483647 w 148"/>
              <a:gd name="T91" fmla="*/ 2147483647 h 207"/>
              <a:gd name="T92" fmla="*/ 2147483647 w 148"/>
              <a:gd name="T93" fmla="*/ 2147483647 h 207"/>
              <a:gd name="T94" fmla="*/ 2147483647 w 148"/>
              <a:gd name="T95" fmla="*/ 2147483647 h 2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
              <a:gd name="T145" fmla="*/ 0 h 207"/>
              <a:gd name="T146" fmla="*/ 148 w 148"/>
              <a:gd name="T147" fmla="*/ 207 h 2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 h="207">
                <a:moveTo>
                  <a:pt x="148" y="122"/>
                </a:moveTo>
                <a:cubicBezTo>
                  <a:pt x="123" y="122"/>
                  <a:pt x="123" y="122"/>
                  <a:pt x="123" y="122"/>
                </a:cubicBezTo>
                <a:cubicBezTo>
                  <a:pt x="123" y="201"/>
                  <a:pt x="123" y="201"/>
                  <a:pt x="123" y="201"/>
                </a:cubicBezTo>
                <a:cubicBezTo>
                  <a:pt x="116" y="201"/>
                  <a:pt x="116" y="201"/>
                  <a:pt x="116" y="201"/>
                </a:cubicBezTo>
                <a:cubicBezTo>
                  <a:pt x="116" y="122"/>
                  <a:pt x="116" y="122"/>
                  <a:pt x="116" y="122"/>
                </a:cubicBezTo>
                <a:cubicBezTo>
                  <a:pt x="86" y="93"/>
                  <a:pt x="86" y="93"/>
                  <a:pt x="86" y="93"/>
                </a:cubicBezTo>
                <a:cubicBezTo>
                  <a:pt x="88" y="91"/>
                  <a:pt x="89" y="88"/>
                  <a:pt x="89" y="85"/>
                </a:cubicBezTo>
                <a:cubicBezTo>
                  <a:pt x="89" y="76"/>
                  <a:pt x="93" y="79"/>
                  <a:pt x="94" y="74"/>
                </a:cubicBezTo>
                <a:cubicBezTo>
                  <a:pt x="89" y="73"/>
                  <a:pt x="85" y="75"/>
                  <a:pt x="83" y="78"/>
                </a:cubicBezTo>
                <a:cubicBezTo>
                  <a:pt x="81" y="82"/>
                  <a:pt x="81" y="87"/>
                  <a:pt x="78" y="87"/>
                </a:cubicBezTo>
                <a:cubicBezTo>
                  <a:pt x="77" y="84"/>
                  <a:pt x="69" y="84"/>
                  <a:pt x="68" y="87"/>
                </a:cubicBezTo>
                <a:cubicBezTo>
                  <a:pt x="65" y="88"/>
                  <a:pt x="63" y="86"/>
                  <a:pt x="63" y="83"/>
                </a:cubicBezTo>
                <a:cubicBezTo>
                  <a:pt x="63" y="79"/>
                  <a:pt x="69" y="78"/>
                  <a:pt x="72" y="76"/>
                </a:cubicBezTo>
                <a:cubicBezTo>
                  <a:pt x="85" y="67"/>
                  <a:pt x="88" y="63"/>
                  <a:pt x="88" y="49"/>
                </a:cubicBezTo>
                <a:cubicBezTo>
                  <a:pt x="88" y="16"/>
                  <a:pt x="88" y="16"/>
                  <a:pt x="88" y="16"/>
                </a:cubicBezTo>
                <a:cubicBezTo>
                  <a:pt x="88" y="7"/>
                  <a:pt x="82" y="0"/>
                  <a:pt x="73" y="0"/>
                </a:cubicBezTo>
                <a:cubicBezTo>
                  <a:pt x="65" y="0"/>
                  <a:pt x="59" y="8"/>
                  <a:pt x="59" y="16"/>
                </a:cubicBezTo>
                <a:cubicBezTo>
                  <a:pt x="59" y="49"/>
                  <a:pt x="59" y="49"/>
                  <a:pt x="59" y="49"/>
                </a:cubicBezTo>
                <a:cubicBezTo>
                  <a:pt x="59" y="57"/>
                  <a:pt x="62" y="63"/>
                  <a:pt x="69" y="66"/>
                </a:cubicBezTo>
                <a:cubicBezTo>
                  <a:pt x="66" y="74"/>
                  <a:pt x="58" y="71"/>
                  <a:pt x="58" y="83"/>
                </a:cubicBezTo>
                <a:cubicBezTo>
                  <a:pt x="57" y="87"/>
                  <a:pt x="59" y="91"/>
                  <a:pt x="61" y="94"/>
                </a:cubicBezTo>
                <a:cubicBezTo>
                  <a:pt x="31" y="122"/>
                  <a:pt x="31" y="122"/>
                  <a:pt x="31" y="122"/>
                </a:cubicBezTo>
                <a:cubicBezTo>
                  <a:pt x="31" y="201"/>
                  <a:pt x="31" y="201"/>
                  <a:pt x="31" y="201"/>
                </a:cubicBezTo>
                <a:cubicBezTo>
                  <a:pt x="25" y="201"/>
                  <a:pt x="25" y="201"/>
                  <a:pt x="25" y="201"/>
                </a:cubicBezTo>
                <a:cubicBezTo>
                  <a:pt x="25" y="122"/>
                  <a:pt x="25" y="122"/>
                  <a:pt x="25" y="122"/>
                </a:cubicBezTo>
                <a:cubicBezTo>
                  <a:pt x="0" y="122"/>
                  <a:pt x="0" y="122"/>
                  <a:pt x="0" y="122"/>
                </a:cubicBezTo>
                <a:cubicBezTo>
                  <a:pt x="0" y="201"/>
                  <a:pt x="0" y="201"/>
                  <a:pt x="0" y="201"/>
                </a:cubicBezTo>
                <a:cubicBezTo>
                  <a:pt x="25" y="201"/>
                  <a:pt x="25" y="201"/>
                  <a:pt x="25" y="201"/>
                </a:cubicBezTo>
                <a:cubicBezTo>
                  <a:pt x="25" y="207"/>
                  <a:pt x="25" y="207"/>
                  <a:pt x="25" y="207"/>
                </a:cubicBezTo>
                <a:cubicBezTo>
                  <a:pt x="32" y="207"/>
                  <a:pt x="32" y="207"/>
                  <a:pt x="32" y="207"/>
                </a:cubicBezTo>
                <a:cubicBezTo>
                  <a:pt x="32" y="201"/>
                  <a:pt x="32" y="201"/>
                  <a:pt x="32" y="201"/>
                </a:cubicBezTo>
                <a:cubicBezTo>
                  <a:pt x="116" y="201"/>
                  <a:pt x="116" y="201"/>
                  <a:pt x="116" y="201"/>
                </a:cubicBezTo>
                <a:cubicBezTo>
                  <a:pt x="116" y="207"/>
                  <a:pt x="116" y="207"/>
                  <a:pt x="116" y="207"/>
                </a:cubicBezTo>
                <a:cubicBezTo>
                  <a:pt x="123" y="207"/>
                  <a:pt x="123" y="207"/>
                  <a:pt x="123" y="207"/>
                </a:cubicBezTo>
                <a:cubicBezTo>
                  <a:pt x="123" y="201"/>
                  <a:pt x="123" y="201"/>
                  <a:pt x="123" y="201"/>
                </a:cubicBezTo>
                <a:cubicBezTo>
                  <a:pt x="148" y="201"/>
                  <a:pt x="148" y="201"/>
                  <a:pt x="148" y="201"/>
                </a:cubicBezTo>
                <a:lnTo>
                  <a:pt x="148" y="122"/>
                </a:lnTo>
                <a:close/>
                <a:moveTo>
                  <a:pt x="65" y="50"/>
                </a:moveTo>
                <a:cubicBezTo>
                  <a:pt x="65" y="46"/>
                  <a:pt x="68" y="42"/>
                  <a:pt x="73" y="42"/>
                </a:cubicBezTo>
                <a:cubicBezTo>
                  <a:pt x="78" y="42"/>
                  <a:pt x="82" y="46"/>
                  <a:pt x="82" y="50"/>
                </a:cubicBezTo>
                <a:cubicBezTo>
                  <a:pt x="82" y="55"/>
                  <a:pt x="78" y="59"/>
                  <a:pt x="73" y="59"/>
                </a:cubicBezTo>
                <a:cubicBezTo>
                  <a:pt x="68" y="59"/>
                  <a:pt x="65" y="55"/>
                  <a:pt x="65" y="50"/>
                </a:cubicBezTo>
                <a:close/>
                <a:moveTo>
                  <a:pt x="42" y="122"/>
                </a:moveTo>
                <a:cubicBezTo>
                  <a:pt x="67" y="99"/>
                  <a:pt x="67" y="99"/>
                  <a:pt x="67" y="99"/>
                </a:cubicBezTo>
                <a:cubicBezTo>
                  <a:pt x="69" y="100"/>
                  <a:pt x="71" y="101"/>
                  <a:pt x="73" y="101"/>
                </a:cubicBezTo>
                <a:cubicBezTo>
                  <a:pt x="76" y="101"/>
                  <a:pt x="79" y="100"/>
                  <a:pt x="82" y="99"/>
                </a:cubicBezTo>
                <a:cubicBezTo>
                  <a:pt x="106" y="122"/>
                  <a:pt x="106" y="122"/>
                  <a:pt x="106" y="122"/>
                </a:cubicBezTo>
                <a:lnTo>
                  <a:pt x="42" y="122"/>
                </a:lnTo>
                <a:close/>
              </a:path>
            </a:pathLst>
          </a:custGeom>
          <a:solidFill>
            <a:schemeClr val="accent2"/>
          </a:solidFill>
          <a:ln w="9525">
            <a:noFill/>
            <a:miter lim="800000"/>
          </a:ln>
        </p:spPr>
        <p:txBody>
          <a:bodyPr/>
          <a:lstStyle/>
          <a:p>
            <a:endParaRPr lang="zh-CN" altLang="en-US"/>
          </a:p>
        </p:txBody>
      </p:sp>
      <p:sp>
        <p:nvSpPr>
          <p:cNvPr id="55306" name="Freeform 5"/>
          <p:cNvSpPr>
            <a:spLocks noEditPoints="1" noChangeArrowheads="1"/>
          </p:cNvSpPr>
          <p:nvPr/>
        </p:nvSpPr>
        <p:spPr bwMode="auto">
          <a:xfrm>
            <a:off x="5794375" y="4903788"/>
            <a:ext cx="566738" cy="787400"/>
          </a:xfrm>
          <a:custGeom>
            <a:avLst/>
            <a:gdLst>
              <a:gd name="T0" fmla="*/ 2147483647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2147483647 h 207"/>
              <a:gd name="T14" fmla="*/ 2147483647 w 148"/>
              <a:gd name="T15" fmla="*/ 2147483647 h 207"/>
              <a:gd name="T16" fmla="*/ 2147483647 w 148"/>
              <a:gd name="T17" fmla="*/ 2147483647 h 207"/>
              <a:gd name="T18" fmla="*/ 2147483647 w 148"/>
              <a:gd name="T19" fmla="*/ 2147483647 h 207"/>
              <a:gd name="T20" fmla="*/ 2147483647 w 148"/>
              <a:gd name="T21" fmla="*/ 2147483647 h 207"/>
              <a:gd name="T22" fmla="*/ 2147483647 w 148"/>
              <a:gd name="T23" fmla="*/ 2147483647 h 207"/>
              <a:gd name="T24" fmla="*/ 2147483647 w 148"/>
              <a:gd name="T25" fmla="*/ 2147483647 h 207"/>
              <a:gd name="T26" fmla="*/ 2147483647 w 148"/>
              <a:gd name="T27" fmla="*/ 2147483647 h 207"/>
              <a:gd name="T28" fmla="*/ 2147483647 w 148"/>
              <a:gd name="T29" fmla="*/ 2147483647 h 207"/>
              <a:gd name="T30" fmla="*/ 2147483647 w 148"/>
              <a:gd name="T31" fmla="*/ 0 h 207"/>
              <a:gd name="T32" fmla="*/ 2147483647 w 148"/>
              <a:gd name="T33" fmla="*/ 2147483647 h 207"/>
              <a:gd name="T34" fmla="*/ 2147483647 w 148"/>
              <a:gd name="T35" fmla="*/ 2147483647 h 207"/>
              <a:gd name="T36" fmla="*/ 2147483647 w 148"/>
              <a:gd name="T37" fmla="*/ 2147483647 h 207"/>
              <a:gd name="T38" fmla="*/ 2147483647 w 148"/>
              <a:gd name="T39" fmla="*/ 2147483647 h 207"/>
              <a:gd name="T40" fmla="*/ 2147483647 w 148"/>
              <a:gd name="T41" fmla="*/ 2147483647 h 207"/>
              <a:gd name="T42" fmla="*/ 2147483647 w 148"/>
              <a:gd name="T43" fmla="*/ 2147483647 h 207"/>
              <a:gd name="T44" fmla="*/ 2147483647 w 148"/>
              <a:gd name="T45" fmla="*/ 2147483647 h 207"/>
              <a:gd name="T46" fmla="*/ 2147483647 w 148"/>
              <a:gd name="T47" fmla="*/ 2147483647 h 207"/>
              <a:gd name="T48" fmla="*/ 2147483647 w 148"/>
              <a:gd name="T49" fmla="*/ 2147483647 h 207"/>
              <a:gd name="T50" fmla="*/ 0 w 148"/>
              <a:gd name="T51" fmla="*/ 2147483647 h 207"/>
              <a:gd name="T52" fmla="*/ 0 w 148"/>
              <a:gd name="T53" fmla="*/ 2147483647 h 207"/>
              <a:gd name="T54" fmla="*/ 2147483647 w 148"/>
              <a:gd name="T55" fmla="*/ 2147483647 h 207"/>
              <a:gd name="T56" fmla="*/ 2147483647 w 148"/>
              <a:gd name="T57" fmla="*/ 2147483647 h 207"/>
              <a:gd name="T58" fmla="*/ 2147483647 w 148"/>
              <a:gd name="T59" fmla="*/ 2147483647 h 207"/>
              <a:gd name="T60" fmla="*/ 2147483647 w 148"/>
              <a:gd name="T61" fmla="*/ 2147483647 h 207"/>
              <a:gd name="T62" fmla="*/ 2147483647 w 148"/>
              <a:gd name="T63" fmla="*/ 2147483647 h 207"/>
              <a:gd name="T64" fmla="*/ 2147483647 w 148"/>
              <a:gd name="T65" fmla="*/ 2147483647 h 207"/>
              <a:gd name="T66" fmla="*/ 2147483647 w 148"/>
              <a:gd name="T67" fmla="*/ 2147483647 h 207"/>
              <a:gd name="T68" fmla="*/ 2147483647 w 148"/>
              <a:gd name="T69" fmla="*/ 2147483647 h 207"/>
              <a:gd name="T70" fmla="*/ 2147483647 w 148"/>
              <a:gd name="T71" fmla="*/ 2147483647 h 207"/>
              <a:gd name="T72" fmla="*/ 2147483647 w 148"/>
              <a:gd name="T73" fmla="*/ 2147483647 h 207"/>
              <a:gd name="T74" fmla="*/ 2147483647 w 148"/>
              <a:gd name="T75" fmla="*/ 2147483647 h 207"/>
              <a:gd name="T76" fmla="*/ 2147483647 w 148"/>
              <a:gd name="T77" fmla="*/ 2147483647 h 207"/>
              <a:gd name="T78" fmla="*/ 2147483647 w 148"/>
              <a:gd name="T79" fmla="*/ 2147483647 h 207"/>
              <a:gd name="T80" fmla="*/ 2147483647 w 148"/>
              <a:gd name="T81" fmla="*/ 2147483647 h 207"/>
              <a:gd name="T82" fmla="*/ 2147483647 w 148"/>
              <a:gd name="T83" fmla="*/ 2147483647 h 207"/>
              <a:gd name="T84" fmla="*/ 2147483647 w 148"/>
              <a:gd name="T85" fmla="*/ 2147483647 h 207"/>
              <a:gd name="T86" fmla="*/ 2147483647 w 148"/>
              <a:gd name="T87" fmla="*/ 2147483647 h 207"/>
              <a:gd name="T88" fmla="*/ 2147483647 w 148"/>
              <a:gd name="T89" fmla="*/ 2147483647 h 207"/>
              <a:gd name="T90" fmla="*/ 2147483647 w 148"/>
              <a:gd name="T91" fmla="*/ 2147483647 h 207"/>
              <a:gd name="T92" fmla="*/ 2147483647 w 148"/>
              <a:gd name="T93" fmla="*/ 2147483647 h 207"/>
              <a:gd name="T94" fmla="*/ 2147483647 w 148"/>
              <a:gd name="T95" fmla="*/ 2147483647 h 2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
              <a:gd name="T145" fmla="*/ 0 h 207"/>
              <a:gd name="T146" fmla="*/ 148 w 148"/>
              <a:gd name="T147" fmla="*/ 207 h 2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 h="207">
                <a:moveTo>
                  <a:pt x="148" y="122"/>
                </a:moveTo>
                <a:cubicBezTo>
                  <a:pt x="123" y="122"/>
                  <a:pt x="123" y="122"/>
                  <a:pt x="123" y="122"/>
                </a:cubicBezTo>
                <a:cubicBezTo>
                  <a:pt x="123" y="201"/>
                  <a:pt x="123" y="201"/>
                  <a:pt x="123" y="201"/>
                </a:cubicBezTo>
                <a:cubicBezTo>
                  <a:pt x="116" y="201"/>
                  <a:pt x="116" y="201"/>
                  <a:pt x="116" y="201"/>
                </a:cubicBezTo>
                <a:cubicBezTo>
                  <a:pt x="116" y="122"/>
                  <a:pt x="116" y="122"/>
                  <a:pt x="116" y="122"/>
                </a:cubicBezTo>
                <a:cubicBezTo>
                  <a:pt x="86" y="93"/>
                  <a:pt x="86" y="93"/>
                  <a:pt x="86" y="93"/>
                </a:cubicBezTo>
                <a:cubicBezTo>
                  <a:pt x="88" y="91"/>
                  <a:pt x="89" y="88"/>
                  <a:pt x="89" y="85"/>
                </a:cubicBezTo>
                <a:cubicBezTo>
                  <a:pt x="89" y="76"/>
                  <a:pt x="93" y="79"/>
                  <a:pt x="94" y="74"/>
                </a:cubicBezTo>
                <a:cubicBezTo>
                  <a:pt x="89" y="73"/>
                  <a:pt x="85" y="75"/>
                  <a:pt x="83" y="78"/>
                </a:cubicBezTo>
                <a:cubicBezTo>
                  <a:pt x="81" y="82"/>
                  <a:pt x="81" y="87"/>
                  <a:pt x="78" y="87"/>
                </a:cubicBezTo>
                <a:cubicBezTo>
                  <a:pt x="77" y="84"/>
                  <a:pt x="69" y="84"/>
                  <a:pt x="68" y="87"/>
                </a:cubicBezTo>
                <a:cubicBezTo>
                  <a:pt x="65" y="88"/>
                  <a:pt x="63" y="86"/>
                  <a:pt x="63" y="83"/>
                </a:cubicBezTo>
                <a:cubicBezTo>
                  <a:pt x="63" y="79"/>
                  <a:pt x="69" y="78"/>
                  <a:pt x="72" y="76"/>
                </a:cubicBezTo>
                <a:cubicBezTo>
                  <a:pt x="85" y="67"/>
                  <a:pt x="88" y="63"/>
                  <a:pt x="88" y="49"/>
                </a:cubicBezTo>
                <a:cubicBezTo>
                  <a:pt x="88" y="16"/>
                  <a:pt x="88" y="16"/>
                  <a:pt x="88" y="16"/>
                </a:cubicBezTo>
                <a:cubicBezTo>
                  <a:pt x="88" y="7"/>
                  <a:pt x="82" y="0"/>
                  <a:pt x="73" y="0"/>
                </a:cubicBezTo>
                <a:cubicBezTo>
                  <a:pt x="65" y="0"/>
                  <a:pt x="59" y="8"/>
                  <a:pt x="59" y="16"/>
                </a:cubicBezTo>
                <a:cubicBezTo>
                  <a:pt x="59" y="49"/>
                  <a:pt x="59" y="49"/>
                  <a:pt x="59" y="49"/>
                </a:cubicBezTo>
                <a:cubicBezTo>
                  <a:pt x="59" y="57"/>
                  <a:pt x="62" y="63"/>
                  <a:pt x="69" y="66"/>
                </a:cubicBezTo>
                <a:cubicBezTo>
                  <a:pt x="66" y="74"/>
                  <a:pt x="58" y="71"/>
                  <a:pt x="58" y="83"/>
                </a:cubicBezTo>
                <a:cubicBezTo>
                  <a:pt x="57" y="87"/>
                  <a:pt x="59" y="91"/>
                  <a:pt x="61" y="94"/>
                </a:cubicBezTo>
                <a:cubicBezTo>
                  <a:pt x="31" y="122"/>
                  <a:pt x="31" y="122"/>
                  <a:pt x="31" y="122"/>
                </a:cubicBezTo>
                <a:cubicBezTo>
                  <a:pt x="31" y="201"/>
                  <a:pt x="31" y="201"/>
                  <a:pt x="31" y="201"/>
                </a:cubicBezTo>
                <a:cubicBezTo>
                  <a:pt x="25" y="201"/>
                  <a:pt x="25" y="201"/>
                  <a:pt x="25" y="201"/>
                </a:cubicBezTo>
                <a:cubicBezTo>
                  <a:pt x="25" y="122"/>
                  <a:pt x="25" y="122"/>
                  <a:pt x="25" y="122"/>
                </a:cubicBezTo>
                <a:cubicBezTo>
                  <a:pt x="0" y="122"/>
                  <a:pt x="0" y="122"/>
                  <a:pt x="0" y="122"/>
                </a:cubicBezTo>
                <a:cubicBezTo>
                  <a:pt x="0" y="201"/>
                  <a:pt x="0" y="201"/>
                  <a:pt x="0" y="201"/>
                </a:cubicBezTo>
                <a:cubicBezTo>
                  <a:pt x="25" y="201"/>
                  <a:pt x="25" y="201"/>
                  <a:pt x="25" y="201"/>
                </a:cubicBezTo>
                <a:cubicBezTo>
                  <a:pt x="25" y="207"/>
                  <a:pt x="25" y="207"/>
                  <a:pt x="25" y="207"/>
                </a:cubicBezTo>
                <a:cubicBezTo>
                  <a:pt x="32" y="207"/>
                  <a:pt x="32" y="207"/>
                  <a:pt x="32" y="207"/>
                </a:cubicBezTo>
                <a:cubicBezTo>
                  <a:pt x="32" y="201"/>
                  <a:pt x="32" y="201"/>
                  <a:pt x="32" y="201"/>
                </a:cubicBezTo>
                <a:cubicBezTo>
                  <a:pt x="116" y="201"/>
                  <a:pt x="116" y="201"/>
                  <a:pt x="116" y="201"/>
                </a:cubicBezTo>
                <a:cubicBezTo>
                  <a:pt x="116" y="207"/>
                  <a:pt x="116" y="207"/>
                  <a:pt x="116" y="207"/>
                </a:cubicBezTo>
                <a:cubicBezTo>
                  <a:pt x="123" y="207"/>
                  <a:pt x="123" y="207"/>
                  <a:pt x="123" y="207"/>
                </a:cubicBezTo>
                <a:cubicBezTo>
                  <a:pt x="123" y="201"/>
                  <a:pt x="123" y="201"/>
                  <a:pt x="123" y="201"/>
                </a:cubicBezTo>
                <a:cubicBezTo>
                  <a:pt x="148" y="201"/>
                  <a:pt x="148" y="201"/>
                  <a:pt x="148" y="201"/>
                </a:cubicBezTo>
                <a:lnTo>
                  <a:pt x="148" y="122"/>
                </a:lnTo>
                <a:close/>
                <a:moveTo>
                  <a:pt x="65" y="50"/>
                </a:moveTo>
                <a:cubicBezTo>
                  <a:pt x="65" y="46"/>
                  <a:pt x="68" y="42"/>
                  <a:pt x="73" y="42"/>
                </a:cubicBezTo>
                <a:cubicBezTo>
                  <a:pt x="78" y="42"/>
                  <a:pt x="82" y="46"/>
                  <a:pt x="82" y="50"/>
                </a:cubicBezTo>
                <a:cubicBezTo>
                  <a:pt x="82" y="55"/>
                  <a:pt x="78" y="59"/>
                  <a:pt x="73" y="59"/>
                </a:cubicBezTo>
                <a:cubicBezTo>
                  <a:pt x="68" y="59"/>
                  <a:pt x="65" y="55"/>
                  <a:pt x="65" y="50"/>
                </a:cubicBezTo>
                <a:close/>
                <a:moveTo>
                  <a:pt x="42" y="122"/>
                </a:moveTo>
                <a:cubicBezTo>
                  <a:pt x="67" y="99"/>
                  <a:pt x="67" y="99"/>
                  <a:pt x="67" y="99"/>
                </a:cubicBezTo>
                <a:cubicBezTo>
                  <a:pt x="69" y="100"/>
                  <a:pt x="71" y="101"/>
                  <a:pt x="73" y="101"/>
                </a:cubicBezTo>
                <a:cubicBezTo>
                  <a:pt x="76" y="101"/>
                  <a:pt x="79" y="100"/>
                  <a:pt x="82" y="99"/>
                </a:cubicBezTo>
                <a:cubicBezTo>
                  <a:pt x="106" y="122"/>
                  <a:pt x="106" y="122"/>
                  <a:pt x="106" y="122"/>
                </a:cubicBezTo>
                <a:lnTo>
                  <a:pt x="42" y="122"/>
                </a:lnTo>
                <a:close/>
              </a:path>
            </a:pathLst>
          </a:custGeom>
          <a:solidFill>
            <a:schemeClr val="accent2"/>
          </a:solidFill>
          <a:ln w="9525">
            <a:noFill/>
            <a:miter lim="800000"/>
          </a:ln>
        </p:spPr>
        <p:txBody>
          <a:bodyPr/>
          <a:lstStyle/>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614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6" name="矩形 5"/>
          <p:cNvSpPr/>
          <p:nvPr/>
        </p:nvSpPr>
        <p:spPr>
          <a:xfrm>
            <a:off x="265113" y="1030288"/>
            <a:ext cx="2012950" cy="922337"/>
          </a:xfrm>
          <a:prstGeom prst="rect">
            <a:avLst/>
          </a:prstGeom>
        </p:spPr>
        <p:txBody>
          <a:bodyPr>
            <a:spAutoFit/>
          </a:bodyPr>
          <a:lstStyle/>
          <a:p>
            <a:pPr eaLnBrk="1" hangingPunct="1">
              <a:lnSpc>
                <a:spcPct val="150000"/>
              </a:lnSpc>
              <a:buFont typeface="Wingdings" charset="2"/>
              <a:buNone/>
              <a:defRPr/>
            </a:pPr>
            <a:r>
              <a:rPr lang="zh-CN" altLang="en-US" sz="3600" b="1" dirty="0">
                <a:solidFill>
                  <a:schemeClr val="tx1">
                    <a:lumMod val="65000"/>
                    <a:lumOff val="35000"/>
                  </a:schemeClr>
                </a:solidFill>
                <a:latin typeface="+mn-ea"/>
                <a:ea typeface="+mn-ea"/>
              </a:rPr>
              <a:t>目的：</a:t>
            </a:r>
            <a:endParaRPr lang="zh-CN" altLang="en-US" sz="3600" b="1" dirty="0">
              <a:solidFill>
                <a:schemeClr val="tx1">
                  <a:lumMod val="65000"/>
                  <a:lumOff val="35000"/>
                </a:schemeClr>
              </a:solidFill>
              <a:latin typeface="+mn-ea"/>
              <a:ea typeface="+mn-ea"/>
            </a:endParaRPr>
          </a:p>
        </p:txBody>
      </p:sp>
      <p:sp>
        <p:nvSpPr>
          <p:cNvPr id="21509" name="矩形 4"/>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 name="矩形 6"/>
          <p:cNvSpPr/>
          <p:nvPr/>
        </p:nvSpPr>
        <p:spPr>
          <a:xfrm>
            <a:off x="2174875" y="995363"/>
            <a:ext cx="6534150" cy="1939925"/>
          </a:xfrm>
          <a:prstGeom prst="rect">
            <a:avLst/>
          </a:prstGeom>
        </p:spPr>
        <p:txBody>
          <a:bodyPr>
            <a:spAutoFit/>
          </a:bodyPr>
          <a:lstStyle/>
          <a:p>
            <a:pPr algn="just">
              <a:buFontTx/>
              <a:buChar char="•"/>
              <a:defRPr/>
            </a:pPr>
            <a:r>
              <a:rPr lang="zh-CN" altLang="pt-BR" sz="2400" dirty="0">
                <a:solidFill>
                  <a:schemeClr val="tx1">
                    <a:lumMod val="75000"/>
                    <a:lumOff val="25000"/>
                  </a:schemeClr>
                </a:solidFill>
                <a:latin typeface="+mn-ea"/>
                <a:ea typeface="+mn-ea"/>
              </a:rPr>
              <a:t> </a:t>
            </a:r>
            <a:r>
              <a:rPr lang="zh-CN" altLang="pt-BR" sz="2400" b="1" dirty="0">
                <a:solidFill>
                  <a:srgbClr val="FF0000"/>
                </a:solidFill>
                <a:effectLst>
                  <a:outerShdw blurRad="38100" dist="38100" dir="2700000" algn="tl">
                    <a:srgbClr val="000000">
                      <a:alpha val="43137"/>
                    </a:srgbClr>
                  </a:outerShdw>
                </a:effectLst>
                <a:latin typeface="+mn-ea"/>
                <a:ea typeface="+mn-ea"/>
              </a:rPr>
              <a:t>提高属地主管吊装安全管理技能</a:t>
            </a:r>
            <a:r>
              <a:rPr lang="zh-CN" altLang="en-US" sz="2400" b="1" dirty="0">
                <a:solidFill>
                  <a:srgbClr val="FF0000"/>
                </a:solidFill>
                <a:effectLst>
                  <a:outerShdw blurRad="38100" dist="38100" dir="2700000" algn="tl">
                    <a:srgbClr val="000000">
                      <a:alpha val="43137"/>
                    </a:srgbClr>
                  </a:outerShdw>
                </a:effectLst>
                <a:latin typeface="+mn-ea"/>
                <a:ea typeface="+mn-ea"/>
              </a:rPr>
              <a:t>及预判能力</a:t>
            </a:r>
            <a:endParaRPr lang="zh-CN" altLang="pt-BR" sz="2400" b="1" dirty="0">
              <a:solidFill>
                <a:srgbClr val="FF0000"/>
              </a:solidFill>
              <a:effectLst>
                <a:outerShdw blurRad="38100" dist="38100" dir="2700000" algn="tl">
                  <a:srgbClr val="000000">
                    <a:alpha val="43137"/>
                  </a:srgbClr>
                </a:outerShdw>
              </a:effectLst>
              <a:latin typeface="+mn-ea"/>
              <a:ea typeface="+mn-ea"/>
            </a:endParaRPr>
          </a:p>
          <a:p>
            <a:pPr algn="just">
              <a:buFontTx/>
              <a:buChar char="•"/>
              <a:defRPr/>
            </a:pPr>
            <a:r>
              <a:rPr lang="zh-CN" altLang="pt-BR" sz="2400" b="1" dirty="0">
                <a:solidFill>
                  <a:srgbClr val="FF0000"/>
                </a:solidFill>
                <a:effectLst>
                  <a:outerShdw blurRad="38100" dist="38100" dir="2700000" algn="tl">
                    <a:srgbClr val="000000">
                      <a:alpha val="43137"/>
                    </a:srgbClr>
                  </a:outerShdw>
                </a:effectLst>
                <a:latin typeface="+mn-ea"/>
                <a:ea typeface="+mn-ea"/>
              </a:rPr>
              <a:t> 降低吊装作业</a:t>
            </a:r>
            <a:r>
              <a:rPr lang="zh-CN" altLang="en-US" sz="2400" b="1" dirty="0">
                <a:solidFill>
                  <a:srgbClr val="FF0000"/>
                </a:solidFill>
                <a:effectLst>
                  <a:outerShdw blurRad="38100" dist="38100" dir="2700000" algn="tl">
                    <a:srgbClr val="000000">
                      <a:alpha val="43137"/>
                    </a:srgbClr>
                  </a:outerShdw>
                </a:effectLst>
                <a:latin typeface="+mn-ea"/>
                <a:ea typeface="+mn-ea"/>
              </a:rPr>
              <a:t>过程</a:t>
            </a:r>
            <a:r>
              <a:rPr lang="zh-CN" altLang="pt-BR" sz="2400" b="1" dirty="0">
                <a:solidFill>
                  <a:srgbClr val="FF0000"/>
                </a:solidFill>
                <a:effectLst>
                  <a:outerShdw blurRad="38100" dist="38100" dir="2700000" algn="tl">
                    <a:srgbClr val="000000">
                      <a:alpha val="43137"/>
                    </a:srgbClr>
                  </a:outerShdw>
                </a:effectLst>
                <a:latin typeface="+mn-ea"/>
                <a:ea typeface="+mn-ea"/>
              </a:rPr>
              <a:t>的风险</a:t>
            </a:r>
            <a:endParaRPr lang="zh-CN" altLang="pt-BR" sz="2400" b="1" dirty="0">
              <a:solidFill>
                <a:srgbClr val="FF0000"/>
              </a:solidFill>
              <a:effectLst>
                <a:outerShdw blurRad="38100" dist="38100" dir="2700000" algn="tl">
                  <a:srgbClr val="000000">
                    <a:alpha val="43137"/>
                  </a:srgbClr>
                </a:outerShdw>
              </a:effectLst>
              <a:latin typeface="+mn-ea"/>
              <a:ea typeface="+mn-ea"/>
            </a:endParaRPr>
          </a:p>
          <a:p>
            <a:pPr algn="just">
              <a:buClr>
                <a:srgbClr val="0000CC"/>
              </a:buClr>
              <a:buFontTx/>
              <a:buChar char="•"/>
              <a:defRPr/>
            </a:pPr>
            <a:r>
              <a:rPr lang="zh-CN" altLang="pt-BR" sz="2400" b="1" dirty="0">
                <a:solidFill>
                  <a:srgbClr val="FF0000"/>
                </a:solidFill>
                <a:effectLst>
                  <a:outerShdw blurRad="38100" dist="38100" dir="2700000" algn="tl">
                    <a:srgbClr val="000000">
                      <a:alpha val="43137"/>
                    </a:srgbClr>
                  </a:outerShdw>
                </a:effectLst>
                <a:latin typeface="+mn-ea"/>
                <a:ea typeface="+mn-ea"/>
              </a:rPr>
              <a:t> 保障作业人员及设备的安全</a:t>
            </a:r>
            <a:endParaRPr lang="en-US" altLang="zh-CN" sz="2400" b="1" dirty="0">
              <a:solidFill>
                <a:srgbClr val="FF0000"/>
              </a:solidFill>
              <a:effectLst>
                <a:outerShdw blurRad="38100" dist="38100" dir="2700000" algn="tl">
                  <a:srgbClr val="000000">
                    <a:alpha val="43137"/>
                  </a:srgbClr>
                </a:outerShdw>
              </a:effectLst>
              <a:latin typeface="+mn-ea"/>
              <a:ea typeface="+mn-ea"/>
            </a:endParaRPr>
          </a:p>
          <a:p>
            <a:pPr algn="just">
              <a:buClr>
                <a:srgbClr val="0000CC"/>
              </a:buClr>
              <a:buFontTx/>
              <a:buChar char="•"/>
              <a:defRPr/>
            </a:pPr>
            <a:r>
              <a:rPr lang="zh-CN" altLang="pt-BR" sz="2400" b="1" dirty="0">
                <a:solidFill>
                  <a:srgbClr val="FF0000"/>
                </a:solidFill>
                <a:effectLst>
                  <a:outerShdw blurRad="38100" dist="38100" dir="2700000" algn="tl">
                    <a:srgbClr val="000000">
                      <a:alpha val="43137"/>
                    </a:srgbClr>
                  </a:outerShdw>
                </a:effectLst>
                <a:latin typeface="+mn-ea"/>
                <a:ea typeface="+mn-ea"/>
              </a:rPr>
              <a:t> </a:t>
            </a:r>
            <a:r>
              <a:rPr lang="zh-CN" altLang="en-US" sz="2400" b="1" dirty="0">
                <a:solidFill>
                  <a:srgbClr val="FF0000"/>
                </a:solidFill>
                <a:effectLst>
                  <a:outerShdw blurRad="38100" dist="38100" dir="2700000" algn="tl">
                    <a:srgbClr val="000000">
                      <a:alpha val="43137"/>
                    </a:srgbClr>
                  </a:outerShdw>
                </a:effectLst>
                <a:latin typeface="+mn-ea"/>
                <a:ea typeface="+mn-ea"/>
              </a:rPr>
              <a:t>保障</a:t>
            </a:r>
            <a:r>
              <a:rPr lang="zh-CN" altLang="pt-BR" sz="2400" b="1" dirty="0">
                <a:solidFill>
                  <a:srgbClr val="FF0000"/>
                </a:solidFill>
                <a:effectLst>
                  <a:outerShdw blurRad="38100" dist="38100" dir="2700000" algn="tl">
                    <a:srgbClr val="000000">
                      <a:alpha val="43137"/>
                    </a:srgbClr>
                  </a:outerShdw>
                </a:effectLst>
                <a:latin typeface="+mn-ea"/>
                <a:ea typeface="+mn-ea"/>
              </a:rPr>
              <a:t>吊装货物的完好</a:t>
            </a:r>
            <a:endParaRPr lang="en-US" altLang="zh-CN" sz="2400" b="1" dirty="0">
              <a:solidFill>
                <a:srgbClr val="FF0000"/>
              </a:solidFill>
              <a:effectLst>
                <a:outerShdw blurRad="38100" dist="38100" dir="2700000" algn="tl">
                  <a:srgbClr val="000000">
                    <a:alpha val="43137"/>
                  </a:srgbClr>
                </a:outerShdw>
              </a:effectLst>
              <a:latin typeface="+mn-ea"/>
              <a:ea typeface="+mn-ea"/>
            </a:endParaRPr>
          </a:p>
          <a:p>
            <a:pPr algn="just">
              <a:buClr>
                <a:srgbClr val="0000CC"/>
              </a:buClr>
              <a:buFontTx/>
              <a:buChar char="•"/>
              <a:defRPr/>
            </a:pPr>
            <a:r>
              <a:rPr lang="zh-CN" altLang="en-US" sz="2400" b="1" dirty="0">
                <a:solidFill>
                  <a:srgbClr val="FF0000"/>
                </a:solidFill>
                <a:effectLst>
                  <a:outerShdw blurRad="38100" dist="38100" dir="2700000" algn="tl">
                    <a:srgbClr val="000000">
                      <a:alpha val="43137"/>
                    </a:srgbClr>
                  </a:outerShdw>
                </a:effectLst>
                <a:latin typeface="+mn-ea"/>
                <a:ea typeface="+mn-ea"/>
              </a:rPr>
              <a:t> 保障</a:t>
            </a:r>
            <a:r>
              <a:rPr lang="zh-CN" altLang="pt-BR" sz="2400" b="1" dirty="0">
                <a:solidFill>
                  <a:srgbClr val="FF0000"/>
                </a:solidFill>
                <a:effectLst>
                  <a:outerShdw blurRad="38100" dist="38100" dir="2700000" algn="tl">
                    <a:srgbClr val="000000">
                      <a:alpha val="43137"/>
                    </a:srgbClr>
                  </a:outerShdw>
                </a:effectLst>
                <a:latin typeface="+mn-ea"/>
                <a:ea typeface="+mn-ea"/>
              </a:rPr>
              <a:t>作业区域内人员及设备</a:t>
            </a:r>
            <a:r>
              <a:rPr lang="pt-BR" altLang="zh-CN" sz="2400" b="1" dirty="0">
                <a:solidFill>
                  <a:srgbClr val="FF0000"/>
                </a:solidFill>
                <a:effectLst>
                  <a:outerShdw blurRad="38100" dist="38100" dir="2700000" algn="tl">
                    <a:srgbClr val="000000">
                      <a:alpha val="43137"/>
                    </a:srgbClr>
                  </a:outerShdw>
                </a:effectLst>
                <a:latin typeface="+mn-ea"/>
                <a:ea typeface="+mn-ea"/>
              </a:rPr>
              <a:t>/</a:t>
            </a:r>
            <a:r>
              <a:rPr lang="zh-CN" altLang="pt-BR" sz="2400" b="1" dirty="0">
                <a:solidFill>
                  <a:srgbClr val="FF0000"/>
                </a:solidFill>
                <a:effectLst>
                  <a:outerShdw blurRad="38100" dist="38100" dir="2700000" algn="tl">
                    <a:srgbClr val="000000">
                      <a:alpha val="43137"/>
                    </a:srgbClr>
                  </a:outerShdw>
                </a:effectLst>
                <a:latin typeface="+mn-ea"/>
                <a:ea typeface="+mn-ea"/>
              </a:rPr>
              <a:t>设施的安全</a:t>
            </a:r>
            <a:endParaRPr lang="zh-CN" altLang="en-US" sz="2400" b="1" dirty="0">
              <a:solidFill>
                <a:srgbClr val="FF0000"/>
              </a:solidFill>
              <a:effectLst>
                <a:outerShdw blurRad="38100" dist="38100" dir="2700000" algn="tl">
                  <a:srgbClr val="000000">
                    <a:alpha val="43137"/>
                  </a:srgbClr>
                </a:outerShdw>
              </a:effectLst>
              <a:latin typeface="+mn-ea"/>
              <a:ea typeface="+mn-ea"/>
            </a:endParaRPr>
          </a:p>
        </p:txBody>
      </p:sp>
      <p:sp>
        <p:nvSpPr>
          <p:cNvPr id="2" name="矩形 1"/>
          <p:cNvSpPr/>
          <p:nvPr/>
        </p:nvSpPr>
        <p:spPr>
          <a:xfrm>
            <a:off x="2162175" y="3852863"/>
            <a:ext cx="8491538" cy="1938337"/>
          </a:xfrm>
          <a:prstGeom prst="rect">
            <a:avLst/>
          </a:prstGeom>
        </p:spPr>
        <p:txBody>
          <a:bodyPr>
            <a:spAutoFit/>
          </a:bodyPr>
          <a:lstStyle/>
          <a:p>
            <a:pPr marL="285750" indent="-285750" algn="just">
              <a:buFontTx/>
              <a:buChar char="•"/>
              <a:defRPr/>
            </a:pPr>
            <a:r>
              <a:rPr lang="zh-CN" altLang="en-US" sz="2400" dirty="0">
                <a:solidFill>
                  <a:schemeClr val="tx1">
                    <a:lumMod val="75000"/>
                    <a:lumOff val="25000"/>
                  </a:schemeClr>
                </a:solidFill>
                <a:latin typeface="+mn-ea"/>
                <a:ea typeface="+mn-ea"/>
              </a:rPr>
              <a:t>起重吊装作业是建筑施工中一项危险性大、专业性强的专项施工工程。它具有作业环境条件多变、施工作业范围广、活动空间大、起重的重物形多种多样、重量不一、施工难度大、作业人员登高作业危险等特点。因此起重吊装作业稍有不慎，就会发生设备和人身伤亡事故。</a:t>
            </a:r>
            <a:endParaRPr lang="zh-CN" altLang="en-US" sz="2400" dirty="0">
              <a:solidFill>
                <a:schemeClr val="tx1">
                  <a:lumMod val="75000"/>
                  <a:lumOff val="25000"/>
                </a:schemeClr>
              </a:solidFill>
              <a:latin typeface="+mn-ea"/>
              <a:ea typeface="+mn-ea"/>
            </a:endParaRPr>
          </a:p>
        </p:txBody>
      </p:sp>
      <p:sp>
        <p:nvSpPr>
          <p:cNvPr id="9" name="矩形 8"/>
          <p:cNvSpPr/>
          <p:nvPr/>
        </p:nvSpPr>
        <p:spPr>
          <a:xfrm>
            <a:off x="258763" y="3765550"/>
            <a:ext cx="2012950" cy="825500"/>
          </a:xfrm>
          <a:prstGeom prst="rect">
            <a:avLst/>
          </a:prstGeom>
        </p:spPr>
        <p:txBody>
          <a:bodyPr>
            <a:spAutoFit/>
          </a:bodyPr>
          <a:lstStyle/>
          <a:p>
            <a:pPr eaLnBrk="1" hangingPunct="1">
              <a:lnSpc>
                <a:spcPct val="150000"/>
              </a:lnSpc>
              <a:buFont typeface="Wingdings" charset="2"/>
              <a:buNone/>
              <a:defRPr/>
            </a:pPr>
            <a:r>
              <a:rPr lang="zh-CN" altLang="en-US" sz="3600" b="1" dirty="0">
                <a:solidFill>
                  <a:schemeClr val="tx1">
                    <a:lumMod val="65000"/>
                    <a:lumOff val="35000"/>
                  </a:schemeClr>
                </a:solidFill>
                <a:latin typeface="+mn-ea"/>
                <a:ea typeface="+mn-ea"/>
              </a:rPr>
              <a:t>特点：</a:t>
            </a:r>
            <a:endParaRPr lang="zh-CN" altLang="en-US" sz="3600" b="1" dirty="0">
              <a:solidFill>
                <a:schemeClr val="tx1">
                  <a:lumMod val="65000"/>
                  <a:lumOff val="35000"/>
                </a:schemeClr>
              </a:solidFill>
              <a:latin typeface="+mn-ea"/>
              <a:ea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6324"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内容占位符 3"/>
          <p:cNvSpPr txBox="1">
            <a:spLocks noChangeArrowheads="1"/>
          </p:cNvSpPr>
          <p:nvPr/>
        </p:nvSpPr>
        <p:spPr>
          <a:xfrm>
            <a:off x="2854325" y="1016000"/>
            <a:ext cx="8742363" cy="441166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marL="342900" indent="-342900" eaLnBrk="1" hangingPunct="1">
              <a:lnSpc>
                <a:spcPct val="128000"/>
              </a:lnSpc>
              <a:spcBef>
                <a:spcPct val="0"/>
              </a:spcBef>
              <a:defRPr/>
            </a:pPr>
            <a:r>
              <a:rPr lang="zh-CN" altLang="en-US" sz="2400" dirty="0" smtClean="0">
                <a:sym typeface="Arial" charset="0"/>
              </a:rPr>
              <a:t>（</a:t>
            </a:r>
            <a:r>
              <a:rPr lang="en-US" altLang="zh-CN" sz="2400" dirty="0" smtClean="0">
                <a:sym typeface="Arial" charset="0"/>
              </a:rPr>
              <a:t>1</a:t>
            </a:r>
            <a:r>
              <a:rPr lang="zh-CN" altLang="en-US" sz="2400" dirty="0" smtClean="0">
                <a:sym typeface="Arial" charset="0"/>
              </a:rPr>
              <a:t>）</a:t>
            </a:r>
            <a:r>
              <a:rPr lang="zh-CN" altLang="en-US" sz="2400" dirty="0" smtClean="0">
                <a:solidFill>
                  <a:schemeClr val="accent2"/>
                </a:solidFill>
                <a:sym typeface="Arial" charset="0"/>
              </a:rPr>
              <a:t>一级吊装</a:t>
            </a:r>
            <a:r>
              <a:rPr lang="zh-CN" altLang="en-US" sz="2400" dirty="0" smtClean="0">
                <a:sym typeface="Arial" charset="0"/>
              </a:rPr>
              <a:t>安全措施落实情况由</a:t>
            </a:r>
            <a:r>
              <a:rPr lang="zh-CN" altLang="en-US" sz="2400" dirty="0">
                <a:solidFill>
                  <a:schemeClr val="accent2"/>
                </a:solidFill>
                <a:sym typeface="Arial" charset="0"/>
              </a:rPr>
              <a:t>监理</a:t>
            </a:r>
            <a:r>
              <a:rPr lang="zh-CN" altLang="en-US" sz="2400" dirty="0" smtClean="0">
                <a:solidFill>
                  <a:schemeClr val="accent2"/>
                </a:solidFill>
                <a:sym typeface="Arial" charset="0"/>
              </a:rPr>
              <a:t>单位（总监）、总包单位（总工）</a:t>
            </a:r>
            <a:r>
              <a:rPr lang="zh-CN" altLang="en-US" sz="2400" dirty="0" smtClean="0">
                <a:sym typeface="Arial" charset="0"/>
              </a:rPr>
              <a:t>或其</a:t>
            </a:r>
            <a:r>
              <a:rPr lang="zh-CN" altLang="en-US" sz="2400" dirty="0">
                <a:solidFill>
                  <a:schemeClr val="accent2"/>
                </a:solidFill>
                <a:sym typeface="Arial" charset="0"/>
              </a:rPr>
              <a:t>吊装专业技术人员</a:t>
            </a:r>
            <a:r>
              <a:rPr lang="zh-CN" altLang="en-US" sz="2400" dirty="0" smtClean="0">
                <a:sym typeface="Arial" charset="0"/>
              </a:rPr>
              <a:t>等共同确认。施工单位区域负责人、作业单位监护人与监理方旁站全程监护，并填写监护记录；。</a:t>
            </a:r>
            <a:endParaRPr lang="zh-CN" altLang="en-US" sz="2400" dirty="0" smtClean="0">
              <a:sym typeface="Arial" charset="0"/>
            </a:endParaRPr>
          </a:p>
          <a:p>
            <a:pPr marL="342900" indent="-342900" eaLnBrk="1" hangingPunct="1">
              <a:lnSpc>
                <a:spcPct val="128000"/>
              </a:lnSpc>
              <a:spcBef>
                <a:spcPct val="0"/>
              </a:spcBef>
              <a:defRPr/>
            </a:pPr>
            <a:r>
              <a:rPr lang="zh-CN" altLang="en-US" sz="2400" dirty="0" smtClean="0">
                <a:sym typeface="Arial" charset="0"/>
              </a:rPr>
              <a:t>（</a:t>
            </a:r>
            <a:r>
              <a:rPr lang="en-US" altLang="zh-CN" sz="2400" dirty="0" smtClean="0">
                <a:sym typeface="Arial" charset="0"/>
              </a:rPr>
              <a:t>2</a:t>
            </a:r>
            <a:r>
              <a:rPr lang="zh-CN" altLang="en-US" sz="2400" dirty="0" smtClean="0">
                <a:sym typeface="Arial" charset="0"/>
              </a:rPr>
              <a:t>）</a:t>
            </a:r>
            <a:r>
              <a:rPr lang="zh-CN" altLang="en-US" sz="2400" dirty="0" smtClean="0">
                <a:solidFill>
                  <a:schemeClr val="accent2"/>
                </a:solidFill>
                <a:sym typeface="Arial" charset="0"/>
              </a:rPr>
              <a:t>二级吊装</a:t>
            </a:r>
            <a:r>
              <a:rPr lang="zh-CN" altLang="en-US" sz="2400" dirty="0" smtClean="0">
                <a:sym typeface="Arial" charset="0"/>
              </a:rPr>
              <a:t>安全措施落实情况由吊装指挥、</a:t>
            </a:r>
            <a:r>
              <a:rPr lang="zh-CN" altLang="en-US" sz="2400" dirty="0" smtClean="0">
                <a:solidFill>
                  <a:schemeClr val="accent2"/>
                </a:solidFill>
                <a:sym typeface="Arial" charset="0"/>
              </a:rPr>
              <a:t>基层单位负责人、监理单位负责人、安全部门负责人共同确认</a:t>
            </a:r>
            <a:r>
              <a:rPr lang="zh-CN" altLang="en-US" sz="2400" dirty="0" smtClean="0">
                <a:solidFill>
                  <a:srgbClr val="0000FF"/>
                </a:solidFill>
                <a:sym typeface="Arial" charset="0"/>
              </a:rPr>
              <a:t>。</a:t>
            </a:r>
            <a:r>
              <a:rPr lang="zh-CN" altLang="en-US" sz="2400" dirty="0" smtClean="0">
                <a:sym typeface="Arial" charset="0"/>
              </a:rPr>
              <a:t>作业单位监护，并填写监护记录；</a:t>
            </a:r>
            <a:endParaRPr lang="en-US" altLang="zh-CN" sz="2400" dirty="0" smtClean="0">
              <a:sym typeface="Arial" charset="0"/>
            </a:endParaRPr>
          </a:p>
          <a:p>
            <a:pPr marL="342900" indent="-342900" eaLnBrk="1" hangingPunct="1">
              <a:lnSpc>
                <a:spcPct val="128000"/>
              </a:lnSpc>
              <a:spcBef>
                <a:spcPct val="0"/>
              </a:spcBef>
              <a:defRPr/>
            </a:pPr>
            <a:r>
              <a:rPr lang="zh-CN" altLang="en-US" sz="2400" dirty="0" smtClean="0">
                <a:sym typeface="Arial" charset="0"/>
              </a:rPr>
              <a:t>（</a:t>
            </a:r>
            <a:r>
              <a:rPr lang="en-US" altLang="zh-CN" sz="2400" dirty="0" smtClean="0">
                <a:sym typeface="Arial" charset="0"/>
              </a:rPr>
              <a:t>3</a:t>
            </a:r>
            <a:r>
              <a:rPr lang="zh-CN" altLang="en-US" sz="2400" dirty="0" smtClean="0">
                <a:sym typeface="Arial" charset="0"/>
              </a:rPr>
              <a:t>）</a:t>
            </a:r>
            <a:r>
              <a:rPr lang="zh-CN" altLang="en-US" sz="2400" dirty="0" smtClean="0">
                <a:solidFill>
                  <a:schemeClr val="accent2"/>
                </a:solidFill>
                <a:sym typeface="Arial" charset="0"/>
              </a:rPr>
              <a:t>三级吊装</a:t>
            </a:r>
            <a:r>
              <a:rPr lang="zh-CN" altLang="en-US" sz="2400" dirty="0" smtClean="0">
                <a:sym typeface="Arial" charset="0"/>
              </a:rPr>
              <a:t>安全措施落实情况由</a:t>
            </a:r>
            <a:r>
              <a:rPr lang="zh-CN" altLang="en-US" sz="2400" dirty="0" smtClean="0">
                <a:solidFill>
                  <a:schemeClr val="accent2"/>
                </a:solidFill>
                <a:sym typeface="Arial" charset="0"/>
              </a:rPr>
              <a:t>基层单位负责人或安全监督员负责确认</a:t>
            </a:r>
            <a:r>
              <a:rPr lang="zh-CN" altLang="en-US" sz="2400" dirty="0" smtClean="0">
                <a:solidFill>
                  <a:srgbClr val="0000FF"/>
                </a:solidFill>
                <a:sym typeface="Arial" charset="0"/>
              </a:rPr>
              <a:t>。</a:t>
            </a:r>
            <a:r>
              <a:rPr lang="zh-CN" altLang="en-US" sz="2400" dirty="0" smtClean="0">
                <a:solidFill>
                  <a:schemeClr val="accent2"/>
                </a:solidFill>
                <a:sym typeface="Arial" charset="0"/>
              </a:rPr>
              <a:t>作业单位监护</a:t>
            </a:r>
            <a:r>
              <a:rPr lang="zh-CN" altLang="en-US" sz="2400" dirty="0" smtClean="0">
                <a:sym typeface="Arial" charset="0"/>
              </a:rPr>
              <a:t>人监护，并填写监护记录。</a:t>
            </a:r>
            <a:endParaRPr lang="en-US" altLang="zh-CN" sz="2400" dirty="0" smtClean="0">
              <a:sym typeface="Arial" charset="0"/>
            </a:endParaRPr>
          </a:p>
          <a:p>
            <a:pPr marL="342900" indent="-342900" eaLnBrk="1" hangingPunct="1">
              <a:lnSpc>
                <a:spcPct val="128000"/>
              </a:lnSpc>
              <a:spcBef>
                <a:spcPct val="0"/>
              </a:spcBef>
              <a:defRPr/>
            </a:pPr>
            <a:endParaRPr lang="en-US" altLang="zh-CN" sz="2400" dirty="0" smtClean="0">
              <a:sym typeface="Arial" charset="0"/>
            </a:endParaRPr>
          </a:p>
          <a:p>
            <a:pPr marL="0" indent="0" eaLnBrk="1" hangingPunct="1">
              <a:spcBef>
                <a:spcPct val="0"/>
              </a:spcBef>
              <a:buFont typeface="Arial" charset="0"/>
              <a:buNone/>
              <a:defRPr/>
            </a:pPr>
            <a:endParaRPr lang="zh-CN" altLang="en-US" sz="2400" b="1" dirty="0" smtClean="0">
              <a:sym typeface="Arial" charset="0"/>
            </a:endParaRPr>
          </a:p>
          <a:p>
            <a:pPr marL="342900" indent="-342900" eaLnBrk="1" hangingPunct="1">
              <a:buFont typeface="Wingdings 3" pitchFamily="18" charset="2"/>
              <a:buChar char=""/>
              <a:defRPr/>
            </a:pPr>
            <a:endParaRPr lang="zh-CN" altLang="en-US" sz="2400" dirty="0" smtClean="0"/>
          </a:p>
        </p:txBody>
      </p:sp>
      <p:pic>
        <p:nvPicPr>
          <p:cNvPr id="56326" name="Picture 3"/>
          <p:cNvPicPr>
            <a:picLocks noChangeArrowheads="1"/>
          </p:cNvPicPr>
          <p:nvPr/>
        </p:nvPicPr>
        <p:blipFill>
          <a:blip r:embed="rId3"/>
          <a:srcRect/>
          <a:stretch>
            <a:fillRect/>
          </a:stretch>
        </p:blipFill>
        <p:spPr bwMode="auto">
          <a:xfrm>
            <a:off x="263525" y="4484688"/>
            <a:ext cx="2590800" cy="1654175"/>
          </a:xfrm>
          <a:prstGeom prst="rect">
            <a:avLst/>
          </a:prstGeom>
          <a:noFill/>
          <a:ln w="9525">
            <a:noFill/>
            <a:miter lim="800000"/>
            <a:headEnd/>
            <a:tailEnd/>
          </a:ln>
        </p:spPr>
      </p:pic>
      <p:sp>
        <p:nvSpPr>
          <p:cNvPr id="2" name="TextBox 1"/>
          <p:cNvSpPr txBox="1"/>
          <p:nvPr/>
        </p:nvSpPr>
        <p:spPr>
          <a:xfrm>
            <a:off x="3462338" y="5548313"/>
            <a:ext cx="7945437" cy="830262"/>
          </a:xfrm>
          <a:prstGeom prst="rect">
            <a:avLst/>
          </a:prstGeom>
          <a:noFill/>
        </p:spPr>
        <p:txBody>
          <a:bodyPr>
            <a:spAutoFit/>
          </a:bodyPr>
          <a:lstStyle/>
          <a:p>
            <a:pPr>
              <a:defRPr/>
            </a:pPr>
            <a:r>
              <a:rPr lang="zh-CN" altLang="en-US" sz="2400" b="1" u="sng" dirty="0">
                <a:solidFill>
                  <a:srgbClr val="FF0000"/>
                </a:solidFill>
                <a:effectLst>
                  <a:outerShdw blurRad="38100" dist="38100" dir="2700000" algn="tl">
                    <a:srgbClr val="000000">
                      <a:alpha val="43137"/>
                    </a:srgbClr>
                  </a:outerShdw>
                </a:effectLst>
                <a:sym typeface="Arial" charset="0"/>
              </a:rPr>
              <a:t>大型设备吊装作业前，必须进行安全技术交底，作业风险辨识评估，采取有效的应对措施。</a:t>
            </a:r>
            <a:endParaRPr lang="zh-CN" altLang="en-US" sz="2400" u="sng" dirty="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7348"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Rectangle 3"/>
          <p:cNvSpPr txBox="1">
            <a:spLocks noChangeArrowheads="1"/>
          </p:cNvSpPr>
          <p:nvPr/>
        </p:nvSpPr>
        <p:spPr bwMode="auto">
          <a:xfrm>
            <a:off x="909638" y="1011238"/>
            <a:ext cx="10455275" cy="5211762"/>
          </a:xfrm>
          <a:prstGeom prst="rect">
            <a:avLst/>
          </a:prstGeom>
          <a:noFill/>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marL="0" indent="0">
              <a:buClr>
                <a:srgbClr val="FF0000"/>
              </a:buClr>
              <a:buFont typeface="Arial" charset="0"/>
              <a:buNone/>
              <a:defRPr/>
            </a:pPr>
            <a:r>
              <a:rPr lang="zh-CN" altLang="en-US" sz="3600" b="1" dirty="0">
                <a:solidFill>
                  <a:schemeClr val="tx1">
                    <a:lumMod val="65000"/>
                    <a:lumOff val="35000"/>
                  </a:schemeClr>
                </a:solidFill>
                <a:latin typeface="+mn-ea"/>
                <a:sym typeface="微软雅黑" pitchFamily="34" charset="-122"/>
              </a:rPr>
              <a:t>关键性吊装</a:t>
            </a:r>
            <a:r>
              <a:rPr lang="zh-CN" altLang="en-US" sz="3600" b="1" dirty="0" smtClean="0">
                <a:solidFill>
                  <a:schemeClr val="tx1">
                    <a:lumMod val="65000"/>
                    <a:lumOff val="35000"/>
                  </a:schemeClr>
                </a:solidFill>
                <a:latin typeface="+mn-ea"/>
                <a:sym typeface="微软雅黑" pitchFamily="34" charset="-122"/>
              </a:rPr>
              <a:t>作业</a:t>
            </a:r>
            <a:endParaRPr lang="en-US" altLang="zh-CN" sz="3600" b="1" dirty="0" smtClean="0">
              <a:solidFill>
                <a:schemeClr val="tx1">
                  <a:lumMod val="65000"/>
                  <a:lumOff val="35000"/>
                </a:schemeClr>
              </a:solidFill>
              <a:latin typeface="+mn-ea"/>
              <a:sym typeface="微软雅黑" pitchFamily="34" charset="-122"/>
            </a:endParaRPr>
          </a:p>
          <a:p>
            <a:pPr marL="0" indent="0">
              <a:buClr>
                <a:srgbClr val="FF0000"/>
              </a:buClr>
              <a:buFont typeface="Arial" charset="0"/>
              <a:buNone/>
              <a:defRPr/>
            </a:pPr>
            <a:endParaRPr lang="en-US" sz="3600" b="1" dirty="0">
              <a:solidFill>
                <a:schemeClr val="tx1">
                  <a:lumMod val="65000"/>
                  <a:lumOff val="35000"/>
                </a:schemeClr>
              </a:solidFill>
              <a:latin typeface="+mn-ea"/>
              <a:sym typeface="微软雅黑" pitchFamily="34" charset="-122"/>
            </a:endParaRPr>
          </a:p>
          <a:p>
            <a:pPr marL="990600" lvl="1" indent="-533400">
              <a:buClr>
                <a:srgbClr val="FF0000"/>
              </a:buClr>
              <a:buFont typeface="Wingdings" charset="2"/>
              <a:buAutoNum type="circleNumDbPlain"/>
              <a:defRPr/>
            </a:pPr>
            <a:r>
              <a:rPr lang="zh-CN" altLang="en-US" dirty="0" smtClean="0">
                <a:latin typeface="微软雅黑" pitchFamily="34" charset="-122"/>
                <a:sym typeface="微软雅黑" pitchFamily="34" charset="-122"/>
              </a:rPr>
              <a:t>货物需要两台（含两台）以上起重机联合吊装的作业；</a:t>
            </a:r>
            <a:endParaRPr lang="zh-CN" altLang="en-US" dirty="0" smtClean="0">
              <a:latin typeface="微软雅黑" pitchFamily="34" charset="-122"/>
              <a:sym typeface="微软雅黑" pitchFamily="34" charset="-122"/>
            </a:endParaRPr>
          </a:p>
          <a:p>
            <a:pPr marL="990600" lvl="1" indent="-533400">
              <a:buClr>
                <a:srgbClr val="FF0000"/>
              </a:buClr>
              <a:buFont typeface="Wingdings" charset="2"/>
              <a:buAutoNum type="circleNumDbPlain"/>
              <a:defRPr/>
            </a:pPr>
            <a:r>
              <a:rPr lang="zh-CN" altLang="en-US" dirty="0" smtClean="0">
                <a:solidFill>
                  <a:schemeClr val="tx2"/>
                </a:solidFill>
                <a:latin typeface="微软雅黑" pitchFamily="34" charset="-122"/>
                <a:sym typeface="微软雅黑" pitchFamily="34" charset="-122"/>
              </a:rPr>
              <a:t>臂架式起重机</a:t>
            </a:r>
            <a:r>
              <a:rPr lang="zh-CN" altLang="en-US" dirty="0" smtClean="0">
                <a:latin typeface="微软雅黑" pitchFamily="34" charset="-122"/>
                <a:sym typeface="微软雅黑" pitchFamily="34" charset="-122"/>
              </a:rPr>
              <a:t>起吊重量在相应工况下最大载荷能力的</a:t>
            </a:r>
            <a:r>
              <a:rPr lang="zh-CN" altLang="en-US" dirty="0" smtClean="0">
                <a:solidFill>
                  <a:srgbClr val="FF0000"/>
                </a:solidFill>
                <a:latin typeface="微软雅黑" pitchFamily="34" charset="-122"/>
                <a:sym typeface="微软雅黑" pitchFamily="34" charset="-122"/>
              </a:rPr>
              <a:t>75%以上</a:t>
            </a:r>
            <a:r>
              <a:rPr lang="zh-CN" altLang="en-US" dirty="0" smtClean="0">
                <a:latin typeface="微软雅黑" pitchFamily="34" charset="-122"/>
                <a:sym typeface="微软雅黑" pitchFamily="34" charset="-122"/>
              </a:rPr>
              <a:t>（见吊车载荷曲线图）；</a:t>
            </a:r>
            <a:endParaRPr lang="zh-CN" altLang="en-US" dirty="0" smtClean="0">
              <a:latin typeface="微软雅黑" pitchFamily="34" charset="-122"/>
              <a:sym typeface="微软雅黑" pitchFamily="34" charset="-122"/>
            </a:endParaRPr>
          </a:p>
          <a:p>
            <a:pPr marL="990600" lvl="1" indent="-533400">
              <a:buClr>
                <a:srgbClr val="FF0000"/>
              </a:buClr>
              <a:buFont typeface="Wingdings" charset="2"/>
              <a:buAutoNum type="circleNumDbPlain"/>
              <a:defRPr/>
            </a:pPr>
            <a:r>
              <a:rPr lang="zh-CN" altLang="en-US" dirty="0" smtClean="0">
                <a:latin typeface="微软雅黑" pitchFamily="34" charset="-122"/>
                <a:sym typeface="微软雅黑" pitchFamily="34" charset="-122"/>
              </a:rPr>
              <a:t>吊物在障碍物另一边时，起重机操作手仅靠两级（含两级以上）传递指挥信号的操作；</a:t>
            </a:r>
            <a:endParaRPr lang="zh-CN" altLang="en-US" dirty="0" smtClean="0">
              <a:latin typeface="微软雅黑" pitchFamily="34" charset="-122"/>
              <a:sym typeface="微软雅黑" pitchFamily="34" charset="-122"/>
            </a:endParaRPr>
          </a:p>
          <a:p>
            <a:pPr marL="990600" lvl="1" indent="-533400">
              <a:buClr>
                <a:srgbClr val="FF0000"/>
              </a:buClr>
              <a:buFont typeface="Wingdings" charset="2"/>
              <a:buAutoNum type="circleNumDbPlain"/>
              <a:defRPr/>
            </a:pPr>
            <a:r>
              <a:rPr lang="zh-CN" altLang="en-US" b="1" dirty="0" smtClean="0">
                <a:solidFill>
                  <a:srgbClr val="FF0000"/>
                </a:solidFill>
                <a:effectLst>
                  <a:outerShdw blurRad="38100" dist="38100" dir="2700000" algn="tl">
                    <a:srgbClr val="000000">
                      <a:alpha val="43137"/>
                    </a:srgbClr>
                  </a:outerShdw>
                </a:effectLst>
                <a:latin typeface="微软雅黑" pitchFamily="34" charset="-122"/>
              </a:rPr>
              <a:t>吊</a:t>
            </a:r>
            <a:r>
              <a:rPr lang="zh-CN" altLang="en-US" b="1" dirty="0">
                <a:solidFill>
                  <a:srgbClr val="FF0000"/>
                </a:solidFill>
                <a:effectLst>
                  <a:outerShdw blurRad="38100" dist="38100" dir="2700000" algn="tl">
                    <a:srgbClr val="000000">
                      <a:alpha val="43137"/>
                    </a:srgbClr>
                  </a:outerShdw>
                </a:effectLst>
                <a:latin typeface="微软雅黑" pitchFamily="34" charset="-122"/>
              </a:rPr>
              <a:t>臂和货物与管线、设备或输电线路的距离小于规定的安全距离</a:t>
            </a:r>
            <a:r>
              <a:rPr lang="zh-CN" altLang="pt-BR" b="1" dirty="0">
                <a:solidFill>
                  <a:srgbClr val="FF0000"/>
                </a:solidFill>
                <a:effectLst>
                  <a:outerShdw blurRad="38100" dist="38100" dir="2700000" algn="tl">
                    <a:srgbClr val="000000">
                      <a:alpha val="43137"/>
                    </a:srgbClr>
                  </a:outerShdw>
                </a:effectLst>
                <a:latin typeface="微软雅黑" pitchFamily="34" charset="-122"/>
              </a:rPr>
              <a:t>。 </a:t>
            </a:r>
            <a:r>
              <a:rPr lang="zh-CN" altLang="en-US" dirty="0">
                <a:latin typeface="微软雅黑" pitchFamily="34" charset="-122"/>
                <a:sym typeface="微软雅黑" pitchFamily="34" charset="-122"/>
              </a:rPr>
              <a:t>；</a:t>
            </a:r>
            <a:endParaRPr lang="zh-CN" altLang="en-US" dirty="0">
              <a:latin typeface="微软雅黑" pitchFamily="34" charset="-122"/>
              <a:sym typeface="微软雅黑" pitchFamily="34" charset="-122"/>
            </a:endParaRPr>
          </a:p>
          <a:p>
            <a:pPr marL="990600" lvl="1" indent="-533400">
              <a:buClr>
                <a:srgbClr val="FF0000"/>
              </a:buClr>
              <a:buFont typeface="Wingdings" charset="2"/>
              <a:buAutoNum type="circleNumDbPlain"/>
              <a:defRPr/>
            </a:pPr>
            <a:r>
              <a:rPr lang="zh-CN" altLang="en-US" dirty="0" smtClean="0">
                <a:solidFill>
                  <a:srgbClr val="FF0000"/>
                </a:solidFill>
                <a:latin typeface="微软雅黑" pitchFamily="34" charset="-122"/>
                <a:sym typeface="微软雅黑" pitchFamily="34" charset="-122"/>
              </a:rPr>
              <a:t>支腿在管沟边缘、挡土墙边缘附近2米以内或支腿在不可避让的管沟上的吊装作业；</a:t>
            </a:r>
            <a:endParaRPr lang="zh-CN" altLang="en-US" dirty="0" smtClean="0">
              <a:solidFill>
                <a:srgbClr val="FF0000"/>
              </a:solidFill>
              <a:latin typeface="微软雅黑" pitchFamily="34" charset="-122"/>
              <a:sym typeface="微软雅黑" pitchFamily="34" charset="-122"/>
            </a:endParaRPr>
          </a:p>
          <a:p>
            <a:pPr marL="990600" lvl="1" indent="-533400">
              <a:buClr>
                <a:srgbClr val="FF0000"/>
              </a:buClr>
              <a:buFont typeface="Wingdings" charset="2"/>
              <a:buAutoNum type="circleNumDbPlain"/>
              <a:defRPr/>
            </a:pPr>
            <a:r>
              <a:rPr lang="zh-CN" altLang="en-US" dirty="0" smtClean="0">
                <a:latin typeface="微软雅黑" pitchFamily="34" charset="-122"/>
                <a:sym typeface="微软雅黑" pitchFamily="34" charset="-122"/>
              </a:rPr>
              <a:t>气候异常：风（</a:t>
            </a:r>
            <a:r>
              <a:rPr lang="zh-CN" altLang="en-US" dirty="0" smtClean="0">
                <a:solidFill>
                  <a:srgbClr val="FF0000"/>
                </a:solidFill>
                <a:latin typeface="微软雅黑" pitchFamily="34" charset="-122"/>
                <a:sym typeface="微软雅黑" pitchFamily="34" charset="-122"/>
              </a:rPr>
              <a:t>5级以上，含5级</a:t>
            </a:r>
            <a:r>
              <a:rPr lang="zh-CN" altLang="en-US" dirty="0" smtClean="0">
                <a:latin typeface="微软雅黑" pitchFamily="34" charset="-122"/>
                <a:sym typeface="微软雅黑" pitchFamily="34" charset="-122"/>
              </a:rPr>
              <a:t>）、雨、雪、沙尘暴等；</a:t>
            </a:r>
            <a:endParaRPr lang="zh-CN" altLang="en-US" dirty="0" smtClean="0">
              <a:latin typeface="微软雅黑" pitchFamily="34" charset="-122"/>
              <a:sym typeface="微软雅黑" pitchFamily="34" charset="-122"/>
            </a:endParaRPr>
          </a:p>
          <a:p>
            <a:pPr marL="990600" lvl="1" indent="-533400">
              <a:buClr>
                <a:srgbClr val="FF0000"/>
              </a:buClr>
              <a:buFont typeface="Wingdings" charset="2"/>
              <a:buAutoNum type="circleNumDbPlain"/>
              <a:defRPr/>
            </a:pPr>
            <a:r>
              <a:rPr lang="zh-CN" altLang="en-US" dirty="0" smtClean="0">
                <a:solidFill>
                  <a:srgbClr val="FF0000"/>
                </a:solidFill>
                <a:latin typeface="微软雅黑" pitchFamily="34" charset="-122"/>
                <a:sym typeface="微软雅黑" pitchFamily="34" charset="-122"/>
              </a:rPr>
              <a:t>人员在吊物下方从事作业的；</a:t>
            </a:r>
            <a:endParaRPr lang="zh-CN" altLang="en-US" dirty="0" smtClean="0">
              <a:solidFill>
                <a:srgbClr val="FF0000"/>
              </a:solidFill>
              <a:latin typeface="微软雅黑" pitchFamily="34" charset="-122"/>
              <a:sym typeface="微软雅黑" pitchFamily="34" charset="-122"/>
            </a:endParaRPr>
          </a:p>
          <a:p>
            <a:pPr marL="990600" lvl="1" indent="-533400">
              <a:buClr>
                <a:srgbClr val="FF0000"/>
              </a:buClr>
              <a:buFont typeface="Wingdings" charset="2"/>
              <a:buAutoNum type="circleNumDbPlain"/>
              <a:defRPr/>
            </a:pPr>
            <a:r>
              <a:rPr lang="zh-CN" altLang="en-US" dirty="0" smtClean="0">
                <a:solidFill>
                  <a:srgbClr val="FF0000"/>
                </a:solidFill>
                <a:latin typeface="微软雅黑" pitchFamily="34" charset="-122"/>
                <a:sym typeface="微软雅黑" pitchFamily="34" charset="-122"/>
              </a:rPr>
              <a:t>吊人（笼）作业。</a:t>
            </a:r>
            <a:r>
              <a:rPr lang="zh-CN" altLang="en-US" dirty="0" smtClean="0">
                <a:latin typeface="微软雅黑" pitchFamily="34" charset="-122"/>
                <a:sym typeface="微软雅黑" pitchFamily="34" charset="-122"/>
              </a:rPr>
              <a:t> </a:t>
            </a:r>
            <a:endParaRPr lang="zh-CN" altLang="en-US" dirty="0" smtClean="0">
              <a:latin typeface="微软雅黑" pitchFamily="34" charset="-122"/>
              <a:sym typeface="微软雅黑" pitchFamily="34" charset="-122"/>
            </a:endParaRPr>
          </a:p>
          <a:p>
            <a:pPr marL="990600" lvl="1" indent="-533400">
              <a:buClr>
                <a:srgbClr val="FF0000"/>
              </a:buClr>
              <a:buFont typeface="Wingdings" charset="2"/>
              <a:buChar char="l"/>
              <a:defRPr/>
            </a:pPr>
            <a:endParaRPr lang="zh-CN" altLang="en-US" dirty="0">
              <a:sym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p:cTn id="4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8372"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Rectangle 3"/>
          <p:cNvSpPr txBox="1">
            <a:spLocks noChangeArrowheads="1"/>
          </p:cNvSpPr>
          <p:nvPr/>
        </p:nvSpPr>
        <p:spPr bwMode="auto">
          <a:xfrm>
            <a:off x="263525" y="1011238"/>
            <a:ext cx="3794125" cy="657225"/>
          </a:xfrm>
          <a:prstGeom prst="rect">
            <a:avLst/>
          </a:prstGeom>
          <a:noFill/>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marL="0" indent="0">
              <a:buClr>
                <a:srgbClr val="FF0000"/>
              </a:buClr>
              <a:buFont typeface="Arial" charset="0"/>
              <a:buNone/>
              <a:defRPr/>
            </a:pPr>
            <a:r>
              <a:rPr lang="zh-CN" altLang="en-US" sz="3600" b="1" dirty="0">
                <a:solidFill>
                  <a:schemeClr val="tx1">
                    <a:lumMod val="65000"/>
                    <a:lumOff val="35000"/>
                  </a:schemeClr>
                </a:solidFill>
                <a:latin typeface="+mn-ea"/>
                <a:sym typeface="微软雅黑" pitchFamily="34" charset="-122"/>
              </a:rPr>
              <a:t>关键性吊装</a:t>
            </a:r>
            <a:r>
              <a:rPr lang="zh-CN" altLang="en-US" sz="3600" b="1" dirty="0" smtClean="0">
                <a:solidFill>
                  <a:schemeClr val="tx1">
                    <a:lumMod val="65000"/>
                    <a:lumOff val="35000"/>
                  </a:schemeClr>
                </a:solidFill>
                <a:latin typeface="+mn-ea"/>
                <a:sym typeface="微软雅黑" pitchFamily="34" charset="-122"/>
              </a:rPr>
              <a:t>作业</a:t>
            </a:r>
            <a:r>
              <a:rPr lang="en-US" altLang="zh-CN" sz="3600" b="1" dirty="0" smtClean="0">
                <a:solidFill>
                  <a:schemeClr val="tx1">
                    <a:lumMod val="65000"/>
                    <a:lumOff val="35000"/>
                  </a:schemeClr>
                </a:solidFill>
                <a:latin typeface="+mn-ea"/>
                <a:sym typeface="微软雅黑" pitchFamily="34" charset="-122"/>
              </a:rPr>
              <a:t>--</a:t>
            </a:r>
            <a:endParaRPr lang="en-US" altLang="zh-CN" sz="3600" b="1" dirty="0" smtClean="0">
              <a:solidFill>
                <a:schemeClr val="tx1">
                  <a:lumMod val="65000"/>
                  <a:lumOff val="35000"/>
                </a:schemeClr>
              </a:solidFill>
              <a:latin typeface="+mn-ea"/>
              <a:sym typeface="微软雅黑" pitchFamily="34" charset="-122"/>
            </a:endParaRPr>
          </a:p>
          <a:p>
            <a:pPr marL="0" indent="0">
              <a:buClr>
                <a:srgbClr val="FF0000"/>
              </a:buClr>
              <a:buFont typeface="Arial" charset="0"/>
              <a:buNone/>
              <a:defRPr/>
            </a:pPr>
            <a:endParaRPr lang="en-US" sz="3600" b="1" dirty="0">
              <a:solidFill>
                <a:schemeClr val="tx1">
                  <a:lumMod val="65000"/>
                  <a:lumOff val="35000"/>
                </a:schemeClr>
              </a:solidFill>
              <a:latin typeface="+mn-ea"/>
              <a:sym typeface="微软雅黑" pitchFamily="34" charset="-122"/>
            </a:endParaRPr>
          </a:p>
        </p:txBody>
      </p:sp>
      <p:pic>
        <p:nvPicPr>
          <p:cNvPr id="58374" name="table"/>
          <p:cNvPicPr>
            <a:picLocks noChangeAspect="1"/>
          </p:cNvPicPr>
          <p:nvPr/>
        </p:nvPicPr>
        <p:blipFill>
          <a:blip r:embed="rId3"/>
          <a:srcRect/>
          <a:stretch>
            <a:fillRect/>
          </a:stretch>
        </p:blipFill>
        <p:spPr bwMode="auto">
          <a:xfrm>
            <a:off x="4702175" y="850900"/>
            <a:ext cx="7489825" cy="5662613"/>
          </a:xfrm>
          <a:prstGeom prst="rect">
            <a:avLst/>
          </a:prstGeom>
          <a:noFill/>
          <a:ln w="9525">
            <a:noFill/>
            <a:miter lim="800000"/>
            <a:headEnd/>
            <a:tailEnd/>
          </a:ln>
        </p:spPr>
      </p:pic>
      <p:cxnSp>
        <p:nvCxnSpPr>
          <p:cNvPr id="7" name="直接连接符 6"/>
          <p:cNvCxnSpPr/>
          <p:nvPr/>
        </p:nvCxnSpPr>
        <p:spPr>
          <a:xfrm>
            <a:off x="4702175" y="850900"/>
            <a:ext cx="1117600" cy="2400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79425" y="2297113"/>
            <a:ext cx="3729038" cy="3416300"/>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b="1" dirty="0" smtClean="0">
                <a:solidFill>
                  <a:srgbClr val="FF0000"/>
                </a:solidFill>
                <a:effectLst>
                  <a:outerShdw blurRad="38100" dist="38100" dir="2700000" algn="tl">
                    <a:srgbClr val="000000">
                      <a:alpha val="43137"/>
                    </a:srgbClr>
                  </a:outerShdw>
                </a:effectLst>
                <a:latin typeface="微软雅黑" pitchFamily="34" charset="-122"/>
                <a:sym typeface="+mn-ea"/>
              </a:rPr>
              <a:t>移动式起重机不得靠近架空输电线路作业，当必须在线路近旁作业时，起重机吊臂及吊物与架空输电导线的最小安全距离应符合国家规范规定</a:t>
            </a:r>
            <a:endParaRPr lang="zh-CN" altLang="en-US" sz="2400" b="1" dirty="0" smtClean="0">
              <a:solidFill>
                <a:srgbClr val="FF0000"/>
              </a:solidFill>
              <a:effectLst>
                <a:outerShdw blurRad="38100" dist="38100" dir="2700000" algn="tl">
                  <a:srgbClr val="000000">
                    <a:alpha val="43137"/>
                  </a:srgbClr>
                </a:outerShdw>
              </a:effectLst>
              <a:latin typeface="微软雅黑" pitchFamily="34" charset="-122"/>
              <a:sym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9396"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Text Box 2"/>
          <p:cNvSpPr txBox="1">
            <a:spLocks noChangeArrowheads="1"/>
          </p:cNvSpPr>
          <p:nvPr/>
        </p:nvSpPr>
        <p:spPr bwMode="auto">
          <a:xfrm>
            <a:off x="263525" y="995363"/>
            <a:ext cx="11072813" cy="1366837"/>
          </a:xfrm>
          <a:prstGeom prst="rect">
            <a:avLst/>
          </a:prstGeom>
          <a:noFill/>
          <a:ln w="9525">
            <a:noFill/>
            <a:miter lim="800000"/>
          </a:ln>
        </p:spPr>
        <p:txBody>
          <a:bodyPr>
            <a:spAutoFit/>
          </a:bodyPr>
          <a:lstStyle/>
          <a:p>
            <a:pPr>
              <a:lnSpc>
                <a:spcPct val="90000"/>
              </a:lnSpc>
              <a:spcBef>
                <a:spcPts val="1000"/>
              </a:spcBef>
              <a:buClr>
                <a:srgbClr val="FF0000"/>
              </a:buClr>
              <a:defRPr/>
            </a:pPr>
            <a:r>
              <a:rPr lang="zh-CN" altLang="en-US" sz="3200" b="1" dirty="0">
                <a:solidFill>
                  <a:schemeClr val="tx1">
                    <a:lumMod val="65000"/>
                    <a:lumOff val="35000"/>
                  </a:schemeClr>
                </a:solidFill>
                <a:latin typeface="+mn-ea"/>
                <a:ea typeface="+mn-ea"/>
                <a:sym typeface="Arial" charset="0"/>
              </a:rPr>
              <a:t>起重设备的标准负载能力</a:t>
            </a:r>
            <a:r>
              <a:rPr lang="en-US" altLang="zh-CN" sz="3600" b="1" dirty="0">
                <a:solidFill>
                  <a:schemeClr val="tx1">
                    <a:lumMod val="65000"/>
                    <a:lumOff val="35000"/>
                  </a:schemeClr>
                </a:solidFill>
                <a:latin typeface="+mn-ea"/>
                <a:ea typeface="+mn-ea"/>
                <a:sym typeface="Arial" charset="0"/>
              </a:rPr>
              <a:t>--</a:t>
            </a:r>
            <a:r>
              <a:rPr lang="zh-CN" altLang="en-US" sz="2800" dirty="0">
                <a:latin typeface="华文中宋" pitchFamily="2" charset="-122"/>
                <a:ea typeface="华文中宋" pitchFamily="2" charset="-122"/>
              </a:rPr>
              <a:t>由制造商标明的最大吊升能力，与吊臂的长度及半径有关。</a:t>
            </a:r>
            <a:r>
              <a:rPr lang="en-GB" altLang="zh-CN" sz="2800" dirty="0">
                <a:solidFill>
                  <a:srgbClr val="FF0000"/>
                </a:solidFill>
                <a:latin typeface="华文中宋" pitchFamily="2" charset="-122"/>
                <a:ea typeface="华文中宋" pitchFamily="2" charset="-122"/>
              </a:rPr>
              <a:t>如</a:t>
            </a:r>
            <a:r>
              <a:rPr lang="zh-CN" altLang="en-GB" sz="2800" dirty="0">
                <a:solidFill>
                  <a:srgbClr val="FF0000"/>
                </a:solidFill>
                <a:latin typeface="华文中宋" pitchFamily="2" charset="-122"/>
                <a:ea typeface="华文中宋" pitchFamily="2" charset="-122"/>
              </a:rPr>
              <a:t>：标定为</a:t>
            </a:r>
            <a:r>
              <a:rPr lang="en-GB" altLang="zh-CN" sz="2800" dirty="0">
                <a:solidFill>
                  <a:srgbClr val="FF0000"/>
                </a:solidFill>
                <a:latin typeface="华文中宋" pitchFamily="2" charset="-122"/>
                <a:ea typeface="华文中宋" pitchFamily="2" charset="-122"/>
              </a:rPr>
              <a:t>50T</a:t>
            </a:r>
            <a:r>
              <a:rPr lang="zh-CN" altLang="en-GB" sz="2800" dirty="0">
                <a:solidFill>
                  <a:srgbClr val="FF0000"/>
                </a:solidFill>
                <a:latin typeface="华文中宋" pitchFamily="2" charset="-122"/>
                <a:ea typeface="华文中宋" pitchFamily="2" charset="-122"/>
              </a:rPr>
              <a:t>吨的吊车，是指作业半径在</a:t>
            </a:r>
            <a:r>
              <a:rPr lang="en-GB" altLang="zh-CN" sz="2800" dirty="0">
                <a:solidFill>
                  <a:srgbClr val="FF0000"/>
                </a:solidFill>
                <a:latin typeface="华文中宋" pitchFamily="2" charset="-122"/>
                <a:ea typeface="华文中宋" pitchFamily="2" charset="-122"/>
              </a:rPr>
              <a:t>3</a:t>
            </a:r>
            <a:r>
              <a:rPr lang="zh-CN" altLang="en-GB" sz="2800" dirty="0">
                <a:solidFill>
                  <a:srgbClr val="FF0000"/>
                </a:solidFill>
                <a:latin typeface="华文中宋" pitchFamily="2" charset="-122"/>
                <a:ea typeface="华文中宋" pitchFamily="2" charset="-122"/>
              </a:rPr>
              <a:t>米以内时的起重能力</a:t>
            </a:r>
            <a:r>
              <a:rPr lang="zh-CN" altLang="en-US" sz="2800" dirty="0">
                <a:solidFill>
                  <a:srgbClr val="FF0000"/>
                </a:solidFill>
                <a:latin typeface="华文中宋" pitchFamily="2" charset="-122"/>
                <a:ea typeface="华文中宋" pitchFamily="2" charset="-122"/>
              </a:rPr>
              <a:t>。</a:t>
            </a:r>
            <a:endParaRPr lang="zh-CN" altLang="en-GB" sz="2800" dirty="0">
              <a:solidFill>
                <a:srgbClr val="FF0000"/>
              </a:solidFill>
              <a:latin typeface="华文中宋" pitchFamily="2" charset="-122"/>
              <a:ea typeface="华文中宋" pitchFamily="2" charset="-122"/>
            </a:endParaRPr>
          </a:p>
        </p:txBody>
      </p:sp>
      <p:sp>
        <p:nvSpPr>
          <p:cNvPr id="6" name="Text Box 3"/>
          <p:cNvSpPr txBox="1">
            <a:spLocks noChangeArrowheads="1"/>
          </p:cNvSpPr>
          <p:nvPr/>
        </p:nvSpPr>
        <p:spPr bwMode="auto">
          <a:xfrm>
            <a:off x="263525" y="2673350"/>
            <a:ext cx="10971213" cy="2889250"/>
          </a:xfrm>
          <a:prstGeom prst="rect">
            <a:avLst/>
          </a:prstGeom>
          <a:noFill/>
          <a:ln w="9525">
            <a:noFill/>
            <a:miter lim="800000"/>
          </a:ln>
        </p:spPr>
        <p:txBody>
          <a:bodyPr anchor="b"/>
          <a:lstStyle/>
          <a:p>
            <a:pPr>
              <a:lnSpc>
                <a:spcPct val="120000"/>
              </a:lnSpc>
              <a:defRPr/>
            </a:pPr>
            <a:r>
              <a:rPr lang="zh-CN" altLang="en-US" sz="3200" b="1" dirty="0">
                <a:solidFill>
                  <a:schemeClr val="tx1">
                    <a:lumMod val="65000"/>
                    <a:lumOff val="35000"/>
                  </a:schemeClr>
                </a:solidFill>
                <a:latin typeface="+mn-ea"/>
                <a:ea typeface="+mn-ea"/>
              </a:rPr>
              <a:t>额定起重量</a:t>
            </a:r>
            <a:endParaRPr lang="zh-CN" altLang="en-US" sz="3200" b="1" dirty="0">
              <a:solidFill>
                <a:schemeClr val="tx1">
                  <a:lumMod val="65000"/>
                  <a:lumOff val="35000"/>
                </a:schemeClr>
              </a:solidFill>
              <a:latin typeface="+mn-ea"/>
              <a:ea typeface="+mn-ea"/>
            </a:endParaRPr>
          </a:p>
          <a:p>
            <a:pPr>
              <a:lnSpc>
                <a:spcPct val="120000"/>
              </a:lnSpc>
              <a:defRPr/>
            </a:pPr>
            <a:r>
              <a:rPr kumimoji="1" lang="zh-CN" altLang="en-US" sz="2400" b="1" dirty="0">
                <a:latin typeface="方正小标宋简体" pitchFamily="1" charset="-122"/>
              </a:rPr>
              <a:t>    </a:t>
            </a:r>
            <a:r>
              <a:rPr lang="zh-CN" altLang="en-US" sz="2800" dirty="0">
                <a:latin typeface="华文中宋" pitchFamily="2" charset="-122"/>
                <a:ea typeface="华文中宋" pitchFamily="2" charset="-122"/>
              </a:rPr>
              <a:t>在各种臂杆长度和工作半径的条件下，以额定起重量表中规定的吊重区和支腿伸出状态能允许起吊的最大载荷值。 </a:t>
            </a:r>
            <a:endParaRPr lang="zh-CN" altLang="en-US" sz="2800" dirty="0">
              <a:latin typeface="华文中宋" pitchFamily="2" charset="-122"/>
              <a:ea typeface="华文中宋" pitchFamily="2" charset="-122"/>
            </a:endParaRPr>
          </a:p>
          <a:p>
            <a:pPr>
              <a:lnSpc>
                <a:spcPct val="120000"/>
              </a:lnSpc>
              <a:defRPr/>
            </a:pPr>
            <a:r>
              <a:rPr lang="en-GB" altLang="zh-CN" sz="2400" dirty="0">
                <a:solidFill>
                  <a:schemeClr val="hlink"/>
                </a:solidFill>
                <a:latin typeface="华文中宋" pitchFamily="2" charset="-122"/>
                <a:ea typeface="华文中宋" pitchFamily="2" charset="-122"/>
              </a:rPr>
              <a:t>    </a:t>
            </a:r>
            <a:r>
              <a:rPr lang="en-GB" altLang="zh-CN" sz="2800" dirty="0">
                <a:solidFill>
                  <a:srgbClr val="FF0000"/>
                </a:solidFill>
                <a:latin typeface="华文中宋" pitchFamily="2" charset="-122"/>
                <a:ea typeface="华文中宋" pitchFamily="2" charset="-122"/>
              </a:rPr>
              <a:t>如</a:t>
            </a:r>
            <a:r>
              <a:rPr lang="zh-CN" altLang="en-GB" sz="2800" dirty="0">
                <a:solidFill>
                  <a:srgbClr val="FF0000"/>
                </a:solidFill>
                <a:latin typeface="华文中宋" pitchFamily="2" charset="-122"/>
                <a:ea typeface="华文中宋" pitchFamily="2" charset="-122"/>
              </a:rPr>
              <a:t>：标定为</a:t>
            </a:r>
            <a:r>
              <a:rPr lang="en-GB" altLang="zh-CN" sz="2800" dirty="0">
                <a:solidFill>
                  <a:srgbClr val="FF0000"/>
                </a:solidFill>
                <a:latin typeface="华文中宋" pitchFamily="2" charset="-122"/>
                <a:ea typeface="华文中宋" pitchFamily="2" charset="-122"/>
              </a:rPr>
              <a:t>50T</a:t>
            </a:r>
            <a:r>
              <a:rPr lang="zh-CN" altLang="en-GB" sz="2800" dirty="0">
                <a:solidFill>
                  <a:srgbClr val="FF0000"/>
                </a:solidFill>
                <a:latin typeface="华文中宋" pitchFamily="2" charset="-122"/>
                <a:ea typeface="华文中宋" pitchFamily="2" charset="-122"/>
              </a:rPr>
              <a:t>吨的吊车，在臂全伸，作业半径为</a:t>
            </a:r>
            <a:r>
              <a:rPr lang="en-GB" altLang="zh-CN" sz="2800" dirty="0">
                <a:solidFill>
                  <a:srgbClr val="FF0000"/>
                </a:solidFill>
                <a:latin typeface="华文中宋" pitchFamily="2" charset="-122"/>
                <a:ea typeface="华文中宋" pitchFamily="2" charset="-122"/>
              </a:rPr>
              <a:t>20</a:t>
            </a:r>
            <a:r>
              <a:rPr lang="zh-CN" altLang="en-GB" sz="2800" dirty="0">
                <a:solidFill>
                  <a:srgbClr val="FF0000"/>
                </a:solidFill>
                <a:latin typeface="华文中宋" pitchFamily="2" charset="-122"/>
                <a:ea typeface="华文中宋" pitchFamily="2" charset="-122"/>
              </a:rPr>
              <a:t>米时的起重能力仅为</a:t>
            </a:r>
            <a:r>
              <a:rPr lang="en-GB" altLang="zh-CN" sz="2800" dirty="0">
                <a:solidFill>
                  <a:srgbClr val="FF0000"/>
                </a:solidFill>
                <a:latin typeface="华文中宋" pitchFamily="2" charset="-122"/>
                <a:ea typeface="华文中宋" pitchFamily="2" charset="-122"/>
              </a:rPr>
              <a:t>3.2T</a:t>
            </a:r>
            <a:endParaRPr lang="en-US" altLang="zh-CN" sz="2800" dirty="0">
              <a:solidFill>
                <a:srgbClr val="FF0000"/>
              </a:solidFill>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8"/>
          <p:cNvSpPr>
            <a:spLocks noChangeArrowheads="1"/>
          </p:cNvSpPr>
          <p:nvPr/>
        </p:nvSpPr>
        <p:spPr bwMode="auto">
          <a:xfrm>
            <a:off x="5268913" y="2324100"/>
            <a:ext cx="6661150" cy="1630363"/>
          </a:xfrm>
          <a:prstGeom prst="rect">
            <a:avLst/>
          </a:prstGeom>
          <a:noFill/>
          <a:ln w="9525">
            <a:noFill/>
            <a:miter lim="800000"/>
          </a:ln>
        </p:spPr>
        <p:txBody>
          <a:bodyPr>
            <a:spAutoFit/>
          </a:bodyPr>
          <a:lstStyle/>
          <a:p>
            <a:pPr algn="ctr"/>
            <a:r>
              <a:rPr lang="zh-CN" altLang="en-US" sz="5000" b="1">
                <a:solidFill>
                  <a:srgbClr val="595959"/>
                </a:solidFill>
                <a:ea typeface="微软雅黑" pitchFamily="34" charset="-122"/>
              </a:rPr>
              <a:t>起重吊装作业的风险</a:t>
            </a:r>
            <a:endParaRPr lang="en-US" altLang="zh-CN" sz="5000" b="1">
              <a:solidFill>
                <a:srgbClr val="595959"/>
              </a:solidFill>
              <a:ea typeface="微软雅黑" pitchFamily="34" charset="-122"/>
            </a:endParaRPr>
          </a:p>
          <a:p>
            <a:pPr algn="ctr"/>
            <a:r>
              <a:rPr lang="zh-CN" altLang="en-US" sz="5000" b="1">
                <a:solidFill>
                  <a:srgbClr val="595959"/>
                </a:solidFill>
                <a:ea typeface="微软雅黑" pitchFamily="34" charset="-122"/>
              </a:rPr>
              <a:t>及事故主要原因</a:t>
            </a:r>
            <a:endParaRPr lang="zh-CN" altLang="en-US" sz="5000" b="1">
              <a:solidFill>
                <a:srgbClr val="595959"/>
              </a:solidFill>
              <a:ea typeface="微软雅黑" pitchFamily="34" charset="-122"/>
            </a:endParaRPr>
          </a:p>
        </p:txBody>
      </p:sp>
      <p:grpSp>
        <p:nvGrpSpPr>
          <p:cNvPr id="60419" name="组合 6"/>
          <p:cNvGrpSpPr/>
          <p:nvPr/>
        </p:nvGrpSpPr>
        <p:grpSpPr bwMode="auto">
          <a:xfrm>
            <a:off x="290513" y="454025"/>
            <a:ext cx="4468812" cy="4786313"/>
            <a:chOff x="755650" y="1498600"/>
            <a:chExt cx="4468219" cy="4786313"/>
          </a:xfrm>
        </p:grpSpPr>
        <p:sp>
          <p:nvSpPr>
            <p:cNvPr id="60423" name="Freeform 43"/>
            <p:cNvSpPr/>
            <p:nvPr/>
          </p:nvSpPr>
          <p:spPr bwMode="auto">
            <a:xfrm>
              <a:off x="4229747" y="2381006"/>
              <a:ext cx="702640" cy="489173"/>
            </a:xfrm>
            <a:custGeom>
              <a:avLst/>
              <a:gdLst>
                <a:gd name="T0" fmla="*/ 2147483647 w 593"/>
                <a:gd name="T1" fmla="*/ 2147483647 h 413"/>
                <a:gd name="T2" fmla="*/ 0 w 593"/>
                <a:gd name="T3" fmla="*/ 2147483647 h 413"/>
                <a:gd name="T4" fmla="*/ 2147483647 w 593"/>
                <a:gd name="T5" fmla="*/ 0 h 413"/>
                <a:gd name="T6" fmla="*/ 2147483647 w 593"/>
                <a:gd name="T7" fmla="*/ 2147483647 h 413"/>
                <a:gd name="T8" fmla="*/ 2147483647 w 593"/>
                <a:gd name="T9" fmla="*/ 0 h 413"/>
                <a:gd name="T10" fmla="*/ 2147483647 w 593"/>
                <a:gd name="T11" fmla="*/ 2147483647 h 413"/>
                <a:gd name="T12" fmla="*/ 2147483647 w 593"/>
                <a:gd name="T13" fmla="*/ 2147483647 h 413"/>
                <a:gd name="T14" fmla="*/ 0 60000 65536"/>
                <a:gd name="T15" fmla="*/ 0 60000 65536"/>
                <a:gd name="T16" fmla="*/ 0 60000 65536"/>
                <a:gd name="T17" fmla="*/ 0 60000 65536"/>
                <a:gd name="T18" fmla="*/ 0 60000 65536"/>
                <a:gd name="T19" fmla="*/ 0 60000 65536"/>
                <a:gd name="T20" fmla="*/ 0 60000 65536"/>
                <a:gd name="T21" fmla="*/ 0 w 593"/>
                <a:gd name="T22" fmla="*/ 0 h 413"/>
                <a:gd name="T23" fmla="*/ 593 w 593"/>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3" h="413">
                  <a:moveTo>
                    <a:pt x="303" y="413"/>
                  </a:moveTo>
                  <a:lnTo>
                    <a:pt x="0" y="7"/>
                  </a:lnTo>
                  <a:lnTo>
                    <a:pt x="19" y="0"/>
                  </a:lnTo>
                  <a:lnTo>
                    <a:pt x="303" y="371"/>
                  </a:lnTo>
                  <a:lnTo>
                    <a:pt x="572" y="0"/>
                  </a:lnTo>
                  <a:lnTo>
                    <a:pt x="593" y="7"/>
                  </a:lnTo>
                  <a:lnTo>
                    <a:pt x="303" y="413"/>
                  </a:lnTo>
                  <a:close/>
                </a:path>
              </a:pathLst>
            </a:custGeom>
            <a:solidFill>
              <a:srgbClr val="555D60"/>
            </a:solidFill>
            <a:ln w="9525">
              <a:noFill/>
              <a:round/>
            </a:ln>
          </p:spPr>
          <p:txBody>
            <a:bodyPr/>
            <a:lstStyle/>
            <a:p>
              <a:endParaRPr lang="zh-CN" altLang="en-US"/>
            </a:p>
          </p:txBody>
        </p:sp>
        <p:sp>
          <p:nvSpPr>
            <p:cNvPr id="60424" name="Rectangle 44"/>
            <p:cNvSpPr>
              <a:spLocks noChangeArrowheads="1"/>
            </p:cNvSpPr>
            <p:nvPr/>
          </p:nvSpPr>
          <p:spPr bwMode="auto">
            <a:xfrm>
              <a:off x="4228562" y="2363240"/>
              <a:ext cx="703824" cy="93571"/>
            </a:xfrm>
            <a:prstGeom prst="rect">
              <a:avLst/>
            </a:prstGeom>
            <a:solidFill>
              <a:srgbClr val="555D60"/>
            </a:solidFill>
            <a:ln w="9525">
              <a:noFill/>
              <a:miter lim="800000"/>
            </a:ln>
          </p:spPr>
          <p:txBody>
            <a:bodyPr/>
            <a:lstStyle/>
            <a:p>
              <a:pPr eaLnBrk="1" hangingPunct="1">
                <a:buFont typeface="Arial" charset="0"/>
                <a:buNone/>
              </a:pPr>
              <a:endParaRPr lang="zh-CN" altLang="en-US"/>
            </a:p>
          </p:txBody>
        </p:sp>
        <p:sp>
          <p:nvSpPr>
            <p:cNvPr id="60425" name="Freeform 45"/>
            <p:cNvSpPr/>
            <p:nvPr/>
          </p:nvSpPr>
          <p:spPr bwMode="auto">
            <a:xfrm>
              <a:off x="1036469" y="1557822"/>
              <a:ext cx="4006112" cy="450086"/>
            </a:xfrm>
            <a:custGeom>
              <a:avLst/>
              <a:gdLst>
                <a:gd name="T0" fmla="*/ 2147483647 w 1430"/>
                <a:gd name="T1" fmla="*/ 2147483647 h 161"/>
                <a:gd name="T2" fmla="*/ 2147483647 w 1430"/>
                <a:gd name="T3" fmla="*/ 2147483647 h 161"/>
                <a:gd name="T4" fmla="*/ 2147483647 w 1430"/>
                <a:gd name="T5" fmla="*/ 2147483647 h 161"/>
                <a:gd name="T6" fmla="*/ 2147483647 w 1430"/>
                <a:gd name="T7" fmla="*/ 0 h 161"/>
                <a:gd name="T8" fmla="*/ 2147483647 w 1430"/>
                <a:gd name="T9" fmla="*/ 0 h 161"/>
                <a:gd name="T10" fmla="*/ 2147483647 w 1430"/>
                <a:gd name="T11" fmla="*/ 2147483647 h 161"/>
                <a:gd name="T12" fmla="*/ 2147483647 w 1430"/>
                <a:gd name="T13" fmla="*/ 2147483647 h 161"/>
                <a:gd name="T14" fmla="*/ 2147483647 w 1430"/>
                <a:gd name="T15" fmla="*/ 2147483647 h 161"/>
                <a:gd name="T16" fmla="*/ 2147483647 w 1430"/>
                <a:gd name="T17" fmla="*/ 2147483647 h 161"/>
                <a:gd name="T18" fmla="*/ 2147483647 w 1430"/>
                <a:gd name="T19" fmla="*/ 2147483647 h 161"/>
                <a:gd name="T20" fmla="*/ 2147483647 w 1430"/>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0"/>
                <a:gd name="T34" fmla="*/ 0 h 161"/>
                <a:gd name="T35" fmla="*/ 1430 w 1430"/>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w="9525">
              <a:noFill/>
              <a:round/>
            </a:ln>
          </p:spPr>
          <p:txBody>
            <a:bodyPr/>
            <a:lstStyle/>
            <a:p>
              <a:endParaRPr lang="zh-CN" altLang="en-US"/>
            </a:p>
          </p:txBody>
        </p:sp>
        <p:sp>
          <p:nvSpPr>
            <p:cNvPr id="60426" name="Freeform 46"/>
            <p:cNvSpPr/>
            <p:nvPr/>
          </p:nvSpPr>
          <p:spPr bwMode="auto">
            <a:xfrm>
              <a:off x="4490422" y="2982701"/>
              <a:ext cx="190767" cy="291372"/>
            </a:xfrm>
            <a:custGeom>
              <a:avLst/>
              <a:gdLst>
                <a:gd name="T0" fmla="*/ 2147483647 w 68"/>
                <a:gd name="T1" fmla="*/ 2147483647 h 104"/>
                <a:gd name="T2" fmla="*/ 2147483647 w 68"/>
                <a:gd name="T3" fmla="*/ 2147483647 h 104"/>
                <a:gd name="T4" fmla="*/ 2147483647 w 68"/>
                <a:gd name="T5" fmla="*/ 2147483647 h 104"/>
                <a:gd name="T6" fmla="*/ 2147483647 w 68"/>
                <a:gd name="T7" fmla="*/ 2147483647 h 104"/>
                <a:gd name="T8" fmla="*/ 2147483647 w 68"/>
                <a:gd name="T9" fmla="*/ 0 h 104"/>
                <a:gd name="T10" fmla="*/ 2147483647 w 68"/>
                <a:gd name="T11" fmla="*/ 2147483647 h 104"/>
                <a:gd name="T12" fmla="*/ 2147483647 w 68"/>
                <a:gd name="T13" fmla="*/ 2147483647 h 104"/>
                <a:gd name="T14" fmla="*/ 2147483647 w 68"/>
                <a:gd name="T15" fmla="*/ 2147483647 h 104"/>
                <a:gd name="T16" fmla="*/ 2147483647 w 68"/>
                <a:gd name="T17" fmla="*/ 2147483647 h 104"/>
                <a:gd name="T18" fmla="*/ 2147483647 w 68"/>
                <a:gd name="T19" fmla="*/ 2147483647 h 104"/>
                <a:gd name="T20" fmla="*/ 2147483647 w 68"/>
                <a:gd name="T21" fmla="*/ 2147483647 h 104"/>
                <a:gd name="T22" fmla="*/ 2147483647 w 68"/>
                <a:gd name="T23" fmla="*/ 2147483647 h 104"/>
                <a:gd name="T24" fmla="*/ 2147483647 w 68"/>
                <a:gd name="T25" fmla="*/ 2147483647 h 104"/>
                <a:gd name="T26" fmla="*/ 2147483647 w 68"/>
                <a:gd name="T27" fmla="*/ 2147483647 h 104"/>
                <a:gd name="T28" fmla="*/ 0 w 68"/>
                <a:gd name="T29" fmla="*/ 2147483647 h 104"/>
                <a:gd name="T30" fmla="*/ 2147483647 w 68"/>
                <a:gd name="T31" fmla="*/ 2147483647 h 104"/>
                <a:gd name="T32" fmla="*/ 2147483647 w 68"/>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04"/>
                <a:gd name="T53" fmla="*/ 68 w 68"/>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w="9525">
              <a:noFill/>
              <a:round/>
            </a:ln>
          </p:spPr>
          <p:txBody>
            <a:bodyPr/>
            <a:lstStyle/>
            <a:p>
              <a:endParaRPr lang="zh-CN" altLang="en-US"/>
            </a:p>
          </p:txBody>
        </p:sp>
        <p:sp>
          <p:nvSpPr>
            <p:cNvPr id="60427" name="Freeform 47"/>
            <p:cNvSpPr/>
            <p:nvPr/>
          </p:nvSpPr>
          <p:spPr bwMode="auto">
            <a:xfrm>
              <a:off x="4447766" y="2800297"/>
              <a:ext cx="266600" cy="280712"/>
            </a:xfrm>
            <a:custGeom>
              <a:avLst/>
              <a:gdLst>
                <a:gd name="T0" fmla="*/ 2147483647 w 95"/>
                <a:gd name="T1" fmla="*/ 2147483647 h 100"/>
                <a:gd name="T2" fmla="*/ 2147483647 w 95"/>
                <a:gd name="T3" fmla="*/ 2147483647 h 100"/>
                <a:gd name="T4" fmla="*/ 2147483647 w 95"/>
                <a:gd name="T5" fmla="*/ 2147483647 h 100"/>
                <a:gd name="T6" fmla="*/ 2147483647 w 95"/>
                <a:gd name="T7" fmla="*/ 2147483647 h 100"/>
                <a:gd name="T8" fmla="*/ 2147483647 w 95"/>
                <a:gd name="T9" fmla="*/ 2147483647 h 100"/>
                <a:gd name="T10" fmla="*/ 2147483647 w 95"/>
                <a:gd name="T11" fmla="*/ 2147483647 h 100"/>
                <a:gd name="T12" fmla="*/ 2147483647 w 95"/>
                <a:gd name="T13" fmla="*/ 2147483647 h 100"/>
                <a:gd name="T14" fmla="*/ 2147483647 w 95"/>
                <a:gd name="T15" fmla="*/ 2147483647 h 100"/>
                <a:gd name="T16" fmla="*/ 0 w 95"/>
                <a:gd name="T17" fmla="*/ 2147483647 h 100"/>
                <a:gd name="T18" fmla="*/ 2147483647 w 95"/>
                <a:gd name="T19" fmla="*/ 0 h 100"/>
                <a:gd name="T20" fmla="*/ 2147483647 w 95"/>
                <a:gd name="T21" fmla="*/ 214748364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00"/>
                <a:gd name="T35" fmla="*/ 95 w 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w="9525">
              <a:noFill/>
              <a:round/>
            </a:ln>
          </p:spPr>
          <p:txBody>
            <a:bodyPr/>
            <a:lstStyle/>
            <a:p>
              <a:endParaRPr lang="zh-CN" altLang="en-US"/>
            </a:p>
          </p:txBody>
        </p:sp>
        <p:sp>
          <p:nvSpPr>
            <p:cNvPr id="60428" name="Freeform 48"/>
            <p:cNvSpPr/>
            <p:nvPr/>
          </p:nvSpPr>
          <p:spPr bwMode="auto">
            <a:xfrm>
              <a:off x="4579289" y="2800297"/>
              <a:ext cx="135077" cy="280712"/>
            </a:xfrm>
            <a:custGeom>
              <a:avLst/>
              <a:gdLst>
                <a:gd name="T0" fmla="*/ 0 w 48"/>
                <a:gd name="T1" fmla="*/ 0 h 100"/>
                <a:gd name="T2" fmla="*/ 2147483647 w 48"/>
                <a:gd name="T3" fmla="*/ 2147483647 h 100"/>
                <a:gd name="T4" fmla="*/ 2147483647 w 48"/>
                <a:gd name="T5" fmla="*/ 2147483647 h 100"/>
                <a:gd name="T6" fmla="*/ 2147483647 w 48"/>
                <a:gd name="T7" fmla="*/ 2147483647 h 100"/>
                <a:gd name="T8" fmla="*/ 2147483647 w 48"/>
                <a:gd name="T9" fmla="*/ 2147483647 h 100"/>
                <a:gd name="T10" fmla="*/ 0 w 48"/>
                <a:gd name="T11" fmla="*/ 2147483647 h 100"/>
                <a:gd name="T12" fmla="*/ 0 w 48"/>
                <a:gd name="T13" fmla="*/ 0 h 100"/>
                <a:gd name="T14" fmla="*/ 0 60000 65536"/>
                <a:gd name="T15" fmla="*/ 0 60000 65536"/>
                <a:gd name="T16" fmla="*/ 0 60000 65536"/>
                <a:gd name="T17" fmla="*/ 0 60000 65536"/>
                <a:gd name="T18" fmla="*/ 0 60000 65536"/>
                <a:gd name="T19" fmla="*/ 0 60000 65536"/>
                <a:gd name="T20" fmla="*/ 0 60000 65536"/>
                <a:gd name="T21" fmla="*/ 0 w 48"/>
                <a:gd name="T22" fmla="*/ 0 h 100"/>
                <a:gd name="T23" fmla="*/ 48 w 4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w="9525">
              <a:noFill/>
              <a:round/>
            </a:ln>
          </p:spPr>
          <p:txBody>
            <a:bodyPr/>
            <a:lstStyle/>
            <a:p>
              <a:endParaRPr lang="zh-CN" altLang="en-US"/>
            </a:p>
          </p:txBody>
        </p:sp>
        <p:sp>
          <p:nvSpPr>
            <p:cNvPr id="60429" name="Oval 49"/>
            <p:cNvSpPr>
              <a:spLocks noChangeArrowheads="1"/>
            </p:cNvSpPr>
            <p:nvPr/>
          </p:nvSpPr>
          <p:spPr bwMode="auto">
            <a:xfrm>
              <a:off x="4536633" y="2895052"/>
              <a:ext cx="87682" cy="87648"/>
            </a:xfrm>
            <a:prstGeom prst="ellipse">
              <a:avLst/>
            </a:prstGeom>
            <a:solidFill>
              <a:srgbClr val="2C3E50"/>
            </a:solidFill>
            <a:ln w="9525">
              <a:noFill/>
              <a:round/>
            </a:ln>
          </p:spPr>
          <p:txBody>
            <a:bodyPr/>
            <a:lstStyle/>
            <a:p>
              <a:pPr eaLnBrk="1" hangingPunct="1">
                <a:buFont typeface="Arial" charset="0"/>
                <a:buNone/>
              </a:pPr>
              <a:endParaRPr lang="zh-CN" altLang="en-US"/>
            </a:p>
          </p:txBody>
        </p:sp>
        <p:sp>
          <p:nvSpPr>
            <p:cNvPr id="60430" name="Freeform 50"/>
            <p:cNvSpPr/>
            <p:nvPr/>
          </p:nvSpPr>
          <p:spPr bwMode="auto">
            <a:xfrm>
              <a:off x="983149" y="1980666"/>
              <a:ext cx="4134080" cy="371913"/>
            </a:xfrm>
            <a:custGeom>
              <a:avLst/>
              <a:gdLst>
                <a:gd name="T0" fmla="*/ 2147483647 w 3489"/>
                <a:gd name="T1" fmla="*/ 2147483647 h 314"/>
                <a:gd name="T2" fmla="*/ 2147483647 w 3489"/>
                <a:gd name="T3" fmla="*/ 2147483647 h 314"/>
                <a:gd name="T4" fmla="*/ 2147483647 w 3489"/>
                <a:gd name="T5" fmla="*/ 2147483647 h 314"/>
                <a:gd name="T6" fmla="*/ 2147483647 w 3489"/>
                <a:gd name="T7" fmla="*/ 2147483647 h 314"/>
                <a:gd name="T8" fmla="*/ 2147483647 w 3489"/>
                <a:gd name="T9" fmla="*/ 2147483647 h 314"/>
                <a:gd name="T10" fmla="*/ 2147483647 w 3489"/>
                <a:gd name="T11" fmla="*/ 2147483647 h 314"/>
                <a:gd name="T12" fmla="*/ 2147483647 w 3489"/>
                <a:gd name="T13" fmla="*/ 2147483647 h 314"/>
                <a:gd name="T14" fmla="*/ 2147483647 w 3489"/>
                <a:gd name="T15" fmla="*/ 2147483647 h 314"/>
                <a:gd name="T16" fmla="*/ 2147483647 w 3489"/>
                <a:gd name="T17" fmla="*/ 2147483647 h 314"/>
                <a:gd name="T18" fmla="*/ 2147483647 w 3489"/>
                <a:gd name="T19" fmla="*/ 2147483647 h 314"/>
                <a:gd name="T20" fmla="*/ 2147483647 w 3489"/>
                <a:gd name="T21" fmla="*/ 2147483647 h 314"/>
                <a:gd name="T22" fmla="*/ 2147483647 w 3489"/>
                <a:gd name="T23" fmla="*/ 2147483647 h 314"/>
                <a:gd name="T24" fmla="*/ 2147483647 w 3489"/>
                <a:gd name="T25" fmla="*/ 2147483647 h 314"/>
                <a:gd name="T26" fmla="*/ 2147483647 w 3489"/>
                <a:gd name="T27" fmla="*/ 2147483647 h 314"/>
                <a:gd name="T28" fmla="*/ 2147483647 w 3489"/>
                <a:gd name="T29" fmla="*/ 2147483647 h 314"/>
                <a:gd name="T30" fmla="*/ 2147483647 w 3489"/>
                <a:gd name="T31" fmla="*/ 2147483647 h 314"/>
                <a:gd name="T32" fmla="*/ 2147483647 w 3489"/>
                <a:gd name="T33" fmla="*/ 2147483647 h 314"/>
                <a:gd name="T34" fmla="*/ 0 w 3489"/>
                <a:gd name="T35" fmla="*/ 2147483647 h 314"/>
                <a:gd name="T36" fmla="*/ 2147483647 w 3489"/>
                <a:gd name="T37" fmla="*/ 2147483647 h 314"/>
                <a:gd name="T38" fmla="*/ 2147483647 w 3489"/>
                <a:gd name="T39" fmla="*/ 2147483647 h 314"/>
                <a:gd name="T40" fmla="*/ 2147483647 w 3489"/>
                <a:gd name="T41" fmla="*/ 2147483647 h 314"/>
                <a:gd name="T42" fmla="*/ 2147483647 w 3489"/>
                <a:gd name="T43" fmla="*/ 2147483647 h 314"/>
                <a:gd name="T44" fmla="*/ 2147483647 w 3489"/>
                <a:gd name="T45" fmla="*/ 2147483647 h 314"/>
                <a:gd name="T46" fmla="*/ 2147483647 w 3489"/>
                <a:gd name="T47" fmla="*/ 2147483647 h 314"/>
                <a:gd name="T48" fmla="*/ 2147483647 w 3489"/>
                <a:gd name="T49" fmla="*/ 2147483647 h 314"/>
                <a:gd name="T50" fmla="*/ 2147483647 w 3489"/>
                <a:gd name="T51" fmla="*/ 2147483647 h 314"/>
                <a:gd name="T52" fmla="*/ 2147483647 w 3489"/>
                <a:gd name="T53" fmla="*/ 2147483647 h 314"/>
                <a:gd name="T54" fmla="*/ 2147483647 w 3489"/>
                <a:gd name="T55" fmla="*/ 2147483647 h 314"/>
                <a:gd name="T56" fmla="*/ 2147483647 w 3489"/>
                <a:gd name="T57" fmla="*/ 2147483647 h 314"/>
                <a:gd name="T58" fmla="*/ 2147483647 w 3489"/>
                <a:gd name="T59" fmla="*/ 2147483647 h 314"/>
                <a:gd name="T60" fmla="*/ 2147483647 w 3489"/>
                <a:gd name="T61" fmla="*/ 2147483647 h 314"/>
                <a:gd name="T62" fmla="*/ 2147483647 w 3489"/>
                <a:gd name="T63" fmla="*/ 2147483647 h 314"/>
                <a:gd name="T64" fmla="*/ 2147483647 w 3489"/>
                <a:gd name="T65" fmla="*/ 2147483647 h 314"/>
                <a:gd name="T66" fmla="*/ 2147483647 w 3489"/>
                <a:gd name="T67" fmla="*/ 2147483647 h 314"/>
                <a:gd name="T68" fmla="*/ 2147483647 w 3489"/>
                <a:gd name="T69" fmla="*/ 2147483647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9"/>
                <a:gd name="T106" fmla="*/ 0 h 314"/>
                <a:gd name="T107" fmla="*/ 3489 w 3489"/>
                <a:gd name="T108" fmla="*/ 314 h 3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w="9525">
              <a:noFill/>
              <a:round/>
            </a:ln>
          </p:spPr>
          <p:txBody>
            <a:bodyPr/>
            <a:lstStyle/>
            <a:p>
              <a:endParaRPr lang="zh-CN" altLang="en-US"/>
            </a:p>
          </p:txBody>
        </p:sp>
        <p:sp>
          <p:nvSpPr>
            <p:cNvPr id="60431" name="Freeform 51"/>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w="9525">
              <a:noFill/>
              <a:round/>
            </a:ln>
          </p:spPr>
          <p:txBody>
            <a:bodyPr/>
            <a:lstStyle/>
            <a:p>
              <a:endParaRPr lang="zh-CN" altLang="en-US"/>
            </a:p>
          </p:txBody>
        </p:sp>
        <p:sp>
          <p:nvSpPr>
            <p:cNvPr id="60432" name="Freeform 52"/>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w="9525">
              <a:noFill/>
              <a:round/>
            </a:ln>
          </p:spPr>
          <p:txBody>
            <a:bodyPr/>
            <a:lstStyle/>
            <a:p>
              <a:endParaRPr lang="zh-CN" altLang="en-US"/>
            </a:p>
          </p:txBody>
        </p:sp>
        <p:sp>
          <p:nvSpPr>
            <p:cNvPr id="60433" name="Freeform 53"/>
            <p:cNvSpPr/>
            <p:nvPr/>
          </p:nvSpPr>
          <p:spPr bwMode="auto">
            <a:xfrm>
              <a:off x="2213064" y="2385744"/>
              <a:ext cx="369686" cy="3761774"/>
            </a:xfrm>
            <a:custGeom>
              <a:avLst/>
              <a:gdLst>
                <a:gd name="T0" fmla="*/ 2147483647 w 132"/>
                <a:gd name="T1" fmla="*/ 2147483647 h 1343"/>
                <a:gd name="T2" fmla="*/ 2147483647 w 132"/>
                <a:gd name="T3" fmla="*/ 2147483647 h 1343"/>
                <a:gd name="T4" fmla="*/ 2147483647 w 132"/>
                <a:gd name="T5" fmla="*/ 2147483647 h 1343"/>
                <a:gd name="T6" fmla="*/ 2147483647 w 132"/>
                <a:gd name="T7" fmla="*/ 2147483647 h 1343"/>
                <a:gd name="T8" fmla="*/ 2147483647 w 132"/>
                <a:gd name="T9" fmla="*/ 2147483647 h 1343"/>
                <a:gd name="T10" fmla="*/ 2147483647 w 132"/>
                <a:gd name="T11" fmla="*/ 2147483647 h 1343"/>
                <a:gd name="T12" fmla="*/ 2147483647 w 132"/>
                <a:gd name="T13" fmla="*/ 2147483647 h 1343"/>
                <a:gd name="T14" fmla="*/ 2147483647 w 132"/>
                <a:gd name="T15" fmla="*/ 2147483647 h 1343"/>
                <a:gd name="T16" fmla="*/ 2147483647 w 132"/>
                <a:gd name="T17" fmla="*/ 2147483647 h 1343"/>
                <a:gd name="T18" fmla="*/ 2147483647 w 132"/>
                <a:gd name="T19" fmla="*/ 2147483647 h 1343"/>
                <a:gd name="T20" fmla="*/ 2147483647 w 132"/>
                <a:gd name="T21" fmla="*/ 2147483647 h 1343"/>
                <a:gd name="T22" fmla="*/ 2147483647 w 132"/>
                <a:gd name="T23" fmla="*/ 2147483647 h 1343"/>
                <a:gd name="T24" fmla="*/ 2147483647 w 132"/>
                <a:gd name="T25" fmla="*/ 2147483647 h 1343"/>
                <a:gd name="T26" fmla="*/ 2147483647 w 132"/>
                <a:gd name="T27" fmla="*/ 2147483647 h 1343"/>
                <a:gd name="T28" fmla="*/ 2147483647 w 132"/>
                <a:gd name="T29" fmla="*/ 2147483647 h 1343"/>
                <a:gd name="T30" fmla="*/ 2147483647 w 132"/>
                <a:gd name="T31" fmla="*/ 2147483647 h 1343"/>
                <a:gd name="T32" fmla="*/ 2147483647 w 132"/>
                <a:gd name="T33" fmla="*/ 2147483647 h 1343"/>
                <a:gd name="T34" fmla="*/ 2147483647 w 132"/>
                <a:gd name="T35" fmla="*/ 2147483647 h 1343"/>
                <a:gd name="T36" fmla="*/ 2147483647 w 132"/>
                <a:gd name="T37" fmla="*/ 2147483647 h 1343"/>
                <a:gd name="T38" fmla="*/ 2147483647 w 132"/>
                <a:gd name="T39" fmla="*/ 2147483647 h 1343"/>
                <a:gd name="T40" fmla="*/ 0 w 132"/>
                <a:gd name="T41" fmla="*/ 2147483647 h 1343"/>
                <a:gd name="T42" fmla="*/ 2147483647 w 132"/>
                <a:gd name="T43" fmla="*/ 2147483647 h 1343"/>
                <a:gd name="T44" fmla="*/ 2147483647 w 132"/>
                <a:gd name="T45" fmla="*/ 2147483647 h 1343"/>
                <a:gd name="T46" fmla="*/ 2147483647 w 132"/>
                <a:gd name="T47" fmla="*/ 2147483647 h 1343"/>
                <a:gd name="T48" fmla="*/ 2147483647 w 132"/>
                <a:gd name="T49" fmla="*/ 2147483647 h 1343"/>
                <a:gd name="T50" fmla="*/ 2147483647 w 132"/>
                <a:gd name="T51" fmla="*/ 2147483647 h 1343"/>
                <a:gd name="T52" fmla="*/ 2147483647 w 132"/>
                <a:gd name="T53" fmla="*/ 2147483647 h 1343"/>
                <a:gd name="T54" fmla="*/ 2147483647 w 132"/>
                <a:gd name="T55" fmla="*/ 2147483647 h 1343"/>
                <a:gd name="T56" fmla="*/ 2147483647 w 132"/>
                <a:gd name="T57" fmla="*/ 2147483647 h 1343"/>
                <a:gd name="T58" fmla="*/ 2147483647 w 132"/>
                <a:gd name="T59" fmla="*/ 2147483647 h 1343"/>
                <a:gd name="T60" fmla="*/ 2147483647 w 132"/>
                <a:gd name="T61" fmla="*/ 2147483647 h 1343"/>
                <a:gd name="T62" fmla="*/ 2147483647 w 132"/>
                <a:gd name="T63" fmla="*/ 2147483647 h 1343"/>
                <a:gd name="T64" fmla="*/ 2147483647 w 132"/>
                <a:gd name="T65" fmla="*/ 2147483647 h 1343"/>
                <a:gd name="T66" fmla="*/ 2147483647 w 132"/>
                <a:gd name="T67" fmla="*/ 2147483647 h 1343"/>
                <a:gd name="T68" fmla="*/ 2147483647 w 132"/>
                <a:gd name="T69" fmla="*/ 2147483647 h 1343"/>
                <a:gd name="T70" fmla="*/ 2147483647 w 132"/>
                <a:gd name="T71" fmla="*/ 2147483647 h 1343"/>
                <a:gd name="T72" fmla="*/ 2147483647 w 132"/>
                <a:gd name="T73" fmla="*/ 2147483647 h 1343"/>
                <a:gd name="T74" fmla="*/ 2147483647 w 132"/>
                <a:gd name="T75" fmla="*/ 2147483647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343"/>
                <a:gd name="T116" fmla="*/ 132 w 132"/>
                <a:gd name="T117" fmla="*/ 1343 h 13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w="9525">
              <a:noFill/>
              <a:round/>
            </a:ln>
          </p:spPr>
          <p:txBody>
            <a:bodyPr/>
            <a:lstStyle/>
            <a:p>
              <a:endParaRPr lang="zh-CN" altLang="en-US"/>
            </a:p>
          </p:txBody>
        </p:sp>
        <p:sp>
          <p:nvSpPr>
            <p:cNvPr id="60434" name="Freeform 54"/>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w="9525">
              <a:noFill/>
              <a:round/>
            </a:ln>
          </p:spPr>
          <p:txBody>
            <a:bodyPr/>
            <a:lstStyle/>
            <a:p>
              <a:endParaRPr lang="zh-CN" altLang="en-US"/>
            </a:p>
          </p:txBody>
        </p:sp>
        <p:sp>
          <p:nvSpPr>
            <p:cNvPr id="60435" name="Freeform 55"/>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w="9525">
              <a:noFill/>
              <a:round/>
            </a:ln>
          </p:spPr>
          <p:txBody>
            <a:bodyPr/>
            <a:lstStyle/>
            <a:p>
              <a:endParaRPr lang="zh-CN" altLang="en-US"/>
            </a:p>
          </p:txBody>
        </p:sp>
        <p:sp>
          <p:nvSpPr>
            <p:cNvPr id="60436" name="Rectangle 56"/>
            <p:cNvSpPr>
              <a:spLocks noChangeArrowheads="1"/>
            </p:cNvSpPr>
            <p:nvPr/>
          </p:nvSpPr>
          <p:spPr bwMode="auto">
            <a:xfrm>
              <a:off x="2147895" y="2363240"/>
              <a:ext cx="490544" cy="107784"/>
            </a:xfrm>
            <a:prstGeom prst="rect">
              <a:avLst/>
            </a:prstGeom>
            <a:solidFill>
              <a:srgbClr val="2C3E50"/>
            </a:solidFill>
            <a:ln w="9525">
              <a:noFill/>
              <a:miter lim="800000"/>
            </a:ln>
          </p:spPr>
          <p:txBody>
            <a:bodyPr/>
            <a:lstStyle/>
            <a:p>
              <a:pPr eaLnBrk="1" hangingPunct="1">
                <a:buFont typeface="Arial" charset="0"/>
                <a:buNone/>
              </a:pPr>
              <a:endParaRPr lang="zh-CN" altLang="en-US"/>
            </a:p>
          </p:txBody>
        </p:sp>
        <p:sp>
          <p:nvSpPr>
            <p:cNvPr id="60437" name="Rectangle 57"/>
            <p:cNvSpPr>
              <a:spLocks noChangeArrowheads="1"/>
            </p:cNvSpPr>
            <p:nvPr/>
          </p:nvSpPr>
          <p:spPr bwMode="auto">
            <a:xfrm>
              <a:off x="755650" y="1862222"/>
              <a:ext cx="616143" cy="596957"/>
            </a:xfrm>
            <a:prstGeom prst="rect">
              <a:avLst/>
            </a:prstGeom>
            <a:solidFill>
              <a:srgbClr val="778187"/>
            </a:solidFill>
            <a:ln w="9525">
              <a:noFill/>
              <a:miter lim="800000"/>
            </a:ln>
          </p:spPr>
          <p:txBody>
            <a:bodyPr/>
            <a:lstStyle/>
            <a:p>
              <a:pPr eaLnBrk="1" hangingPunct="1">
                <a:buFont typeface="Arial" charset="0"/>
                <a:buNone/>
              </a:pPr>
              <a:endParaRPr lang="zh-CN" altLang="en-US"/>
            </a:p>
          </p:txBody>
        </p:sp>
        <p:sp>
          <p:nvSpPr>
            <p:cNvPr id="60438" name="Rectangle 58"/>
            <p:cNvSpPr>
              <a:spLocks noChangeArrowheads="1"/>
            </p:cNvSpPr>
            <p:nvPr/>
          </p:nvSpPr>
          <p:spPr bwMode="auto">
            <a:xfrm>
              <a:off x="1049503" y="1862222"/>
              <a:ext cx="322290" cy="596957"/>
            </a:xfrm>
            <a:prstGeom prst="rect">
              <a:avLst/>
            </a:prstGeom>
            <a:solidFill>
              <a:srgbClr val="656E72"/>
            </a:solidFill>
            <a:ln w="9525">
              <a:noFill/>
              <a:miter lim="800000"/>
            </a:ln>
          </p:spPr>
          <p:txBody>
            <a:bodyPr/>
            <a:lstStyle/>
            <a:p>
              <a:pPr eaLnBrk="1" hangingPunct="1">
                <a:buFont typeface="Arial" charset="0"/>
                <a:buNone/>
              </a:pPr>
              <a:endParaRPr lang="zh-CN" altLang="en-US"/>
            </a:p>
          </p:txBody>
        </p:sp>
        <p:sp>
          <p:nvSpPr>
            <p:cNvPr id="60439" name="Rectangle 59"/>
            <p:cNvSpPr>
              <a:spLocks noChangeArrowheads="1"/>
            </p:cNvSpPr>
            <p:nvPr/>
          </p:nvSpPr>
          <p:spPr bwMode="auto">
            <a:xfrm>
              <a:off x="2093390" y="5911815"/>
              <a:ext cx="598369" cy="373098"/>
            </a:xfrm>
            <a:prstGeom prst="rect">
              <a:avLst/>
            </a:prstGeom>
            <a:solidFill>
              <a:srgbClr val="293A47"/>
            </a:solidFill>
            <a:ln w="9525">
              <a:noFill/>
              <a:miter lim="800000"/>
            </a:ln>
          </p:spPr>
          <p:txBody>
            <a:bodyPr/>
            <a:lstStyle/>
            <a:p>
              <a:pPr eaLnBrk="1" hangingPunct="1">
                <a:buFont typeface="Arial" charset="0"/>
                <a:buNone/>
              </a:pPr>
              <a:endParaRPr lang="zh-CN" altLang="en-US"/>
            </a:p>
          </p:txBody>
        </p:sp>
        <p:sp>
          <p:nvSpPr>
            <p:cNvPr id="60440" name="Freeform 60"/>
            <p:cNvSpPr/>
            <p:nvPr/>
          </p:nvSpPr>
          <p:spPr bwMode="auto">
            <a:xfrm>
              <a:off x="2186997" y="1518735"/>
              <a:ext cx="408787" cy="470222"/>
            </a:xfrm>
            <a:custGeom>
              <a:avLst/>
              <a:gdLst>
                <a:gd name="T0" fmla="*/ 2147483647 w 146"/>
                <a:gd name="T1" fmla="*/ 2147483647 h 168"/>
                <a:gd name="T2" fmla="*/ 2147483647 w 146"/>
                <a:gd name="T3" fmla="*/ 2147483647 h 168"/>
                <a:gd name="T4" fmla="*/ 2147483647 w 146"/>
                <a:gd name="T5" fmla="*/ 2147483647 h 168"/>
                <a:gd name="T6" fmla="*/ 0 w 146"/>
                <a:gd name="T7" fmla="*/ 2147483647 h 168"/>
                <a:gd name="T8" fmla="*/ 2147483647 w 146"/>
                <a:gd name="T9" fmla="*/ 2147483647 h 168"/>
                <a:gd name="T10" fmla="*/ 2147483647 w 146"/>
                <a:gd name="T11" fmla="*/ 0 h 168"/>
                <a:gd name="T12" fmla="*/ 2147483647 w 146"/>
                <a:gd name="T13" fmla="*/ 2147483647 h 168"/>
                <a:gd name="T14" fmla="*/ 2147483647 w 146"/>
                <a:gd name="T15" fmla="*/ 2147483647 h 168"/>
                <a:gd name="T16" fmla="*/ 2147483647 w 146"/>
                <a:gd name="T17" fmla="*/ 2147483647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68"/>
                <a:gd name="T29" fmla="*/ 146 w 146"/>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w="9525">
              <a:noFill/>
              <a:round/>
            </a:ln>
          </p:spPr>
          <p:txBody>
            <a:bodyPr/>
            <a:lstStyle/>
            <a:p>
              <a:endParaRPr lang="zh-CN" altLang="en-US"/>
            </a:p>
          </p:txBody>
        </p:sp>
        <p:sp>
          <p:nvSpPr>
            <p:cNvPr id="60441" name="Oval 61"/>
            <p:cNvSpPr>
              <a:spLocks noChangeArrowheads="1"/>
            </p:cNvSpPr>
            <p:nvPr/>
          </p:nvSpPr>
          <p:spPr bwMode="auto">
            <a:xfrm>
              <a:off x="2322074" y="1498600"/>
              <a:ext cx="141002" cy="143317"/>
            </a:xfrm>
            <a:prstGeom prst="ellipse">
              <a:avLst/>
            </a:prstGeom>
            <a:solidFill>
              <a:srgbClr val="34495E"/>
            </a:solidFill>
            <a:ln w="9525">
              <a:noFill/>
              <a:round/>
            </a:ln>
          </p:spPr>
          <p:txBody>
            <a:bodyPr/>
            <a:lstStyle/>
            <a:p>
              <a:pPr eaLnBrk="1" hangingPunct="1">
                <a:buFont typeface="Arial" charset="0"/>
                <a:buNone/>
              </a:pPr>
              <a:endParaRPr lang="zh-CN" altLang="en-US"/>
            </a:p>
          </p:txBody>
        </p:sp>
      </p:grpSp>
      <p:sp>
        <p:nvSpPr>
          <p:cNvPr id="27" name="图文框 26"/>
          <p:cNvSpPr/>
          <p:nvPr/>
        </p:nvSpPr>
        <p:spPr bwMode="auto">
          <a:xfrm>
            <a:off x="3359150" y="2246313"/>
            <a:ext cx="1714500" cy="1714500"/>
          </a:xfrm>
          <a:prstGeom prst="frame">
            <a:avLst/>
          </a:prstGeom>
          <a:solidFill>
            <a:srgbClr val="293A47"/>
          </a:solidFill>
          <a:ln w="9525" cap="flat" cmpd="sng" algn="ctr">
            <a:noFill/>
            <a:prstDash val="solid"/>
            <a:round/>
            <a:headEnd type="none" w="med" len="med"/>
            <a:tailEnd type="none" w="med" len="med"/>
          </a:ln>
        </p:spPr>
        <p:txBody>
          <a:bodyPr/>
          <a:lstStyle/>
          <a:p>
            <a:pPr eaLnBrk="1" hangingPunct="1">
              <a:buFont typeface="Arial" charset="0"/>
              <a:buNone/>
              <a:defRPr/>
            </a:pPr>
            <a:endParaRPr lang="zh-CN" altLang="en-US"/>
          </a:p>
        </p:txBody>
      </p:sp>
      <p:sp>
        <p:nvSpPr>
          <p:cNvPr id="60421" name="文本框 27"/>
          <p:cNvSpPr txBox="1">
            <a:spLocks noChangeArrowheads="1"/>
          </p:cNvSpPr>
          <p:nvPr/>
        </p:nvSpPr>
        <p:spPr bwMode="auto">
          <a:xfrm>
            <a:off x="3255963" y="2212975"/>
            <a:ext cx="1733550" cy="1862138"/>
          </a:xfrm>
          <a:prstGeom prst="rect">
            <a:avLst/>
          </a:prstGeom>
          <a:noFill/>
          <a:ln w="9525">
            <a:noFill/>
            <a:miter lim="800000"/>
          </a:ln>
        </p:spPr>
        <p:txBody>
          <a:bodyPr>
            <a:spAutoFit/>
          </a:bodyPr>
          <a:lstStyle/>
          <a:p>
            <a:pPr algn="ctr"/>
            <a:r>
              <a:rPr lang="en-US" altLang="zh-CN" sz="11500">
                <a:solidFill>
                  <a:srgbClr val="293A47"/>
                </a:solidFill>
                <a:latin typeface="Arial Black" pitchFamily="34" charset="0"/>
              </a:rPr>
              <a:t>3</a:t>
            </a:r>
            <a:endParaRPr lang="zh-CN" altLang="en-US" sz="11500">
              <a:solidFill>
                <a:srgbClr val="293A47"/>
              </a:solidFill>
              <a:latin typeface="Arial Black" pitchFamily="34" charset="0"/>
            </a:endParaRPr>
          </a:p>
        </p:txBody>
      </p:sp>
      <p:sp>
        <p:nvSpPr>
          <p:cNvPr id="60422" name="矩形 28"/>
          <p:cNvSpPr>
            <a:spLocks noChangeArrowheads="1"/>
          </p:cNvSpPr>
          <p:nvPr>
            <p:custDataLst>
              <p:tags r:id="rId1"/>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
        <p:nvSpPr>
          <p:cNvPr id="61444"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pic>
        <p:nvPicPr>
          <p:cNvPr id="61445" name="Picture 7" descr="D:\My Pictures\汽车\吊车-1.jpg"/>
          <p:cNvPicPr>
            <a:picLocks noChangeAspect="1" noChangeArrowheads="1"/>
          </p:cNvPicPr>
          <p:nvPr/>
        </p:nvPicPr>
        <p:blipFill>
          <a:blip r:embed="rId3"/>
          <a:srcRect/>
          <a:stretch>
            <a:fillRect/>
          </a:stretch>
        </p:blipFill>
        <p:spPr bwMode="auto">
          <a:xfrm>
            <a:off x="6894513" y="2865438"/>
            <a:ext cx="5080000" cy="3606800"/>
          </a:xfrm>
          <a:prstGeom prst="rect">
            <a:avLst/>
          </a:prstGeom>
          <a:noFill/>
          <a:ln w="9525">
            <a:noFill/>
            <a:miter lim="800000"/>
            <a:headEnd/>
            <a:tailEnd/>
          </a:ln>
        </p:spPr>
      </p:pic>
      <p:sp>
        <p:nvSpPr>
          <p:cNvPr id="6" name="Text Box 12"/>
          <p:cNvSpPr txBox="1">
            <a:spLocks noChangeArrowheads="1"/>
          </p:cNvSpPr>
          <p:nvPr/>
        </p:nvSpPr>
        <p:spPr bwMode="auto">
          <a:xfrm>
            <a:off x="1739900" y="2600325"/>
            <a:ext cx="3835400" cy="2586038"/>
          </a:xfrm>
          <a:prstGeom prst="rect">
            <a:avLst/>
          </a:prstGeom>
          <a:noFill/>
          <a:ln>
            <a:noFill/>
          </a:ln>
          <a:effectLst/>
        </p:spPr>
        <p:txBody>
          <a:bodyPr>
            <a:spAutoFit/>
          </a:bodyPr>
          <a:lstStyle/>
          <a:p>
            <a:pPr>
              <a:buClr>
                <a:srgbClr val="94002A"/>
              </a:buClr>
              <a:buFont typeface="Wingdings" charset="2"/>
              <a:buChar char="Ø"/>
              <a:defRPr/>
            </a:pPr>
            <a:r>
              <a:rPr lang="zh-CN" altLang="en-US" sz="36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rPr>
              <a:t>人员砸伤；</a:t>
            </a:r>
            <a:endParaRPr lang="zh-CN" altLang="en-US" sz="36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endParaRPr>
          </a:p>
          <a:p>
            <a:pPr>
              <a:buClr>
                <a:srgbClr val="94002A"/>
              </a:buClr>
              <a:buFont typeface="Wingdings" charset="2"/>
              <a:buChar char="Ø"/>
              <a:defRPr/>
            </a:pPr>
            <a:r>
              <a:rPr lang="zh-CN" altLang="en-US" sz="36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rPr>
              <a:t>设备损坏；</a:t>
            </a:r>
            <a:endParaRPr lang="zh-CN" altLang="en-US" sz="36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endParaRPr>
          </a:p>
          <a:p>
            <a:pPr>
              <a:buClr>
                <a:srgbClr val="94002A"/>
              </a:buClr>
              <a:buFont typeface="Wingdings" charset="2"/>
              <a:buChar char="Ø"/>
              <a:defRPr/>
            </a:pPr>
            <a:r>
              <a:rPr lang="zh-CN" altLang="en-US" sz="36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rPr>
              <a:t>物资损坏；</a:t>
            </a:r>
            <a:endParaRPr lang="zh-CN" altLang="en-US" sz="36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endParaRPr>
          </a:p>
          <a:p>
            <a:pPr>
              <a:buClr>
                <a:srgbClr val="94002A"/>
              </a:buClr>
              <a:buFont typeface="Wingdings" charset="2"/>
              <a:buChar char="Ø"/>
              <a:defRPr/>
            </a:pPr>
            <a:r>
              <a:rPr lang="zh-CN" altLang="en-US" sz="36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rPr>
              <a:t>现场设施损坏</a:t>
            </a:r>
            <a:r>
              <a:rPr lang="zh-CN" altLang="en-US" sz="3600" b="1" dirty="0">
                <a:solidFill>
                  <a:srgbClr val="FF0000"/>
                </a:solidFill>
                <a:effectLst>
                  <a:outerShdw blurRad="38100" dist="38100" dir="2700000" algn="tl">
                    <a:srgbClr val="000000">
                      <a:alpha val="43137"/>
                    </a:srgbClr>
                  </a:outerShdw>
                </a:effectLst>
                <a:latin typeface="Arial" charset="0"/>
              </a:rPr>
              <a:t>；</a:t>
            </a:r>
            <a:endParaRPr lang="zh-CN" altLang="en-US" sz="3600" b="1" dirty="0">
              <a:solidFill>
                <a:srgbClr val="FF0000"/>
              </a:solidFill>
              <a:effectLst>
                <a:outerShdw blurRad="38100" dist="38100" dir="2700000" algn="tl">
                  <a:srgbClr val="000000">
                    <a:alpha val="43137"/>
                  </a:srgbClr>
                </a:outerShdw>
              </a:effectLst>
              <a:latin typeface="Arial" charset="0"/>
            </a:endParaRPr>
          </a:p>
          <a:p>
            <a:pPr>
              <a:defRPr/>
            </a:pPr>
            <a:endParaRPr lang="zh-CN" altLang="en-US" dirty="0">
              <a:solidFill>
                <a:srgbClr val="FF0000"/>
              </a:solidFill>
              <a:latin typeface="Arial" charset="0"/>
            </a:endParaRPr>
          </a:p>
        </p:txBody>
      </p:sp>
      <p:sp>
        <p:nvSpPr>
          <p:cNvPr id="2" name="矩形 1"/>
          <p:cNvSpPr/>
          <p:nvPr/>
        </p:nvSpPr>
        <p:spPr>
          <a:xfrm>
            <a:off x="966788" y="1111250"/>
            <a:ext cx="3619500" cy="633413"/>
          </a:xfrm>
          <a:prstGeom prst="rect">
            <a:avLst/>
          </a:prstGeom>
        </p:spPr>
        <p:txBody>
          <a:bodyPr>
            <a:spAutoFit/>
          </a:bodyPr>
          <a:lstStyle/>
          <a:p>
            <a:pPr>
              <a:lnSpc>
                <a:spcPct val="120000"/>
              </a:lnSpc>
              <a:defRPr/>
            </a:pPr>
            <a:r>
              <a:rPr lang="zh-CN" altLang="en-US" sz="3200" b="1" dirty="0">
                <a:solidFill>
                  <a:schemeClr val="tx1">
                    <a:lumMod val="65000"/>
                    <a:lumOff val="35000"/>
                  </a:schemeClr>
                </a:solidFill>
                <a:latin typeface="+mn-ea"/>
                <a:ea typeface="+mn-ea"/>
              </a:rPr>
              <a:t>吊装作业的风险</a:t>
            </a:r>
            <a:endParaRPr lang="zh-CN" altLang="en-US" sz="3200" b="1" dirty="0">
              <a:solidFill>
                <a:schemeClr val="tx1">
                  <a:lumMod val="65000"/>
                  <a:lumOff val="35000"/>
                </a:schemeClr>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图片 4"/>
          <p:cNvPicPr>
            <a:picLocks noChangeAspect="1"/>
          </p:cNvPicPr>
          <p:nvPr/>
        </p:nvPicPr>
        <p:blipFill>
          <a:blip r:embed="rId1"/>
          <a:srcRect l="19513" t="2132" r="28996" b="1079"/>
          <a:stretch>
            <a:fillRect/>
          </a:stretch>
        </p:blipFill>
        <p:spPr bwMode="auto">
          <a:xfrm>
            <a:off x="911225" y="2276475"/>
            <a:ext cx="3335338" cy="4160838"/>
          </a:xfrm>
          <a:prstGeom prst="rect">
            <a:avLst/>
          </a:prstGeom>
          <a:noFill/>
          <a:ln w="9525">
            <a:noFill/>
            <a:miter lim="800000"/>
            <a:headEnd/>
            <a:tailEnd/>
          </a:ln>
        </p:spPr>
      </p:pic>
      <p:sp>
        <p:nvSpPr>
          <p:cNvPr id="62467"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7349" name="文本占位符 229378"/>
          <p:cNvSpPr>
            <a:spLocks noGrp="1" noChangeArrowheads="1"/>
          </p:cNvSpPr>
          <p:nvPr>
            <p:ph type="body" idx="4294967295"/>
          </p:nvPr>
        </p:nvSpPr>
        <p:spPr bwMode="auto">
          <a:xfrm>
            <a:off x="5740400" y="3186113"/>
            <a:ext cx="4162425" cy="2341562"/>
          </a:xfrm>
          <a:prstGeom prst="rect">
            <a:avLst/>
          </a:prstGeom>
        </p:spPr>
        <p:txBody>
          <a:bodyPr/>
          <a:lstStyle/>
          <a:p>
            <a:pPr>
              <a:lnSpc>
                <a:spcPct val="150000"/>
              </a:lnSpc>
              <a:spcBef>
                <a:spcPts val="0"/>
              </a:spcBef>
              <a:buFont typeface="Arial" charset="0"/>
              <a:buNone/>
              <a:defRPr/>
            </a:pPr>
            <a:r>
              <a:rPr lang="en-US" altLang="zh-CN" sz="2000" b="1" kern="1200" dirty="0">
                <a:solidFill>
                  <a:srgbClr val="595959"/>
                </a:solidFill>
                <a:latin typeface="+mn-ea"/>
              </a:rPr>
              <a:t>1</a:t>
            </a:r>
            <a:r>
              <a:rPr lang="zh-CN" altLang="en-US" sz="2000" b="1" kern="1200" dirty="0">
                <a:solidFill>
                  <a:srgbClr val="595959"/>
                </a:solidFill>
                <a:latin typeface="+mn-ea"/>
              </a:rPr>
              <a:t>、对作业环境危险源认识不足；</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2</a:t>
            </a:r>
            <a:r>
              <a:rPr lang="zh-CN" altLang="en-US" sz="2000" b="1" kern="1200" dirty="0">
                <a:solidFill>
                  <a:srgbClr val="595959"/>
                </a:solidFill>
                <a:latin typeface="+mn-ea"/>
              </a:rPr>
              <a:t>、作业人员技能不够，操作失误；</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3</a:t>
            </a:r>
            <a:r>
              <a:rPr lang="zh-CN" altLang="en-US" sz="2000" b="1" kern="1200" dirty="0">
                <a:solidFill>
                  <a:srgbClr val="595959"/>
                </a:solidFill>
                <a:latin typeface="+mn-ea"/>
              </a:rPr>
              <a:t>、无防护用品或使用不当 ；</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4</a:t>
            </a:r>
            <a:r>
              <a:rPr lang="zh-CN" altLang="en-US" sz="2000" b="1" kern="1200" dirty="0">
                <a:solidFill>
                  <a:srgbClr val="595959"/>
                </a:solidFill>
                <a:latin typeface="+mn-ea"/>
              </a:rPr>
              <a:t>、作业人员之间配合不当；</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5</a:t>
            </a:r>
            <a:r>
              <a:rPr lang="zh-CN" altLang="en-US" sz="2000" b="1" kern="1200" dirty="0">
                <a:solidFill>
                  <a:srgbClr val="595959"/>
                </a:solidFill>
                <a:latin typeface="+mn-ea"/>
              </a:rPr>
              <a:t>、监护不到位 。</a:t>
            </a:r>
            <a:endParaRPr lang="zh-CN" altLang="en-US" sz="2000" b="1" kern="1200" dirty="0">
              <a:solidFill>
                <a:srgbClr val="595959"/>
              </a:solidFill>
              <a:latin typeface="+mn-ea"/>
            </a:endParaRPr>
          </a:p>
        </p:txBody>
      </p:sp>
      <p:sp>
        <p:nvSpPr>
          <p:cNvPr id="55301" name="矩形 1"/>
          <p:cNvSpPr>
            <a:spLocks noChangeArrowheads="1"/>
          </p:cNvSpPr>
          <p:nvPr/>
        </p:nvSpPr>
        <p:spPr bwMode="auto">
          <a:xfrm>
            <a:off x="287338" y="228600"/>
            <a:ext cx="5519737"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发生起重作业伤害事故的原因</a:t>
            </a:r>
            <a:endParaRPr lang="zh-CN" altLang="en-US" sz="3200" b="1" dirty="0">
              <a:solidFill>
                <a:schemeClr val="bg1"/>
              </a:solidFill>
              <a:latin typeface="+mn-ea"/>
              <a:ea typeface="+mn-ea"/>
            </a:endParaRPr>
          </a:p>
        </p:txBody>
      </p:sp>
      <p:sp>
        <p:nvSpPr>
          <p:cNvPr id="3" name="矩形 2"/>
          <p:cNvSpPr/>
          <p:nvPr/>
        </p:nvSpPr>
        <p:spPr>
          <a:xfrm>
            <a:off x="3679825" y="1268413"/>
            <a:ext cx="4832350" cy="368300"/>
          </a:xfrm>
          <a:prstGeom prst="rect">
            <a:avLst/>
          </a:prstGeom>
        </p:spPr>
        <p:txBody>
          <a:bodyPr wrap="none">
            <a:spAutoFit/>
          </a:bodyPr>
          <a:lstStyle/>
          <a:p>
            <a:pPr algn="ctr">
              <a:defRPr/>
            </a:pPr>
            <a:r>
              <a:rPr lang="zh-CN" altLang="en-US" b="1" dirty="0">
                <a:solidFill>
                  <a:srgbClr val="595959"/>
                </a:solidFill>
                <a:latin typeface="+mn-ea"/>
                <a:ea typeface="+mn-ea"/>
              </a:rPr>
              <a:t>主要有四大方面：人、物（机）、环境、管理</a:t>
            </a:r>
            <a:endParaRPr lang="zh-CN" altLang="en-US" dirty="0">
              <a:latin typeface="+mn-ea"/>
              <a:ea typeface="+mn-ea"/>
            </a:endParaRPr>
          </a:p>
        </p:txBody>
      </p:sp>
      <p:sp>
        <p:nvSpPr>
          <p:cNvPr id="4" name="矩形 3"/>
          <p:cNvSpPr/>
          <p:nvPr/>
        </p:nvSpPr>
        <p:spPr bwMode="auto">
          <a:xfrm>
            <a:off x="911225" y="2276475"/>
            <a:ext cx="10225088" cy="4160838"/>
          </a:xfrm>
          <a:prstGeom prst="rect">
            <a:avLst/>
          </a:prstGeom>
          <a:noFill/>
          <a:ln w="28575" cap="flat" cmpd="sng" algn="ctr">
            <a:solidFill>
              <a:schemeClr val="accent2">
                <a:lumMod val="50000"/>
              </a:schemeClr>
            </a:solidFill>
            <a:prstDash val="solid"/>
            <a:round/>
            <a:headEnd type="none" w="med" len="med"/>
            <a:tailEnd type="none" w="med" len="med"/>
          </a:ln>
        </p:spPr>
        <p:txBody>
          <a:bodyPr/>
          <a:lstStyle/>
          <a:p>
            <a:pPr eaLnBrk="1" hangingPunct="1">
              <a:buFont typeface="Arial" charset="0"/>
              <a:buNone/>
              <a:defRPr/>
            </a:pPr>
            <a:endParaRPr lang="zh-CN" altLang="en-US"/>
          </a:p>
        </p:txBody>
      </p:sp>
      <p:sp>
        <p:nvSpPr>
          <p:cNvPr id="62472" name="矩形 5"/>
          <p:cNvSpPr>
            <a:spLocks noChangeArrowheads="1"/>
          </p:cNvSpPr>
          <p:nvPr/>
        </p:nvSpPr>
        <p:spPr bwMode="auto">
          <a:xfrm>
            <a:off x="911225" y="2276475"/>
            <a:ext cx="3335338" cy="4160838"/>
          </a:xfrm>
          <a:prstGeom prst="rect">
            <a:avLst/>
          </a:prstGeom>
          <a:solidFill>
            <a:srgbClr val="435A68">
              <a:alpha val="69019"/>
            </a:srgbClr>
          </a:solidFill>
          <a:ln w="9525" algn="ctr">
            <a:noFill/>
            <a:round/>
          </a:ln>
        </p:spPr>
        <p:txBody>
          <a:bodyPr/>
          <a:lstStyle/>
          <a:p>
            <a:pPr eaLnBrk="1" hangingPunct="1">
              <a:buFont typeface="Arial" charset="0"/>
              <a:buNone/>
            </a:pPr>
            <a:endParaRPr lang="zh-CN" altLang="en-US"/>
          </a:p>
        </p:txBody>
      </p:sp>
      <p:sp>
        <p:nvSpPr>
          <p:cNvPr id="7" name="矩形 6"/>
          <p:cNvSpPr/>
          <p:nvPr/>
        </p:nvSpPr>
        <p:spPr>
          <a:xfrm>
            <a:off x="1868488" y="4043363"/>
            <a:ext cx="1420812" cy="461962"/>
          </a:xfrm>
          <a:prstGeom prst="rect">
            <a:avLst/>
          </a:prstGeom>
        </p:spPr>
        <p:txBody>
          <a:bodyPr wrap="none">
            <a:spAutoFit/>
          </a:bodyPr>
          <a:lstStyle/>
          <a:p>
            <a:pPr>
              <a:buFont typeface="Arial" charset="0"/>
              <a:buNone/>
              <a:defRPr/>
            </a:pPr>
            <a:r>
              <a:rPr lang="zh-CN" altLang="en-US" sz="2400" b="1" dirty="0">
                <a:solidFill>
                  <a:schemeClr val="bg1"/>
                </a:solidFill>
                <a:latin typeface="+mn-ea"/>
                <a:ea typeface="+mn-ea"/>
              </a:rPr>
              <a:t>人的方面</a:t>
            </a:r>
            <a:endParaRPr lang="zh-CN" altLang="en-US" sz="2400" b="1" dirty="0">
              <a:solidFill>
                <a:schemeClr val="bg1"/>
              </a:solidFill>
              <a:latin typeface="+mn-ea"/>
              <a:ea typeface="+mn-ea"/>
            </a:endParaRPr>
          </a:p>
        </p:txBody>
      </p:sp>
      <p:sp>
        <p:nvSpPr>
          <p:cNvPr id="62474" name="矩形 9"/>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8374" name="文本占位符 230402"/>
          <p:cNvSpPr>
            <a:spLocks noGrp="1" noChangeArrowheads="1"/>
          </p:cNvSpPr>
          <p:nvPr>
            <p:ph type="body" idx="4294967295"/>
          </p:nvPr>
        </p:nvSpPr>
        <p:spPr bwMode="auto">
          <a:xfrm>
            <a:off x="4814888" y="2546350"/>
            <a:ext cx="6224587" cy="2630488"/>
          </a:xfrm>
          <a:prstGeom prst="rect">
            <a:avLst/>
          </a:prstGeom>
        </p:spPr>
        <p:txBody>
          <a:bodyPr/>
          <a:lstStyle/>
          <a:p>
            <a:pPr>
              <a:lnSpc>
                <a:spcPct val="150000"/>
              </a:lnSpc>
              <a:spcBef>
                <a:spcPts val="0"/>
              </a:spcBef>
              <a:buFont typeface="Arial" charset="0"/>
              <a:buNone/>
              <a:defRPr/>
            </a:pPr>
            <a:r>
              <a:rPr lang="en-US" altLang="zh-CN" sz="2000" b="1" kern="1200" dirty="0">
                <a:solidFill>
                  <a:srgbClr val="595959"/>
                </a:solidFill>
                <a:latin typeface="+mn-ea"/>
              </a:rPr>
              <a:t>1</a:t>
            </a:r>
            <a:r>
              <a:rPr lang="zh-CN" altLang="en-US" sz="2000" b="1" kern="1200" dirty="0">
                <a:solidFill>
                  <a:srgbClr val="595959"/>
                </a:solidFill>
                <a:latin typeface="+mn-ea"/>
              </a:rPr>
              <a:t>、信号不明确、信号中途中断、错误信号；</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2</a:t>
            </a:r>
            <a:r>
              <a:rPr lang="zh-CN" altLang="en-US" sz="2000" b="1" kern="1200" dirty="0">
                <a:solidFill>
                  <a:srgbClr val="595959"/>
                </a:solidFill>
                <a:latin typeface="+mn-ea"/>
              </a:rPr>
              <a:t>、吊物未捆绑牢固、方法不正确；</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3</a:t>
            </a:r>
            <a:r>
              <a:rPr lang="zh-CN" altLang="en-US" sz="2000" b="1" kern="1200" dirty="0">
                <a:solidFill>
                  <a:srgbClr val="595959"/>
                </a:solidFill>
                <a:latin typeface="+mn-ea"/>
              </a:rPr>
              <a:t>、起重用钢丝绳、夹具等工器具选用不当；</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4</a:t>
            </a:r>
            <a:r>
              <a:rPr lang="zh-CN" altLang="en-US" sz="2000" b="1" kern="1200" dirty="0">
                <a:solidFill>
                  <a:srgbClr val="595959"/>
                </a:solidFill>
                <a:latin typeface="+mn-ea"/>
              </a:rPr>
              <a:t>、棱角、快口未作保护；</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5</a:t>
            </a:r>
            <a:r>
              <a:rPr lang="zh-CN" altLang="en-US" sz="2000" b="1" kern="1200" dirty="0">
                <a:solidFill>
                  <a:srgbClr val="595959"/>
                </a:solidFill>
                <a:latin typeface="+mn-ea"/>
              </a:rPr>
              <a:t>、起重机械、设备、工器具等有故障（带病使用）。 </a:t>
            </a:r>
            <a:endParaRPr lang="zh-CN" altLang="en-US" sz="2000" b="1" kern="1200" dirty="0">
              <a:solidFill>
                <a:srgbClr val="595959"/>
              </a:solidFill>
              <a:latin typeface="+mn-ea"/>
            </a:endParaRPr>
          </a:p>
        </p:txBody>
      </p:sp>
      <p:pic>
        <p:nvPicPr>
          <p:cNvPr id="63492" name="图片 1"/>
          <p:cNvPicPr>
            <a:picLocks noChangeAspect="1"/>
          </p:cNvPicPr>
          <p:nvPr/>
        </p:nvPicPr>
        <p:blipFill>
          <a:blip r:embed="rId2"/>
          <a:srcRect l="32100" r="23042"/>
          <a:stretch>
            <a:fillRect/>
          </a:stretch>
        </p:blipFill>
        <p:spPr bwMode="auto">
          <a:xfrm>
            <a:off x="911225" y="1781175"/>
            <a:ext cx="3322638" cy="4160838"/>
          </a:xfrm>
          <a:prstGeom prst="rect">
            <a:avLst/>
          </a:prstGeom>
          <a:noFill/>
          <a:ln w="9525">
            <a:noFill/>
            <a:miter lim="800000"/>
            <a:headEnd/>
            <a:tailEnd/>
          </a:ln>
        </p:spPr>
      </p:pic>
      <p:sp>
        <p:nvSpPr>
          <p:cNvPr id="9" name="矩形 8"/>
          <p:cNvSpPr/>
          <p:nvPr/>
        </p:nvSpPr>
        <p:spPr bwMode="auto">
          <a:xfrm>
            <a:off x="911225" y="1781175"/>
            <a:ext cx="10225088" cy="4160838"/>
          </a:xfrm>
          <a:prstGeom prst="rect">
            <a:avLst/>
          </a:prstGeom>
          <a:noFill/>
          <a:ln w="28575" cap="flat" cmpd="sng" algn="ctr">
            <a:solidFill>
              <a:schemeClr val="accent2">
                <a:lumMod val="50000"/>
              </a:schemeClr>
            </a:solidFill>
            <a:prstDash val="solid"/>
            <a:round/>
            <a:headEnd type="none" w="med" len="med"/>
            <a:tailEnd type="none" w="med" len="med"/>
          </a:ln>
        </p:spPr>
        <p:txBody>
          <a:bodyPr/>
          <a:lstStyle/>
          <a:p>
            <a:pPr eaLnBrk="1" hangingPunct="1">
              <a:buFont typeface="Arial" charset="0"/>
              <a:buNone/>
              <a:defRPr/>
            </a:pPr>
            <a:endParaRPr lang="zh-CN" altLang="en-US"/>
          </a:p>
        </p:txBody>
      </p:sp>
      <p:sp>
        <p:nvSpPr>
          <p:cNvPr id="63494" name="矩形 9"/>
          <p:cNvSpPr>
            <a:spLocks noChangeArrowheads="1"/>
          </p:cNvSpPr>
          <p:nvPr/>
        </p:nvSpPr>
        <p:spPr bwMode="auto">
          <a:xfrm>
            <a:off x="911225" y="1781175"/>
            <a:ext cx="3335338" cy="4160838"/>
          </a:xfrm>
          <a:prstGeom prst="rect">
            <a:avLst/>
          </a:prstGeom>
          <a:solidFill>
            <a:srgbClr val="435A68">
              <a:alpha val="69019"/>
            </a:srgbClr>
          </a:solidFill>
          <a:ln w="9525" algn="ctr">
            <a:noFill/>
            <a:round/>
          </a:ln>
        </p:spPr>
        <p:txBody>
          <a:bodyPr/>
          <a:lstStyle/>
          <a:p>
            <a:pPr eaLnBrk="1" hangingPunct="1">
              <a:buFont typeface="Arial" charset="0"/>
              <a:buNone/>
            </a:pPr>
            <a:endParaRPr lang="zh-CN" altLang="en-US"/>
          </a:p>
        </p:txBody>
      </p:sp>
      <p:sp>
        <p:nvSpPr>
          <p:cNvPr id="3" name="矩形 2"/>
          <p:cNvSpPr/>
          <p:nvPr/>
        </p:nvSpPr>
        <p:spPr>
          <a:xfrm>
            <a:off x="1397000" y="3471863"/>
            <a:ext cx="2351088" cy="461962"/>
          </a:xfrm>
          <a:prstGeom prst="rect">
            <a:avLst/>
          </a:prstGeom>
        </p:spPr>
        <p:txBody>
          <a:bodyPr wrap="none">
            <a:spAutoFit/>
          </a:bodyPr>
          <a:lstStyle/>
          <a:p>
            <a:pPr>
              <a:defRPr/>
            </a:pPr>
            <a:r>
              <a:rPr lang="zh-CN" altLang="en-US" sz="2400" b="1" dirty="0">
                <a:solidFill>
                  <a:schemeClr val="bg1"/>
                </a:solidFill>
                <a:latin typeface="+mn-ea"/>
                <a:ea typeface="+mn-ea"/>
              </a:rPr>
              <a:t>物（机）的方面</a:t>
            </a:r>
            <a:endParaRPr lang="zh-CN" altLang="en-US" sz="2400" dirty="0">
              <a:solidFill>
                <a:schemeClr val="bg1"/>
              </a:solidFill>
              <a:latin typeface="+mn-ea"/>
              <a:ea typeface="+mn-ea"/>
            </a:endParaRPr>
          </a:p>
        </p:txBody>
      </p:sp>
      <p:sp>
        <p:nvSpPr>
          <p:cNvPr id="8" name="矩形 1"/>
          <p:cNvSpPr>
            <a:spLocks noChangeArrowheads="1"/>
          </p:cNvSpPr>
          <p:nvPr/>
        </p:nvSpPr>
        <p:spPr bwMode="auto">
          <a:xfrm>
            <a:off x="287338" y="228600"/>
            <a:ext cx="5519737"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发生起重作业伤害事故的原因</a:t>
            </a:r>
            <a:endParaRPr lang="zh-CN" altLang="en-US" sz="3200" b="1" dirty="0">
              <a:solidFill>
                <a:schemeClr val="bg1"/>
              </a:solidFill>
              <a:latin typeface="+mn-ea"/>
              <a:ea typeface="+mn-ea"/>
            </a:endParaRPr>
          </a:p>
        </p:txBody>
      </p:sp>
      <p:sp>
        <p:nvSpPr>
          <p:cNvPr id="63497" name="矩形 9"/>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9398" name="文本占位符 231426"/>
          <p:cNvSpPr>
            <a:spLocks noGrp="1" noChangeArrowheads="1"/>
          </p:cNvSpPr>
          <p:nvPr>
            <p:ph type="body" idx="4294967295"/>
          </p:nvPr>
        </p:nvSpPr>
        <p:spPr bwMode="auto">
          <a:xfrm>
            <a:off x="4748213" y="2871788"/>
            <a:ext cx="6091237" cy="1531937"/>
          </a:xfrm>
          <a:prstGeom prst="rect">
            <a:avLst/>
          </a:prstGeom>
        </p:spPr>
        <p:txBody>
          <a:bodyPr/>
          <a:lstStyle/>
          <a:p>
            <a:pPr>
              <a:lnSpc>
                <a:spcPct val="150000"/>
              </a:lnSpc>
              <a:spcBef>
                <a:spcPts val="0"/>
              </a:spcBef>
              <a:buFont typeface="Arial" charset="0"/>
              <a:buNone/>
              <a:defRPr/>
            </a:pPr>
            <a:r>
              <a:rPr lang="en-US" altLang="zh-CN" sz="2000" b="1" kern="1200" dirty="0">
                <a:solidFill>
                  <a:srgbClr val="595959"/>
                </a:solidFill>
                <a:latin typeface="+mn-ea"/>
              </a:rPr>
              <a:t>1</a:t>
            </a:r>
            <a:r>
              <a:rPr lang="zh-CN" altLang="en-US" sz="2000" b="1" kern="1200" dirty="0">
                <a:solidFill>
                  <a:srgbClr val="595959"/>
                </a:solidFill>
                <a:latin typeface="+mn-ea"/>
              </a:rPr>
              <a:t>、起重机回转半径范围内逗留或通过； </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2</a:t>
            </a:r>
            <a:r>
              <a:rPr lang="zh-CN" altLang="en-US" sz="2000" b="1" kern="1200" dirty="0">
                <a:solidFill>
                  <a:srgbClr val="595959"/>
                </a:solidFill>
                <a:latin typeface="+mn-ea"/>
              </a:rPr>
              <a:t>、作业路面不实，起重机对地压力达不到额定值；</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3</a:t>
            </a:r>
            <a:r>
              <a:rPr lang="zh-CN" altLang="en-US" sz="2000" b="1" kern="1200" dirty="0">
                <a:solidFill>
                  <a:srgbClr val="595959"/>
                </a:solidFill>
                <a:latin typeface="+mn-ea"/>
              </a:rPr>
              <a:t>、在恶劣天气进行作业。 </a:t>
            </a:r>
            <a:endParaRPr lang="zh-CN" altLang="en-US" sz="2000" b="1" kern="1200" dirty="0">
              <a:solidFill>
                <a:srgbClr val="595959"/>
              </a:solidFill>
              <a:latin typeface="+mn-ea"/>
            </a:endParaRPr>
          </a:p>
        </p:txBody>
      </p:sp>
      <p:sp>
        <p:nvSpPr>
          <p:cNvPr id="8" name="矩形 7"/>
          <p:cNvSpPr/>
          <p:nvPr/>
        </p:nvSpPr>
        <p:spPr bwMode="auto">
          <a:xfrm>
            <a:off x="911225" y="1724025"/>
            <a:ext cx="10225088" cy="4160838"/>
          </a:xfrm>
          <a:prstGeom prst="rect">
            <a:avLst/>
          </a:prstGeom>
          <a:noFill/>
          <a:ln w="28575" cap="flat" cmpd="sng" algn="ctr">
            <a:solidFill>
              <a:schemeClr val="accent2">
                <a:lumMod val="50000"/>
              </a:schemeClr>
            </a:solidFill>
            <a:prstDash val="solid"/>
            <a:round/>
            <a:headEnd type="none" w="med" len="med"/>
            <a:tailEnd type="none" w="med" len="med"/>
          </a:ln>
        </p:spPr>
        <p:txBody>
          <a:bodyPr/>
          <a:lstStyle/>
          <a:p>
            <a:pPr eaLnBrk="1" hangingPunct="1">
              <a:buFont typeface="Arial" charset="0"/>
              <a:buNone/>
              <a:defRPr/>
            </a:pPr>
            <a:endParaRPr lang="zh-CN" altLang="en-US"/>
          </a:p>
        </p:txBody>
      </p:sp>
      <p:pic>
        <p:nvPicPr>
          <p:cNvPr id="64517" name="图片 1"/>
          <p:cNvPicPr>
            <a:picLocks noChangeAspect="1"/>
          </p:cNvPicPr>
          <p:nvPr/>
        </p:nvPicPr>
        <p:blipFill>
          <a:blip r:embed="rId2"/>
          <a:srcRect l="36852" r="9988"/>
          <a:stretch>
            <a:fillRect/>
          </a:stretch>
        </p:blipFill>
        <p:spPr bwMode="auto">
          <a:xfrm>
            <a:off x="911225" y="1724025"/>
            <a:ext cx="3308350" cy="4160838"/>
          </a:xfrm>
          <a:prstGeom prst="rect">
            <a:avLst/>
          </a:prstGeom>
          <a:noFill/>
          <a:ln w="9525">
            <a:noFill/>
            <a:miter lim="800000"/>
            <a:headEnd/>
            <a:tailEnd/>
          </a:ln>
        </p:spPr>
      </p:pic>
      <p:sp>
        <p:nvSpPr>
          <p:cNvPr id="64518" name="矩形 9"/>
          <p:cNvSpPr>
            <a:spLocks noChangeArrowheads="1"/>
          </p:cNvSpPr>
          <p:nvPr/>
        </p:nvSpPr>
        <p:spPr bwMode="auto">
          <a:xfrm>
            <a:off x="911225" y="1724025"/>
            <a:ext cx="3308350" cy="4160838"/>
          </a:xfrm>
          <a:prstGeom prst="rect">
            <a:avLst/>
          </a:prstGeom>
          <a:solidFill>
            <a:srgbClr val="435A68">
              <a:alpha val="69019"/>
            </a:srgbClr>
          </a:solidFill>
          <a:ln w="9525" algn="ctr">
            <a:noFill/>
            <a:round/>
          </a:ln>
        </p:spPr>
        <p:txBody>
          <a:bodyPr/>
          <a:lstStyle/>
          <a:p>
            <a:pPr eaLnBrk="1" hangingPunct="1">
              <a:buFont typeface="Arial" charset="0"/>
              <a:buNone/>
            </a:pPr>
            <a:endParaRPr lang="zh-CN" altLang="en-US"/>
          </a:p>
        </p:txBody>
      </p:sp>
      <p:sp>
        <p:nvSpPr>
          <p:cNvPr id="3" name="矩形 2"/>
          <p:cNvSpPr/>
          <p:nvPr/>
        </p:nvSpPr>
        <p:spPr>
          <a:xfrm>
            <a:off x="1857375" y="3449638"/>
            <a:ext cx="1416050" cy="460375"/>
          </a:xfrm>
          <a:prstGeom prst="rect">
            <a:avLst/>
          </a:prstGeom>
        </p:spPr>
        <p:txBody>
          <a:bodyPr wrap="none">
            <a:spAutoFit/>
          </a:bodyPr>
          <a:lstStyle/>
          <a:p>
            <a:pPr>
              <a:defRPr/>
            </a:pPr>
            <a:r>
              <a:rPr lang="zh-CN" altLang="en-US" sz="2400" b="1" dirty="0">
                <a:solidFill>
                  <a:schemeClr val="bg1"/>
                </a:solidFill>
                <a:latin typeface="+mn-ea"/>
                <a:ea typeface="+mn-ea"/>
              </a:rPr>
              <a:t>环境方面</a:t>
            </a:r>
            <a:endParaRPr lang="zh-CN" altLang="en-US" sz="2400" b="1" dirty="0">
              <a:solidFill>
                <a:schemeClr val="bg1"/>
              </a:solidFill>
              <a:latin typeface="+mn-ea"/>
              <a:ea typeface="+mn-ea"/>
            </a:endParaRPr>
          </a:p>
        </p:txBody>
      </p:sp>
      <p:sp>
        <p:nvSpPr>
          <p:cNvPr id="9" name="矩形 1"/>
          <p:cNvSpPr>
            <a:spLocks noChangeArrowheads="1"/>
          </p:cNvSpPr>
          <p:nvPr/>
        </p:nvSpPr>
        <p:spPr bwMode="auto">
          <a:xfrm>
            <a:off x="287338" y="228600"/>
            <a:ext cx="5519737"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发生起重作业伤害事故的原因</a:t>
            </a:r>
            <a:endParaRPr lang="zh-CN" altLang="en-US" sz="3200" b="1" dirty="0">
              <a:solidFill>
                <a:schemeClr val="bg1"/>
              </a:solidFill>
              <a:latin typeface="+mn-ea"/>
              <a:ea typeface="+mn-ea"/>
            </a:endParaRPr>
          </a:p>
        </p:txBody>
      </p:sp>
      <p:sp>
        <p:nvSpPr>
          <p:cNvPr id="64521" name="矩形 9"/>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图片 1"/>
          <p:cNvPicPr>
            <a:picLocks noChangeAspect="1"/>
          </p:cNvPicPr>
          <p:nvPr/>
        </p:nvPicPr>
        <p:blipFill>
          <a:blip r:embed="rId1"/>
          <a:srcRect l="27605" r="19350"/>
          <a:stretch>
            <a:fillRect/>
          </a:stretch>
        </p:blipFill>
        <p:spPr bwMode="auto">
          <a:xfrm>
            <a:off x="911225" y="1766888"/>
            <a:ext cx="3317875" cy="4160837"/>
          </a:xfrm>
          <a:prstGeom prst="rect">
            <a:avLst/>
          </a:prstGeom>
          <a:noFill/>
          <a:ln w="9525">
            <a:noFill/>
            <a:miter lim="800000"/>
            <a:headEnd/>
            <a:tailEnd/>
          </a:ln>
        </p:spPr>
      </p:pic>
      <p:sp>
        <p:nvSpPr>
          <p:cNvPr id="65539"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60422" name="文本占位符 232450"/>
          <p:cNvSpPr>
            <a:spLocks noGrp="1" noChangeArrowheads="1"/>
          </p:cNvSpPr>
          <p:nvPr>
            <p:ph type="body" idx="4294967295"/>
          </p:nvPr>
        </p:nvSpPr>
        <p:spPr bwMode="auto">
          <a:xfrm>
            <a:off x="4924425" y="2420938"/>
            <a:ext cx="5753100" cy="2852737"/>
          </a:xfrm>
          <a:prstGeom prst="rect">
            <a:avLst/>
          </a:prstGeom>
        </p:spPr>
        <p:txBody>
          <a:bodyPr/>
          <a:lstStyle/>
          <a:p>
            <a:pPr>
              <a:lnSpc>
                <a:spcPct val="150000"/>
              </a:lnSpc>
              <a:spcBef>
                <a:spcPts val="0"/>
              </a:spcBef>
              <a:buFont typeface="Arial" charset="0"/>
              <a:buNone/>
              <a:defRPr/>
            </a:pPr>
            <a:r>
              <a:rPr lang="en-US" altLang="zh-CN" sz="2000" b="1" kern="1200" dirty="0">
                <a:solidFill>
                  <a:srgbClr val="595959"/>
                </a:solidFill>
                <a:latin typeface="+mn-ea"/>
              </a:rPr>
              <a:t>1</a:t>
            </a:r>
            <a:r>
              <a:rPr lang="zh-CN" altLang="en-US" sz="2000" b="1" kern="1200" dirty="0">
                <a:solidFill>
                  <a:srgbClr val="595959"/>
                </a:solidFill>
                <a:latin typeface="+mn-ea"/>
              </a:rPr>
              <a:t>、作业人员无证上岗，不是起重工、操作工的从事起重作业；</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2</a:t>
            </a:r>
            <a:r>
              <a:rPr lang="zh-CN" altLang="en-US" sz="2000" b="1" kern="1200" dirty="0">
                <a:solidFill>
                  <a:srgbClr val="595959"/>
                </a:solidFill>
                <a:latin typeface="+mn-ea"/>
              </a:rPr>
              <a:t>、超载、抬吊等需要开具工作票的而未开；</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3</a:t>
            </a:r>
            <a:r>
              <a:rPr lang="zh-CN" altLang="en-US" sz="2000" b="1" kern="1200" dirty="0">
                <a:solidFill>
                  <a:srgbClr val="595959"/>
                </a:solidFill>
                <a:latin typeface="+mn-ea"/>
              </a:rPr>
              <a:t>、安全交底未进行就进行作业；</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4</a:t>
            </a:r>
            <a:r>
              <a:rPr lang="zh-CN" altLang="en-US" sz="2000" b="1" kern="1200" dirty="0">
                <a:solidFill>
                  <a:srgbClr val="595959"/>
                </a:solidFill>
                <a:latin typeface="+mn-ea"/>
              </a:rPr>
              <a:t>、安全措施落实不到位；</a:t>
            </a:r>
            <a:endParaRPr lang="zh-CN" altLang="en-US" sz="2000" b="1" kern="1200" dirty="0">
              <a:solidFill>
                <a:srgbClr val="595959"/>
              </a:solidFill>
              <a:latin typeface="+mn-ea"/>
            </a:endParaRPr>
          </a:p>
          <a:p>
            <a:pPr>
              <a:lnSpc>
                <a:spcPct val="150000"/>
              </a:lnSpc>
              <a:spcBef>
                <a:spcPts val="0"/>
              </a:spcBef>
              <a:buFont typeface="Arial" charset="0"/>
              <a:buNone/>
              <a:defRPr/>
            </a:pPr>
            <a:r>
              <a:rPr lang="en-US" altLang="zh-CN" sz="2000" b="1" kern="1200" dirty="0">
                <a:solidFill>
                  <a:srgbClr val="595959"/>
                </a:solidFill>
                <a:latin typeface="+mn-ea"/>
              </a:rPr>
              <a:t>5</a:t>
            </a:r>
            <a:r>
              <a:rPr lang="zh-CN" altLang="en-US" sz="2000" b="1" kern="1200" dirty="0">
                <a:solidFill>
                  <a:srgbClr val="595959"/>
                </a:solidFill>
                <a:latin typeface="+mn-ea"/>
              </a:rPr>
              <a:t>、起重设备未做试验或试验不合格就投运。</a:t>
            </a:r>
            <a:endParaRPr lang="zh-CN" altLang="en-US" sz="2000" b="1" kern="1200" dirty="0">
              <a:solidFill>
                <a:srgbClr val="595959"/>
              </a:solidFill>
              <a:latin typeface="+mn-ea"/>
            </a:endParaRPr>
          </a:p>
        </p:txBody>
      </p:sp>
      <p:sp>
        <p:nvSpPr>
          <p:cNvPr id="8" name="矩形 7"/>
          <p:cNvSpPr/>
          <p:nvPr/>
        </p:nvSpPr>
        <p:spPr bwMode="auto">
          <a:xfrm>
            <a:off x="911225" y="1766888"/>
            <a:ext cx="10225088" cy="4160837"/>
          </a:xfrm>
          <a:prstGeom prst="rect">
            <a:avLst/>
          </a:prstGeom>
          <a:noFill/>
          <a:ln w="28575" cap="flat" cmpd="sng" algn="ctr">
            <a:solidFill>
              <a:schemeClr val="accent2">
                <a:lumMod val="50000"/>
              </a:schemeClr>
            </a:solidFill>
            <a:prstDash val="solid"/>
            <a:round/>
            <a:headEnd type="none" w="med" len="med"/>
            <a:tailEnd type="none" w="med" len="med"/>
          </a:ln>
        </p:spPr>
        <p:txBody>
          <a:bodyPr/>
          <a:lstStyle/>
          <a:p>
            <a:pPr eaLnBrk="1" hangingPunct="1">
              <a:buFont typeface="Arial" charset="0"/>
              <a:buNone/>
              <a:defRPr/>
            </a:pPr>
            <a:endParaRPr lang="zh-CN" altLang="en-US"/>
          </a:p>
        </p:txBody>
      </p:sp>
      <p:sp>
        <p:nvSpPr>
          <p:cNvPr id="65542" name="矩形 9"/>
          <p:cNvSpPr>
            <a:spLocks noChangeArrowheads="1"/>
          </p:cNvSpPr>
          <p:nvPr/>
        </p:nvSpPr>
        <p:spPr bwMode="auto">
          <a:xfrm>
            <a:off x="911225" y="1766888"/>
            <a:ext cx="3335338" cy="4160837"/>
          </a:xfrm>
          <a:prstGeom prst="rect">
            <a:avLst/>
          </a:prstGeom>
          <a:solidFill>
            <a:srgbClr val="435A68">
              <a:alpha val="69019"/>
            </a:srgbClr>
          </a:solidFill>
          <a:ln w="9525" algn="ctr">
            <a:noFill/>
            <a:round/>
          </a:ln>
        </p:spPr>
        <p:txBody>
          <a:bodyPr/>
          <a:lstStyle/>
          <a:p>
            <a:pPr eaLnBrk="1" hangingPunct="1">
              <a:buFont typeface="Arial" charset="0"/>
              <a:buNone/>
            </a:pPr>
            <a:endParaRPr lang="zh-CN" altLang="en-US"/>
          </a:p>
        </p:txBody>
      </p:sp>
      <p:sp>
        <p:nvSpPr>
          <p:cNvPr id="3" name="矩形 2"/>
          <p:cNvSpPr/>
          <p:nvPr/>
        </p:nvSpPr>
        <p:spPr>
          <a:xfrm>
            <a:off x="1770063" y="3500438"/>
            <a:ext cx="1414462" cy="461962"/>
          </a:xfrm>
          <a:prstGeom prst="rect">
            <a:avLst/>
          </a:prstGeom>
        </p:spPr>
        <p:txBody>
          <a:bodyPr wrap="none">
            <a:spAutoFit/>
          </a:bodyPr>
          <a:lstStyle/>
          <a:p>
            <a:pPr>
              <a:defRPr/>
            </a:pPr>
            <a:r>
              <a:rPr lang="zh-CN" altLang="en-US" sz="2400" b="1" dirty="0">
                <a:solidFill>
                  <a:schemeClr val="bg1"/>
                </a:solidFill>
                <a:latin typeface="+mn-ea"/>
                <a:ea typeface="+mn-ea"/>
              </a:rPr>
              <a:t>管理方面</a:t>
            </a:r>
            <a:endParaRPr lang="zh-CN" altLang="en-US" sz="2400" b="1" dirty="0">
              <a:solidFill>
                <a:schemeClr val="bg1"/>
              </a:solidFill>
              <a:latin typeface="+mn-ea"/>
              <a:ea typeface="+mn-ea"/>
            </a:endParaRPr>
          </a:p>
        </p:txBody>
      </p:sp>
      <p:sp>
        <p:nvSpPr>
          <p:cNvPr id="9" name="矩形 1"/>
          <p:cNvSpPr>
            <a:spLocks noChangeArrowheads="1"/>
          </p:cNvSpPr>
          <p:nvPr/>
        </p:nvSpPr>
        <p:spPr bwMode="auto">
          <a:xfrm>
            <a:off x="287338" y="228600"/>
            <a:ext cx="5519737"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发生起重作业伤害事故的原因</a:t>
            </a:r>
            <a:endParaRPr lang="zh-CN" altLang="en-US" sz="3200" b="1" dirty="0">
              <a:solidFill>
                <a:schemeClr val="bg1"/>
              </a:solidFill>
              <a:latin typeface="+mn-ea"/>
              <a:ea typeface="+mn-ea"/>
            </a:endParaRPr>
          </a:p>
        </p:txBody>
      </p:sp>
      <p:sp>
        <p:nvSpPr>
          <p:cNvPr id="65545" name="矩形 9"/>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614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6" name="矩形 5"/>
          <p:cNvSpPr/>
          <p:nvPr/>
        </p:nvSpPr>
        <p:spPr>
          <a:xfrm>
            <a:off x="265113" y="1030288"/>
            <a:ext cx="3116262" cy="819150"/>
          </a:xfrm>
          <a:prstGeom prst="rect">
            <a:avLst/>
          </a:prstGeom>
        </p:spPr>
        <p:txBody>
          <a:bodyPr>
            <a:spAutoFit/>
          </a:bodyPr>
          <a:lstStyle/>
          <a:p>
            <a:pPr eaLnBrk="1" hangingPunct="1">
              <a:lnSpc>
                <a:spcPct val="150000"/>
              </a:lnSpc>
              <a:defRPr/>
            </a:pPr>
            <a:r>
              <a:rPr lang="zh-CN" altLang="pt-BR" sz="3600" b="1" dirty="0">
                <a:solidFill>
                  <a:schemeClr val="tx1">
                    <a:lumMod val="65000"/>
                    <a:lumOff val="35000"/>
                  </a:schemeClr>
                </a:solidFill>
                <a:latin typeface="+mn-ea"/>
                <a:ea typeface="+mn-ea"/>
              </a:rPr>
              <a:t>吊装作业</a:t>
            </a:r>
            <a:r>
              <a:rPr lang="zh-CN" altLang="en-US" sz="3600" b="1" dirty="0">
                <a:solidFill>
                  <a:schemeClr val="tx1">
                    <a:lumMod val="65000"/>
                    <a:lumOff val="35000"/>
                  </a:schemeClr>
                </a:solidFill>
                <a:latin typeface="+mn-ea"/>
                <a:ea typeface="+mn-ea"/>
              </a:rPr>
              <a:t>：</a:t>
            </a:r>
            <a:endParaRPr lang="zh-CN" altLang="en-US" sz="3600" b="1" dirty="0">
              <a:solidFill>
                <a:schemeClr val="tx1">
                  <a:lumMod val="65000"/>
                  <a:lumOff val="35000"/>
                </a:schemeClr>
              </a:solidFill>
              <a:latin typeface="+mn-ea"/>
              <a:ea typeface="+mn-ea"/>
            </a:endParaRPr>
          </a:p>
        </p:txBody>
      </p:sp>
      <p:sp>
        <p:nvSpPr>
          <p:cNvPr id="22533" name="矩形 4"/>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 name="矩形 2"/>
          <p:cNvSpPr/>
          <p:nvPr/>
        </p:nvSpPr>
        <p:spPr>
          <a:xfrm>
            <a:off x="2684463" y="1306513"/>
            <a:ext cx="7518400" cy="830262"/>
          </a:xfrm>
          <a:prstGeom prst="rect">
            <a:avLst/>
          </a:prstGeom>
        </p:spPr>
        <p:txBody>
          <a:bodyPr>
            <a:spAutoFit/>
          </a:bodyPr>
          <a:lstStyle/>
          <a:p>
            <a:pPr>
              <a:defRPr/>
            </a:pPr>
            <a:r>
              <a:rPr lang="zh-CN" altLang="pt-BR" sz="2400" dirty="0">
                <a:solidFill>
                  <a:schemeClr val="tx1">
                    <a:lumMod val="75000"/>
                    <a:lumOff val="25000"/>
                  </a:schemeClr>
                </a:solidFill>
                <a:latin typeface="+mn-ea"/>
                <a:ea typeface="+mn-ea"/>
              </a:rPr>
              <a:t>使用桥式起重机、门式起重机、塔式起重机、</a:t>
            </a:r>
            <a:r>
              <a:rPr lang="zh-CN" altLang="en-US" sz="2400" dirty="0">
                <a:solidFill>
                  <a:schemeClr val="tx1">
                    <a:lumMod val="75000"/>
                    <a:lumOff val="25000"/>
                  </a:schemeClr>
                </a:solidFill>
                <a:latin typeface="+mn-ea"/>
                <a:ea typeface="+mn-ea"/>
              </a:rPr>
              <a:t>移</a:t>
            </a:r>
            <a:r>
              <a:rPr lang="zh-CN" altLang="pt-BR" sz="2400" dirty="0">
                <a:solidFill>
                  <a:schemeClr val="tx1">
                    <a:lumMod val="75000"/>
                    <a:lumOff val="25000"/>
                  </a:schemeClr>
                </a:solidFill>
                <a:latin typeface="+mn-ea"/>
                <a:ea typeface="+mn-ea"/>
              </a:rPr>
              <a:t>动式起重机、升降机、轻小型起吊设备等设备进行的作业</a:t>
            </a:r>
            <a:r>
              <a:rPr lang="zh-CN" altLang="en-US" sz="2400" dirty="0">
                <a:solidFill>
                  <a:schemeClr val="tx1">
                    <a:lumMod val="75000"/>
                    <a:lumOff val="25000"/>
                  </a:schemeClr>
                </a:solidFill>
                <a:latin typeface="+mn-ea"/>
                <a:ea typeface="+mn-ea"/>
              </a:rPr>
              <a:t>。</a:t>
            </a:r>
            <a:endParaRPr lang="zh-CN" altLang="en-US" sz="2400" dirty="0">
              <a:solidFill>
                <a:schemeClr val="tx1">
                  <a:lumMod val="75000"/>
                  <a:lumOff val="25000"/>
                </a:schemeClr>
              </a:solidFill>
              <a:latin typeface="+mn-ea"/>
              <a:ea typeface="+mn-ea"/>
            </a:endParaRPr>
          </a:p>
        </p:txBody>
      </p:sp>
      <p:pic>
        <p:nvPicPr>
          <p:cNvPr id="22535" name="Picture 2"/>
          <p:cNvPicPr>
            <a:picLocks noChangeAspect="1" noChangeArrowheads="1"/>
          </p:cNvPicPr>
          <p:nvPr/>
        </p:nvPicPr>
        <p:blipFill>
          <a:blip r:embed="rId3"/>
          <a:srcRect/>
          <a:stretch>
            <a:fillRect/>
          </a:stretch>
        </p:blipFill>
        <p:spPr bwMode="auto">
          <a:xfrm>
            <a:off x="482600" y="2271713"/>
            <a:ext cx="2624138" cy="1617662"/>
          </a:xfrm>
          <a:prstGeom prst="rect">
            <a:avLst/>
          </a:prstGeom>
          <a:noFill/>
          <a:ln w="9525">
            <a:noFill/>
            <a:miter lim="800000"/>
            <a:headEnd/>
            <a:tailEnd/>
          </a:ln>
        </p:spPr>
      </p:pic>
      <p:pic>
        <p:nvPicPr>
          <p:cNvPr id="22536" name="Picture 3"/>
          <p:cNvPicPr>
            <a:picLocks noChangeAspect="1" noChangeArrowheads="1"/>
          </p:cNvPicPr>
          <p:nvPr/>
        </p:nvPicPr>
        <p:blipFill>
          <a:blip r:embed="rId4"/>
          <a:srcRect/>
          <a:stretch>
            <a:fillRect/>
          </a:stretch>
        </p:blipFill>
        <p:spPr bwMode="auto">
          <a:xfrm>
            <a:off x="3351213" y="2314575"/>
            <a:ext cx="2424112" cy="1608138"/>
          </a:xfrm>
          <a:prstGeom prst="rect">
            <a:avLst/>
          </a:prstGeom>
          <a:noFill/>
          <a:ln w="9525">
            <a:noFill/>
            <a:miter lim="800000"/>
            <a:headEnd/>
            <a:tailEnd/>
          </a:ln>
        </p:spPr>
      </p:pic>
      <p:pic>
        <p:nvPicPr>
          <p:cNvPr id="22537" name="Picture 4"/>
          <p:cNvPicPr>
            <a:picLocks noChangeAspect="1" noChangeArrowheads="1"/>
          </p:cNvPicPr>
          <p:nvPr/>
        </p:nvPicPr>
        <p:blipFill>
          <a:blip r:embed="rId5"/>
          <a:srcRect/>
          <a:stretch>
            <a:fillRect/>
          </a:stretch>
        </p:blipFill>
        <p:spPr bwMode="auto">
          <a:xfrm>
            <a:off x="6092825" y="2282825"/>
            <a:ext cx="2527300" cy="1606550"/>
          </a:xfrm>
          <a:prstGeom prst="rect">
            <a:avLst/>
          </a:prstGeom>
          <a:noFill/>
          <a:ln w="9525">
            <a:noFill/>
            <a:miter lim="800000"/>
            <a:headEnd/>
            <a:tailEnd/>
          </a:ln>
        </p:spPr>
      </p:pic>
      <p:pic>
        <p:nvPicPr>
          <p:cNvPr id="22538" name="Picture 5"/>
          <p:cNvPicPr>
            <a:picLocks noChangeAspect="1" noChangeArrowheads="1"/>
          </p:cNvPicPr>
          <p:nvPr/>
        </p:nvPicPr>
        <p:blipFill>
          <a:blip r:embed="rId6"/>
          <a:srcRect/>
          <a:stretch>
            <a:fillRect/>
          </a:stretch>
        </p:blipFill>
        <p:spPr bwMode="auto">
          <a:xfrm>
            <a:off x="8839200" y="2249488"/>
            <a:ext cx="2359025" cy="1673225"/>
          </a:xfrm>
          <a:prstGeom prst="rect">
            <a:avLst/>
          </a:prstGeom>
          <a:noFill/>
          <a:ln w="9525">
            <a:noFill/>
            <a:miter lim="800000"/>
            <a:headEnd/>
            <a:tailEnd/>
          </a:ln>
        </p:spPr>
      </p:pic>
      <p:pic>
        <p:nvPicPr>
          <p:cNvPr id="22539" name="Picture 6"/>
          <p:cNvPicPr>
            <a:picLocks noChangeAspect="1" noChangeArrowheads="1"/>
          </p:cNvPicPr>
          <p:nvPr/>
        </p:nvPicPr>
        <p:blipFill>
          <a:blip r:embed="rId7"/>
          <a:srcRect/>
          <a:stretch>
            <a:fillRect/>
          </a:stretch>
        </p:blipFill>
        <p:spPr bwMode="auto">
          <a:xfrm>
            <a:off x="482600" y="4673600"/>
            <a:ext cx="2405063" cy="1714500"/>
          </a:xfrm>
          <a:prstGeom prst="rect">
            <a:avLst/>
          </a:prstGeom>
          <a:noFill/>
          <a:ln w="9525">
            <a:noFill/>
            <a:miter lim="800000"/>
            <a:headEnd/>
            <a:tailEnd/>
          </a:ln>
        </p:spPr>
      </p:pic>
      <p:pic>
        <p:nvPicPr>
          <p:cNvPr id="22540" name="Picture 7"/>
          <p:cNvPicPr>
            <a:picLocks noChangeAspect="1" noChangeArrowheads="1"/>
          </p:cNvPicPr>
          <p:nvPr/>
        </p:nvPicPr>
        <p:blipFill>
          <a:blip r:embed="rId8"/>
          <a:srcRect/>
          <a:stretch>
            <a:fillRect/>
          </a:stretch>
        </p:blipFill>
        <p:spPr bwMode="auto">
          <a:xfrm>
            <a:off x="3351213" y="4673600"/>
            <a:ext cx="2238375" cy="1641475"/>
          </a:xfrm>
          <a:prstGeom prst="rect">
            <a:avLst/>
          </a:prstGeom>
          <a:noFill/>
          <a:ln w="9525">
            <a:noFill/>
            <a:miter lim="800000"/>
            <a:headEnd/>
            <a:tailEnd/>
          </a:ln>
        </p:spPr>
      </p:pic>
      <p:pic>
        <p:nvPicPr>
          <p:cNvPr id="22541" name="Picture 8"/>
          <p:cNvPicPr>
            <a:picLocks noChangeAspect="1" noChangeArrowheads="1"/>
          </p:cNvPicPr>
          <p:nvPr/>
        </p:nvPicPr>
        <p:blipFill>
          <a:blip r:embed="rId9"/>
          <a:srcRect/>
          <a:stretch>
            <a:fillRect/>
          </a:stretch>
        </p:blipFill>
        <p:spPr bwMode="auto">
          <a:xfrm>
            <a:off x="6138863" y="4673600"/>
            <a:ext cx="2481262" cy="1641475"/>
          </a:xfrm>
          <a:prstGeom prst="rect">
            <a:avLst/>
          </a:prstGeom>
          <a:noFill/>
          <a:ln w="9525">
            <a:noFill/>
            <a:miter lim="800000"/>
            <a:headEnd/>
            <a:tailEnd/>
          </a:ln>
        </p:spPr>
      </p:pic>
      <p:pic>
        <p:nvPicPr>
          <p:cNvPr id="22542" name="Picture 9"/>
          <p:cNvPicPr>
            <a:picLocks noChangeAspect="1" noChangeArrowheads="1"/>
          </p:cNvPicPr>
          <p:nvPr/>
        </p:nvPicPr>
        <p:blipFill>
          <a:blip r:embed="rId10"/>
          <a:srcRect/>
          <a:stretch>
            <a:fillRect/>
          </a:stretch>
        </p:blipFill>
        <p:spPr bwMode="auto">
          <a:xfrm>
            <a:off x="8669338" y="4673600"/>
            <a:ext cx="2709862" cy="16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64"/>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66563" name="Rectangle 3"/>
          <p:cNvSpPr txBox="1">
            <a:spLocks noRot="1" noChangeArrowheads="1"/>
          </p:cNvSpPr>
          <p:nvPr/>
        </p:nvSpPr>
        <p:spPr bwMode="auto">
          <a:xfrm>
            <a:off x="974725" y="1322388"/>
            <a:ext cx="10161588" cy="962025"/>
          </a:xfrm>
          <a:prstGeom prst="rect">
            <a:avLst/>
          </a:prstGeom>
          <a:noFill/>
          <a:ln w="9525">
            <a:noFill/>
            <a:miter lim="800000"/>
          </a:ln>
        </p:spPr>
        <p:txBody>
          <a:bodyPr>
            <a:spAutoFit/>
          </a:bodyPr>
          <a:lstStyle/>
          <a:p>
            <a:pPr eaLnBrk="1" hangingPunct="1">
              <a:lnSpc>
                <a:spcPct val="150000"/>
              </a:lnSpc>
              <a:buFont typeface="Wingdings" charset="2"/>
              <a:buNone/>
            </a:pPr>
            <a:r>
              <a:rPr lang="zh-CN" altLang="en-US" sz="2000">
                <a:solidFill>
                  <a:srgbClr val="404040"/>
                </a:solidFill>
                <a:latin typeface="微软雅黑" pitchFamily="34" charset="-122"/>
                <a:ea typeface="微软雅黑" pitchFamily="34" charset="-122"/>
                <a:sym typeface="Arial" charset="0"/>
              </a:rPr>
              <a:t>下图：</a:t>
            </a:r>
            <a:r>
              <a:rPr lang="en-US" altLang="zh-CN" sz="2000">
                <a:solidFill>
                  <a:srgbClr val="404040"/>
                </a:solidFill>
                <a:latin typeface="微软雅黑" pitchFamily="34" charset="-122"/>
                <a:ea typeface="微软雅黑" pitchFamily="34" charset="-122"/>
                <a:sym typeface="Arial" charset="0"/>
              </a:rPr>
              <a:t>03</a:t>
            </a:r>
            <a:r>
              <a:rPr lang="zh-CN" altLang="en-US" sz="2000">
                <a:solidFill>
                  <a:srgbClr val="404040"/>
                </a:solidFill>
                <a:latin typeface="微软雅黑" pitchFamily="34" charset="-122"/>
                <a:ea typeface="微软雅黑" pitchFamily="34" charset="-122"/>
                <a:sym typeface="Arial" charset="0"/>
              </a:rPr>
              <a:t>年</a:t>
            </a:r>
            <a:r>
              <a:rPr lang="en-US" altLang="zh-CN" sz="2000">
                <a:solidFill>
                  <a:srgbClr val="404040"/>
                </a:solidFill>
                <a:latin typeface="微软雅黑" pitchFamily="34" charset="-122"/>
                <a:ea typeface="微软雅黑" pitchFamily="34" charset="-122"/>
                <a:sym typeface="Arial" charset="0"/>
              </a:rPr>
              <a:t>3</a:t>
            </a:r>
            <a:r>
              <a:rPr lang="zh-CN" altLang="en-US" sz="2000">
                <a:solidFill>
                  <a:srgbClr val="404040"/>
                </a:solidFill>
                <a:latin typeface="微软雅黑" pitchFamily="34" charset="-122"/>
                <a:ea typeface="微软雅黑" pitchFamily="34" charset="-122"/>
                <a:sym typeface="Arial" charset="0"/>
              </a:rPr>
              <a:t>月</a:t>
            </a:r>
            <a:r>
              <a:rPr lang="en-US" altLang="zh-CN" sz="2000">
                <a:solidFill>
                  <a:srgbClr val="404040"/>
                </a:solidFill>
                <a:latin typeface="微软雅黑" pitchFamily="34" charset="-122"/>
                <a:ea typeface="微软雅黑" pitchFamily="34" charset="-122"/>
                <a:sym typeface="Arial" charset="0"/>
              </a:rPr>
              <a:t>26</a:t>
            </a:r>
            <a:r>
              <a:rPr lang="zh-CN" altLang="en-US" sz="2000">
                <a:solidFill>
                  <a:srgbClr val="404040"/>
                </a:solidFill>
                <a:latin typeface="微软雅黑" pitchFamily="34" charset="-122"/>
                <a:ea typeface="微软雅黑" pitchFamily="34" charset="-122"/>
                <a:sym typeface="Arial" charset="0"/>
              </a:rPr>
              <a:t>日山东一公司德马格</a:t>
            </a:r>
            <a:r>
              <a:rPr lang="en-US" altLang="zh-CN" sz="2000">
                <a:solidFill>
                  <a:srgbClr val="404040"/>
                </a:solidFill>
                <a:latin typeface="微软雅黑" pitchFamily="34" charset="-122"/>
                <a:ea typeface="微软雅黑" pitchFamily="34" charset="-122"/>
                <a:sym typeface="Arial" charset="0"/>
              </a:rPr>
              <a:t>CC1400</a:t>
            </a:r>
            <a:r>
              <a:rPr lang="zh-CN" altLang="en-US" sz="2000">
                <a:solidFill>
                  <a:srgbClr val="404040"/>
                </a:solidFill>
                <a:latin typeface="微软雅黑" pitchFamily="34" charset="-122"/>
                <a:ea typeface="微软雅黑" pitchFamily="34" charset="-122"/>
                <a:sym typeface="Arial" charset="0"/>
              </a:rPr>
              <a:t>配合拆卸塔机，由于基础原因导致整机倾覆现场图片。</a:t>
            </a:r>
            <a:endParaRPr lang="zh-CN" altLang="en-US" sz="2000">
              <a:solidFill>
                <a:srgbClr val="404040"/>
              </a:solidFill>
              <a:latin typeface="微软雅黑" pitchFamily="34" charset="-122"/>
              <a:ea typeface="微软雅黑" pitchFamily="34" charset="-122"/>
              <a:sym typeface="Arial" charset="0"/>
            </a:endParaRPr>
          </a:p>
        </p:txBody>
      </p:sp>
      <p:pic>
        <p:nvPicPr>
          <p:cNvPr id="66564" name="Picture 4"/>
          <p:cNvPicPr>
            <a:picLocks noChangeAspect="1" noChangeArrowheads="1"/>
          </p:cNvPicPr>
          <p:nvPr/>
        </p:nvPicPr>
        <p:blipFill>
          <a:blip r:embed="rId2"/>
          <a:srcRect/>
          <a:stretch>
            <a:fillRect/>
          </a:stretch>
        </p:blipFill>
        <p:spPr bwMode="auto">
          <a:xfrm>
            <a:off x="6683375" y="2760663"/>
            <a:ext cx="4176713" cy="3503612"/>
          </a:xfrm>
          <a:prstGeom prst="rect">
            <a:avLst/>
          </a:prstGeom>
          <a:noFill/>
          <a:ln w="9525">
            <a:noFill/>
            <a:miter lim="800000"/>
            <a:headEnd/>
            <a:tailEnd/>
          </a:ln>
        </p:spPr>
      </p:pic>
      <p:pic>
        <p:nvPicPr>
          <p:cNvPr id="66565" name="Picture 5"/>
          <p:cNvPicPr>
            <a:picLocks noChangeAspect="1" noChangeArrowheads="1"/>
          </p:cNvPicPr>
          <p:nvPr/>
        </p:nvPicPr>
        <p:blipFill>
          <a:blip r:embed="rId3"/>
          <a:srcRect/>
          <a:stretch>
            <a:fillRect/>
          </a:stretch>
        </p:blipFill>
        <p:spPr bwMode="auto">
          <a:xfrm>
            <a:off x="1379538" y="2755900"/>
            <a:ext cx="4076700" cy="3508375"/>
          </a:xfrm>
          <a:prstGeom prst="rect">
            <a:avLst/>
          </a:prstGeom>
          <a:noFill/>
          <a:ln w="9525">
            <a:noFill/>
            <a:miter lim="800000"/>
            <a:headEnd/>
            <a:tailEnd/>
          </a:ln>
        </p:spPr>
      </p:pic>
      <p:sp>
        <p:nvSpPr>
          <p:cNvPr id="66566" name="矩形 6"/>
          <p:cNvSpPr>
            <a:spLocks noChangeArrowheads="1"/>
          </p:cNvSpPr>
          <p:nvPr>
            <p:custDataLst>
              <p:tags r:id="rId4"/>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8"/>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67587" name="Rectangle 3"/>
          <p:cNvSpPr txBox="1">
            <a:spLocks noRot="1" noChangeArrowheads="1"/>
          </p:cNvSpPr>
          <p:nvPr/>
        </p:nvSpPr>
        <p:spPr bwMode="auto">
          <a:xfrm>
            <a:off x="911225" y="1214438"/>
            <a:ext cx="10355263" cy="1884362"/>
          </a:xfrm>
          <a:prstGeom prst="rect">
            <a:avLst/>
          </a:prstGeom>
          <a:noFill/>
          <a:ln w="9525">
            <a:noFill/>
            <a:miter lim="800000"/>
          </a:ln>
        </p:spPr>
        <p:txBody>
          <a:bodyPr>
            <a:spAutoFit/>
          </a:bodyPr>
          <a:lstStyle/>
          <a:p>
            <a:pPr eaLnBrk="1" hangingPunct="1">
              <a:lnSpc>
                <a:spcPct val="150000"/>
              </a:lnSpc>
              <a:buFont typeface="Wingdings" charset="2"/>
              <a:buNone/>
            </a:pPr>
            <a:r>
              <a:rPr lang="zh-CN" altLang="en-US" sz="2000">
                <a:solidFill>
                  <a:srgbClr val="404040"/>
                </a:solidFill>
                <a:latin typeface="微软雅黑" pitchFamily="34" charset="-122"/>
                <a:ea typeface="微软雅黑" pitchFamily="34" charset="-122"/>
                <a:sym typeface="Arial" charset="0"/>
              </a:rPr>
              <a:t>下图：</a:t>
            </a:r>
            <a:r>
              <a:rPr lang="en-US" altLang="zh-CN" sz="2000">
                <a:solidFill>
                  <a:srgbClr val="404040"/>
                </a:solidFill>
                <a:latin typeface="微软雅黑" pitchFamily="34" charset="-122"/>
                <a:ea typeface="微软雅黑" pitchFamily="34" charset="-122"/>
                <a:sym typeface="Arial" charset="0"/>
              </a:rPr>
              <a:t>06</a:t>
            </a:r>
            <a:r>
              <a:rPr lang="zh-CN" altLang="en-US" sz="2000">
                <a:solidFill>
                  <a:srgbClr val="404040"/>
                </a:solidFill>
                <a:latin typeface="微软雅黑" pitchFamily="34" charset="-122"/>
                <a:ea typeface="微软雅黑" pitchFamily="34" charset="-122"/>
                <a:sym typeface="Arial" charset="0"/>
              </a:rPr>
              <a:t>年</a:t>
            </a:r>
            <a:r>
              <a:rPr lang="en-US" altLang="zh-CN" sz="2000">
                <a:solidFill>
                  <a:srgbClr val="404040"/>
                </a:solidFill>
                <a:latin typeface="微软雅黑" pitchFamily="34" charset="-122"/>
                <a:ea typeface="微软雅黑" pitchFamily="34" charset="-122"/>
                <a:sym typeface="Arial" charset="0"/>
              </a:rPr>
              <a:t>4</a:t>
            </a:r>
            <a:r>
              <a:rPr lang="zh-CN" altLang="en-US" sz="2000">
                <a:solidFill>
                  <a:srgbClr val="404040"/>
                </a:solidFill>
                <a:latin typeface="微软雅黑" pitchFamily="34" charset="-122"/>
                <a:ea typeface="微软雅黑" pitchFamily="34" charset="-122"/>
                <a:sym typeface="Arial" charset="0"/>
              </a:rPr>
              <a:t>月</a:t>
            </a:r>
            <a:r>
              <a:rPr lang="en-US" altLang="zh-CN" sz="2000">
                <a:solidFill>
                  <a:srgbClr val="404040"/>
                </a:solidFill>
                <a:latin typeface="微软雅黑" pitchFamily="34" charset="-122"/>
                <a:ea typeface="微软雅黑" pitchFamily="34" charset="-122"/>
                <a:sym typeface="Arial" charset="0"/>
              </a:rPr>
              <a:t>12</a:t>
            </a:r>
            <a:r>
              <a:rPr lang="zh-CN" altLang="en-US" sz="2000">
                <a:solidFill>
                  <a:srgbClr val="404040"/>
                </a:solidFill>
                <a:latin typeface="微软雅黑" pitchFamily="34" charset="-122"/>
                <a:ea typeface="微软雅黑" pitchFamily="34" charset="-122"/>
                <a:sym typeface="Arial" charset="0"/>
              </a:rPr>
              <a:t>日，玉环项目，在</a:t>
            </a:r>
            <a:r>
              <a:rPr lang="en-US" altLang="zh-CN" sz="2000">
                <a:solidFill>
                  <a:srgbClr val="404040"/>
                </a:solidFill>
                <a:latin typeface="微软雅黑" pitchFamily="34" charset="-122"/>
                <a:ea typeface="微软雅黑" pitchFamily="34" charset="-122"/>
                <a:sym typeface="Arial" charset="0"/>
              </a:rPr>
              <a:t>90</a:t>
            </a:r>
            <a:r>
              <a:rPr lang="zh-CN" altLang="en-US" sz="2000">
                <a:solidFill>
                  <a:srgbClr val="404040"/>
                </a:solidFill>
                <a:latin typeface="微软雅黑" pitchFamily="34" charset="-122"/>
                <a:ea typeface="微软雅黑" pitchFamily="34" charset="-122"/>
                <a:sym typeface="Arial" charset="0"/>
              </a:rPr>
              <a:t>吨汽车吊配合进行斗轮机门座安装过程中，因作业路面承载力不够，当该汽车吊将斗轮机门座吊升到一定高度进行回转过程中，由于该吊机支腿对作业路面的压强增加，导致支腿下陷。所幸的是，此时吊起的门座正好搁在斗轮机水平梁上，才避免了</a:t>
            </a:r>
            <a:r>
              <a:rPr lang="en-US" altLang="zh-CN" sz="2000">
                <a:solidFill>
                  <a:srgbClr val="404040"/>
                </a:solidFill>
                <a:latin typeface="微软雅黑" pitchFamily="34" charset="-122"/>
                <a:ea typeface="微软雅黑" pitchFamily="34" charset="-122"/>
                <a:sym typeface="Arial" charset="0"/>
              </a:rPr>
              <a:t>90</a:t>
            </a:r>
            <a:r>
              <a:rPr lang="zh-CN" altLang="en-US" sz="2000">
                <a:solidFill>
                  <a:srgbClr val="404040"/>
                </a:solidFill>
                <a:latin typeface="微软雅黑" pitchFamily="34" charset="-122"/>
                <a:ea typeface="微软雅黑" pitchFamily="34" charset="-122"/>
                <a:sym typeface="Arial" charset="0"/>
              </a:rPr>
              <a:t>吨汽车吊的倾翻事故发生。</a:t>
            </a:r>
            <a:endParaRPr lang="zh-CN" altLang="en-US" sz="2000">
              <a:solidFill>
                <a:srgbClr val="404040"/>
              </a:solidFill>
              <a:latin typeface="微软雅黑" pitchFamily="34" charset="-122"/>
              <a:ea typeface="微软雅黑" pitchFamily="34" charset="-122"/>
              <a:sym typeface="Arial" charset="0"/>
            </a:endParaRPr>
          </a:p>
        </p:txBody>
      </p:sp>
      <p:pic>
        <p:nvPicPr>
          <p:cNvPr id="67588" name="Picture 6" descr="DSC02710"/>
          <p:cNvPicPr>
            <a:picLocks noChangeAspect="1" noChangeArrowheads="1"/>
          </p:cNvPicPr>
          <p:nvPr/>
        </p:nvPicPr>
        <p:blipFill>
          <a:blip r:embed="rId2"/>
          <a:srcRect/>
          <a:stretch>
            <a:fillRect/>
          </a:stretch>
        </p:blipFill>
        <p:spPr bwMode="auto">
          <a:xfrm>
            <a:off x="6508750" y="3675063"/>
            <a:ext cx="4324350" cy="2643187"/>
          </a:xfrm>
          <a:prstGeom prst="rect">
            <a:avLst/>
          </a:prstGeom>
          <a:noFill/>
          <a:ln w="9525">
            <a:noFill/>
            <a:miter lim="800000"/>
            <a:headEnd/>
            <a:tailEnd/>
          </a:ln>
        </p:spPr>
      </p:pic>
      <p:pic>
        <p:nvPicPr>
          <p:cNvPr id="67589" name="Picture 7" descr="DSC02708"/>
          <p:cNvPicPr>
            <a:picLocks noChangeAspect="1" noChangeArrowheads="1"/>
          </p:cNvPicPr>
          <p:nvPr/>
        </p:nvPicPr>
        <p:blipFill>
          <a:blip r:embed="rId3"/>
          <a:srcRect/>
          <a:stretch>
            <a:fillRect/>
          </a:stretch>
        </p:blipFill>
        <p:spPr bwMode="auto">
          <a:xfrm>
            <a:off x="1511300" y="3714750"/>
            <a:ext cx="4067175" cy="2563813"/>
          </a:xfrm>
          <a:prstGeom prst="rect">
            <a:avLst/>
          </a:prstGeom>
          <a:noFill/>
          <a:ln w="9525">
            <a:noFill/>
            <a:miter lim="800000"/>
            <a:headEnd/>
            <a:tailEnd/>
          </a:ln>
        </p:spPr>
      </p:pic>
      <p:sp>
        <p:nvSpPr>
          <p:cNvPr id="67590" name="矩形 6"/>
          <p:cNvSpPr>
            <a:spLocks noChangeArrowheads="1"/>
          </p:cNvSpPr>
          <p:nvPr>
            <p:custDataLst>
              <p:tags r:id="rId4"/>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8"/>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68611" name="Rectangle 3"/>
          <p:cNvSpPr txBox="1">
            <a:spLocks noRot="1" noChangeArrowheads="1"/>
          </p:cNvSpPr>
          <p:nvPr/>
        </p:nvSpPr>
        <p:spPr bwMode="auto">
          <a:xfrm>
            <a:off x="927100" y="1411288"/>
            <a:ext cx="10337800" cy="960437"/>
          </a:xfrm>
          <a:prstGeom prst="rect">
            <a:avLst/>
          </a:prstGeom>
          <a:noFill/>
          <a:ln w="9525">
            <a:noFill/>
            <a:miter lim="800000"/>
          </a:ln>
        </p:spPr>
        <p:txBody>
          <a:bodyPr>
            <a:spAutoFit/>
          </a:bodyPr>
          <a:lstStyle/>
          <a:p>
            <a:pPr eaLnBrk="1" hangingPunct="1">
              <a:lnSpc>
                <a:spcPct val="150000"/>
              </a:lnSpc>
              <a:buFont typeface="Wingdings" charset="2"/>
              <a:buNone/>
            </a:pPr>
            <a:r>
              <a:rPr lang="zh-CN" altLang="en-US" sz="2000">
                <a:solidFill>
                  <a:srgbClr val="404040"/>
                </a:solidFill>
                <a:latin typeface="微软雅黑" pitchFamily="34" charset="-122"/>
                <a:ea typeface="微软雅黑" pitchFamily="34" charset="-122"/>
                <a:sym typeface="Arial" charset="0"/>
              </a:rPr>
              <a:t>下图为：东电某公司德马格</a:t>
            </a:r>
            <a:r>
              <a:rPr lang="en-US" altLang="zh-CN" sz="2000">
                <a:solidFill>
                  <a:srgbClr val="404040"/>
                </a:solidFill>
                <a:latin typeface="微软雅黑" pitchFamily="34" charset="-122"/>
                <a:ea typeface="微软雅黑" pitchFamily="34" charset="-122"/>
                <a:sym typeface="Arial" charset="0"/>
              </a:rPr>
              <a:t>CC2800++600</a:t>
            </a:r>
            <a:r>
              <a:rPr lang="zh-CN" altLang="en-US" sz="2000">
                <a:solidFill>
                  <a:srgbClr val="404040"/>
                </a:solidFill>
                <a:latin typeface="微软雅黑" pitchFamily="34" charset="-122"/>
                <a:ea typeface="微软雅黑" pitchFamily="34" charset="-122"/>
                <a:sym typeface="Arial" charset="0"/>
              </a:rPr>
              <a:t>吨， </a:t>
            </a:r>
            <a:r>
              <a:rPr lang="en-US" altLang="zh-CN" sz="2000">
                <a:solidFill>
                  <a:srgbClr val="404040"/>
                </a:solidFill>
                <a:latin typeface="微软雅黑" pitchFamily="34" charset="-122"/>
                <a:ea typeface="微软雅黑" pitchFamily="34" charset="-122"/>
                <a:sym typeface="Arial" charset="0"/>
              </a:rPr>
              <a:t>2005</a:t>
            </a:r>
            <a:r>
              <a:rPr lang="zh-CN" altLang="en-US" sz="2000">
                <a:solidFill>
                  <a:srgbClr val="404040"/>
                </a:solidFill>
                <a:latin typeface="微软雅黑" pitchFamily="34" charset="-122"/>
                <a:ea typeface="微软雅黑" pitchFamily="34" charset="-122"/>
                <a:sym typeface="Arial" charset="0"/>
              </a:rPr>
              <a:t>年</a:t>
            </a:r>
            <a:r>
              <a:rPr lang="en-US" altLang="zh-CN" sz="2000">
                <a:solidFill>
                  <a:srgbClr val="404040"/>
                </a:solidFill>
                <a:latin typeface="微软雅黑" pitchFamily="34" charset="-122"/>
                <a:ea typeface="微软雅黑" pitchFamily="34" charset="-122"/>
                <a:sym typeface="Arial" charset="0"/>
              </a:rPr>
              <a:t>10</a:t>
            </a:r>
            <a:r>
              <a:rPr lang="zh-CN" altLang="en-US" sz="2000">
                <a:solidFill>
                  <a:srgbClr val="404040"/>
                </a:solidFill>
                <a:latin typeface="微软雅黑" pitchFamily="34" charset="-122"/>
                <a:ea typeface="微软雅黑" pitchFamily="34" charset="-122"/>
                <a:sym typeface="Arial" charset="0"/>
              </a:rPr>
              <a:t>月</a:t>
            </a:r>
            <a:r>
              <a:rPr lang="en-US" altLang="zh-CN" sz="2000">
                <a:solidFill>
                  <a:srgbClr val="404040"/>
                </a:solidFill>
                <a:latin typeface="微软雅黑" pitchFamily="34" charset="-122"/>
                <a:ea typeface="微软雅黑" pitchFamily="34" charset="-122"/>
                <a:sym typeface="Arial" charset="0"/>
              </a:rPr>
              <a:t>22</a:t>
            </a:r>
            <a:r>
              <a:rPr lang="zh-CN" altLang="en-US" sz="2000">
                <a:solidFill>
                  <a:srgbClr val="404040"/>
                </a:solidFill>
                <a:latin typeface="微软雅黑" pitchFamily="34" charset="-122"/>
                <a:ea typeface="微软雅黑" pitchFamily="34" charset="-122"/>
                <a:sym typeface="Arial" charset="0"/>
              </a:rPr>
              <a:t>日，在吊装水冷壁过程中，因风力  较大引起整机倾覆的事故图片</a:t>
            </a:r>
            <a:endParaRPr lang="zh-CN" altLang="en-US" sz="2000">
              <a:solidFill>
                <a:srgbClr val="404040"/>
              </a:solidFill>
              <a:latin typeface="微软雅黑" pitchFamily="34" charset="-122"/>
              <a:ea typeface="微软雅黑" pitchFamily="34" charset="-122"/>
              <a:sym typeface="Arial" charset="0"/>
            </a:endParaRPr>
          </a:p>
        </p:txBody>
      </p:sp>
      <p:pic>
        <p:nvPicPr>
          <p:cNvPr id="68612" name="Picture 4"/>
          <p:cNvPicPr>
            <a:picLocks noChangeAspect="1" noChangeArrowheads="1"/>
          </p:cNvPicPr>
          <p:nvPr/>
        </p:nvPicPr>
        <p:blipFill>
          <a:blip r:embed="rId2"/>
          <a:srcRect/>
          <a:stretch>
            <a:fillRect/>
          </a:stretch>
        </p:blipFill>
        <p:spPr bwMode="auto">
          <a:xfrm>
            <a:off x="1293813" y="3005138"/>
            <a:ext cx="4297362" cy="3411537"/>
          </a:xfrm>
          <a:prstGeom prst="rect">
            <a:avLst/>
          </a:prstGeom>
          <a:noFill/>
          <a:ln w="9525">
            <a:noFill/>
            <a:miter lim="800000"/>
            <a:headEnd/>
            <a:tailEnd/>
          </a:ln>
        </p:spPr>
      </p:pic>
      <p:pic>
        <p:nvPicPr>
          <p:cNvPr id="68613" name="Picture 5"/>
          <p:cNvPicPr>
            <a:picLocks noChangeAspect="1" noChangeArrowheads="1"/>
          </p:cNvPicPr>
          <p:nvPr/>
        </p:nvPicPr>
        <p:blipFill>
          <a:blip r:embed="rId3"/>
          <a:srcRect/>
          <a:stretch>
            <a:fillRect/>
          </a:stretch>
        </p:blipFill>
        <p:spPr bwMode="auto">
          <a:xfrm>
            <a:off x="6559550" y="3005138"/>
            <a:ext cx="4025900" cy="3411537"/>
          </a:xfrm>
          <a:prstGeom prst="rect">
            <a:avLst/>
          </a:prstGeom>
          <a:noFill/>
          <a:ln w="9525">
            <a:noFill/>
            <a:miter lim="800000"/>
            <a:headEnd/>
            <a:tailEnd/>
          </a:ln>
        </p:spPr>
      </p:pic>
      <p:sp>
        <p:nvSpPr>
          <p:cNvPr id="68614" name="矩形 6"/>
          <p:cNvSpPr>
            <a:spLocks noChangeArrowheads="1"/>
          </p:cNvSpPr>
          <p:nvPr>
            <p:custDataLst>
              <p:tags r:id="rId4"/>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6963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
        <p:nvSpPr>
          <p:cNvPr id="69637" name="Rectangle 11"/>
          <p:cNvSpPr txBox="1">
            <a:spLocks noChangeArrowheads="1"/>
          </p:cNvSpPr>
          <p:nvPr/>
        </p:nvSpPr>
        <p:spPr bwMode="auto">
          <a:xfrm>
            <a:off x="504825" y="2054225"/>
            <a:ext cx="9045575" cy="4129088"/>
          </a:xfrm>
          <a:prstGeom prst="rect">
            <a:avLst/>
          </a:prstGeom>
          <a:noFill/>
          <a:ln w="9525">
            <a:noFill/>
            <a:miter lim="800000"/>
          </a:ln>
        </p:spPr>
        <p:txBody>
          <a:bodyPr/>
          <a:lstStyle/>
          <a:p>
            <a:pPr marL="228600" indent="-228600">
              <a:lnSpc>
                <a:spcPct val="110000"/>
              </a:lnSpc>
              <a:spcBef>
                <a:spcPts val="1000"/>
              </a:spcBef>
            </a:pPr>
            <a:r>
              <a:rPr lang="en-US" altLang="zh-CN" sz="2800" dirty="0">
                <a:solidFill>
                  <a:srgbClr val="FF0000"/>
                </a:solidFill>
                <a:latin typeface="华文中宋" pitchFamily="2" charset="-122"/>
                <a:ea typeface="华文中宋" pitchFamily="2" charset="-122"/>
                <a:sym typeface="Arial" charset="0"/>
              </a:rPr>
              <a:t>1</a:t>
            </a:r>
            <a:r>
              <a:rPr lang="zh-CN" altLang="en-US" sz="2800" dirty="0">
                <a:solidFill>
                  <a:srgbClr val="FF0000"/>
                </a:solidFill>
                <a:latin typeface="华文中宋" pitchFamily="2" charset="-122"/>
                <a:ea typeface="华文中宋" pitchFamily="2" charset="-122"/>
                <a:sym typeface="Arial" charset="0"/>
              </a:rPr>
              <a:t>、</a:t>
            </a:r>
            <a:r>
              <a:rPr lang="zh-CN" altLang="en-US" sz="2400" b="1" dirty="0">
                <a:solidFill>
                  <a:srgbClr val="FF3300"/>
                </a:solidFill>
                <a:latin typeface="宋体" charset="-122"/>
                <a:ea typeface="微软雅黑" pitchFamily="34" charset="-122"/>
                <a:sym typeface="Arial" charset="0"/>
              </a:rPr>
              <a:t>在钢丝绳与重物的棱角处不采取保护措施而进行吊装作业</a:t>
            </a:r>
            <a:r>
              <a:rPr lang="zh-CN" altLang="en-US" sz="2400" dirty="0">
                <a:solidFill>
                  <a:srgbClr val="FF3300"/>
                </a:solidFill>
                <a:latin typeface="宋体" charset="-122"/>
                <a:ea typeface="微软雅黑" pitchFamily="34" charset="-122"/>
                <a:sym typeface="Arial" charset="0"/>
              </a:rPr>
              <a:t>。</a:t>
            </a:r>
            <a:br>
              <a:rPr lang="zh-CN" altLang="en-US" sz="2400" dirty="0">
                <a:solidFill>
                  <a:srgbClr val="FF3300"/>
                </a:solidFill>
                <a:latin typeface="宋体" charset="-122"/>
                <a:ea typeface="微软雅黑" pitchFamily="34" charset="-122"/>
                <a:sym typeface="Arial" charset="0"/>
              </a:rPr>
            </a:br>
            <a:r>
              <a:rPr lang="zh-CN" altLang="en-US" sz="2800" dirty="0">
                <a:latin typeface="华文中宋" pitchFamily="2" charset="-122"/>
                <a:ea typeface="华文中宋" pitchFamily="2" charset="-122"/>
                <a:sym typeface="Arial" charset="0"/>
              </a:rPr>
              <a:t>后果是：吊运的物件边缘较锋利，会造成捆扎的钢丝绳磨断或损伤千斤绳。特别在载荷较大时，钢丝绳的塑性加大，在重物的棱角处与钢丝绳之间不加设衬垫，会导致</a:t>
            </a:r>
            <a:r>
              <a:rPr lang="zh-CN" altLang="en-US" sz="2400" b="1" dirty="0">
                <a:solidFill>
                  <a:srgbClr val="009900"/>
                </a:solidFill>
                <a:latin typeface="宋体" charset="-122"/>
                <a:ea typeface="微软雅黑" pitchFamily="34" charset="-122"/>
                <a:sym typeface="Arial" charset="0"/>
              </a:rPr>
              <a:t>钢丝绳在棱角处弯折以至钢丝绳被金属棱角切断</a:t>
            </a:r>
            <a:r>
              <a:rPr lang="zh-CN" altLang="en-US" sz="2400" dirty="0">
                <a:solidFill>
                  <a:srgbClr val="009900"/>
                </a:solidFill>
                <a:latin typeface="宋体" charset="-122"/>
                <a:ea typeface="微软雅黑" pitchFamily="34" charset="-122"/>
                <a:sym typeface="Arial" charset="0"/>
              </a:rPr>
              <a:t>，</a:t>
            </a:r>
            <a:r>
              <a:rPr lang="zh-CN" altLang="en-US" sz="2800" dirty="0">
                <a:latin typeface="华文中宋" pitchFamily="2" charset="-122"/>
                <a:ea typeface="华文中宋" pitchFamily="2" charset="-122"/>
                <a:sym typeface="Arial" charset="0"/>
              </a:rPr>
              <a:t>钢丝绳提前报废，或者在吊装过程中因钢丝绳被切断出现事故。</a:t>
            </a:r>
            <a:br>
              <a:rPr lang="zh-CN" altLang="en-US" sz="2400" dirty="0">
                <a:latin typeface="宋体" charset="-122"/>
                <a:ea typeface="微软雅黑" pitchFamily="34" charset="-122"/>
                <a:sym typeface="Arial" charset="0"/>
              </a:rPr>
            </a:br>
            <a:r>
              <a:rPr lang="zh-CN" altLang="en-US" sz="2400" b="1" dirty="0">
                <a:solidFill>
                  <a:srgbClr val="FF3300"/>
                </a:solidFill>
                <a:latin typeface="宋体" charset="-122"/>
                <a:ea typeface="微软雅黑" pitchFamily="34" charset="-122"/>
                <a:sym typeface="Arial" charset="0"/>
              </a:rPr>
              <a:t>措施</a:t>
            </a:r>
            <a:r>
              <a:rPr lang="zh-CN" altLang="en-US" sz="2400" dirty="0">
                <a:latin typeface="宋体" charset="-122"/>
                <a:ea typeface="微软雅黑" pitchFamily="34" charset="-122"/>
                <a:sym typeface="Arial" charset="0"/>
              </a:rPr>
              <a:t>：  </a:t>
            </a:r>
            <a:r>
              <a:rPr lang="zh-CN" altLang="en-US" sz="2800" dirty="0">
                <a:latin typeface="华文中宋" pitchFamily="2" charset="-122"/>
                <a:ea typeface="华文中宋" pitchFamily="2" charset="-122"/>
                <a:sym typeface="Arial" charset="0"/>
              </a:rPr>
              <a:t>加强起重工的责任心教育，加强吊装前的安全检查，在与钢丝绳接触的重物的棱角处垫上方木或半圆钢管，以起到对钢丝绳包括被吊的设备）的保护作用。</a:t>
            </a:r>
            <a:br>
              <a:rPr lang="zh-CN" altLang="en-US" sz="2800" dirty="0">
                <a:latin typeface="华文中宋" pitchFamily="2" charset="-122"/>
                <a:ea typeface="华文中宋" pitchFamily="2" charset="-122"/>
                <a:sym typeface="Arial" charset="0"/>
              </a:rPr>
            </a:br>
            <a:endParaRPr lang="zh-CN" altLang="en-US" sz="2800" dirty="0">
              <a:latin typeface="华文中宋" pitchFamily="2" charset="-122"/>
              <a:ea typeface="华文中宋" pitchFamily="2" charset="-122"/>
              <a:sym typeface="Arial" charset="0"/>
            </a:endParaRPr>
          </a:p>
        </p:txBody>
      </p:sp>
      <p:pic>
        <p:nvPicPr>
          <p:cNvPr id="69638" name="Picture 7" descr="pg4f"/>
          <p:cNvPicPr>
            <a:picLocks noChangeAspect="1" noChangeArrowheads="1"/>
          </p:cNvPicPr>
          <p:nvPr/>
        </p:nvPicPr>
        <p:blipFill>
          <a:blip r:embed="rId3"/>
          <a:srcRect/>
          <a:stretch>
            <a:fillRect/>
          </a:stretch>
        </p:blipFill>
        <p:spPr bwMode="auto">
          <a:xfrm>
            <a:off x="9977438" y="4808538"/>
            <a:ext cx="1752600" cy="1133475"/>
          </a:xfrm>
          <a:prstGeom prst="rect">
            <a:avLst/>
          </a:prstGeom>
          <a:noFill/>
          <a:ln w="9525">
            <a:noFill/>
            <a:miter lim="800000"/>
            <a:headEnd/>
            <a:tailEnd/>
          </a:ln>
        </p:spPr>
      </p:pic>
      <p:sp>
        <p:nvSpPr>
          <p:cNvPr id="69639" name="Rectangle 14"/>
          <p:cNvSpPr>
            <a:spLocks noChangeArrowheads="1"/>
          </p:cNvSpPr>
          <p:nvPr/>
        </p:nvSpPr>
        <p:spPr bwMode="auto">
          <a:xfrm>
            <a:off x="10015538" y="4833938"/>
            <a:ext cx="1447800" cy="838200"/>
          </a:xfrm>
          <a:prstGeom prst="rect">
            <a:avLst/>
          </a:prstGeom>
          <a:solidFill>
            <a:schemeClr val="accent1"/>
          </a:solidFill>
          <a:ln w="9525" algn="ctr">
            <a:solidFill>
              <a:schemeClr val="tx1"/>
            </a:solidFill>
            <a:miter lim="800000"/>
          </a:ln>
        </p:spPr>
        <p:txBody>
          <a:bodyPr wrap="none" anchor="ctr"/>
          <a:lstStyle/>
          <a:p>
            <a:endParaRPr lang="zh-CN" altLang="en-US"/>
          </a:p>
        </p:txBody>
      </p:sp>
      <p:sp>
        <p:nvSpPr>
          <p:cNvPr id="9" name="Rectangle 6"/>
          <p:cNvSpPr>
            <a:spLocks noChangeArrowheads="1"/>
          </p:cNvSpPr>
          <p:nvPr/>
        </p:nvSpPr>
        <p:spPr bwMode="auto">
          <a:xfrm>
            <a:off x="743858" y="1193800"/>
            <a:ext cx="4724400" cy="609600"/>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dirty="0">
                <a:solidFill>
                  <a:schemeClr val="tx1">
                    <a:lumMod val="65000"/>
                    <a:lumOff val="35000"/>
                  </a:schemeClr>
                </a:solidFill>
                <a:latin typeface="+mn-ea"/>
                <a:ea typeface="+mn-ea"/>
              </a:rPr>
              <a:t>吊装作业的禁忌与措施</a:t>
            </a:r>
            <a:endParaRPr lang="zh-CN" altLang="en-US" sz="3200" b="1" dirty="0">
              <a:solidFill>
                <a:schemeClr val="tx1">
                  <a:lumMod val="65000"/>
                  <a:lumOff val="35000"/>
                </a:schemeClr>
              </a:solidFill>
              <a:latin typeface="+mn-ea"/>
              <a:ea typeface="+mn-e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065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Rectangle 6"/>
          <p:cNvSpPr>
            <a:spLocks noChangeArrowheads="1"/>
          </p:cNvSpPr>
          <p:nvPr/>
        </p:nvSpPr>
        <p:spPr bwMode="auto">
          <a:xfrm>
            <a:off x="743858" y="1193800"/>
            <a:ext cx="4724400" cy="609600"/>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dirty="0">
                <a:solidFill>
                  <a:schemeClr val="tx1">
                    <a:lumMod val="65000"/>
                    <a:lumOff val="35000"/>
                  </a:schemeClr>
                </a:solidFill>
                <a:latin typeface="+mn-ea"/>
                <a:ea typeface="+mn-ea"/>
              </a:rPr>
              <a:t>吊装作业的禁忌与措施</a:t>
            </a:r>
            <a:endParaRPr lang="zh-CN" altLang="en-US" sz="3200" b="1" dirty="0">
              <a:solidFill>
                <a:schemeClr val="tx1">
                  <a:lumMod val="65000"/>
                  <a:lumOff val="35000"/>
                </a:schemeClr>
              </a:solidFill>
              <a:latin typeface="+mn-ea"/>
              <a:ea typeface="+mn-ea"/>
            </a:endParaRPr>
          </a:p>
        </p:txBody>
      </p:sp>
      <p:sp>
        <p:nvSpPr>
          <p:cNvPr id="6" name="Rectangle 38"/>
          <p:cNvSpPr>
            <a:spLocks noGrp="1" noChangeArrowheads="1"/>
          </p:cNvSpPr>
          <p:nvPr>
            <p:ph type="title"/>
          </p:nvPr>
        </p:nvSpPr>
        <p:spPr bwMode="auto">
          <a:xfrm>
            <a:off x="222250" y="2028825"/>
            <a:ext cx="8501063" cy="381000"/>
          </a:xfrm>
        </p:spPr>
        <p:txBody>
          <a:bodyPr vert="horz" wrap="square" lIns="91440" tIns="45720" rIns="91440" bIns="45720" numCol="1" anchor="ctr" anchorCtr="0" compatLnSpc="1"/>
          <a:lstStyle/>
          <a:p>
            <a:pPr>
              <a:defRPr/>
            </a:pPr>
            <a:r>
              <a:rPr lang="en-US" altLang="zh-CN" sz="2200" dirty="0">
                <a:solidFill>
                  <a:srgbClr val="FF0000"/>
                </a:solidFill>
                <a:effectLst>
                  <a:outerShdw blurRad="38100" dist="38100" dir="2700000" algn="tl">
                    <a:srgbClr val="000000">
                      <a:alpha val="43137"/>
                    </a:srgbClr>
                  </a:outerShdw>
                </a:effectLst>
                <a:latin typeface="宋体" charset="-122"/>
              </a:rPr>
              <a:t>  </a:t>
            </a:r>
            <a:r>
              <a:rPr lang="en-US" altLang="zh-CN" sz="2800" kern="1200"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cs typeface="+mn-cs"/>
              </a:rPr>
              <a:t>2</a:t>
            </a:r>
            <a:r>
              <a:rPr lang="zh-CN" altLang="en-US" sz="2800" kern="1200"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cs typeface="+mn-cs"/>
              </a:rPr>
              <a:t>、</a:t>
            </a:r>
            <a:r>
              <a:rPr lang="zh-CN" altLang="en-US" sz="2800" kern="1200"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cs typeface="+mn-cs"/>
                <a:sym typeface="Arial" charset="0"/>
              </a:rPr>
              <a:t>作业时钢丝绳与电焊把线及其他电源线接触</a:t>
            </a:r>
            <a:endParaRPr lang="zh-CN" altLang="en-US" sz="2800" kern="1200"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cs typeface="+mn-cs"/>
              <a:sym typeface="Arial" charset="0"/>
            </a:endParaRPr>
          </a:p>
        </p:txBody>
      </p:sp>
      <p:sp>
        <p:nvSpPr>
          <p:cNvPr id="70664" name="Rectangle 39"/>
          <p:cNvSpPr>
            <a:spLocks noChangeArrowheads="1"/>
          </p:cNvSpPr>
          <p:nvPr/>
        </p:nvSpPr>
        <p:spPr bwMode="auto">
          <a:xfrm>
            <a:off x="134938" y="2582863"/>
            <a:ext cx="11506200" cy="3498850"/>
          </a:xfrm>
          <a:prstGeom prst="rect">
            <a:avLst/>
          </a:prstGeom>
          <a:noFill/>
          <a:ln w="9525">
            <a:noFill/>
            <a:miter lim="800000"/>
          </a:ln>
        </p:spPr>
        <p:txBody>
          <a:bodyPr/>
          <a:lstStyle/>
          <a:p>
            <a:pPr marL="342900" indent="-342900">
              <a:lnSpc>
                <a:spcPct val="95000"/>
              </a:lnSpc>
              <a:spcBef>
                <a:spcPct val="20000"/>
              </a:spcBef>
            </a:pPr>
            <a:r>
              <a:rPr lang="zh-CN" altLang="en-US" sz="2200">
                <a:latin typeface="宋体" charset="-122"/>
              </a:rPr>
              <a:t>后果是：（</a:t>
            </a:r>
            <a:r>
              <a:rPr lang="en-US" altLang="zh-CN" sz="2200">
                <a:latin typeface="宋体" charset="-122"/>
              </a:rPr>
              <a:t>1</a:t>
            </a:r>
            <a:r>
              <a:rPr lang="zh-CN" altLang="en-US" sz="2200">
                <a:latin typeface="宋体" charset="-122"/>
              </a:rPr>
              <a:t>）当起重作业时，钢丝绳与电焊把线相接触，则会磨破把线的绝缘层，产生的电火花则会</a:t>
            </a:r>
            <a:r>
              <a:rPr lang="zh-CN" altLang="en-US" sz="2200" b="1">
                <a:solidFill>
                  <a:srgbClr val="009900"/>
                </a:solidFill>
                <a:latin typeface="宋体" charset="-122"/>
              </a:rPr>
              <a:t>灼伤、熔断钢丝绳的钢丝</a:t>
            </a:r>
            <a:r>
              <a:rPr lang="zh-CN" altLang="en-US" sz="2200">
                <a:latin typeface="宋体" charset="-122"/>
              </a:rPr>
              <a:t>，导致钢丝绳的承载力下降直至报废，施工时没有发现时则会出现钢丝绳断裂，设备坠落；</a:t>
            </a:r>
            <a:endParaRPr lang="zh-CN" altLang="en-US" sz="2200">
              <a:latin typeface="宋体" charset="-122"/>
            </a:endParaRPr>
          </a:p>
          <a:p>
            <a:pPr marL="342900" indent="-342900">
              <a:lnSpc>
                <a:spcPct val="95000"/>
              </a:lnSpc>
              <a:spcBef>
                <a:spcPct val="20000"/>
              </a:spcBef>
            </a:pPr>
            <a:r>
              <a:rPr lang="zh-CN" altLang="en-US" sz="2200">
                <a:latin typeface="宋体" charset="-122"/>
              </a:rPr>
              <a:t>（</a:t>
            </a:r>
            <a:r>
              <a:rPr lang="en-US" altLang="zh-CN" sz="2200">
                <a:latin typeface="宋体" charset="-122"/>
              </a:rPr>
              <a:t>2</a:t>
            </a:r>
            <a:r>
              <a:rPr lang="zh-CN" altLang="en-US" sz="2200">
                <a:latin typeface="宋体" charset="-122"/>
              </a:rPr>
              <a:t>）钢丝绳与电源线相接触，磨破导线的绝缘层时导致钢丝绳带电整个作业面处于带电状态，造成</a:t>
            </a:r>
            <a:r>
              <a:rPr lang="zh-CN" altLang="en-US" sz="2200" b="1">
                <a:solidFill>
                  <a:srgbClr val="009900"/>
                </a:solidFill>
                <a:latin typeface="宋体" charset="-122"/>
              </a:rPr>
              <a:t>触电事故</a:t>
            </a:r>
            <a:r>
              <a:rPr lang="zh-CN" altLang="en-US" sz="2200">
                <a:latin typeface="宋体" charset="-122"/>
              </a:rPr>
              <a:t>的发生。</a:t>
            </a:r>
            <a:endParaRPr lang="zh-CN" altLang="en-US" sz="2200">
              <a:latin typeface="宋体" charset="-122"/>
            </a:endParaRPr>
          </a:p>
          <a:p>
            <a:pPr marL="342900" indent="-342900">
              <a:lnSpc>
                <a:spcPct val="95000"/>
              </a:lnSpc>
              <a:spcBef>
                <a:spcPct val="20000"/>
              </a:spcBef>
            </a:pPr>
            <a:r>
              <a:rPr lang="zh-CN" altLang="en-US" sz="2200" b="1">
                <a:solidFill>
                  <a:srgbClr val="FF3300"/>
                </a:solidFill>
                <a:latin typeface="宋体" charset="-122"/>
              </a:rPr>
              <a:t>措施</a:t>
            </a:r>
            <a:r>
              <a:rPr lang="zh-CN" altLang="en-US" sz="2200">
                <a:latin typeface="宋体" charset="-122"/>
              </a:rPr>
              <a:t>：制定施工方案及具体布置机具时，尽量使两者避开，当无法</a:t>
            </a:r>
            <a:endParaRPr lang="zh-CN" altLang="en-US" sz="2200">
              <a:latin typeface="宋体" charset="-122"/>
            </a:endParaRPr>
          </a:p>
          <a:p>
            <a:pPr marL="342900" indent="-342900">
              <a:lnSpc>
                <a:spcPct val="95000"/>
              </a:lnSpc>
              <a:spcBef>
                <a:spcPct val="20000"/>
              </a:spcBef>
            </a:pPr>
            <a:r>
              <a:rPr lang="zh-CN" altLang="en-US" sz="2200">
                <a:latin typeface="宋体" charset="-122"/>
              </a:rPr>
              <a:t>      避免时，应采取防护措施。与高压电线路的最小安全距离为</a:t>
            </a:r>
            <a:r>
              <a:rPr lang="en-US" altLang="zh-CN" sz="2200">
                <a:latin typeface="宋体" charset="-122"/>
              </a:rPr>
              <a:t>:</a:t>
            </a:r>
            <a:endParaRPr lang="en-US" altLang="zh-CN" sz="2200">
              <a:latin typeface="宋体" charset="-122"/>
            </a:endParaRPr>
          </a:p>
        </p:txBody>
      </p:sp>
      <p:graphicFrame>
        <p:nvGraphicFramePr>
          <p:cNvPr id="8" name="Group 41"/>
          <p:cNvGraphicFramePr/>
          <p:nvPr/>
        </p:nvGraphicFramePr>
        <p:xfrm>
          <a:off x="1371600" y="5224463"/>
          <a:ext cx="6553200" cy="1158088"/>
        </p:xfrm>
        <a:graphic>
          <a:graphicData uri="http://schemas.openxmlformats.org/drawingml/2006/table">
            <a:tbl>
              <a:tblPr/>
              <a:tblGrid>
                <a:gridCol w="1671638"/>
                <a:gridCol w="642937"/>
                <a:gridCol w="641350"/>
                <a:gridCol w="771525"/>
                <a:gridCol w="641350"/>
                <a:gridCol w="642938"/>
                <a:gridCol w="642937"/>
                <a:gridCol w="898525"/>
              </a:tblGrid>
              <a:tr h="57864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Times New Roman" pitchFamily="18" charset="0"/>
                          <a:ea typeface="宋体" charset="-122"/>
                        </a:rPr>
                        <a:t>电压（</a:t>
                      </a:r>
                      <a:r>
                        <a:rPr kumimoji="0" lang="en-US" altLang="zh-CN" sz="1600" b="1" i="0" u="none" strike="noStrike" cap="none" normalizeH="0" baseline="0" dirty="0" smtClean="0">
                          <a:ln>
                            <a:noFill/>
                          </a:ln>
                          <a:solidFill>
                            <a:schemeClr val="tx1"/>
                          </a:solidFill>
                          <a:effectLst/>
                          <a:latin typeface="Times New Roman" pitchFamily="18" charset="0"/>
                          <a:ea typeface="宋体" charset="-122"/>
                        </a:rPr>
                        <a:t>KV</a:t>
                      </a:r>
                      <a:r>
                        <a:rPr kumimoji="0" lang="zh-CN" altLang="en-US" sz="1600" b="1" i="0" u="none" strike="noStrike" cap="none" normalizeH="0" baseline="0" dirty="0" smtClean="0">
                          <a:ln>
                            <a:noFill/>
                          </a:ln>
                          <a:solidFill>
                            <a:schemeClr val="tx1"/>
                          </a:solidFill>
                          <a:effectLst/>
                          <a:latin typeface="Times New Roman" pitchFamily="18" charset="0"/>
                          <a:ea typeface="宋体" charset="-122"/>
                        </a:rPr>
                        <a:t>）</a:t>
                      </a:r>
                      <a:endParaRPr kumimoji="0" lang="zh-CN" altLang="en-US" sz="1600" b="1" i="0" u="none" strike="noStrike" cap="none" normalizeH="0" baseline="0" dirty="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itchFamily="18" charset="0"/>
                          <a:ea typeface="宋体" charset="-122"/>
                        </a:rPr>
                        <a:t>＜</a:t>
                      </a:r>
                      <a:r>
                        <a:rPr kumimoji="0" lang="en-US" altLang="zh-CN" sz="1600" b="1" i="0" u="none" strike="noStrike" cap="none" normalizeH="0" baseline="0" smtClean="0">
                          <a:ln>
                            <a:noFill/>
                          </a:ln>
                          <a:solidFill>
                            <a:schemeClr val="tx1"/>
                          </a:solidFill>
                          <a:effectLst/>
                          <a:latin typeface="Times New Roman" pitchFamily="18" charset="0"/>
                          <a:ea typeface="宋体" charset="-122"/>
                        </a:rPr>
                        <a:t>1</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1</a:t>
                      </a:r>
                      <a:r>
                        <a:rPr kumimoji="0" lang="zh-CN" altLang="en-US" sz="1600" b="1" i="0" u="none" strike="noStrike" cap="none" normalizeH="0" baseline="0" smtClean="0">
                          <a:ln>
                            <a:noFill/>
                          </a:ln>
                          <a:solidFill>
                            <a:schemeClr val="tx1"/>
                          </a:solidFill>
                          <a:effectLst/>
                          <a:latin typeface="Times New Roman" pitchFamily="18" charset="0"/>
                          <a:ea typeface="宋体" charset="-122"/>
                        </a:rPr>
                        <a:t>～</a:t>
                      </a:r>
                      <a:r>
                        <a:rPr kumimoji="0" lang="en-US" altLang="zh-CN" sz="1600" b="1" i="0" u="none" strike="noStrike" cap="none" normalizeH="0" baseline="0" smtClean="0">
                          <a:ln>
                            <a:noFill/>
                          </a:ln>
                          <a:solidFill>
                            <a:schemeClr val="tx1"/>
                          </a:solidFill>
                          <a:effectLst/>
                          <a:latin typeface="Times New Roman" pitchFamily="18" charset="0"/>
                          <a:ea typeface="宋体" charset="-122"/>
                        </a:rPr>
                        <a:t>10</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35</a:t>
                      </a:r>
                      <a:r>
                        <a:rPr kumimoji="0" lang="zh-CN" altLang="en-US" sz="1600" b="1" i="0" u="none" strike="noStrike" cap="none" normalizeH="0" baseline="0" smtClean="0">
                          <a:ln>
                            <a:noFill/>
                          </a:ln>
                          <a:solidFill>
                            <a:schemeClr val="tx1"/>
                          </a:solidFill>
                          <a:effectLst/>
                          <a:latin typeface="Times New Roman" pitchFamily="18" charset="0"/>
                          <a:ea typeface="宋体" charset="-122"/>
                        </a:rPr>
                        <a:t>～</a:t>
                      </a:r>
                      <a:r>
                        <a:rPr kumimoji="0" lang="en-US" altLang="zh-CN" sz="1600" b="1" i="0" u="none" strike="noStrike" cap="none" normalizeH="0" baseline="0" smtClean="0">
                          <a:ln>
                            <a:noFill/>
                          </a:ln>
                          <a:solidFill>
                            <a:schemeClr val="tx1"/>
                          </a:solidFill>
                          <a:effectLst/>
                          <a:latin typeface="Times New Roman" pitchFamily="18" charset="0"/>
                          <a:ea typeface="宋体" charset="-122"/>
                        </a:rPr>
                        <a:t>63</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110</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220</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330</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500</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864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itchFamily="18" charset="0"/>
                          <a:ea typeface="宋体" charset="-122"/>
                        </a:rPr>
                        <a:t>最小安全距离（</a:t>
                      </a:r>
                      <a:r>
                        <a:rPr kumimoji="0" lang="en-US" altLang="zh-CN" sz="1600" b="1" i="0" u="none" strike="noStrike" cap="none" normalizeH="0" baseline="0" smtClean="0">
                          <a:ln>
                            <a:noFill/>
                          </a:ln>
                          <a:solidFill>
                            <a:schemeClr val="tx1"/>
                          </a:solidFill>
                          <a:effectLst/>
                          <a:latin typeface="Times New Roman" pitchFamily="18" charset="0"/>
                          <a:ea typeface="宋体" charset="-122"/>
                        </a:rPr>
                        <a:t>m</a:t>
                      </a:r>
                      <a:r>
                        <a:rPr kumimoji="0" lang="zh-CN" altLang="en-US" sz="1600" b="1" i="0" u="none" strike="noStrike" cap="none" normalizeH="0" baseline="0" smtClean="0">
                          <a:ln>
                            <a:noFill/>
                          </a:ln>
                          <a:solidFill>
                            <a:schemeClr val="tx1"/>
                          </a:solidFill>
                          <a:effectLst/>
                          <a:latin typeface="Times New Roman" pitchFamily="18" charset="0"/>
                          <a:ea typeface="宋体" charset="-122"/>
                        </a:rPr>
                        <a:t>）</a:t>
                      </a:r>
                      <a:endParaRPr kumimoji="0" lang="zh-CN" altLang="en-US"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1.5</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3.0</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4.0</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5.0</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10</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charset="-122"/>
                        </a:rPr>
                        <a:t>7.0</a:t>
                      </a:r>
                      <a:endParaRPr kumimoji="0" lang="en-US" altLang="zh-CN" sz="1600" b="1" i="0" u="none" strike="noStrike" cap="none" normalizeH="0" baseline="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itchFamily="18" charset="0"/>
                          <a:ea typeface="宋体" charset="-122"/>
                        </a:rPr>
                        <a:t>8.5</a:t>
                      </a:r>
                      <a:endParaRPr kumimoji="0" lang="en-US" altLang="zh-CN" sz="1600" b="1" i="0" u="none" strike="noStrike" cap="none" normalizeH="0" baseline="0" dirty="0" smtClean="0">
                        <a:ln>
                          <a:noFill/>
                        </a:ln>
                        <a:solidFill>
                          <a:schemeClr val="tx1"/>
                        </a:solidFill>
                        <a:effectLst/>
                        <a:latin typeface="Arial" charset="0"/>
                        <a:ea typeface="宋体"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168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
        <p:nvSpPr>
          <p:cNvPr id="71685" name="Rectangle 3"/>
          <p:cNvSpPr txBox="1">
            <a:spLocks noChangeArrowheads="1"/>
          </p:cNvSpPr>
          <p:nvPr/>
        </p:nvSpPr>
        <p:spPr bwMode="auto">
          <a:xfrm>
            <a:off x="838200" y="1887538"/>
            <a:ext cx="10242550" cy="3733800"/>
          </a:xfrm>
          <a:prstGeom prst="rect">
            <a:avLst/>
          </a:prstGeom>
          <a:noFill/>
          <a:ln w="9525">
            <a:noFill/>
            <a:miter lim="800000"/>
          </a:ln>
        </p:spPr>
        <p:txBody>
          <a:bodyPr/>
          <a:lstStyle/>
          <a:p>
            <a:pPr marL="228600" indent="-228600">
              <a:lnSpc>
                <a:spcPct val="110000"/>
              </a:lnSpc>
              <a:spcBef>
                <a:spcPts val="1000"/>
              </a:spcBef>
            </a:pPr>
            <a:r>
              <a:rPr lang="zh-CN" altLang="en-US" sz="2200">
                <a:latin typeface="宋体" charset="-122"/>
                <a:ea typeface="微软雅黑" pitchFamily="34" charset="-122"/>
                <a:sym typeface="Arial" charset="0"/>
              </a:rPr>
              <a:t>后果</a:t>
            </a:r>
            <a:r>
              <a:rPr lang="en-US" altLang="zh-CN" sz="2200">
                <a:latin typeface="宋体" charset="-122"/>
                <a:ea typeface="微软雅黑" pitchFamily="34" charset="-122"/>
                <a:sym typeface="Arial" charset="0"/>
              </a:rPr>
              <a:t>:</a:t>
            </a:r>
            <a:r>
              <a:rPr lang="zh-CN" altLang="en-US" sz="2200">
                <a:latin typeface="宋体" charset="-122"/>
                <a:ea typeface="微软雅黑" pitchFamily="34" charset="-122"/>
                <a:sym typeface="Arial" charset="0"/>
              </a:rPr>
              <a:t>由于各吊车的性能、状况不相同、司机操作的不同步，均可能导致某</a:t>
            </a:r>
            <a:r>
              <a:rPr lang="zh-CN" altLang="en-US" sz="2200" b="1">
                <a:solidFill>
                  <a:srgbClr val="009900"/>
                </a:solidFill>
                <a:latin typeface="宋体" charset="-122"/>
                <a:ea typeface="微软雅黑" pitchFamily="34" charset="-122"/>
                <a:sym typeface="Arial" charset="0"/>
              </a:rPr>
              <a:t>一台吊车超载</a:t>
            </a:r>
            <a:r>
              <a:rPr lang="zh-CN" altLang="en-US" sz="2200">
                <a:latin typeface="宋体" charset="-122"/>
                <a:ea typeface="微软雅黑" pitchFamily="34" charset="-122"/>
                <a:sym typeface="Arial" charset="0"/>
              </a:rPr>
              <a:t>而出现车毁人亡的事故。</a:t>
            </a:r>
            <a:endParaRPr lang="zh-CN" altLang="en-US" sz="2200">
              <a:latin typeface="宋体" charset="-122"/>
              <a:ea typeface="微软雅黑" pitchFamily="34" charset="-122"/>
              <a:sym typeface="Arial" charset="0"/>
            </a:endParaRPr>
          </a:p>
          <a:p>
            <a:pPr marL="228600" indent="-228600">
              <a:lnSpc>
                <a:spcPct val="110000"/>
              </a:lnSpc>
              <a:spcBef>
                <a:spcPts val="1000"/>
              </a:spcBef>
            </a:pPr>
            <a:r>
              <a:rPr lang="zh-CN" altLang="en-US" sz="2200" b="1">
                <a:solidFill>
                  <a:srgbClr val="FF3300"/>
                </a:solidFill>
                <a:latin typeface="宋体" charset="-122"/>
                <a:ea typeface="微软雅黑" pitchFamily="34" charset="-122"/>
                <a:sym typeface="Arial" charset="0"/>
              </a:rPr>
              <a:t>措施</a:t>
            </a:r>
            <a:r>
              <a:rPr lang="zh-CN" altLang="en-US" sz="2200">
                <a:latin typeface="宋体" charset="-122"/>
                <a:ea typeface="微软雅黑" pitchFamily="34" charset="-122"/>
                <a:sym typeface="Arial" charset="0"/>
              </a:rPr>
              <a:t>：</a:t>
            </a:r>
            <a:endParaRPr lang="zh-CN" altLang="en-US" sz="2200">
              <a:latin typeface="宋体" charset="-122"/>
              <a:ea typeface="微软雅黑" pitchFamily="34" charset="-122"/>
              <a:sym typeface="Arial" charset="0"/>
            </a:endParaRPr>
          </a:p>
          <a:p>
            <a:pPr marL="228600" indent="-228600">
              <a:lnSpc>
                <a:spcPct val="110000"/>
              </a:lnSpc>
              <a:spcBef>
                <a:spcPts val="1000"/>
              </a:spcBef>
            </a:pPr>
            <a:r>
              <a:rPr lang="zh-CN" altLang="en-US" sz="2200">
                <a:latin typeface="宋体" charset="-122"/>
                <a:ea typeface="微软雅黑" pitchFamily="34" charset="-122"/>
                <a:sym typeface="Arial" charset="0"/>
              </a:rPr>
              <a:t>  </a:t>
            </a:r>
            <a:r>
              <a:rPr lang="en-US" altLang="zh-CN" sz="2200">
                <a:latin typeface="宋体" charset="-122"/>
                <a:ea typeface="微软雅黑" pitchFamily="34" charset="-122"/>
                <a:sym typeface="Arial" charset="0"/>
              </a:rPr>
              <a:t>1</a:t>
            </a:r>
            <a:r>
              <a:rPr lang="zh-CN" altLang="en-US" sz="2200">
                <a:latin typeface="宋体" charset="-122"/>
                <a:ea typeface="微软雅黑" pitchFamily="34" charset="-122"/>
                <a:sym typeface="Arial" charset="0"/>
              </a:rPr>
              <a:t>、采用两台或两台以上吊车抬吊设备时，考虑各种不利因素应降低各吊车额定起重能力至</a:t>
            </a:r>
            <a:r>
              <a:rPr lang="en-US" altLang="zh-CN" sz="2200">
                <a:latin typeface="宋体" charset="-122"/>
                <a:ea typeface="微软雅黑" pitchFamily="34" charset="-122"/>
                <a:sym typeface="Arial" charset="0"/>
              </a:rPr>
              <a:t>80%</a:t>
            </a:r>
            <a:r>
              <a:rPr lang="zh-CN" altLang="en-US" sz="2200">
                <a:latin typeface="宋体" charset="-122"/>
                <a:ea typeface="微软雅黑" pitchFamily="34" charset="-122"/>
                <a:sym typeface="Arial" charset="0"/>
              </a:rPr>
              <a:t>。</a:t>
            </a:r>
            <a:endParaRPr lang="zh-CN" altLang="en-US" sz="2200">
              <a:latin typeface="宋体" charset="-122"/>
              <a:ea typeface="微软雅黑" pitchFamily="34" charset="-122"/>
              <a:sym typeface="Arial" charset="0"/>
            </a:endParaRPr>
          </a:p>
          <a:p>
            <a:pPr marL="228600" indent="-228600">
              <a:lnSpc>
                <a:spcPct val="110000"/>
              </a:lnSpc>
              <a:spcBef>
                <a:spcPts val="1000"/>
              </a:spcBef>
            </a:pPr>
            <a:r>
              <a:rPr lang="zh-CN" altLang="en-US" sz="2200">
                <a:latin typeface="宋体" charset="-122"/>
                <a:ea typeface="微软雅黑" pitchFamily="34" charset="-122"/>
                <a:sym typeface="Arial" charset="0"/>
              </a:rPr>
              <a:t>  </a:t>
            </a:r>
            <a:r>
              <a:rPr lang="en-US" altLang="zh-CN" sz="2200">
                <a:latin typeface="宋体" charset="-122"/>
                <a:ea typeface="微软雅黑" pitchFamily="34" charset="-122"/>
                <a:sym typeface="Arial" charset="0"/>
              </a:rPr>
              <a:t>2</a:t>
            </a:r>
            <a:r>
              <a:rPr lang="zh-CN" altLang="en-US" sz="2200">
                <a:latin typeface="宋体" charset="-122"/>
                <a:ea typeface="微软雅黑" pitchFamily="34" charset="-122"/>
                <a:sym typeface="Arial" charset="0"/>
              </a:rPr>
              <a:t>、加强吊车司机的培训，加强吊车司机间的配合，以保证台吊车运行的同步。</a:t>
            </a:r>
            <a:endParaRPr lang="zh-CN" altLang="en-US" sz="2200">
              <a:latin typeface="宋体" charset="-122"/>
              <a:ea typeface="微软雅黑" pitchFamily="34" charset="-122"/>
              <a:sym typeface="Arial" charset="0"/>
            </a:endParaRPr>
          </a:p>
          <a:p>
            <a:pPr marL="228600" indent="-228600">
              <a:lnSpc>
                <a:spcPct val="110000"/>
              </a:lnSpc>
              <a:spcBef>
                <a:spcPts val="1000"/>
              </a:spcBef>
            </a:pPr>
            <a:r>
              <a:rPr lang="zh-CN" altLang="en-US" sz="2200">
                <a:latin typeface="宋体" charset="-122"/>
                <a:ea typeface="微软雅黑" pitchFamily="34" charset="-122"/>
                <a:sym typeface="Arial" charset="0"/>
              </a:rPr>
              <a:t>  </a:t>
            </a:r>
            <a:r>
              <a:rPr lang="en-US" altLang="zh-CN" sz="2200">
                <a:latin typeface="宋体" charset="-122"/>
                <a:ea typeface="微软雅黑" pitchFamily="34" charset="-122"/>
                <a:sym typeface="Arial" charset="0"/>
              </a:rPr>
              <a:t>3</a:t>
            </a:r>
            <a:r>
              <a:rPr lang="zh-CN" altLang="en-US" sz="2200">
                <a:latin typeface="宋体" charset="-122"/>
                <a:ea typeface="微软雅黑" pitchFamily="34" charset="-122"/>
                <a:sym typeface="Arial" charset="0"/>
              </a:rPr>
              <a:t>、同一吊点上两台吊车型号须相同，若采用两台不同型号的吊车时，吊车能力应按起重量小的一台计算。</a:t>
            </a:r>
            <a:endParaRPr lang="zh-CN" altLang="en-US" sz="2200">
              <a:latin typeface="宋体" charset="-122"/>
              <a:ea typeface="微软雅黑" pitchFamily="34" charset="-122"/>
              <a:sym typeface="Arial" charset="0"/>
            </a:endParaRPr>
          </a:p>
          <a:p>
            <a:pPr marL="228600" indent="-228600">
              <a:lnSpc>
                <a:spcPct val="110000"/>
              </a:lnSpc>
              <a:spcBef>
                <a:spcPts val="1000"/>
              </a:spcBef>
            </a:pPr>
            <a:endParaRPr lang="en-US" altLang="zh-CN" sz="2200">
              <a:latin typeface="宋体" charset="-122"/>
              <a:ea typeface="微软雅黑" pitchFamily="34" charset="-122"/>
              <a:sym typeface="Arial" charset="0"/>
            </a:endParaRPr>
          </a:p>
        </p:txBody>
      </p:sp>
      <p:sp>
        <p:nvSpPr>
          <p:cNvPr id="7" name="Rectangle 6"/>
          <p:cNvSpPr>
            <a:spLocks noGrp="1" noChangeArrowheads="1"/>
          </p:cNvSpPr>
          <p:nvPr>
            <p:ph type="title"/>
          </p:nvPr>
        </p:nvSpPr>
        <p:spPr bwMode="auto">
          <a:xfrm>
            <a:off x="263525" y="973138"/>
            <a:ext cx="10918825" cy="806450"/>
          </a:xfrm>
        </p:spPr>
        <p:txBody>
          <a:bodyPr vert="horz" wrap="square" lIns="91440" tIns="45720" rIns="91440" bIns="45720" numCol="1" anchor="ctr" anchorCtr="0" compatLnSpc="1"/>
          <a:lstStyle/>
          <a:p>
            <a:pPr>
              <a:defRPr/>
            </a:pPr>
            <a:r>
              <a:rPr lang="en-US" altLang="zh-CN" sz="2800" kern="1200"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cs typeface="+mn-cs"/>
              </a:rPr>
              <a:t>3</a:t>
            </a:r>
            <a:r>
              <a:rPr lang="zh-CN" altLang="en-US" sz="2800" kern="1200"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cs typeface="+mn-cs"/>
              </a:rPr>
              <a:t>、采用两台或两台以上吊车抬吊设备时</a:t>
            </a:r>
            <a:r>
              <a:rPr lang="en-US" altLang="zh-CN" sz="2800" kern="1200"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cs typeface="+mn-cs"/>
              </a:rPr>
              <a:t>,</a:t>
            </a:r>
            <a:r>
              <a:rPr lang="zh-CN" altLang="en-US" sz="2800" kern="1200"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cs typeface="+mn-cs"/>
              </a:rPr>
              <a:t>吊车在额定起重能力下工作</a:t>
            </a:r>
            <a:endParaRPr lang="zh-CN" altLang="en-US" sz="2800" kern="1200"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组合 6"/>
          <p:cNvGrpSpPr/>
          <p:nvPr/>
        </p:nvGrpSpPr>
        <p:grpSpPr bwMode="auto">
          <a:xfrm>
            <a:off x="290513" y="454025"/>
            <a:ext cx="4468812" cy="4786313"/>
            <a:chOff x="755650" y="1498600"/>
            <a:chExt cx="4468219" cy="4786313"/>
          </a:xfrm>
        </p:grpSpPr>
        <p:sp>
          <p:nvSpPr>
            <p:cNvPr id="72711" name="Freeform 43"/>
            <p:cNvSpPr/>
            <p:nvPr/>
          </p:nvSpPr>
          <p:spPr bwMode="auto">
            <a:xfrm>
              <a:off x="4229747" y="2381006"/>
              <a:ext cx="702640" cy="489173"/>
            </a:xfrm>
            <a:custGeom>
              <a:avLst/>
              <a:gdLst>
                <a:gd name="T0" fmla="*/ 2147483647 w 593"/>
                <a:gd name="T1" fmla="*/ 2147483647 h 413"/>
                <a:gd name="T2" fmla="*/ 0 w 593"/>
                <a:gd name="T3" fmla="*/ 2147483647 h 413"/>
                <a:gd name="T4" fmla="*/ 2147483647 w 593"/>
                <a:gd name="T5" fmla="*/ 0 h 413"/>
                <a:gd name="T6" fmla="*/ 2147483647 w 593"/>
                <a:gd name="T7" fmla="*/ 2147483647 h 413"/>
                <a:gd name="T8" fmla="*/ 2147483647 w 593"/>
                <a:gd name="T9" fmla="*/ 0 h 413"/>
                <a:gd name="T10" fmla="*/ 2147483647 w 593"/>
                <a:gd name="T11" fmla="*/ 2147483647 h 413"/>
                <a:gd name="T12" fmla="*/ 2147483647 w 593"/>
                <a:gd name="T13" fmla="*/ 2147483647 h 413"/>
                <a:gd name="T14" fmla="*/ 0 60000 65536"/>
                <a:gd name="T15" fmla="*/ 0 60000 65536"/>
                <a:gd name="T16" fmla="*/ 0 60000 65536"/>
                <a:gd name="T17" fmla="*/ 0 60000 65536"/>
                <a:gd name="T18" fmla="*/ 0 60000 65536"/>
                <a:gd name="T19" fmla="*/ 0 60000 65536"/>
                <a:gd name="T20" fmla="*/ 0 60000 65536"/>
                <a:gd name="T21" fmla="*/ 0 w 593"/>
                <a:gd name="T22" fmla="*/ 0 h 413"/>
                <a:gd name="T23" fmla="*/ 593 w 593"/>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3" h="413">
                  <a:moveTo>
                    <a:pt x="303" y="413"/>
                  </a:moveTo>
                  <a:lnTo>
                    <a:pt x="0" y="7"/>
                  </a:lnTo>
                  <a:lnTo>
                    <a:pt x="19" y="0"/>
                  </a:lnTo>
                  <a:lnTo>
                    <a:pt x="303" y="371"/>
                  </a:lnTo>
                  <a:lnTo>
                    <a:pt x="572" y="0"/>
                  </a:lnTo>
                  <a:lnTo>
                    <a:pt x="593" y="7"/>
                  </a:lnTo>
                  <a:lnTo>
                    <a:pt x="303" y="413"/>
                  </a:lnTo>
                  <a:close/>
                </a:path>
              </a:pathLst>
            </a:custGeom>
            <a:solidFill>
              <a:srgbClr val="555D60"/>
            </a:solidFill>
            <a:ln w="9525">
              <a:noFill/>
              <a:round/>
            </a:ln>
          </p:spPr>
          <p:txBody>
            <a:bodyPr/>
            <a:lstStyle/>
            <a:p>
              <a:endParaRPr lang="zh-CN" altLang="en-US"/>
            </a:p>
          </p:txBody>
        </p:sp>
        <p:sp>
          <p:nvSpPr>
            <p:cNvPr id="72712" name="Rectangle 44"/>
            <p:cNvSpPr>
              <a:spLocks noChangeArrowheads="1"/>
            </p:cNvSpPr>
            <p:nvPr/>
          </p:nvSpPr>
          <p:spPr bwMode="auto">
            <a:xfrm>
              <a:off x="4228562" y="2363240"/>
              <a:ext cx="703824" cy="93571"/>
            </a:xfrm>
            <a:prstGeom prst="rect">
              <a:avLst/>
            </a:prstGeom>
            <a:solidFill>
              <a:srgbClr val="555D60"/>
            </a:solidFill>
            <a:ln w="9525">
              <a:noFill/>
              <a:miter lim="800000"/>
            </a:ln>
          </p:spPr>
          <p:txBody>
            <a:bodyPr/>
            <a:lstStyle/>
            <a:p>
              <a:pPr eaLnBrk="1" hangingPunct="1">
                <a:buFont typeface="Arial" charset="0"/>
                <a:buNone/>
              </a:pPr>
              <a:endParaRPr lang="zh-CN" altLang="en-US"/>
            </a:p>
          </p:txBody>
        </p:sp>
        <p:sp>
          <p:nvSpPr>
            <p:cNvPr id="72713" name="Freeform 45"/>
            <p:cNvSpPr/>
            <p:nvPr/>
          </p:nvSpPr>
          <p:spPr bwMode="auto">
            <a:xfrm>
              <a:off x="1036469" y="1557822"/>
              <a:ext cx="4006112" cy="450086"/>
            </a:xfrm>
            <a:custGeom>
              <a:avLst/>
              <a:gdLst>
                <a:gd name="T0" fmla="*/ 2147483647 w 1430"/>
                <a:gd name="T1" fmla="*/ 2147483647 h 161"/>
                <a:gd name="T2" fmla="*/ 2147483647 w 1430"/>
                <a:gd name="T3" fmla="*/ 2147483647 h 161"/>
                <a:gd name="T4" fmla="*/ 2147483647 w 1430"/>
                <a:gd name="T5" fmla="*/ 2147483647 h 161"/>
                <a:gd name="T6" fmla="*/ 2147483647 w 1430"/>
                <a:gd name="T7" fmla="*/ 0 h 161"/>
                <a:gd name="T8" fmla="*/ 2147483647 w 1430"/>
                <a:gd name="T9" fmla="*/ 0 h 161"/>
                <a:gd name="T10" fmla="*/ 2147483647 w 1430"/>
                <a:gd name="T11" fmla="*/ 2147483647 h 161"/>
                <a:gd name="T12" fmla="*/ 2147483647 w 1430"/>
                <a:gd name="T13" fmla="*/ 2147483647 h 161"/>
                <a:gd name="T14" fmla="*/ 2147483647 w 1430"/>
                <a:gd name="T15" fmla="*/ 2147483647 h 161"/>
                <a:gd name="T16" fmla="*/ 2147483647 w 1430"/>
                <a:gd name="T17" fmla="*/ 2147483647 h 161"/>
                <a:gd name="T18" fmla="*/ 2147483647 w 1430"/>
                <a:gd name="T19" fmla="*/ 2147483647 h 161"/>
                <a:gd name="T20" fmla="*/ 2147483647 w 1430"/>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0"/>
                <a:gd name="T34" fmla="*/ 0 h 161"/>
                <a:gd name="T35" fmla="*/ 1430 w 1430"/>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w="9525">
              <a:noFill/>
              <a:round/>
            </a:ln>
          </p:spPr>
          <p:txBody>
            <a:bodyPr/>
            <a:lstStyle/>
            <a:p>
              <a:endParaRPr lang="zh-CN" altLang="en-US"/>
            </a:p>
          </p:txBody>
        </p:sp>
        <p:sp>
          <p:nvSpPr>
            <p:cNvPr id="72714" name="Freeform 46"/>
            <p:cNvSpPr/>
            <p:nvPr/>
          </p:nvSpPr>
          <p:spPr bwMode="auto">
            <a:xfrm>
              <a:off x="4490422" y="2982701"/>
              <a:ext cx="190767" cy="291372"/>
            </a:xfrm>
            <a:custGeom>
              <a:avLst/>
              <a:gdLst>
                <a:gd name="T0" fmla="*/ 2147483647 w 68"/>
                <a:gd name="T1" fmla="*/ 2147483647 h 104"/>
                <a:gd name="T2" fmla="*/ 2147483647 w 68"/>
                <a:gd name="T3" fmla="*/ 2147483647 h 104"/>
                <a:gd name="T4" fmla="*/ 2147483647 w 68"/>
                <a:gd name="T5" fmla="*/ 2147483647 h 104"/>
                <a:gd name="T6" fmla="*/ 2147483647 w 68"/>
                <a:gd name="T7" fmla="*/ 2147483647 h 104"/>
                <a:gd name="T8" fmla="*/ 2147483647 w 68"/>
                <a:gd name="T9" fmla="*/ 0 h 104"/>
                <a:gd name="T10" fmla="*/ 2147483647 w 68"/>
                <a:gd name="T11" fmla="*/ 2147483647 h 104"/>
                <a:gd name="T12" fmla="*/ 2147483647 w 68"/>
                <a:gd name="T13" fmla="*/ 2147483647 h 104"/>
                <a:gd name="T14" fmla="*/ 2147483647 w 68"/>
                <a:gd name="T15" fmla="*/ 2147483647 h 104"/>
                <a:gd name="T16" fmla="*/ 2147483647 w 68"/>
                <a:gd name="T17" fmla="*/ 2147483647 h 104"/>
                <a:gd name="T18" fmla="*/ 2147483647 w 68"/>
                <a:gd name="T19" fmla="*/ 2147483647 h 104"/>
                <a:gd name="T20" fmla="*/ 2147483647 w 68"/>
                <a:gd name="T21" fmla="*/ 2147483647 h 104"/>
                <a:gd name="T22" fmla="*/ 2147483647 w 68"/>
                <a:gd name="T23" fmla="*/ 2147483647 h 104"/>
                <a:gd name="T24" fmla="*/ 2147483647 w 68"/>
                <a:gd name="T25" fmla="*/ 2147483647 h 104"/>
                <a:gd name="T26" fmla="*/ 2147483647 w 68"/>
                <a:gd name="T27" fmla="*/ 2147483647 h 104"/>
                <a:gd name="T28" fmla="*/ 0 w 68"/>
                <a:gd name="T29" fmla="*/ 2147483647 h 104"/>
                <a:gd name="T30" fmla="*/ 2147483647 w 68"/>
                <a:gd name="T31" fmla="*/ 2147483647 h 104"/>
                <a:gd name="T32" fmla="*/ 2147483647 w 68"/>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04"/>
                <a:gd name="T53" fmla="*/ 68 w 68"/>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w="9525">
              <a:noFill/>
              <a:round/>
            </a:ln>
          </p:spPr>
          <p:txBody>
            <a:bodyPr/>
            <a:lstStyle/>
            <a:p>
              <a:endParaRPr lang="zh-CN" altLang="en-US"/>
            </a:p>
          </p:txBody>
        </p:sp>
        <p:sp>
          <p:nvSpPr>
            <p:cNvPr id="72715" name="Freeform 47"/>
            <p:cNvSpPr/>
            <p:nvPr/>
          </p:nvSpPr>
          <p:spPr bwMode="auto">
            <a:xfrm>
              <a:off x="4447766" y="2800297"/>
              <a:ext cx="266600" cy="280712"/>
            </a:xfrm>
            <a:custGeom>
              <a:avLst/>
              <a:gdLst>
                <a:gd name="T0" fmla="*/ 2147483647 w 95"/>
                <a:gd name="T1" fmla="*/ 2147483647 h 100"/>
                <a:gd name="T2" fmla="*/ 2147483647 w 95"/>
                <a:gd name="T3" fmla="*/ 2147483647 h 100"/>
                <a:gd name="T4" fmla="*/ 2147483647 w 95"/>
                <a:gd name="T5" fmla="*/ 2147483647 h 100"/>
                <a:gd name="T6" fmla="*/ 2147483647 w 95"/>
                <a:gd name="T7" fmla="*/ 2147483647 h 100"/>
                <a:gd name="T8" fmla="*/ 2147483647 w 95"/>
                <a:gd name="T9" fmla="*/ 2147483647 h 100"/>
                <a:gd name="T10" fmla="*/ 2147483647 w 95"/>
                <a:gd name="T11" fmla="*/ 2147483647 h 100"/>
                <a:gd name="T12" fmla="*/ 2147483647 w 95"/>
                <a:gd name="T13" fmla="*/ 2147483647 h 100"/>
                <a:gd name="T14" fmla="*/ 2147483647 w 95"/>
                <a:gd name="T15" fmla="*/ 2147483647 h 100"/>
                <a:gd name="T16" fmla="*/ 0 w 95"/>
                <a:gd name="T17" fmla="*/ 2147483647 h 100"/>
                <a:gd name="T18" fmla="*/ 2147483647 w 95"/>
                <a:gd name="T19" fmla="*/ 0 h 100"/>
                <a:gd name="T20" fmla="*/ 2147483647 w 95"/>
                <a:gd name="T21" fmla="*/ 214748364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00"/>
                <a:gd name="T35" fmla="*/ 95 w 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w="9525">
              <a:noFill/>
              <a:round/>
            </a:ln>
          </p:spPr>
          <p:txBody>
            <a:bodyPr/>
            <a:lstStyle/>
            <a:p>
              <a:endParaRPr lang="zh-CN" altLang="en-US"/>
            </a:p>
          </p:txBody>
        </p:sp>
        <p:sp>
          <p:nvSpPr>
            <p:cNvPr id="72716" name="Freeform 48"/>
            <p:cNvSpPr/>
            <p:nvPr/>
          </p:nvSpPr>
          <p:spPr bwMode="auto">
            <a:xfrm>
              <a:off x="4579289" y="2800297"/>
              <a:ext cx="135077" cy="280712"/>
            </a:xfrm>
            <a:custGeom>
              <a:avLst/>
              <a:gdLst>
                <a:gd name="T0" fmla="*/ 0 w 48"/>
                <a:gd name="T1" fmla="*/ 0 h 100"/>
                <a:gd name="T2" fmla="*/ 2147483647 w 48"/>
                <a:gd name="T3" fmla="*/ 2147483647 h 100"/>
                <a:gd name="T4" fmla="*/ 2147483647 w 48"/>
                <a:gd name="T5" fmla="*/ 2147483647 h 100"/>
                <a:gd name="T6" fmla="*/ 2147483647 w 48"/>
                <a:gd name="T7" fmla="*/ 2147483647 h 100"/>
                <a:gd name="T8" fmla="*/ 2147483647 w 48"/>
                <a:gd name="T9" fmla="*/ 2147483647 h 100"/>
                <a:gd name="T10" fmla="*/ 0 w 48"/>
                <a:gd name="T11" fmla="*/ 2147483647 h 100"/>
                <a:gd name="T12" fmla="*/ 0 w 48"/>
                <a:gd name="T13" fmla="*/ 0 h 100"/>
                <a:gd name="T14" fmla="*/ 0 60000 65536"/>
                <a:gd name="T15" fmla="*/ 0 60000 65536"/>
                <a:gd name="T16" fmla="*/ 0 60000 65536"/>
                <a:gd name="T17" fmla="*/ 0 60000 65536"/>
                <a:gd name="T18" fmla="*/ 0 60000 65536"/>
                <a:gd name="T19" fmla="*/ 0 60000 65536"/>
                <a:gd name="T20" fmla="*/ 0 60000 65536"/>
                <a:gd name="T21" fmla="*/ 0 w 48"/>
                <a:gd name="T22" fmla="*/ 0 h 100"/>
                <a:gd name="T23" fmla="*/ 48 w 4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w="9525">
              <a:noFill/>
              <a:round/>
            </a:ln>
          </p:spPr>
          <p:txBody>
            <a:bodyPr/>
            <a:lstStyle/>
            <a:p>
              <a:endParaRPr lang="zh-CN" altLang="en-US"/>
            </a:p>
          </p:txBody>
        </p:sp>
        <p:sp>
          <p:nvSpPr>
            <p:cNvPr id="72717" name="Oval 49"/>
            <p:cNvSpPr>
              <a:spLocks noChangeArrowheads="1"/>
            </p:cNvSpPr>
            <p:nvPr/>
          </p:nvSpPr>
          <p:spPr bwMode="auto">
            <a:xfrm>
              <a:off x="4536633" y="2895052"/>
              <a:ext cx="87682" cy="87648"/>
            </a:xfrm>
            <a:prstGeom prst="ellipse">
              <a:avLst/>
            </a:prstGeom>
            <a:solidFill>
              <a:srgbClr val="2C3E50"/>
            </a:solidFill>
            <a:ln w="9525">
              <a:noFill/>
              <a:round/>
            </a:ln>
          </p:spPr>
          <p:txBody>
            <a:bodyPr/>
            <a:lstStyle/>
            <a:p>
              <a:pPr eaLnBrk="1" hangingPunct="1">
                <a:buFont typeface="Arial" charset="0"/>
                <a:buNone/>
              </a:pPr>
              <a:endParaRPr lang="zh-CN" altLang="en-US"/>
            </a:p>
          </p:txBody>
        </p:sp>
        <p:sp>
          <p:nvSpPr>
            <p:cNvPr id="72718" name="Freeform 50"/>
            <p:cNvSpPr/>
            <p:nvPr/>
          </p:nvSpPr>
          <p:spPr bwMode="auto">
            <a:xfrm>
              <a:off x="983149" y="1980666"/>
              <a:ext cx="4134080" cy="371913"/>
            </a:xfrm>
            <a:custGeom>
              <a:avLst/>
              <a:gdLst>
                <a:gd name="T0" fmla="*/ 2147483647 w 3489"/>
                <a:gd name="T1" fmla="*/ 2147483647 h 314"/>
                <a:gd name="T2" fmla="*/ 2147483647 w 3489"/>
                <a:gd name="T3" fmla="*/ 2147483647 h 314"/>
                <a:gd name="T4" fmla="*/ 2147483647 w 3489"/>
                <a:gd name="T5" fmla="*/ 2147483647 h 314"/>
                <a:gd name="T6" fmla="*/ 2147483647 w 3489"/>
                <a:gd name="T7" fmla="*/ 2147483647 h 314"/>
                <a:gd name="T8" fmla="*/ 2147483647 w 3489"/>
                <a:gd name="T9" fmla="*/ 2147483647 h 314"/>
                <a:gd name="T10" fmla="*/ 2147483647 w 3489"/>
                <a:gd name="T11" fmla="*/ 2147483647 h 314"/>
                <a:gd name="T12" fmla="*/ 2147483647 w 3489"/>
                <a:gd name="T13" fmla="*/ 2147483647 h 314"/>
                <a:gd name="T14" fmla="*/ 2147483647 w 3489"/>
                <a:gd name="T15" fmla="*/ 2147483647 h 314"/>
                <a:gd name="T16" fmla="*/ 2147483647 w 3489"/>
                <a:gd name="T17" fmla="*/ 2147483647 h 314"/>
                <a:gd name="T18" fmla="*/ 2147483647 w 3489"/>
                <a:gd name="T19" fmla="*/ 2147483647 h 314"/>
                <a:gd name="T20" fmla="*/ 2147483647 w 3489"/>
                <a:gd name="T21" fmla="*/ 2147483647 h 314"/>
                <a:gd name="T22" fmla="*/ 2147483647 w 3489"/>
                <a:gd name="T23" fmla="*/ 2147483647 h 314"/>
                <a:gd name="T24" fmla="*/ 2147483647 w 3489"/>
                <a:gd name="T25" fmla="*/ 2147483647 h 314"/>
                <a:gd name="T26" fmla="*/ 2147483647 w 3489"/>
                <a:gd name="T27" fmla="*/ 2147483647 h 314"/>
                <a:gd name="T28" fmla="*/ 2147483647 w 3489"/>
                <a:gd name="T29" fmla="*/ 2147483647 h 314"/>
                <a:gd name="T30" fmla="*/ 2147483647 w 3489"/>
                <a:gd name="T31" fmla="*/ 2147483647 h 314"/>
                <a:gd name="T32" fmla="*/ 2147483647 w 3489"/>
                <a:gd name="T33" fmla="*/ 2147483647 h 314"/>
                <a:gd name="T34" fmla="*/ 0 w 3489"/>
                <a:gd name="T35" fmla="*/ 2147483647 h 314"/>
                <a:gd name="T36" fmla="*/ 2147483647 w 3489"/>
                <a:gd name="T37" fmla="*/ 2147483647 h 314"/>
                <a:gd name="T38" fmla="*/ 2147483647 w 3489"/>
                <a:gd name="T39" fmla="*/ 2147483647 h 314"/>
                <a:gd name="T40" fmla="*/ 2147483647 w 3489"/>
                <a:gd name="T41" fmla="*/ 2147483647 h 314"/>
                <a:gd name="T42" fmla="*/ 2147483647 w 3489"/>
                <a:gd name="T43" fmla="*/ 2147483647 h 314"/>
                <a:gd name="T44" fmla="*/ 2147483647 w 3489"/>
                <a:gd name="T45" fmla="*/ 2147483647 h 314"/>
                <a:gd name="T46" fmla="*/ 2147483647 w 3489"/>
                <a:gd name="T47" fmla="*/ 2147483647 h 314"/>
                <a:gd name="T48" fmla="*/ 2147483647 w 3489"/>
                <a:gd name="T49" fmla="*/ 2147483647 h 314"/>
                <a:gd name="T50" fmla="*/ 2147483647 w 3489"/>
                <a:gd name="T51" fmla="*/ 2147483647 h 314"/>
                <a:gd name="T52" fmla="*/ 2147483647 w 3489"/>
                <a:gd name="T53" fmla="*/ 2147483647 h 314"/>
                <a:gd name="T54" fmla="*/ 2147483647 w 3489"/>
                <a:gd name="T55" fmla="*/ 2147483647 h 314"/>
                <a:gd name="T56" fmla="*/ 2147483647 w 3489"/>
                <a:gd name="T57" fmla="*/ 2147483647 h 314"/>
                <a:gd name="T58" fmla="*/ 2147483647 w 3489"/>
                <a:gd name="T59" fmla="*/ 2147483647 h 314"/>
                <a:gd name="T60" fmla="*/ 2147483647 w 3489"/>
                <a:gd name="T61" fmla="*/ 2147483647 h 314"/>
                <a:gd name="T62" fmla="*/ 2147483647 w 3489"/>
                <a:gd name="T63" fmla="*/ 2147483647 h 314"/>
                <a:gd name="T64" fmla="*/ 2147483647 w 3489"/>
                <a:gd name="T65" fmla="*/ 2147483647 h 314"/>
                <a:gd name="T66" fmla="*/ 2147483647 w 3489"/>
                <a:gd name="T67" fmla="*/ 2147483647 h 314"/>
                <a:gd name="T68" fmla="*/ 2147483647 w 3489"/>
                <a:gd name="T69" fmla="*/ 2147483647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9"/>
                <a:gd name="T106" fmla="*/ 0 h 314"/>
                <a:gd name="T107" fmla="*/ 3489 w 3489"/>
                <a:gd name="T108" fmla="*/ 314 h 3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w="9525">
              <a:noFill/>
              <a:round/>
            </a:ln>
          </p:spPr>
          <p:txBody>
            <a:bodyPr/>
            <a:lstStyle/>
            <a:p>
              <a:endParaRPr lang="zh-CN" altLang="en-US"/>
            </a:p>
          </p:txBody>
        </p:sp>
        <p:sp>
          <p:nvSpPr>
            <p:cNvPr id="72719" name="Freeform 51"/>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w="9525">
              <a:noFill/>
              <a:round/>
            </a:ln>
          </p:spPr>
          <p:txBody>
            <a:bodyPr/>
            <a:lstStyle/>
            <a:p>
              <a:endParaRPr lang="zh-CN" altLang="en-US"/>
            </a:p>
          </p:txBody>
        </p:sp>
        <p:sp>
          <p:nvSpPr>
            <p:cNvPr id="72720" name="Freeform 52"/>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w="9525">
              <a:noFill/>
              <a:round/>
            </a:ln>
          </p:spPr>
          <p:txBody>
            <a:bodyPr/>
            <a:lstStyle/>
            <a:p>
              <a:endParaRPr lang="zh-CN" altLang="en-US"/>
            </a:p>
          </p:txBody>
        </p:sp>
        <p:sp>
          <p:nvSpPr>
            <p:cNvPr id="72721" name="Freeform 53"/>
            <p:cNvSpPr/>
            <p:nvPr/>
          </p:nvSpPr>
          <p:spPr bwMode="auto">
            <a:xfrm>
              <a:off x="2213064" y="2385744"/>
              <a:ext cx="369686" cy="3761774"/>
            </a:xfrm>
            <a:custGeom>
              <a:avLst/>
              <a:gdLst>
                <a:gd name="T0" fmla="*/ 2147483647 w 132"/>
                <a:gd name="T1" fmla="*/ 2147483647 h 1343"/>
                <a:gd name="T2" fmla="*/ 2147483647 w 132"/>
                <a:gd name="T3" fmla="*/ 2147483647 h 1343"/>
                <a:gd name="T4" fmla="*/ 2147483647 w 132"/>
                <a:gd name="T5" fmla="*/ 2147483647 h 1343"/>
                <a:gd name="T6" fmla="*/ 2147483647 w 132"/>
                <a:gd name="T7" fmla="*/ 2147483647 h 1343"/>
                <a:gd name="T8" fmla="*/ 2147483647 w 132"/>
                <a:gd name="T9" fmla="*/ 2147483647 h 1343"/>
                <a:gd name="T10" fmla="*/ 2147483647 w 132"/>
                <a:gd name="T11" fmla="*/ 2147483647 h 1343"/>
                <a:gd name="T12" fmla="*/ 2147483647 w 132"/>
                <a:gd name="T13" fmla="*/ 2147483647 h 1343"/>
                <a:gd name="T14" fmla="*/ 2147483647 w 132"/>
                <a:gd name="T15" fmla="*/ 2147483647 h 1343"/>
                <a:gd name="T16" fmla="*/ 2147483647 w 132"/>
                <a:gd name="T17" fmla="*/ 2147483647 h 1343"/>
                <a:gd name="T18" fmla="*/ 2147483647 w 132"/>
                <a:gd name="T19" fmla="*/ 2147483647 h 1343"/>
                <a:gd name="T20" fmla="*/ 2147483647 w 132"/>
                <a:gd name="T21" fmla="*/ 2147483647 h 1343"/>
                <a:gd name="T22" fmla="*/ 2147483647 w 132"/>
                <a:gd name="T23" fmla="*/ 2147483647 h 1343"/>
                <a:gd name="T24" fmla="*/ 2147483647 w 132"/>
                <a:gd name="T25" fmla="*/ 2147483647 h 1343"/>
                <a:gd name="T26" fmla="*/ 2147483647 w 132"/>
                <a:gd name="T27" fmla="*/ 2147483647 h 1343"/>
                <a:gd name="T28" fmla="*/ 2147483647 w 132"/>
                <a:gd name="T29" fmla="*/ 2147483647 h 1343"/>
                <a:gd name="T30" fmla="*/ 2147483647 w 132"/>
                <a:gd name="T31" fmla="*/ 2147483647 h 1343"/>
                <a:gd name="T32" fmla="*/ 2147483647 w 132"/>
                <a:gd name="T33" fmla="*/ 2147483647 h 1343"/>
                <a:gd name="T34" fmla="*/ 2147483647 w 132"/>
                <a:gd name="T35" fmla="*/ 2147483647 h 1343"/>
                <a:gd name="T36" fmla="*/ 2147483647 w 132"/>
                <a:gd name="T37" fmla="*/ 2147483647 h 1343"/>
                <a:gd name="T38" fmla="*/ 2147483647 w 132"/>
                <a:gd name="T39" fmla="*/ 2147483647 h 1343"/>
                <a:gd name="T40" fmla="*/ 0 w 132"/>
                <a:gd name="T41" fmla="*/ 2147483647 h 1343"/>
                <a:gd name="T42" fmla="*/ 2147483647 w 132"/>
                <a:gd name="T43" fmla="*/ 2147483647 h 1343"/>
                <a:gd name="T44" fmla="*/ 2147483647 w 132"/>
                <a:gd name="T45" fmla="*/ 2147483647 h 1343"/>
                <a:gd name="T46" fmla="*/ 2147483647 w 132"/>
                <a:gd name="T47" fmla="*/ 2147483647 h 1343"/>
                <a:gd name="T48" fmla="*/ 2147483647 w 132"/>
                <a:gd name="T49" fmla="*/ 2147483647 h 1343"/>
                <a:gd name="T50" fmla="*/ 2147483647 w 132"/>
                <a:gd name="T51" fmla="*/ 2147483647 h 1343"/>
                <a:gd name="T52" fmla="*/ 2147483647 w 132"/>
                <a:gd name="T53" fmla="*/ 2147483647 h 1343"/>
                <a:gd name="T54" fmla="*/ 2147483647 w 132"/>
                <a:gd name="T55" fmla="*/ 2147483647 h 1343"/>
                <a:gd name="T56" fmla="*/ 2147483647 w 132"/>
                <a:gd name="T57" fmla="*/ 2147483647 h 1343"/>
                <a:gd name="T58" fmla="*/ 2147483647 w 132"/>
                <a:gd name="T59" fmla="*/ 2147483647 h 1343"/>
                <a:gd name="T60" fmla="*/ 2147483647 w 132"/>
                <a:gd name="T61" fmla="*/ 2147483647 h 1343"/>
                <a:gd name="T62" fmla="*/ 2147483647 w 132"/>
                <a:gd name="T63" fmla="*/ 2147483647 h 1343"/>
                <a:gd name="T64" fmla="*/ 2147483647 w 132"/>
                <a:gd name="T65" fmla="*/ 2147483647 h 1343"/>
                <a:gd name="T66" fmla="*/ 2147483647 w 132"/>
                <a:gd name="T67" fmla="*/ 2147483647 h 1343"/>
                <a:gd name="T68" fmla="*/ 2147483647 w 132"/>
                <a:gd name="T69" fmla="*/ 2147483647 h 1343"/>
                <a:gd name="T70" fmla="*/ 2147483647 w 132"/>
                <a:gd name="T71" fmla="*/ 2147483647 h 1343"/>
                <a:gd name="T72" fmla="*/ 2147483647 w 132"/>
                <a:gd name="T73" fmla="*/ 2147483647 h 1343"/>
                <a:gd name="T74" fmla="*/ 2147483647 w 132"/>
                <a:gd name="T75" fmla="*/ 2147483647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343"/>
                <a:gd name="T116" fmla="*/ 132 w 132"/>
                <a:gd name="T117" fmla="*/ 1343 h 13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w="9525">
              <a:noFill/>
              <a:round/>
            </a:ln>
          </p:spPr>
          <p:txBody>
            <a:bodyPr/>
            <a:lstStyle/>
            <a:p>
              <a:endParaRPr lang="zh-CN" altLang="en-US"/>
            </a:p>
          </p:txBody>
        </p:sp>
        <p:sp>
          <p:nvSpPr>
            <p:cNvPr id="72722" name="Freeform 54"/>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w="9525">
              <a:noFill/>
              <a:round/>
            </a:ln>
          </p:spPr>
          <p:txBody>
            <a:bodyPr/>
            <a:lstStyle/>
            <a:p>
              <a:endParaRPr lang="zh-CN" altLang="en-US"/>
            </a:p>
          </p:txBody>
        </p:sp>
        <p:sp>
          <p:nvSpPr>
            <p:cNvPr id="72723" name="Freeform 55"/>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w="9525">
              <a:noFill/>
              <a:round/>
            </a:ln>
          </p:spPr>
          <p:txBody>
            <a:bodyPr/>
            <a:lstStyle/>
            <a:p>
              <a:endParaRPr lang="zh-CN" altLang="en-US"/>
            </a:p>
          </p:txBody>
        </p:sp>
        <p:sp>
          <p:nvSpPr>
            <p:cNvPr id="72724" name="Rectangle 56"/>
            <p:cNvSpPr>
              <a:spLocks noChangeArrowheads="1"/>
            </p:cNvSpPr>
            <p:nvPr/>
          </p:nvSpPr>
          <p:spPr bwMode="auto">
            <a:xfrm>
              <a:off x="2147895" y="2363240"/>
              <a:ext cx="490544" cy="107784"/>
            </a:xfrm>
            <a:prstGeom prst="rect">
              <a:avLst/>
            </a:prstGeom>
            <a:solidFill>
              <a:srgbClr val="2C3E50"/>
            </a:solidFill>
            <a:ln w="9525">
              <a:noFill/>
              <a:miter lim="800000"/>
            </a:ln>
          </p:spPr>
          <p:txBody>
            <a:bodyPr/>
            <a:lstStyle/>
            <a:p>
              <a:pPr eaLnBrk="1" hangingPunct="1">
                <a:buFont typeface="Arial" charset="0"/>
                <a:buNone/>
              </a:pPr>
              <a:endParaRPr lang="zh-CN" altLang="en-US"/>
            </a:p>
          </p:txBody>
        </p:sp>
        <p:sp>
          <p:nvSpPr>
            <p:cNvPr id="72725" name="Rectangle 57"/>
            <p:cNvSpPr>
              <a:spLocks noChangeArrowheads="1"/>
            </p:cNvSpPr>
            <p:nvPr/>
          </p:nvSpPr>
          <p:spPr bwMode="auto">
            <a:xfrm>
              <a:off x="755650" y="1862222"/>
              <a:ext cx="616143" cy="596957"/>
            </a:xfrm>
            <a:prstGeom prst="rect">
              <a:avLst/>
            </a:prstGeom>
            <a:solidFill>
              <a:srgbClr val="778187"/>
            </a:solidFill>
            <a:ln w="9525">
              <a:noFill/>
              <a:miter lim="800000"/>
            </a:ln>
          </p:spPr>
          <p:txBody>
            <a:bodyPr/>
            <a:lstStyle/>
            <a:p>
              <a:pPr eaLnBrk="1" hangingPunct="1">
                <a:buFont typeface="Arial" charset="0"/>
                <a:buNone/>
              </a:pPr>
              <a:endParaRPr lang="zh-CN" altLang="en-US"/>
            </a:p>
          </p:txBody>
        </p:sp>
        <p:sp>
          <p:nvSpPr>
            <p:cNvPr id="72726" name="Rectangle 58"/>
            <p:cNvSpPr>
              <a:spLocks noChangeArrowheads="1"/>
            </p:cNvSpPr>
            <p:nvPr/>
          </p:nvSpPr>
          <p:spPr bwMode="auto">
            <a:xfrm>
              <a:off x="1049503" y="1862222"/>
              <a:ext cx="322290" cy="596957"/>
            </a:xfrm>
            <a:prstGeom prst="rect">
              <a:avLst/>
            </a:prstGeom>
            <a:solidFill>
              <a:srgbClr val="656E72"/>
            </a:solidFill>
            <a:ln w="9525">
              <a:noFill/>
              <a:miter lim="800000"/>
            </a:ln>
          </p:spPr>
          <p:txBody>
            <a:bodyPr/>
            <a:lstStyle/>
            <a:p>
              <a:pPr eaLnBrk="1" hangingPunct="1">
                <a:buFont typeface="Arial" charset="0"/>
                <a:buNone/>
              </a:pPr>
              <a:endParaRPr lang="zh-CN" altLang="en-US"/>
            </a:p>
          </p:txBody>
        </p:sp>
        <p:sp>
          <p:nvSpPr>
            <p:cNvPr id="72727" name="Rectangle 59"/>
            <p:cNvSpPr>
              <a:spLocks noChangeArrowheads="1"/>
            </p:cNvSpPr>
            <p:nvPr/>
          </p:nvSpPr>
          <p:spPr bwMode="auto">
            <a:xfrm>
              <a:off x="2093390" y="5911815"/>
              <a:ext cx="598369" cy="373098"/>
            </a:xfrm>
            <a:prstGeom prst="rect">
              <a:avLst/>
            </a:prstGeom>
            <a:solidFill>
              <a:srgbClr val="293A47"/>
            </a:solidFill>
            <a:ln w="9525">
              <a:noFill/>
              <a:miter lim="800000"/>
            </a:ln>
          </p:spPr>
          <p:txBody>
            <a:bodyPr/>
            <a:lstStyle/>
            <a:p>
              <a:pPr eaLnBrk="1" hangingPunct="1">
                <a:buFont typeface="Arial" charset="0"/>
                <a:buNone/>
              </a:pPr>
              <a:endParaRPr lang="zh-CN" altLang="en-US"/>
            </a:p>
          </p:txBody>
        </p:sp>
        <p:sp>
          <p:nvSpPr>
            <p:cNvPr id="72728" name="Freeform 60"/>
            <p:cNvSpPr/>
            <p:nvPr/>
          </p:nvSpPr>
          <p:spPr bwMode="auto">
            <a:xfrm>
              <a:off x="2186997" y="1518735"/>
              <a:ext cx="408787" cy="470222"/>
            </a:xfrm>
            <a:custGeom>
              <a:avLst/>
              <a:gdLst>
                <a:gd name="T0" fmla="*/ 2147483647 w 146"/>
                <a:gd name="T1" fmla="*/ 2147483647 h 168"/>
                <a:gd name="T2" fmla="*/ 2147483647 w 146"/>
                <a:gd name="T3" fmla="*/ 2147483647 h 168"/>
                <a:gd name="T4" fmla="*/ 2147483647 w 146"/>
                <a:gd name="T5" fmla="*/ 2147483647 h 168"/>
                <a:gd name="T6" fmla="*/ 0 w 146"/>
                <a:gd name="T7" fmla="*/ 2147483647 h 168"/>
                <a:gd name="T8" fmla="*/ 2147483647 w 146"/>
                <a:gd name="T9" fmla="*/ 2147483647 h 168"/>
                <a:gd name="T10" fmla="*/ 2147483647 w 146"/>
                <a:gd name="T11" fmla="*/ 0 h 168"/>
                <a:gd name="T12" fmla="*/ 2147483647 w 146"/>
                <a:gd name="T13" fmla="*/ 2147483647 h 168"/>
                <a:gd name="T14" fmla="*/ 2147483647 w 146"/>
                <a:gd name="T15" fmla="*/ 2147483647 h 168"/>
                <a:gd name="T16" fmla="*/ 2147483647 w 146"/>
                <a:gd name="T17" fmla="*/ 2147483647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68"/>
                <a:gd name="T29" fmla="*/ 146 w 146"/>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w="9525">
              <a:noFill/>
              <a:round/>
            </a:ln>
          </p:spPr>
          <p:txBody>
            <a:bodyPr/>
            <a:lstStyle/>
            <a:p>
              <a:endParaRPr lang="zh-CN" altLang="en-US"/>
            </a:p>
          </p:txBody>
        </p:sp>
        <p:sp>
          <p:nvSpPr>
            <p:cNvPr id="72729" name="Oval 61"/>
            <p:cNvSpPr>
              <a:spLocks noChangeArrowheads="1"/>
            </p:cNvSpPr>
            <p:nvPr/>
          </p:nvSpPr>
          <p:spPr bwMode="auto">
            <a:xfrm>
              <a:off x="2322074" y="1498600"/>
              <a:ext cx="141002" cy="143317"/>
            </a:xfrm>
            <a:prstGeom prst="ellipse">
              <a:avLst/>
            </a:prstGeom>
            <a:solidFill>
              <a:srgbClr val="34495E"/>
            </a:solidFill>
            <a:ln w="9525">
              <a:noFill/>
              <a:round/>
            </a:ln>
          </p:spPr>
          <p:txBody>
            <a:bodyPr/>
            <a:lstStyle/>
            <a:p>
              <a:pPr eaLnBrk="1" hangingPunct="1">
                <a:buFont typeface="Arial" charset="0"/>
                <a:buNone/>
              </a:pPr>
              <a:endParaRPr lang="zh-CN" altLang="en-US"/>
            </a:p>
          </p:txBody>
        </p:sp>
      </p:grpSp>
      <p:sp>
        <p:nvSpPr>
          <p:cNvPr id="27" name="图文框 26"/>
          <p:cNvSpPr/>
          <p:nvPr/>
        </p:nvSpPr>
        <p:spPr bwMode="auto">
          <a:xfrm>
            <a:off x="3359150" y="2246313"/>
            <a:ext cx="1714500" cy="1714500"/>
          </a:xfrm>
          <a:prstGeom prst="frame">
            <a:avLst/>
          </a:prstGeom>
          <a:solidFill>
            <a:srgbClr val="293A47"/>
          </a:solidFill>
          <a:ln w="9525" cap="flat" cmpd="sng" algn="ctr">
            <a:noFill/>
            <a:prstDash val="solid"/>
            <a:round/>
            <a:headEnd type="none" w="med" len="med"/>
            <a:tailEnd type="none" w="med" len="med"/>
          </a:ln>
        </p:spPr>
        <p:txBody>
          <a:bodyPr/>
          <a:lstStyle/>
          <a:p>
            <a:pPr eaLnBrk="1" hangingPunct="1">
              <a:buFont typeface="Arial" charset="0"/>
              <a:buNone/>
              <a:defRPr/>
            </a:pPr>
            <a:endParaRPr lang="zh-CN" altLang="en-US"/>
          </a:p>
        </p:txBody>
      </p:sp>
      <p:sp>
        <p:nvSpPr>
          <p:cNvPr id="72708" name="文本框 27"/>
          <p:cNvSpPr txBox="1">
            <a:spLocks noChangeArrowheads="1"/>
          </p:cNvSpPr>
          <p:nvPr/>
        </p:nvSpPr>
        <p:spPr bwMode="auto">
          <a:xfrm>
            <a:off x="3255963" y="2212975"/>
            <a:ext cx="1733550" cy="1862138"/>
          </a:xfrm>
          <a:prstGeom prst="rect">
            <a:avLst/>
          </a:prstGeom>
          <a:noFill/>
          <a:ln w="9525">
            <a:noFill/>
            <a:miter lim="800000"/>
          </a:ln>
        </p:spPr>
        <p:txBody>
          <a:bodyPr>
            <a:spAutoFit/>
          </a:bodyPr>
          <a:lstStyle/>
          <a:p>
            <a:pPr algn="ctr"/>
            <a:r>
              <a:rPr lang="en-US" altLang="zh-CN" sz="11500">
                <a:solidFill>
                  <a:srgbClr val="293A47"/>
                </a:solidFill>
                <a:latin typeface="Arial Black" pitchFamily="34" charset="0"/>
              </a:rPr>
              <a:t>4</a:t>
            </a:r>
            <a:endParaRPr lang="zh-CN" altLang="en-US" sz="11500">
              <a:solidFill>
                <a:srgbClr val="293A47"/>
              </a:solidFill>
              <a:latin typeface="Arial Black" pitchFamily="34" charset="0"/>
            </a:endParaRPr>
          </a:p>
        </p:txBody>
      </p:sp>
      <p:sp>
        <p:nvSpPr>
          <p:cNvPr id="72709" name="矩形 28"/>
          <p:cNvSpPr>
            <a:spLocks noChangeArrowheads="1"/>
          </p:cNvSpPr>
          <p:nvPr>
            <p:custDataLst>
              <p:tags r:id="rId1"/>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2710" name="TextBox 3"/>
          <p:cNvSpPr txBox="1">
            <a:spLocks noChangeArrowheads="1"/>
          </p:cNvSpPr>
          <p:nvPr/>
        </p:nvSpPr>
        <p:spPr bwMode="auto">
          <a:xfrm>
            <a:off x="5370513" y="2232025"/>
            <a:ext cx="6457950" cy="1630363"/>
          </a:xfrm>
          <a:prstGeom prst="rect">
            <a:avLst/>
          </a:prstGeom>
          <a:noFill/>
          <a:ln w="9525">
            <a:noFill/>
            <a:miter lim="800000"/>
          </a:ln>
        </p:spPr>
        <p:txBody>
          <a:bodyPr>
            <a:spAutoFit/>
          </a:bodyPr>
          <a:lstStyle/>
          <a:p>
            <a:r>
              <a:rPr lang="zh-CN" altLang="en-US" sz="5000" b="1">
                <a:solidFill>
                  <a:srgbClr val="595959"/>
                </a:solidFill>
                <a:ea typeface="微软雅黑" pitchFamily="34" charset="-122"/>
              </a:rPr>
              <a:t>  起重吊装作业管理</a:t>
            </a:r>
            <a:endParaRPr lang="en-US" altLang="zh-CN" sz="5000" b="1">
              <a:solidFill>
                <a:srgbClr val="595959"/>
              </a:solidFill>
              <a:ea typeface="微软雅黑" pitchFamily="34" charset="-122"/>
            </a:endParaRPr>
          </a:p>
          <a:p>
            <a:r>
              <a:rPr lang="zh-CN" altLang="en-US" sz="5000" b="1">
                <a:solidFill>
                  <a:srgbClr val="595959"/>
                </a:solidFill>
                <a:ea typeface="微软雅黑" pitchFamily="34" charset="-122"/>
              </a:rPr>
              <a:t> 要点及常见违章行为</a:t>
            </a:r>
            <a:endParaRPr lang="zh-CN" altLang="en-US" sz="5000" b="1">
              <a:solidFill>
                <a:srgbClr val="595959"/>
              </a:solidFill>
              <a:ea typeface="微软雅黑" pitchFamily="34"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373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5" y="908956"/>
            <a:ext cx="5135789" cy="806222"/>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a:t>
            </a:r>
            <a:r>
              <a:rPr lang="zh-CN" altLang="en-US" sz="3200" b="1" kern="1200" dirty="0" smtClean="0">
                <a:solidFill>
                  <a:schemeClr val="tx1">
                    <a:lumMod val="65000"/>
                    <a:lumOff val="35000"/>
                  </a:schemeClr>
                </a:solidFill>
                <a:latin typeface="+mn-ea"/>
                <a:ea typeface="+mn-ea"/>
                <a:cs typeface="+mn-cs"/>
              </a:rPr>
              <a:t>作业管理要点</a:t>
            </a:r>
            <a:r>
              <a:rPr lang="en-US" altLang="zh-CN" sz="3200" b="1" kern="1200" dirty="0" smtClean="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试吊</a:t>
            </a:r>
            <a:endParaRPr lang="zh-CN" altLang="en-US" sz="3200" b="1" kern="1200" dirty="0">
              <a:solidFill>
                <a:srgbClr val="FF0000"/>
              </a:solidFill>
              <a:latin typeface="+mn-ea"/>
              <a:ea typeface="+mn-ea"/>
              <a:cs typeface="+mn-cs"/>
            </a:endParaRPr>
          </a:p>
        </p:txBody>
      </p:sp>
      <p:sp>
        <p:nvSpPr>
          <p:cNvPr id="7" name="Rectangle 3"/>
          <p:cNvSpPr txBox="1">
            <a:spLocks noChangeArrowheads="1"/>
          </p:cNvSpPr>
          <p:nvPr/>
        </p:nvSpPr>
        <p:spPr>
          <a:xfrm>
            <a:off x="382588" y="1874838"/>
            <a:ext cx="6511925" cy="2071687"/>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a:buClr>
                <a:schemeClr val="hlink"/>
              </a:buClr>
              <a:buSzPct val="110000"/>
              <a:buFont typeface="Wingdings" charset="2"/>
              <a:buChar char="n"/>
              <a:defRPr/>
            </a:pPr>
            <a:r>
              <a:rPr lang="zh-CN" altLang="en-US" dirty="0" smtClean="0">
                <a:solidFill>
                  <a:srgbClr val="178AB3"/>
                </a:solidFill>
                <a:ea typeface="宋体" charset="-122"/>
              </a:rPr>
              <a:t> </a:t>
            </a:r>
            <a:r>
              <a:rPr lang="zh-CN" altLang="en-US" dirty="0" smtClean="0">
                <a:ea typeface="宋体" charset="-122"/>
              </a:rPr>
              <a:t>任何吊装作业在正式吊装前进行试吊</a:t>
            </a:r>
            <a:endParaRPr lang="zh-CN" altLang="en-US" dirty="0" smtClean="0">
              <a:ea typeface="宋体" charset="-122"/>
            </a:endParaRPr>
          </a:p>
          <a:p>
            <a:pPr>
              <a:buClr>
                <a:srgbClr val="0B1893"/>
              </a:buClr>
              <a:buSzPct val="110000"/>
              <a:buFont typeface="Wingdings" charset="2"/>
              <a:buChar char="l"/>
              <a:defRPr/>
            </a:pPr>
            <a:r>
              <a:rPr lang="zh-CN" altLang="en-US" dirty="0" smtClean="0">
                <a:ea typeface="宋体" charset="-122"/>
              </a:rPr>
              <a:t> </a:t>
            </a:r>
            <a:r>
              <a:rPr lang="zh-CN" altLang="en-US" b="1" dirty="0" smtClean="0">
                <a:solidFill>
                  <a:srgbClr val="FF0000"/>
                </a:solidFill>
                <a:effectLst>
                  <a:outerShdw blurRad="38100" dist="38100" dir="2700000" algn="tl">
                    <a:srgbClr val="000000">
                      <a:alpha val="43137"/>
                    </a:srgbClr>
                  </a:outerShdw>
                </a:effectLst>
                <a:ea typeface="宋体" charset="-122"/>
              </a:rPr>
              <a:t>高度：</a:t>
            </a:r>
            <a:r>
              <a:rPr lang="en-US" altLang="zh-CN" b="1" dirty="0" smtClean="0">
                <a:solidFill>
                  <a:srgbClr val="FF0000"/>
                </a:solidFill>
                <a:effectLst>
                  <a:outerShdw blurRad="38100" dist="38100" dir="2700000" algn="tl">
                    <a:srgbClr val="000000">
                      <a:alpha val="43137"/>
                    </a:srgbClr>
                  </a:outerShdw>
                </a:effectLst>
                <a:ea typeface="宋体" charset="-122"/>
              </a:rPr>
              <a:t>10—20CM</a:t>
            </a:r>
            <a:endParaRPr lang="en-US" altLang="zh-CN" b="1" dirty="0" smtClean="0">
              <a:solidFill>
                <a:srgbClr val="FF0000"/>
              </a:solidFill>
              <a:effectLst>
                <a:outerShdw blurRad="38100" dist="38100" dir="2700000" algn="tl">
                  <a:srgbClr val="000000">
                    <a:alpha val="43137"/>
                  </a:srgbClr>
                </a:outerShdw>
              </a:effectLst>
              <a:ea typeface="宋体" charset="-122"/>
            </a:endParaRPr>
          </a:p>
          <a:p>
            <a:pPr>
              <a:buClr>
                <a:srgbClr val="0B1893"/>
              </a:buClr>
              <a:buSzPct val="110000"/>
              <a:buFont typeface="Wingdings" charset="2"/>
              <a:buChar char="l"/>
              <a:defRPr/>
            </a:pPr>
            <a:r>
              <a:rPr lang="zh-CN" altLang="en-US" b="1" dirty="0" smtClean="0">
                <a:solidFill>
                  <a:srgbClr val="FF0000"/>
                </a:solidFill>
                <a:effectLst>
                  <a:outerShdw blurRad="38100" dist="38100" dir="2700000" algn="tl">
                    <a:srgbClr val="000000">
                      <a:alpha val="43137"/>
                    </a:srgbClr>
                  </a:outerShdw>
                </a:effectLst>
                <a:ea typeface="宋体" charset="-122"/>
              </a:rPr>
              <a:t> 时间：</a:t>
            </a:r>
            <a:r>
              <a:rPr lang="en-US" altLang="zh-CN" b="1" dirty="0" smtClean="0">
                <a:solidFill>
                  <a:srgbClr val="FF0000"/>
                </a:solidFill>
                <a:effectLst>
                  <a:outerShdw blurRad="38100" dist="38100" dir="2700000" algn="tl">
                    <a:srgbClr val="000000">
                      <a:alpha val="43137"/>
                    </a:srgbClr>
                  </a:outerShdw>
                </a:effectLst>
                <a:ea typeface="宋体" charset="-122"/>
              </a:rPr>
              <a:t>1—2</a:t>
            </a:r>
            <a:r>
              <a:rPr lang="zh-CN" altLang="en-US" b="1" dirty="0" smtClean="0">
                <a:solidFill>
                  <a:srgbClr val="FF0000"/>
                </a:solidFill>
                <a:effectLst>
                  <a:outerShdw blurRad="38100" dist="38100" dir="2700000" algn="tl">
                    <a:srgbClr val="000000">
                      <a:alpha val="43137"/>
                    </a:srgbClr>
                  </a:outerShdw>
                </a:effectLst>
                <a:ea typeface="宋体" charset="-122"/>
              </a:rPr>
              <a:t>分钟</a:t>
            </a:r>
            <a:endParaRPr lang="zh-CN" altLang="en-US" b="1" dirty="0" smtClean="0">
              <a:solidFill>
                <a:srgbClr val="FF0000"/>
              </a:solidFill>
              <a:effectLst>
                <a:outerShdw blurRad="38100" dist="38100" dir="2700000" algn="tl">
                  <a:srgbClr val="000000">
                    <a:alpha val="43137"/>
                  </a:srgbClr>
                </a:outerShdw>
              </a:effectLst>
              <a:ea typeface="宋体" charset="-122"/>
            </a:endParaRPr>
          </a:p>
          <a:p>
            <a:pPr>
              <a:buClr>
                <a:schemeClr val="folHlink"/>
              </a:buClr>
              <a:buSzPct val="110000"/>
              <a:buFont typeface="Wingdings" charset="2"/>
              <a:buChar char="l"/>
              <a:defRPr/>
            </a:pPr>
            <a:r>
              <a:rPr lang="zh-CN" altLang="en-US" b="1" dirty="0" smtClean="0">
                <a:solidFill>
                  <a:srgbClr val="FF0000"/>
                </a:solidFill>
                <a:effectLst>
                  <a:outerShdw blurRad="38100" dist="38100" dir="2700000" algn="tl">
                    <a:srgbClr val="000000">
                      <a:alpha val="43137"/>
                    </a:srgbClr>
                  </a:outerShdw>
                </a:effectLst>
                <a:ea typeface="宋体" charset="-122"/>
              </a:rPr>
              <a:t> 目的：“</a:t>
            </a:r>
            <a:r>
              <a:rPr lang="zh-CN" altLang="en-US" b="1" dirty="0" smtClean="0">
                <a:solidFill>
                  <a:srgbClr val="FF0000"/>
                </a:solidFill>
                <a:effectLst>
                  <a:outerShdw blurRad="38100" dist="38100" dir="2700000" algn="tl">
                    <a:srgbClr val="000000">
                      <a:alpha val="43137"/>
                    </a:srgbClr>
                  </a:outerShdw>
                </a:effectLst>
                <a:latin typeface="华文中宋" pitchFamily="2" charset="-122"/>
                <a:ea typeface="华文中宋" pitchFamily="2" charset="-122"/>
              </a:rPr>
              <a:t>三看一试”</a:t>
            </a:r>
            <a:endParaRPr lang="zh-CN" altLang="en-US" b="1" dirty="0">
              <a:solidFill>
                <a:srgbClr val="FF0000"/>
              </a:solidFill>
              <a:effectLst>
                <a:outerShdw blurRad="38100" dist="38100" dir="2700000" algn="tl">
                  <a:srgbClr val="000000">
                    <a:alpha val="43137"/>
                  </a:srgbClr>
                </a:outerShdw>
              </a:effectLst>
              <a:ea typeface="宋体" charset="-122"/>
            </a:endParaRPr>
          </a:p>
        </p:txBody>
      </p:sp>
      <p:pic>
        <p:nvPicPr>
          <p:cNvPr id="73737" name="Picture 4" descr="PICT0016"/>
          <p:cNvPicPr>
            <a:picLocks noChangeAspect="1" noChangeArrowheads="1"/>
          </p:cNvPicPr>
          <p:nvPr/>
        </p:nvPicPr>
        <p:blipFill>
          <a:blip r:embed="rId3"/>
          <a:srcRect/>
          <a:stretch>
            <a:fillRect/>
          </a:stretch>
        </p:blipFill>
        <p:spPr bwMode="auto">
          <a:xfrm>
            <a:off x="7218363" y="1152525"/>
            <a:ext cx="3927475" cy="3148013"/>
          </a:xfrm>
          <a:prstGeom prst="rect">
            <a:avLst/>
          </a:prstGeom>
          <a:noFill/>
          <a:ln w="9525">
            <a:noFill/>
            <a:miter lim="800000"/>
            <a:headEnd/>
            <a:tailEnd/>
          </a:ln>
        </p:spPr>
      </p:pic>
      <p:sp>
        <p:nvSpPr>
          <p:cNvPr id="9" name="Rectangle 5"/>
          <p:cNvSpPr>
            <a:spLocks noChangeArrowheads="1"/>
          </p:cNvSpPr>
          <p:nvPr/>
        </p:nvSpPr>
        <p:spPr bwMode="auto">
          <a:xfrm>
            <a:off x="306388" y="3995738"/>
            <a:ext cx="11753850" cy="2316162"/>
          </a:xfrm>
          <a:prstGeom prst="rect">
            <a:avLst/>
          </a:prstGeom>
          <a:solidFill>
            <a:schemeClr val="bg1">
              <a:alpha val="60001"/>
            </a:schemeClr>
          </a:solidFill>
          <a:ln w="9525">
            <a:noFill/>
            <a:miter lim="800000"/>
          </a:ln>
          <a:effectLst/>
        </p:spPr>
        <p:txBody>
          <a:bodyPr/>
          <a:lstStyle/>
          <a:p>
            <a:pPr>
              <a:lnSpc>
                <a:spcPct val="140000"/>
              </a:lnSpc>
              <a:spcBef>
                <a:spcPct val="20000"/>
              </a:spcBef>
              <a:spcAft>
                <a:spcPct val="20000"/>
              </a:spcAft>
              <a:buClr>
                <a:srgbClr val="FF0000"/>
              </a:buClr>
              <a:buFont typeface="Wingdings" charset="2"/>
              <a:buChar char="n"/>
              <a:defRPr/>
            </a:pPr>
            <a:r>
              <a:rPr lang="zh-CN" altLang="en-US" sz="2400" dirty="0">
                <a:solidFill>
                  <a:srgbClr val="0000CC"/>
                </a:solidFill>
                <a:effectLst>
                  <a:outerShdw blurRad="38100" dist="38100" dir="2700000" algn="tl">
                    <a:srgbClr val="000000"/>
                  </a:outerShdw>
                </a:effectLst>
                <a:latin typeface="华文中宋" pitchFamily="2" charset="-122"/>
                <a:ea typeface="华文中宋" pitchFamily="2" charset="-122"/>
              </a:rPr>
              <a:t>“</a:t>
            </a:r>
            <a:r>
              <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rPr>
              <a:t>一看”作业现场环境；</a:t>
            </a:r>
            <a:endPar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endParaRPr>
          </a:p>
          <a:p>
            <a:pPr>
              <a:lnSpc>
                <a:spcPct val="140000"/>
              </a:lnSpc>
              <a:spcBef>
                <a:spcPct val="20000"/>
              </a:spcBef>
              <a:spcAft>
                <a:spcPct val="20000"/>
              </a:spcAft>
              <a:buClr>
                <a:srgbClr val="FF0000"/>
              </a:buClr>
              <a:buFont typeface="Wingdings" charset="2"/>
              <a:buChar char="n"/>
              <a:defRPr/>
            </a:pPr>
            <a:r>
              <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rPr>
              <a:t>“二看”作业机</a:t>
            </a:r>
            <a:r>
              <a:rPr lang="en-US" altLang="zh-CN" sz="2000" dirty="0">
                <a:solidFill>
                  <a:srgbClr val="0000CC"/>
                </a:solidFill>
                <a:effectLst>
                  <a:outerShdw blurRad="38100" dist="38100" dir="2700000" algn="tl">
                    <a:srgbClr val="000000"/>
                  </a:outerShdw>
                </a:effectLst>
                <a:latin typeface="华文中宋" pitchFamily="2" charset="-122"/>
                <a:ea typeface="华文中宋" pitchFamily="2" charset="-122"/>
              </a:rPr>
              <a:t>(</a:t>
            </a:r>
            <a:r>
              <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rPr>
              <a:t>工</a:t>
            </a:r>
            <a:r>
              <a:rPr lang="en-US" altLang="zh-CN" sz="2000" dirty="0">
                <a:solidFill>
                  <a:srgbClr val="0000CC"/>
                </a:solidFill>
                <a:effectLst>
                  <a:outerShdw blurRad="38100" dist="38100" dir="2700000" algn="tl">
                    <a:srgbClr val="000000"/>
                  </a:outerShdw>
                </a:effectLst>
                <a:latin typeface="华文中宋" pitchFamily="2" charset="-122"/>
                <a:ea typeface="华文中宋" pitchFamily="2" charset="-122"/>
              </a:rPr>
              <a:t>)</a:t>
            </a:r>
            <a:r>
              <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rPr>
              <a:t>具；</a:t>
            </a:r>
            <a:endPar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endParaRPr>
          </a:p>
          <a:p>
            <a:pPr>
              <a:lnSpc>
                <a:spcPct val="140000"/>
              </a:lnSpc>
              <a:spcBef>
                <a:spcPct val="20000"/>
              </a:spcBef>
              <a:spcAft>
                <a:spcPct val="20000"/>
              </a:spcAft>
              <a:buClr>
                <a:srgbClr val="FF0000"/>
              </a:buClr>
              <a:buFont typeface="Wingdings" charset="2"/>
              <a:buChar char="n"/>
              <a:defRPr/>
            </a:pPr>
            <a:r>
              <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rPr>
              <a:t>“三看</a:t>
            </a:r>
            <a:r>
              <a:rPr lang="en-US" altLang="zh-CN" sz="2000" dirty="0">
                <a:solidFill>
                  <a:srgbClr val="0000CC"/>
                </a:solidFill>
                <a:effectLst>
                  <a:outerShdw blurRad="38100" dist="38100" dir="2700000" algn="tl">
                    <a:srgbClr val="000000"/>
                  </a:outerShdw>
                </a:effectLst>
                <a:latin typeface="华文中宋" pitchFamily="2" charset="-122"/>
                <a:ea typeface="华文中宋" pitchFamily="2" charset="-122"/>
              </a:rPr>
              <a:t>”</a:t>
            </a:r>
            <a:r>
              <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rPr>
              <a:t>作业对象；</a:t>
            </a:r>
            <a:endPar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endParaRPr>
          </a:p>
          <a:p>
            <a:pPr>
              <a:lnSpc>
                <a:spcPct val="120000"/>
              </a:lnSpc>
              <a:spcBef>
                <a:spcPct val="10000"/>
              </a:spcBef>
              <a:spcAft>
                <a:spcPct val="20000"/>
              </a:spcAft>
              <a:buClr>
                <a:srgbClr val="FF0000"/>
              </a:buClr>
              <a:buFont typeface="Wingdings" charset="2"/>
              <a:buChar char="n"/>
              <a:defRPr/>
            </a:pPr>
            <a:r>
              <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rPr>
              <a:t>“一试”是在“三看”基础上，通过进行试吊，检验装卸作业的安全可靠性，以达到作业安全目的。</a:t>
            </a:r>
            <a:endParaRPr lang="zh-CN" altLang="en-US" sz="2000" dirty="0">
              <a:solidFill>
                <a:srgbClr val="0000CC"/>
              </a:solidFill>
              <a:effectLst>
                <a:outerShdw blurRad="38100" dist="38100" dir="2700000" algn="tl">
                  <a:srgbClr val="000000"/>
                </a:outerShdw>
              </a:effectLst>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475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417060" y="1088572"/>
            <a:ext cx="6453187" cy="1143000"/>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a:t>
            </a:r>
            <a:r>
              <a:rPr lang="zh-CN" altLang="en-US" sz="3200" b="1" kern="1200" dirty="0" smtClean="0">
                <a:solidFill>
                  <a:schemeClr val="tx1">
                    <a:lumMod val="65000"/>
                    <a:lumOff val="35000"/>
                  </a:schemeClr>
                </a:solidFill>
                <a:latin typeface="+mn-ea"/>
                <a:ea typeface="+mn-ea"/>
                <a:cs typeface="+mn-cs"/>
              </a:rPr>
              <a:t>作业管理要点</a:t>
            </a:r>
            <a:r>
              <a:rPr lang="en-US" altLang="zh-CN" sz="3200" b="1" kern="1200" dirty="0" smtClean="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严禁超载吊装</a:t>
            </a:r>
            <a:endParaRPr lang="zh-CN" altLang="en-US" sz="3200" b="1" kern="1200" dirty="0">
              <a:solidFill>
                <a:srgbClr val="FF0000"/>
              </a:solidFill>
              <a:latin typeface="+mn-ea"/>
              <a:ea typeface="+mn-ea"/>
              <a:cs typeface="+mn-cs"/>
            </a:endParaRPr>
          </a:p>
        </p:txBody>
      </p:sp>
      <p:sp>
        <p:nvSpPr>
          <p:cNvPr id="74760" name="Rectangle 3"/>
          <p:cNvSpPr txBox="1">
            <a:spLocks noChangeArrowheads="1"/>
          </p:cNvSpPr>
          <p:nvPr/>
        </p:nvSpPr>
        <p:spPr bwMode="auto">
          <a:xfrm>
            <a:off x="263525" y="2382838"/>
            <a:ext cx="6557963" cy="2068512"/>
          </a:xfrm>
          <a:prstGeom prst="rect">
            <a:avLst/>
          </a:prstGeom>
          <a:noFill/>
          <a:ln w="9525">
            <a:noFill/>
            <a:miter lim="800000"/>
          </a:ln>
        </p:spPr>
        <p:txBody>
          <a:bodyPr/>
          <a:lstStyle/>
          <a:p>
            <a:pPr lvl="1" indent="-342900">
              <a:lnSpc>
                <a:spcPct val="140000"/>
              </a:lnSpc>
              <a:buFont typeface="Wingdings" charset="2"/>
              <a:buBlip>
                <a:blip r:embed="rId3"/>
              </a:buBlip>
            </a:pPr>
            <a:r>
              <a:rPr lang="zh-CN" altLang="pt-BR" sz="2400" b="1">
                <a:latin typeface="宋体" charset="-122"/>
                <a:sym typeface="Arial" charset="0"/>
              </a:rPr>
              <a:t>遵循生产厂家所规定的允许最大负荷规定，不得强行启动超载控制开关。</a:t>
            </a:r>
            <a:endParaRPr lang="zh-CN" altLang="pt-BR" sz="2400" b="1">
              <a:latin typeface="宋体" charset="-122"/>
              <a:sym typeface="Arial" charset="0"/>
            </a:endParaRPr>
          </a:p>
          <a:p>
            <a:pPr lvl="1" indent="-342900">
              <a:lnSpc>
                <a:spcPct val="140000"/>
              </a:lnSpc>
              <a:buFont typeface="Wingdings" charset="2"/>
              <a:buBlip>
                <a:blip r:embed="rId3"/>
              </a:buBlip>
            </a:pPr>
            <a:r>
              <a:rPr lang="zh-CN" altLang="pt-BR" sz="2400" b="1">
                <a:latin typeface="宋体" charset="-122"/>
                <a:sym typeface="Arial" charset="0"/>
              </a:rPr>
              <a:t>力矩检测器保持完好，没有力矩检测器的起重机执行负载曲线图之规定。</a:t>
            </a:r>
            <a:endParaRPr lang="zh-CN" altLang="pt-BR" sz="2400" b="1">
              <a:latin typeface="宋体" charset="-122"/>
              <a:sym typeface="Arial" charset="0"/>
            </a:endParaRPr>
          </a:p>
          <a:p>
            <a:pPr lvl="1" indent="-342900">
              <a:lnSpc>
                <a:spcPct val="140000"/>
              </a:lnSpc>
              <a:buFont typeface="Wingdings" charset="2"/>
              <a:buBlip>
                <a:blip r:embed="rId3"/>
              </a:buBlip>
            </a:pPr>
            <a:r>
              <a:rPr lang="zh-CN" altLang="pt-BR" sz="2400" b="1">
                <a:latin typeface="宋体" charset="-122"/>
                <a:sym typeface="Arial" charset="0"/>
              </a:rPr>
              <a:t>值得注意的是臂架式起重机的额定起重量是随吊臂幅度、角度发生变化。</a:t>
            </a:r>
            <a:endParaRPr lang="zh-CN" altLang="pt-BR" sz="2400" b="1">
              <a:latin typeface="宋体" charset="-122"/>
              <a:sym typeface="Arial" charset="0"/>
            </a:endParaRPr>
          </a:p>
        </p:txBody>
      </p:sp>
      <p:pic>
        <p:nvPicPr>
          <p:cNvPr id="74761" name="Picture 4" descr="L1010908"/>
          <p:cNvPicPr>
            <a:picLocks noChangeAspect="1" noChangeArrowheads="1"/>
          </p:cNvPicPr>
          <p:nvPr/>
        </p:nvPicPr>
        <p:blipFill>
          <a:blip r:embed="rId4"/>
          <a:srcRect/>
          <a:stretch>
            <a:fillRect/>
          </a:stretch>
        </p:blipFill>
        <p:spPr bwMode="auto">
          <a:xfrm>
            <a:off x="6923088" y="919163"/>
            <a:ext cx="3441700" cy="4379912"/>
          </a:xfrm>
          <a:prstGeom prst="rect">
            <a:avLst/>
          </a:prstGeom>
          <a:noFill/>
          <a:ln w="9525">
            <a:noFill/>
            <a:miter lim="800000"/>
            <a:headEnd/>
            <a:tailEnd/>
          </a:ln>
        </p:spPr>
      </p:pic>
      <p:pic>
        <p:nvPicPr>
          <p:cNvPr id="9" name="Picture 5" descr="L1020076"/>
          <p:cNvPicPr>
            <a:picLocks noChangeAspect="1" noChangeArrowheads="1"/>
          </p:cNvPicPr>
          <p:nvPr/>
        </p:nvPicPr>
        <p:blipFill>
          <a:blip r:embed="rId5"/>
          <a:srcRect/>
          <a:stretch>
            <a:fillRect/>
          </a:stretch>
        </p:blipFill>
        <p:spPr bwMode="auto">
          <a:xfrm>
            <a:off x="7974013" y="1712913"/>
            <a:ext cx="4081462" cy="4384675"/>
          </a:xfrm>
          <a:prstGeom prst="rect">
            <a:avLst/>
          </a:prstGeom>
          <a:noFill/>
          <a:ln w="9525">
            <a:noFill/>
            <a:miter lim="800000"/>
            <a:headEnd/>
            <a:tailEnd/>
          </a:ln>
        </p:spPr>
      </p:pic>
      <p:sp>
        <p:nvSpPr>
          <p:cNvPr id="11" name="AutoShape 6"/>
          <p:cNvSpPr>
            <a:spLocks noChangeArrowheads="1"/>
          </p:cNvSpPr>
          <p:nvPr/>
        </p:nvSpPr>
        <p:spPr bwMode="auto">
          <a:xfrm>
            <a:off x="9756775" y="2862263"/>
            <a:ext cx="2101850" cy="3651250"/>
          </a:xfrm>
          <a:prstGeom prst="wedgeRoundRectCallout">
            <a:avLst>
              <a:gd name="adj1" fmla="val -89500"/>
              <a:gd name="adj2" fmla="val 17347"/>
              <a:gd name="adj3" fmla="val 16667"/>
            </a:avLst>
          </a:prstGeom>
          <a:solidFill>
            <a:srgbClr val="FFFF00">
              <a:alpha val="60001"/>
            </a:srgbClr>
          </a:solidFill>
          <a:ln w="9525">
            <a:solidFill>
              <a:srgbClr val="FF6600"/>
            </a:solidFill>
            <a:miter lim="800000"/>
          </a:ln>
          <a:effectLst/>
        </p:spPr>
        <p:txBody>
          <a:bodyPr/>
          <a:lstStyle/>
          <a:p>
            <a:pPr>
              <a:defRPr/>
            </a:pPr>
            <a:r>
              <a:rPr lang="zh-CN" altLang="en-US" sz="2000" dirty="0">
                <a:solidFill>
                  <a:srgbClr val="ED171F"/>
                </a:solidFill>
                <a:effectLst>
                  <a:outerShdw blurRad="38100" dist="38100" dir="2700000" algn="tl">
                    <a:srgbClr val="000000"/>
                  </a:outerShdw>
                </a:effectLst>
                <a:latin typeface="华文中宋" pitchFamily="2" charset="-122"/>
                <a:ea typeface="华文中宋" pitchFamily="2" charset="-122"/>
              </a:rPr>
              <a:t>操作人员在吊装过程中要密切关注上车操作室中力矩检测器的变化，以掌握设备使用状态。国家规定：</a:t>
            </a:r>
            <a:r>
              <a:rPr lang="en-US" altLang="zh-CN" sz="2000" dirty="0">
                <a:solidFill>
                  <a:srgbClr val="ED171F"/>
                </a:solidFill>
                <a:effectLst>
                  <a:outerShdw blurRad="38100" dist="38100" dir="2700000" algn="tl">
                    <a:srgbClr val="000000"/>
                  </a:outerShdw>
                </a:effectLst>
                <a:latin typeface="华文中宋" pitchFamily="2" charset="-122"/>
                <a:ea typeface="华文中宋" pitchFamily="2" charset="-122"/>
              </a:rPr>
              <a:t>16</a:t>
            </a:r>
            <a:r>
              <a:rPr lang="zh-CN" altLang="en-US" sz="2000" dirty="0">
                <a:solidFill>
                  <a:srgbClr val="ED171F"/>
                </a:solidFill>
                <a:effectLst>
                  <a:outerShdw blurRad="38100" dist="38100" dir="2700000" algn="tl">
                    <a:srgbClr val="000000"/>
                  </a:outerShdw>
                </a:effectLst>
                <a:latin typeface="华文中宋" pitchFamily="2" charset="-122"/>
                <a:ea typeface="华文中宋" pitchFamily="2" charset="-122"/>
              </a:rPr>
              <a:t>吨以上的起重设备必须安装力矩检测器。</a:t>
            </a:r>
            <a:endParaRPr lang="zh-CN" altLang="en-US" sz="2000" dirty="0">
              <a:solidFill>
                <a:srgbClr val="ED171F"/>
              </a:solidFill>
              <a:effectLst>
                <a:outerShdw blurRad="38100" dist="38100" dir="2700000" algn="tl">
                  <a:srgbClr val="000000"/>
                </a:outerShdw>
              </a:effectLst>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577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557213" y="1051606"/>
            <a:ext cx="6540273" cy="704623"/>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吊装作业安全要求</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保持垂直吊装</a:t>
            </a:r>
            <a:endParaRPr lang="zh-CN" altLang="en-US" sz="3200" b="1" kern="1200" dirty="0">
              <a:solidFill>
                <a:srgbClr val="FF0000"/>
              </a:solidFill>
              <a:latin typeface="+mn-ea"/>
              <a:ea typeface="+mn-ea"/>
              <a:cs typeface="+mn-cs"/>
            </a:endParaRPr>
          </a:p>
        </p:txBody>
      </p:sp>
      <p:sp>
        <p:nvSpPr>
          <p:cNvPr id="7" name="Rectangle 3"/>
          <p:cNvSpPr txBox="1">
            <a:spLocks noChangeArrowheads="1"/>
          </p:cNvSpPr>
          <p:nvPr/>
        </p:nvSpPr>
        <p:spPr>
          <a:xfrm>
            <a:off x="711200" y="2070100"/>
            <a:ext cx="1538288" cy="250190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a:buFont typeface="Wingdings" charset="2"/>
              <a:buBlip>
                <a:blip r:embed="rId3"/>
              </a:buBlip>
              <a:defRPr/>
            </a:pPr>
            <a:r>
              <a:rPr lang="zh-CN" altLang="pt-BR" b="1" dirty="0">
                <a:solidFill>
                  <a:srgbClr val="FF0000"/>
                </a:solidFill>
                <a:effectLst>
                  <a:outerShdw blurRad="38100" dist="38100" dir="2700000" algn="tl">
                    <a:srgbClr val="000000">
                      <a:alpha val="43137"/>
                    </a:srgbClr>
                  </a:outerShdw>
                </a:effectLst>
                <a:latin typeface="宋体" charset="-122"/>
                <a:ea typeface="宋体" charset="-122"/>
              </a:rPr>
              <a:t>作业中始终保持吊物处在吊臂的正</a:t>
            </a:r>
            <a:r>
              <a:rPr lang="zh-CN" altLang="pt-BR" b="1" dirty="0" smtClean="0">
                <a:solidFill>
                  <a:srgbClr val="FF0000"/>
                </a:solidFill>
                <a:effectLst>
                  <a:outerShdw blurRad="38100" dist="38100" dir="2700000" algn="tl">
                    <a:srgbClr val="000000">
                      <a:alpha val="43137"/>
                    </a:srgbClr>
                  </a:outerShdw>
                </a:effectLst>
                <a:latin typeface="宋体" charset="-122"/>
                <a:ea typeface="宋体" charset="-122"/>
              </a:rPr>
              <a:t>下方</a:t>
            </a:r>
            <a:endParaRPr lang="zh-CN" altLang="pt-BR" b="1" dirty="0">
              <a:solidFill>
                <a:srgbClr val="FF0000"/>
              </a:solidFill>
              <a:effectLst>
                <a:outerShdw blurRad="38100" dist="38100" dir="2700000" algn="tl">
                  <a:srgbClr val="000000">
                    <a:alpha val="43137"/>
                  </a:srgbClr>
                </a:outerShdw>
              </a:effectLst>
              <a:latin typeface="宋体" charset="-122"/>
              <a:ea typeface="宋体" charset="-122"/>
            </a:endParaRPr>
          </a:p>
        </p:txBody>
      </p:sp>
      <p:pic>
        <p:nvPicPr>
          <p:cNvPr id="75785" name="Picture 4" descr="PICT0035"/>
          <p:cNvPicPr>
            <a:picLocks noChangeAspect="1" noChangeArrowheads="1"/>
          </p:cNvPicPr>
          <p:nvPr/>
        </p:nvPicPr>
        <p:blipFill>
          <a:blip r:embed="rId4"/>
          <a:srcRect/>
          <a:stretch>
            <a:fillRect/>
          </a:stretch>
        </p:blipFill>
        <p:spPr bwMode="auto">
          <a:xfrm>
            <a:off x="3709988" y="1924050"/>
            <a:ext cx="7300912" cy="4278313"/>
          </a:xfrm>
          <a:prstGeom prst="rect">
            <a:avLst/>
          </a:prstGeom>
          <a:noFill/>
          <a:ln w="9525">
            <a:noFill/>
            <a:miter lim="800000"/>
            <a:headEnd/>
            <a:tailEnd/>
          </a:ln>
        </p:spPr>
      </p:pic>
      <p:sp>
        <p:nvSpPr>
          <p:cNvPr id="75786" name="Line 5"/>
          <p:cNvSpPr>
            <a:spLocks noChangeShapeType="1"/>
          </p:cNvSpPr>
          <p:nvPr/>
        </p:nvSpPr>
        <p:spPr bwMode="auto">
          <a:xfrm>
            <a:off x="6459538" y="2008188"/>
            <a:ext cx="28575" cy="4179887"/>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75787" name="AutoShape 6"/>
          <p:cNvSpPr>
            <a:spLocks noChangeArrowheads="1"/>
          </p:cNvSpPr>
          <p:nvPr/>
        </p:nvSpPr>
        <p:spPr bwMode="auto">
          <a:xfrm flipV="1">
            <a:off x="9567863" y="5186363"/>
            <a:ext cx="1884362" cy="906462"/>
          </a:xfrm>
          <a:prstGeom prst="wedgeRoundRectCallout">
            <a:avLst>
              <a:gd name="adj1" fmla="val -199454"/>
              <a:gd name="adj2" fmla="val 379944"/>
              <a:gd name="adj3" fmla="val 16667"/>
            </a:avLst>
          </a:prstGeom>
          <a:solidFill>
            <a:schemeClr val="bg1">
              <a:alpha val="0"/>
            </a:schemeClr>
          </a:solidFill>
          <a:ln w="50800" algn="ctr">
            <a:solidFill>
              <a:srgbClr val="FF0000"/>
            </a:solidFill>
            <a:miter lim="800000"/>
          </a:ln>
        </p:spPr>
        <p:txBody>
          <a:bodyPr rot="10800000" anchor="ctr"/>
          <a:lstStyle/>
          <a:p>
            <a:pPr indent="174625" algn="ctr">
              <a:lnSpc>
                <a:spcPct val="130000"/>
              </a:lnSpc>
              <a:spcBef>
                <a:spcPct val="60000"/>
              </a:spcBef>
            </a:pPr>
            <a:r>
              <a:rPr lang="zh-CN" altLang="en-US" sz="2400">
                <a:solidFill>
                  <a:srgbClr val="0000CC"/>
                </a:solidFill>
              </a:rPr>
              <a:t>歪拉斜吊大于</a:t>
            </a:r>
            <a:r>
              <a:rPr lang="en-US" altLang="zh-CN" sz="2400">
                <a:solidFill>
                  <a:srgbClr val="0000CC"/>
                </a:solidFill>
              </a:rPr>
              <a:t>5</a:t>
            </a:r>
            <a:r>
              <a:rPr lang="zh-CN" altLang="en-US" sz="2400">
                <a:solidFill>
                  <a:srgbClr val="0000CC"/>
                </a:solidFill>
              </a:rPr>
              <a:t>度</a:t>
            </a:r>
            <a:endParaRPr lang="zh-CN" altLang="en-US" sz="2400">
              <a:solidFill>
                <a:srgbClr val="0000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614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6" name="矩形 5"/>
          <p:cNvSpPr/>
          <p:nvPr/>
        </p:nvSpPr>
        <p:spPr>
          <a:xfrm>
            <a:off x="265113" y="1030288"/>
            <a:ext cx="3248025" cy="825500"/>
          </a:xfrm>
          <a:prstGeom prst="rect">
            <a:avLst/>
          </a:prstGeom>
        </p:spPr>
        <p:txBody>
          <a:bodyPr>
            <a:spAutoFit/>
          </a:bodyPr>
          <a:lstStyle/>
          <a:p>
            <a:pPr eaLnBrk="1" hangingPunct="1">
              <a:lnSpc>
                <a:spcPct val="150000"/>
              </a:lnSpc>
              <a:defRPr/>
            </a:pPr>
            <a:r>
              <a:rPr lang="zh-CN" altLang="pt-BR" sz="3600" b="1" dirty="0">
                <a:solidFill>
                  <a:schemeClr val="tx1">
                    <a:lumMod val="65000"/>
                    <a:lumOff val="35000"/>
                  </a:schemeClr>
                </a:solidFill>
                <a:latin typeface="+mn-ea"/>
                <a:ea typeface="+mn-ea"/>
              </a:rPr>
              <a:t>吊具、索具</a:t>
            </a:r>
            <a:r>
              <a:rPr lang="zh-CN" altLang="en-US" sz="3600" b="1" dirty="0">
                <a:solidFill>
                  <a:schemeClr val="tx1">
                    <a:lumMod val="65000"/>
                    <a:lumOff val="35000"/>
                  </a:schemeClr>
                </a:solidFill>
                <a:latin typeface="+mn-ea"/>
                <a:ea typeface="+mn-ea"/>
              </a:rPr>
              <a:t>：</a:t>
            </a:r>
            <a:endParaRPr lang="zh-CN" altLang="en-US" sz="3600" b="1" dirty="0">
              <a:solidFill>
                <a:schemeClr val="tx1">
                  <a:lumMod val="65000"/>
                  <a:lumOff val="35000"/>
                </a:schemeClr>
              </a:solidFill>
              <a:latin typeface="+mn-ea"/>
              <a:ea typeface="+mn-ea"/>
            </a:endParaRPr>
          </a:p>
        </p:txBody>
      </p:sp>
      <p:sp>
        <p:nvSpPr>
          <p:cNvPr id="23557" name="矩形 4"/>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0" name="矩形 9"/>
          <p:cNvSpPr/>
          <p:nvPr/>
        </p:nvSpPr>
        <p:spPr>
          <a:xfrm>
            <a:off x="3228975" y="1290638"/>
            <a:ext cx="7518400" cy="831850"/>
          </a:xfrm>
          <a:prstGeom prst="rect">
            <a:avLst/>
          </a:prstGeom>
        </p:spPr>
        <p:txBody>
          <a:bodyPr>
            <a:spAutoFit/>
          </a:bodyPr>
          <a:lstStyle/>
          <a:p>
            <a:pPr>
              <a:defRPr/>
            </a:pPr>
            <a:r>
              <a:rPr lang="zh-CN" altLang="pt-BR" sz="2400" dirty="0">
                <a:solidFill>
                  <a:schemeClr val="tx1">
                    <a:lumMod val="75000"/>
                    <a:lumOff val="25000"/>
                  </a:schemeClr>
                </a:solidFill>
                <a:latin typeface="+mn-ea"/>
                <a:ea typeface="+mn-ea"/>
              </a:rPr>
              <a:t>起吊机械的附属装置，如钢绳、滑轮、索环、平衡仪、扣钉、纽绳、吊架孔、轮箍和挂钩等</a:t>
            </a:r>
            <a:r>
              <a:rPr lang="zh-CN" altLang="en-US" sz="2400" dirty="0">
                <a:solidFill>
                  <a:schemeClr val="tx1">
                    <a:lumMod val="75000"/>
                    <a:lumOff val="25000"/>
                  </a:schemeClr>
                </a:solidFill>
                <a:latin typeface="+mn-ea"/>
                <a:ea typeface="+mn-ea"/>
              </a:rPr>
              <a:t>。</a:t>
            </a:r>
            <a:endParaRPr lang="zh-CN" altLang="en-US" sz="2400" dirty="0">
              <a:solidFill>
                <a:schemeClr val="tx1">
                  <a:lumMod val="75000"/>
                  <a:lumOff val="25000"/>
                </a:schemeClr>
              </a:solidFill>
              <a:latin typeface="+mn-ea"/>
              <a:ea typeface="+mn-ea"/>
            </a:endParaRPr>
          </a:p>
        </p:txBody>
      </p:sp>
      <p:pic>
        <p:nvPicPr>
          <p:cNvPr id="23559" name="图片 10" descr="t01dbc84e4711715fb0.jpg"/>
          <p:cNvPicPr>
            <a:picLocks noChangeAspect="1"/>
          </p:cNvPicPr>
          <p:nvPr/>
        </p:nvPicPr>
        <p:blipFill>
          <a:blip r:embed="rId3"/>
          <a:srcRect/>
          <a:stretch>
            <a:fillRect/>
          </a:stretch>
        </p:blipFill>
        <p:spPr bwMode="auto">
          <a:xfrm>
            <a:off x="388938" y="2230438"/>
            <a:ext cx="3000375" cy="2227262"/>
          </a:xfrm>
          <a:prstGeom prst="rect">
            <a:avLst/>
          </a:prstGeom>
          <a:noFill/>
          <a:ln w="9525">
            <a:noFill/>
            <a:miter lim="800000"/>
            <a:headEnd/>
            <a:tailEnd/>
          </a:ln>
        </p:spPr>
      </p:pic>
      <p:pic>
        <p:nvPicPr>
          <p:cNvPr id="23560" name="Picture 4"/>
          <p:cNvPicPr>
            <a:picLocks noChangeAspect="1" noChangeArrowheads="1"/>
          </p:cNvPicPr>
          <p:nvPr/>
        </p:nvPicPr>
        <p:blipFill>
          <a:blip r:embed="rId4"/>
          <a:srcRect/>
          <a:stretch>
            <a:fillRect/>
          </a:stretch>
        </p:blipFill>
        <p:spPr bwMode="auto">
          <a:xfrm>
            <a:off x="3705225" y="2230438"/>
            <a:ext cx="2855913" cy="2170112"/>
          </a:xfrm>
          <a:prstGeom prst="rect">
            <a:avLst/>
          </a:prstGeom>
          <a:noFill/>
          <a:ln w="12700">
            <a:noFill/>
            <a:miter lim="800000"/>
            <a:headEnd/>
            <a:tailEnd/>
          </a:ln>
        </p:spPr>
      </p:pic>
      <p:pic>
        <p:nvPicPr>
          <p:cNvPr id="23561" name="图片 12" descr="458684283_834433756.jpg"/>
          <p:cNvPicPr>
            <a:picLocks noChangeAspect="1"/>
          </p:cNvPicPr>
          <p:nvPr/>
        </p:nvPicPr>
        <p:blipFill>
          <a:blip r:embed="rId5"/>
          <a:srcRect/>
          <a:stretch>
            <a:fillRect/>
          </a:stretch>
        </p:blipFill>
        <p:spPr bwMode="auto">
          <a:xfrm>
            <a:off x="6561138" y="2206625"/>
            <a:ext cx="2419350" cy="2251075"/>
          </a:xfrm>
          <a:prstGeom prst="rect">
            <a:avLst/>
          </a:prstGeom>
          <a:noFill/>
          <a:ln w="9525">
            <a:noFill/>
            <a:miter lim="800000"/>
            <a:headEnd/>
            <a:tailEnd/>
          </a:ln>
        </p:spPr>
      </p:pic>
      <p:pic>
        <p:nvPicPr>
          <p:cNvPr id="23562" name="图片 13" descr="20111026122904.jpg"/>
          <p:cNvPicPr>
            <a:picLocks noChangeAspect="1"/>
          </p:cNvPicPr>
          <p:nvPr/>
        </p:nvPicPr>
        <p:blipFill>
          <a:blip r:embed="rId6"/>
          <a:srcRect/>
          <a:stretch>
            <a:fillRect/>
          </a:stretch>
        </p:blipFill>
        <p:spPr bwMode="auto">
          <a:xfrm>
            <a:off x="8980488" y="2230438"/>
            <a:ext cx="3071812" cy="2170112"/>
          </a:xfrm>
          <a:prstGeom prst="rect">
            <a:avLst/>
          </a:prstGeom>
          <a:noFill/>
          <a:ln w="9525">
            <a:noFill/>
            <a:miter lim="800000"/>
            <a:headEnd/>
            <a:tailEnd/>
          </a:ln>
        </p:spPr>
      </p:pic>
      <p:pic>
        <p:nvPicPr>
          <p:cNvPr id="23563" name="图片 14" descr="t1.jpg"/>
          <p:cNvPicPr>
            <a:picLocks noChangeAspect="1"/>
          </p:cNvPicPr>
          <p:nvPr/>
        </p:nvPicPr>
        <p:blipFill>
          <a:blip r:embed="rId7"/>
          <a:srcRect/>
          <a:stretch>
            <a:fillRect/>
          </a:stretch>
        </p:blipFill>
        <p:spPr bwMode="auto">
          <a:xfrm>
            <a:off x="388938" y="4692650"/>
            <a:ext cx="3000375" cy="1820863"/>
          </a:xfrm>
          <a:prstGeom prst="rect">
            <a:avLst/>
          </a:prstGeom>
          <a:noFill/>
          <a:ln w="9525">
            <a:noFill/>
            <a:miter lim="800000"/>
            <a:headEnd/>
            <a:tailEnd/>
          </a:ln>
        </p:spPr>
      </p:pic>
      <p:pic>
        <p:nvPicPr>
          <p:cNvPr id="23564" name="Picture 12"/>
          <p:cNvPicPr>
            <a:picLocks noChangeAspect="1" noChangeArrowheads="1"/>
          </p:cNvPicPr>
          <p:nvPr/>
        </p:nvPicPr>
        <p:blipFill>
          <a:blip r:embed="rId8"/>
          <a:srcRect/>
          <a:stretch>
            <a:fillRect/>
          </a:stretch>
        </p:blipFill>
        <p:spPr bwMode="auto">
          <a:xfrm>
            <a:off x="3919538" y="4852988"/>
            <a:ext cx="2273300" cy="1500187"/>
          </a:xfrm>
          <a:prstGeom prst="rect">
            <a:avLst/>
          </a:prstGeom>
          <a:noFill/>
          <a:ln w="9525">
            <a:noFill/>
            <a:miter lim="800000"/>
            <a:headEnd/>
            <a:tailEnd/>
          </a:ln>
        </p:spPr>
      </p:pic>
      <p:pic>
        <p:nvPicPr>
          <p:cNvPr id="23565" name="Picture 2"/>
          <p:cNvPicPr>
            <a:picLocks noChangeAspect="1" noChangeArrowheads="1"/>
          </p:cNvPicPr>
          <p:nvPr/>
        </p:nvPicPr>
        <p:blipFill>
          <a:blip r:embed="rId9"/>
          <a:srcRect/>
          <a:stretch>
            <a:fillRect/>
          </a:stretch>
        </p:blipFill>
        <p:spPr bwMode="auto">
          <a:xfrm>
            <a:off x="6900863" y="4403725"/>
            <a:ext cx="1943100" cy="1924050"/>
          </a:xfrm>
          <a:prstGeom prst="rect">
            <a:avLst/>
          </a:prstGeom>
          <a:noFill/>
          <a:ln w="9525">
            <a:noFill/>
            <a:miter lim="800000"/>
            <a:headEnd/>
            <a:tailEnd/>
          </a:ln>
        </p:spPr>
      </p:pic>
      <p:pic>
        <p:nvPicPr>
          <p:cNvPr id="23566" name="Picture 3"/>
          <p:cNvPicPr>
            <a:picLocks noChangeAspect="1" noChangeArrowheads="1"/>
          </p:cNvPicPr>
          <p:nvPr/>
        </p:nvPicPr>
        <p:blipFill>
          <a:blip r:embed="rId10"/>
          <a:srcRect/>
          <a:stretch>
            <a:fillRect/>
          </a:stretch>
        </p:blipFill>
        <p:spPr bwMode="auto">
          <a:xfrm>
            <a:off x="9364663" y="4457700"/>
            <a:ext cx="1998662" cy="2005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680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420914" y="894442"/>
            <a:ext cx="8331200" cy="1143000"/>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吊装作业安全要求</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禁止恶劣气候下吊装作业</a:t>
            </a:r>
            <a:endParaRPr lang="zh-CN" altLang="en-US" sz="3200" b="1" kern="1200" dirty="0">
              <a:solidFill>
                <a:srgbClr val="FF0000"/>
              </a:solidFill>
              <a:latin typeface="+mn-ea"/>
              <a:ea typeface="+mn-ea"/>
              <a:cs typeface="+mn-cs"/>
            </a:endParaRPr>
          </a:p>
        </p:txBody>
      </p:sp>
      <p:sp>
        <p:nvSpPr>
          <p:cNvPr id="76808" name="Rectangle 3"/>
          <p:cNvSpPr txBox="1">
            <a:spLocks noChangeArrowheads="1"/>
          </p:cNvSpPr>
          <p:nvPr/>
        </p:nvSpPr>
        <p:spPr bwMode="auto">
          <a:xfrm>
            <a:off x="368300" y="2193925"/>
            <a:ext cx="9907588" cy="4130675"/>
          </a:xfrm>
          <a:prstGeom prst="rect">
            <a:avLst/>
          </a:prstGeom>
          <a:noFill/>
          <a:ln w="9525">
            <a:noFill/>
            <a:miter lim="800000"/>
          </a:ln>
        </p:spPr>
        <p:txBody>
          <a:bodyPr/>
          <a:lstStyle/>
          <a:p>
            <a:pPr marL="685800" lvl="1" indent="-228600">
              <a:lnSpc>
                <a:spcPct val="110000"/>
              </a:lnSpc>
              <a:spcBef>
                <a:spcPts val="500"/>
              </a:spcBef>
              <a:buSzPct val="110000"/>
              <a:buFont typeface="Wingdings" charset="2"/>
              <a:buChar char="u"/>
            </a:pPr>
            <a:r>
              <a:rPr lang="zh-CN" altLang="en-US" sz="2000" b="1">
                <a:solidFill>
                  <a:srgbClr val="0070C0"/>
                </a:solidFill>
                <a:sym typeface="Arial" charset="0"/>
              </a:rPr>
              <a:t> </a:t>
            </a:r>
            <a:r>
              <a:rPr lang="zh-CN" altLang="en-US" sz="2800" b="1">
                <a:solidFill>
                  <a:srgbClr val="0070C0"/>
                </a:solidFill>
                <a:latin typeface="华文中宋" pitchFamily="2" charset="-122"/>
                <a:ea typeface="华文中宋" pitchFamily="2" charset="-122"/>
                <a:sym typeface="Arial" charset="0"/>
              </a:rPr>
              <a:t>恶劣气候下禁止进行吊装作业：</a:t>
            </a:r>
            <a:endParaRPr lang="zh-CN" altLang="pt-BR" sz="2800" b="1">
              <a:solidFill>
                <a:srgbClr val="0070C0"/>
              </a:solidFill>
              <a:latin typeface="华文中宋" pitchFamily="2" charset="-122"/>
              <a:ea typeface="华文中宋" pitchFamily="2" charset="-122"/>
              <a:sym typeface="Arial" charset="0"/>
            </a:endParaRPr>
          </a:p>
          <a:p>
            <a:pPr marL="685800" lvl="1" indent="-228600">
              <a:lnSpc>
                <a:spcPct val="110000"/>
              </a:lnSpc>
              <a:spcBef>
                <a:spcPts val="500"/>
              </a:spcBef>
              <a:buSzPct val="110000"/>
              <a:buFont typeface="Wingdings" charset="2"/>
              <a:buChar char="l"/>
            </a:pPr>
            <a:r>
              <a:rPr lang="zh-CN" altLang="pt-BR" sz="2800" b="1">
                <a:solidFill>
                  <a:srgbClr val="0070C0"/>
                </a:solidFill>
                <a:latin typeface="华文中宋" pitchFamily="2" charset="-122"/>
                <a:ea typeface="华文中宋" pitchFamily="2" charset="-122"/>
                <a:sym typeface="Arial" charset="0"/>
              </a:rPr>
              <a:t> 风力或阵风超过</a:t>
            </a:r>
            <a:r>
              <a:rPr lang="pt-BR" altLang="zh-CN" sz="2800" b="1">
                <a:solidFill>
                  <a:srgbClr val="0070C0"/>
                </a:solidFill>
                <a:latin typeface="华文中宋" pitchFamily="2" charset="-122"/>
                <a:ea typeface="华文中宋" pitchFamily="2" charset="-122"/>
                <a:sym typeface="Arial" charset="0"/>
              </a:rPr>
              <a:t>5</a:t>
            </a:r>
            <a:r>
              <a:rPr lang="zh-CN" altLang="pt-BR" sz="2800" b="1">
                <a:solidFill>
                  <a:srgbClr val="0070C0"/>
                </a:solidFill>
                <a:latin typeface="华文中宋" pitchFamily="2" charset="-122"/>
                <a:ea typeface="华文中宋" pitchFamily="2" charset="-122"/>
                <a:sym typeface="Arial" charset="0"/>
              </a:rPr>
              <a:t>级必停止吊装作业；</a:t>
            </a:r>
            <a:endParaRPr lang="zh-CN" altLang="pt-BR" sz="2800" b="1">
              <a:solidFill>
                <a:srgbClr val="0070C0"/>
              </a:solidFill>
              <a:latin typeface="华文中宋" pitchFamily="2" charset="-122"/>
              <a:ea typeface="华文中宋" pitchFamily="2" charset="-122"/>
              <a:sym typeface="Arial" charset="0"/>
            </a:endParaRPr>
          </a:p>
          <a:p>
            <a:pPr marL="685800" lvl="1" indent="-228600">
              <a:lnSpc>
                <a:spcPct val="110000"/>
              </a:lnSpc>
              <a:spcBef>
                <a:spcPts val="500"/>
              </a:spcBef>
            </a:pPr>
            <a:r>
              <a:rPr lang="zh-CN" altLang="en-US" sz="2800" b="1">
                <a:solidFill>
                  <a:srgbClr val="0070C0"/>
                </a:solidFill>
                <a:latin typeface="华文中宋" pitchFamily="2" charset="-122"/>
                <a:ea typeface="华文中宋" pitchFamily="2" charset="-122"/>
                <a:sym typeface="Arial" charset="0"/>
              </a:rPr>
              <a:t>●  大风造成吊物摆动，伤及人员和现场构筑物；</a:t>
            </a:r>
            <a:endParaRPr lang="zh-CN" altLang="en-US" sz="2800" b="1">
              <a:solidFill>
                <a:srgbClr val="0070C0"/>
              </a:solidFill>
              <a:latin typeface="华文中宋" pitchFamily="2" charset="-122"/>
              <a:ea typeface="华文中宋" pitchFamily="2" charset="-122"/>
              <a:sym typeface="Arial" charset="0"/>
            </a:endParaRPr>
          </a:p>
          <a:p>
            <a:pPr marL="685800" lvl="1" indent="-228600">
              <a:lnSpc>
                <a:spcPct val="110000"/>
              </a:lnSpc>
              <a:spcBef>
                <a:spcPts val="500"/>
              </a:spcBef>
            </a:pPr>
            <a:r>
              <a:rPr lang="zh-CN" altLang="en-US" sz="2800" b="1">
                <a:solidFill>
                  <a:srgbClr val="0070C0"/>
                </a:solidFill>
                <a:latin typeface="华文中宋" pitchFamily="2" charset="-122"/>
                <a:ea typeface="华文中宋" pitchFamily="2" charset="-122"/>
                <a:sym typeface="Arial" charset="0"/>
              </a:rPr>
              <a:t>●</a:t>
            </a:r>
            <a:r>
              <a:rPr lang="zh-CN" altLang="pt-BR" sz="2800" b="1">
                <a:solidFill>
                  <a:srgbClr val="0070C0"/>
                </a:solidFill>
                <a:latin typeface="华文中宋" pitchFamily="2" charset="-122"/>
                <a:ea typeface="华文中宋" pitchFamily="2" charset="-122"/>
                <a:sym typeface="Arial" charset="0"/>
              </a:rPr>
              <a:t> 风力、</a:t>
            </a:r>
            <a:r>
              <a:rPr lang="zh-CN" altLang="en-US" sz="2800" b="1">
                <a:solidFill>
                  <a:srgbClr val="0070C0"/>
                </a:solidFill>
                <a:latin typeface="华文中宋" pitchFamily="2" charset="-122"/>
                <a:ea typeface="华文中宋" pitchFamily="2" charset="-122"/>
                <a:sym typeface="Arial" charset="0"/>
              </a:rPr>
              <a:t>风向影响起重机稳定性，吊臂伸出越长起重机倾翻 可   能性越大；</a:t>
            </a:r>
            <a:endParaRPr lang="zh-CN" altLang="en-US" sz="2800" b="1">
              <a:solidFill>
                <a:srgbClr val="0070C0"/>
              </a:solidFill>
              <a:latin typeface="华文中宋" pitchFamily="2" charset="-122"/>
              <a:ea typeface="华文中宋" pitchFamily="2" charset="-122"/>
              <a:sym typeface="Arial" charset="0"/>
            </a:endParaRPr>
          </a:p>
          <a:p>
            <a:pPr marL="685800" lvl="1" indent="-228600">
              <a:lnSpc>
                <a:spcPct val="110000"/>
              </a:lnSpc>
              <a:spcBef>
                <a:spcPts val="500"/>
              </a:spcBef>
              <a:buSzPct val="110000"/>
              <a:buFont typeface="Wingdings" charset="2"/>
              <a:buChar char="l"/>
            </a:pPr>
            <a:r>
              <a:rPr lang="zh-CN" altLang="en-US" sz="2800" b="1">
                <a:solidFill>
                  <a:srgbClr val="0070C0"/>
                </a:solidFill>
                <a:latin typeface="华文中宋" pitchFamily="2" charset="-122"/>
                <a:ea typeface="华文中宋" pitchFamily="2" charset="-122"/>
                <a:sym typeface="Arial" charset="0"/>
              </a:rPr>
              <a:t> 严重沙尘、烟雾造成视线不清；</a:t>
            </a:r>
            <a:endParaRPr lang="zh-CN" altLang="en-US" sz="2800" b="1">
              <a:solidFill>
                <a:srgbClr val="0070C0"/>
              </a:solidFill>
              <a:latin typeface="华文中宋" pitchFamily="2" charset="-122"/>
              <a:ea typeface="华文中宋" pitchFamily="2" charset="-122"/>
              <a:sym typeface="Arial" charset="0"/>
            </a:endParaRPr>
          </a:p>
          <a:p>
            <a:pPr marL="685800" lvl="1" indent="-228600">
              <a:lnSpc>
                <a:spcPct val="110000"/>
              </a:lnSpc>
              <a:spcBef>
                <a:spcPts val="500"/>
              </a:spcBef>
              <a:buSzPct val="110000"/>
              <a:buFont typeface="Wingdings" charset="2"/>
              <a:buChar char="l"/>
            </a:pPr>
            <a:r>
              <a:rPr lang="zh-CN" altLang="en-US" sz="2800" b="1">
                <a:solidFill>
                  <a:srgbClr val="0070C0"/>
                </a:solidFill>
                <a:latin typeface="华文中宋" pitchFamily="2" charset="-122"/>
                <a:ea typeface="华文中宋" pitchFamily="2" charset="-122"/>
                <a:sym typeface="Arial" charset="0"/>
              </a:rPr>
              <a:t> 雨雪天气、冰雪地面造成作业现场湿滑；</a:t>
            </a:r>
            <a:endParaRPr lang="zh-CN" altLang="en-US" sz="2800" b="1">
              <a:solidFill>
                <a:srgbClr val="0070C0"/>
              </a:solidFill>
              <a:latin typeface="华文中宋" pitchFamily="2" charset="-122"/>
              <a:ea typeface="华文中宋" pitchFamily="2" charset="-122"/>
              <a:sym typeface="Arial" charset="0"/>
            </a:endParaRPr>
          </a:p>
          <a:p>
            <a:pPr marL="685800" lvl="1" indent="-228600">
              <a:lnSpc>
                <a:spcPct val="110000"/>
              </a:lnSpc>
              <a:spcBef>
                <a:spcPts val="500"/>
              </a:spcBef>
              <a:buSzPct val="110000"/>
              <a:buFont typeface="Wingdings" charset="2"/>
              <a:buChar char="l"/>
            </a:pPr>
            <a:r>
              <a:rPr lang="zh-CN" altLang="en-US" sz="2800" b="1">
                <a:solidFill>
                  <a:srgbClr val="0070C0"/>
                </a:solidFill>
                <a:latin typeface="华文中宋" pitchFamily="2" charset="-122"/>
                <a:ea typeface="华文中宋" pitchFamily="2" charset="-122"/>
                <a:sym typeface="Arial" charset="0"/>
              </a:rPr>
              <a:t> 雷电天气造成雷击。</a:t>
            </a:r>
            <a:endParaRPr lang="zh-CN" altLang="pt-BR" sz="2800" b="1">
              <a:solidFill>
                <a:srgbClr val="0070C0"/>
              </a:solidFill>
              <a:latin typeface="华文中宋" pitchFamily="2" charset="-122"/>
              <a:ea typeface="华文中宋" pitchFamily="2" charset="-122"/>
              <a:sym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782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5" y="993548"/>
            <a:ext cx="7286625" cy="1143000"/>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吊装作业安全要求</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控制吊物摆动</a:t>
            </a:r>
            <a:endParaRPr lang="zh-CN" altLang="en-US" sz="3200" b="1" kern="1200" dirty="0">
              <a:solidFill>
                <a:srgbClr val="FF0000"/>
              </a:solidFill>
              <a:latin typeface="+mn-ea"/>
              <a:ea typeface="+mn-ea"/>
              <a:cs typeface="+mn-cs"/>
            </a:endParaRPr>
          </a:p>
        </p:txBody>
      </p:sp>
      <p:sp>
        <p:nvSpPr>
          <p:cNvPr id="7" name="Rectangle 3"/>
          <p:cNvSpPr txBox="1">
            <a:spLocks noChangeArrowheads="1"/>
          </p:cNvSpPr>
          <p:nvPr/>
        </p:nvSpPr>
        <p:spPr>
          <a:xfrm>
            <a:off x="263525" y="2459038"/>
            <a:ext cx="7051675" cy="346075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marL="449580" lvl="1" indent="-269875">
              <a:buSzPct val="120000"/>
              <a:buFont typeface="Wingdings" charset="2"/>
              <a:buChar char="Ø"/>
              <a:defRPr/>
            </a:pPr>
            <a:r>
              <a:rPr lang="zh-CN" altLang="pt-BR" b="1" smtClean="0">
                <a:solidFill>
                  <a:srgbClr val="0070C0"/>
                </a:solidFill>
                <a:latin typeface="宋体" charset="-122"/>
                <a:ea typeface="宋体" charset="-122"/>
              </a:rPr>
              <a:t>吊物离开支撑面后应控制吊物摆动。</a:t>
            </a:r>
            <a:r>
              <a:rPr lang="zh-CN" altLang="en-US" b="1" smtClean="0">
                <a:solidFill>
                  <a:srgbClr val="0070C0"/>
                </a:solidFill>
                <a:effectLst>
                  <a:outerShdw blurRad="38100" dist="38100" dir="2700000" algn="tl">
                    <a:srgbClr val="C0C0C0"/>
                  </a:outerShdw>
                </a:effectLst>
                <a:ea typeface="宋体" charset="-122"/>
              </a:rPr>
              <a:t>司索工要正确使用游绳牵引货物</a:t>
            </a:r>
            <a:r>
              <a:rPr lang="en-US" altLang="zh-CN" b="1" smtClean="0">
                <a:solidFill>
                  <a:srgbClr val="0070C0"/>
                </a:solidFill>
                <a:effectLst>
                  <a:outerShdw blurRad="38100" dist="38100" dir="2700000" algn="tl">
                    <a:srgbClr val="C0C0C0"/>
                  </a:outerShdw>
                </a:effectLst>
                <a:ea typeface="宋体" charset="-122"/>
              </a:rPr>
              <a:t>,</a:t>
            </a:r>
            <a:r>
              <a:rPr lang="zh-CN" altLang="en-US" b="1" smtClean="0">
                <a:solidFill>
                  <a:srgbClr val="0070C0"/>
                </a:solidFill>
                <a:effectLst>
                  <a:outerShdw blurRad="38100" dist="38100" dir="2700000" algn="tl">
                    <a:srgbClr val="C0C0C0"/>
                  </a:outerShdw>
                </a:effectLst>
                <a:ea typeface="宋体" charset="-122"/>
              </a:rPr>
              <a:t>并且站位正确。</a:t>
            </a:r>
            <a:endParaRPr lang="zh-CN" altLang="en-US" b="1" smtClean="0">
              <a:solidFill>
                <a:srgbClr val="0070C0"/>
              </a:solidFill>
              <a:effectLst>
                <a:outerShdw blurRad="38100" dist="38100" dir="2700000" algn="tl">
                  <a:srgbClr val="C0C0C0"/>
                </a:outerShdw>
              </a:effectLst>
              <a:ea typeface="宋体" charset="-122"/>
            </a:endParaRPr>
          </a:p>
          <a:p>
            <a:pPr marL="449580" lvl="1" indent="-269875">
              <a:buSzPct val="120000"/>
              <a:buFont typeface="Wingdings" charset="2"/>
              <a:buChar char="Ø"/>
              <a:defRPr/>
            </a:pPr>
            <a:r>
              <a:rPr lang="zh-CN" altLang="en-US" b="1" smtClean="0">
                <a:solidFill>
                  <a:srgbClr val="0070C0"/>
                </a:solidFill>
                <a:effectLst>
                  <a:outerShdw blurRad="38100" dist="38100" dir="2700000" algn="tl">
                    <a:srgbClr val="C0C0C0"/>
                  </a:outerShdw>
                </a:effectLst>
                <a:ea typeface="宋体" charset="-122"/>
              </a:rPr>
              <a:t>吊物在人员肩部以上应用引绳（游钩）扶吊；</a:t>
            </a:r>
            <a:endParaRPr lang="zh-CN" altLang="en-US" b="1" smtClean="0">
              <a:solidFill>
                <a:srgbClr val="0070C0"/>
              </a:solidFill>
              <a:effectLst>
                <a:outerShdw blurRad="38100" dist="38100" dir="2700000" algn="tl">
                  <a:srgbClr val="C0C0C0"/>
                </a:outerShdw>
              </a:effectLst>
              <a:ea typeface="宋体" charset="-122"/>
            </a:endParaRPr>
          </a:p>
          <a:p>
            <a:pPr marL="449580" lvl="1" indent="-269875">
              <a:buSzPct val="120000"/>
              <a:buFont typeface="Wingdings" charset="2"/>
              <a:buChar char="Ø"/>
              <a:defRPr/>
            </a:pPr>
            <a:r>
              <a:rPr lang="zh-CN" altLang="en-US" b="1" smtClean="0">
                <a:solidFill>
                  <a:srgbClr val="0070C0"/>
                </a:solidFill>
                <a:effectLst>
                  <a:outerShdw blurRad="38100" dist="38100" dir="2700000" algn="tl">
                    <a:srgbClr val="C0C0C0"/>
                  </a:outerShdw>
                </a:effectLst>
                <a:ea typeface="宋体" charset="-122"/>
              </a:rPr>
              <a:t>吊物在人员肩部以下可以用手扶吊，但人体不得处于吊物下方；</a:t>
            </a:r>
            <a:endParaRPr lang="zh-CN" altLang="en-US" b="1" smtClean="0">
              <a:solidFill>
                <a:srgbClr val="0070C0"/>
              </a:solidFill>
              <a:effectLst>
                <a:outerShdw blurRad="38100" dist="38100" dir="2700000" algn="tl">
                  <a:srgbClr val="C0C0C0"/>
                </a:outerShdw>
              </a:effectLst>
              <a:ea typeface="宋体" charset="-122"/>
            </a:endParaRPr>
          </a:p>
          <a:p>
            <a:pPr marL="449580" lvl="1" indent="-269875">
              <a:buSzPct val="120000"/>
              <a:buFont typeface="Wingdings" charset="2"/>
              <a:buChar char="Ø"/>
              <a:defRPr/>
            </a:pPr>
            <a:r>
              <a:rPr lang="zh-CN" altLang="en-US" b="1" smtClean="0">
                <a:solidFill>
                  <a:srgbClr val="0070C0"/>
                </a:solidFill>
                <a:effectLst>
                  <a:outerShdw blurRad="38100" dist="38100" dir="2700000" algn="tl">
                    <a:srgbClr val="C0C0C0"/>
                  </a:outerShdw>
                </a:effectLst>
                <a:ea typeface="宋体" charset="-122"/>
              </a:rPr>
              <a:t>作业人员不得从吊物下穿行；</a:t>
            </a:r>
            <a:endParaRPr lang="zh-CN" altLang="en-US" b="1" smtClean="0">
              <a:solidFill>
                <a:srgbClr val="0070C0"/>
              </a:solidFill>
              <a:effectLst>
                <a:outerShdw blurRad="38100" dist="38100" dir="2700000" algn="tl">
                  <a:srgbClr val="C0C0C0"/>
                </a:outerShdw>
              </a:effectLst>
              <a:ea typeface="宋体" charset="-122"/>
            </a:endParaRPr>
          </a:p>
          <a:p>
            <a:pPr marL="449580" lvl="1" indent="-269875">
              <a:buSzPct val="120000"/>
              <a:buFont typeface="Wingdings" charset="2"/>
              <a:buChar char="Ø"/>
              <a:defRPr/>
            </a:pPr>
            <a:r>
              <a:rPr lang="zh-CN" altLang="en-US" b="1" smtClean="0">
                <a:solidFill>
                  <a:srgbClr val="0070C0"/>
                </a:solidFill>
                <a:effectLst>
                  <a:outerShdw blurRad="38100" dist="38100" dir="2700000" algn="tl">
                    <a:srgbClr val="C0C0C0"/>
                  </a:outerShdw>
                </a:effectLst>
                <a:ea typeface="宋体" charset="-122"/>
              </a:rPr>
              <a:t>扶吊人员不得处于吊物运动的前后方向；</a:t>
            </a:r>
            <a:endParaRPr lang="zh-CN" altLang="en-US" b="1" smtClean="0">
              <a:solidFill>
                <a:srgbClr val="0070C0"/>
              </a:solidFill>
              <a:effectLst>
                <a:outerShdw blurRad="38100" dist="38100" dir="2700000" algn="tl">
                  <a:srgbClr val="C0C0C0"/>
                </a:outerShdw>
              </a:effectLst>
              <a:ea typeface="宋体" charset="-122"/>
            </a:endParaRPr>
          </a:p>
          <a:p>
            <a:pPr marL="449580" lvl="1" indent="-269875">
              <a:buSzPct val="120000"/>
              <a:buFont typeface="Wingdings" charset="2"/>
              <a:buChar char="Ø"/>
              <a:defRPr/>
            </a:pPr>
            <a:r>
              <a:rPr lang="zh-CN" altLang="en-US" b="1" smtClean="0">
                <a:solidFill>
                  <a:srgbClr val="0070C0"/>
                </a:solidFill>
                <a:effectLst>
                  <a:outerShdw blurRad="38100" dist="38100" dir="2700000" algn="tl">
                    <a:srgbClr val="C0C0C0"/>
                  </a:outerShdw>
                </a:effectLst>
                <a:ea typeface="宋体" charset="-122"/>
              </a:rPr>
              <a:t>狭窄空间吊装时扶吊人员要有躲避位置（室内行吊特别注意）</a:t>
            </a:r>
            <a:endParaRPr lang="zh-CN" altLang="en-US" b="1" smtClean="0">
              <a:solidFill>
                <a:srgbClr val="0070C0"/>
              </a:solidFill>
              <a:effectLst>
                <a:outerShdw blurRad="38100" dist="38100" dir="2700000" algn="tl">
                  <a:srgbClr val="C0C0C0"/>
                </a:outerShdw>
              </a:effectLst>
              <a:ea typeface="宋体" charset="-122"/>
            </a:endParaRPr>
          </a:p>
          <a:p>
            <a:pPr marL="449580" lvl="1" indent="-269875">
              <a:buSzPct val="120000"/>
              <a:buFont typeface="Wingdings" charset="2"/>
              <a:buChar char="Ø"/>
              <a:defRPr/>
            </a:pPr>
            <a:r>
              <a:rPr lang="zh-CN" altLang="en-US" b="1" smtClean="0">
                <a:solidFill>
                  <a:srgbClr val="0070C0"/>
                </a:solidFill>
                <a:effectLst>
                  <a:outerShdw blurRad="38100" dist="38100" dir="2700000" algn="tl">
                    <a:srgbClr val="C0C0C0"/>
                  </a:outerShdw>
                </a:effectLst>
                <a:ea typeface="宋体" charset="-122"/>
              </a:rPr>
              <a:t>牵拉吊物不得用力过猛。</a:t>
            </a:r>
            <a:endParaRPr lang="zh-CN" altLang="en-US" dirty="0">
              <a:solidFill>
                <a:srgbClr val="0070C0"/>
              </a:solidFill>
              <a:ea typeface="宋体" charset="-122"/>
            </a:endParaRPr>
          </a:p>
        </p:txBody>
      </p:sp>
      <p:pic>
        <p:nvPicPr>
          <p:cNvPr id="77833" name="Picture 4" descr="8"/>
          <p:cNvPicPr>
            <a:picLocks noChangeAspect="1" noChangeArrowheads="1"/>
          </p:cNvPicPr>
          <p:nvPr/>
        </p:nvPicPr>
        <p:blipFill>
          <a:blip r:embed="rId3"/>
          <a:srcRect/>
          <a:stretch>
            <a:fillRect/>
          </a:stretch>
        </p:blipFill>
        <p:spPr bwMode="auto">
          <a:xfrm>
            <a:off x="7654925" y="2332038"/>
            <a:ext cx="4537075" cy="2813050"/>
          </a:xfrm>
          <a:prstGeom prst="rect">
            <a:avLst/>
          </a:prstGeom>
          <a:noFill/>
          <a:ln w="9525">
            <a:noFill/>
            <a:miter lim="800000"/>
            <a:headEnd/>
            <a:tailEnd/>
          </a:ln>
        </p:spPr>
      </p:pic>
      <p:sp>
        <p:nvSpPr>
          <p:cNvPr id="8" name="AutoShape 5"/>
          <p:cNvSpPr>
            <a:spLocks noChangeArrowheads="1"/>
          </p:cNvSpPr>
          <p:nvPr/>
        </p:nvSpPr>
        <p:spPr bwMode="auto">
          <a:xfrm>
            <a:off x="6981372" y="5255533"/>
            <a:ext cx="2044700" cy="1128712"/>
          </a:xfrm>
          <a:prstGeom prst="wedgeRoundRectCallout">
            <a:avLst>
              <a:gd name="adj1" fmla="val 111667"/>
              <a:gd name="adj2" fmla="val -178630"/>
              <a:gd name="adj3" fmla="val 16667"/>
            </a:avLst>
          </a:prstGeom>
          <a:ln w="41275" cmpd="dbl">
            <a:solidFill>
              <a:srgbClr val="FF0000"/>
            </a:solidFill>
          </a:ln>
        </p:spPr>
        <p:style>
          <a:lnRef idx="2">
            <a:schemeClr val="dk1"/>
          </a:lnRef>
          <a:fillRef idx="1">
            <a:schemeClr val="lt1"/>
          </a:fillRef>
          <a:effectRef idx="0">
            <a:schemeClr val="dk1"/>
          </a:effectRef>
          <a:fontRef idx="minor">
            <a:schemeClr val="dk1"/>
          </a:fontRef>
        </p:style>
        <p:txBody>
          <a:bodyPr/>
          <a:lstStyle/>
          <a:p>
            <a:pPr>
              <a:defRPr/>
            </a:pPr>
            <a:r>
              <a:rPr lang="zh-CN" altLang="en-US"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宋体" charset="-122"/>
              </a:rPr>
              <a:t>司索工正确使用游绳牵引货物，以控制吊物在吊装过程中晃动。</a:t>
            </a:r>
            <a:endParaRPr lang="zh-CN" altLang="en-US"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885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4" y="1001486"/>
            <a:ext cx="7690305" cy="1143000"/>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吊装作业安全要求</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保持起重机水平状态</a:t>
            </a:r>
            <a:endParaRPr lang="zh-CN" altLang="en-US" sz="3200" b="1" kern="1200" dirty="0">
              <a:solidFill>
                <a:srgbClr val="FF0000"/>
              </a:solidFill>
              <a:latin typeface="+mn-ea"/>
              <a:ea typeface="+mn-ea"/>
              <a:cs typeface="+mn-cs"/>
            </a:endParaRPr>
          </a:p>
        </p:txBody>
      </p:sp>
      <p:sp>
        <p:nvSpPr>
          <p:cNvPr id="7" name="Rectangle 3"/>
          <p:cNvSpPr txBox="1">
            <a:spLocks noChangeArrowheads="1"/>
          </p:cNvSpPr>
          <p:nvPr/>
        </p:nvSpPr>
        <p:spPr>
          <a:xfrm>
            <a:off x="263525" y="2727325"/>
            <a:ext cx="6035675" cy="288925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marL="179705" lvl="1" indent="0">
              <a:buSzPct val="130000"/>
              <a:buFont typeface="Wingdings" charset="2"/>
              <a:buChar char="n"/>
              <a:defRPr/>
            </a:pPr>
            <a:r>
              <a:rPr lang="zh-CN" altLang="pt-BR" b="1" dirty="0" smtClean="0">
                <a:solidFill>
                  <a:srgbClr val="178AB3"/>
                </a:solidFill>
                <a:latin typeface="华文中宋" pitchFamily="2" charset="-122"/>
                <a:ea typeface="华文中宋" pitchFamily="2" charset="-122"/>
              </a:rPr>
              <a:t> </a:t>
            </a:r>
            <a:r>
              <a:rPr lang="zh-CN" altLang="pt-BR" b="1" dirty="0" smtClean="0">
                <a:latin typeface="华文中宋" pitchFamily="2" charset="-122"/>
                <a:ea typeface="华文中宋" pitchFamily="2" charset="-122"/>
              </a:rPr>
              <a:t>始终保持起重机作业时处于水平状态； （移动式起重机）</a:t>
            </a:r>
            <a:endParaRPr lang="en-US" altLang="zh-CN" b="1" dirty="0" smtClean="0">
              <a:latin typeface="华文中宋" pitchFamily="2" charset="-122"/>
              <a:ea typeface="华文中宋" pitchFamily="2" charset="-122"/>
            </a:endParaRPr>
          </a:p>
          <a:p>
            <a:pPr marL="179705" lvl="1" indent="0">
              <a:buSzPct val="130000"/>
              <a:buFont typeface="Wingdings" charset="2"/>
              <a:buChar char="n"/>
              <a:defRPr/>
            </a:pPr>
            <a:r>
              <a:rPr lang="zh-CN" altLang="pt-BR" b="1" dirty="0" smtClean="0">
                <a:latin typeface="华文中宋" pitchFamily="2" charset="-122"/>
                <a:ea typeface="华文中宋" pitchFamily="2" charset="-122"/>
              </a:rPr>
              <a:t> </a:t>
            </a:r>
            <a:r>
              <a:rPr lang="zh-CN" altLang="pt-BR" b="1" dirty="0" smtClean="0">
                <a:solidFill>
                  <a:srgbClr val="FF0000"/>
                </a:solidFill>
                <a:effectLst>
                  <a:outerShdw blurRad="38100" dist="38100" dir="2700000" algn="tl">
                    <a:srgbClr val="000000">
                      <a:alpha val="43137"/>
                    </a:srgbClr>
                  </a:outerShdw>
                </a:effectLst>
                <a:latin typeface="华文中宋" pitchFamily="2" charset="-122"/>
                <a:ea typeface="华文中宋" pitchFamily="2" charset="-122"/>
              </a:rPr>
              <a:t>所有车轮全部离开地面</a:t>
            </a:r>
            <a:endParaRPr lang="en-US" altLang="zh-CN" b="1" dirty="0" smtClean="0">
              <a:solidFill>
                <a:srgbClr val="FF0000"/>
              </a:solidFill>
              <a:effectLst>
                <a:outerShdw blurRad="38100" dist="38100" dir="2700000" algn="tl">
                  <a:srgbClr val="000000">
                    <a:alpha val="43137"/>
                  </a:srgbClr>
                </a:outerShdw>
              </a:effectLst>
              <a:latin typeface="华文中宋" pitchFamily="2" charset="-122"/>
              <a:ea typeface="华文中宋" pitchFamily="2" charset="-122"/>
            </a:endParaRPr>
          </a:p>
          <a:p>
            <a:pPr marL="179705" lvl="1" indent="0">
              <a:buSzPct val="130000"/>
              <a:buFont typeface="Wingdings" charset="2"/>
              <a:buChar char="n"/>
              <a:defRPr/>
            </a:pPr>
            <a:r>
              <a:rPr lang="zh-CN" altLang="pt-BR" b="1" dirty="0" smtClean="0">
                <a:latin typeface="华文中宋" pitchFamily="2" charset="-122"/>
                <a:ea typeface="华文中宋" pitchFamily="2" charset="-122"/>
              </a:rPr>
              <a:t>  起重机承载后支腿受力增加</a:t>
            </a:r>
            <a:endParaRPr lang="en-US" altLang="zh-CN" b="1" dirty="0" smtClean="0">
              <a:latin typeface="华文中宋" pitchFamily="2" charset="-122"/>
              <a:ea typeface="华文中宋" pitchFamily="2" charset="-122"/>
            </a:endParaRPr>
          </a:p>
          <a:p>
            <a:pPr marL="179705" lvl="1" indent="0">
              <a:buSzPct val="130000"/>
              <a:buFont typeface="Wingdings" charset="2"/>
              <a:buChar char="n"/>
              <a:defRPr/>
            </a:pPr>
            <a:r>
              <a:rPr lang="zh-CN" altLang="pt-BR" b="1" dirty="0" smtClean="0">
                <a:latin typeface="华文中宋" pitchFamily="2" charset="-122"/>
                <a:ea typeface="华文中宋" pitchFamily="2" charset="-122"/>
              </a:rPr>
              <a:t>  随着吊臂的旋转各个支腿受力不同</a:t>
            </a:r>
            <a:endParaRPr lang="en-US" altLang="zh-CN" b="1" dirty="0" smtClean="0">
              <a:latin typeface="华文中宋" pitchFamily="2" charset="-122"/>
              <a:ea typeface="华文中宋" pitchFamily="2" charset="-122"/>
            </a:endParaRPr>
          </a:p>
          <a:p>
            <a:pPr marL="179705" lvl="1" indent="0">
              <a:buSzPct val="130000"/>
              <a:buFont typeface="Wingdings" charset="2"/>
              <a:buChar char="n"/>
              <a:defRPr/>
            </a:pPr>
            <a:r>
              <a:rPr lang="zh-CN" altLang="pt-BR" b="1" dirty="0" smtClean="0">
                <a:latin typeface="华文中宋" pitchFamily="2" charset="-122"/>
                <a:ea typeface="华文中宋" pitchFamily="2" charset="-122"/>
              </a:rPr>
              <a:t>  后</a:t>
            </a:r>
            <a:r>
              <a:rPr lang="pt-BR" altLang="zh-CN" b="1" dirty="0" smtClean="0">
                <a:latin typeface="华文中宋" pitchFamily="2" charset="-122"/>
                <a:ea typeface="华文中宋" pitchFamily="2" charset="-122"/>
              </a:rPr>
              <a:t>45</a:t>
            </a:r>
            <a:r>
              <a:rPr lang="zh-CN" altLang="pt-BR" b="1" dirty="0" smtClean="0">
                <a:latin typeface="华文中宋" pitchFamily="2" charset="-122"/>
                <a:ea typeface="华文中宋" pitchFamily="2" charset="-122"/>
              </a:rPr>
              <a:t>度角承载力最大。</a:t>
            </a:r>
            <a:endParaRPr lang="pt-BR" altLang="zh-CN" b="1" dirty="0">
              <a:latin typeface="华文中宋" pitchFamily="2" charset="-122"/>
              <a:ea typeface="华文中宋" pitchFamily="2" charset="-122"/>
            </a:endParaRPr>
          </a:p>
        </p:txBody>
      </p:sp>
      <p:pic>
        <p:nvPicPr>
          <p:cNvPr id="78857" name="Picture 4" descr="IMG_3772"/>
          <p:cNvPicPr>
            <a:picLocks noChangeAspect="1" noChangeArrowheads="1"/>
          </p:cNvPicPr>
          <p:nvPr/>
        </p:nvPicPr>
        <p:blipFill>
          <a:blip r:embed="rId3"/>
          <a:srcRect/>
          <a:stretch>
            <a:fillRect/>
          </a:stretch>
        </p:blipFill>
        <p:spPr bwMode="auto">
          <a:xfrm>
            <a:off x="6299200" y="2727325"/>
            <a:ext cx="4576763" cy="295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987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368300" y="979034"/>
            <a:ext cx="7213600" cy="1143000"/>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吊装作业安全要求</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安全警戒</a:t>
            </a:r>
            <a:endParaRPr lang="zh-CN" altLang="en-US" sz="3200" b="1" kern="1200" dirty="0">
              <a:solidFill>
                <a:srgbClr val="FF0000"/>
              </a:solidFill>
              <a:latin typeface="+mn-ea"/>
              <a:ea typeface="+mn-ea"/>
              <a:cs typeface="+mn-cs"/>
            </a:endParaRPr>
          </a:p>
        </p:txBody>
      </p:sp>
      <p:sp>
        <p:nvSpPr>
          <p:cNvPr id="79880" name="Rectangle 3"/>
          <p:cNvSpPr txBox="1">
            <a:spLocks noChangeArrowheads="1"/>
          </p:cNvSpPr>
          <p:nvPr/>
        </p:nvSpPr>
        <p:spPr bwMode="auto">
          <a:xfrm>
            <a:off x="484188" y="2325688"/>
            <a:ext cx="11039475" cy="504825"/>
          </a:xfrm>
          <a:prstGeom prst="rect">
            <a:avLst/>
          </a:prstGeom>
          <a:noFill/>
          <a:ln w="9525">
            <a:noFill/>
            <a:miter lim="800000"/>
          </a:ln>
        </p:spPr>
        <p:txBody>
          <a:bodyPr/>
          <a:lstStyle/>
          <a:p>
            <a:pPr marL="685800" lvl="1" indent="-228600">
              <a:lnSpc>
                <a:spcPct val="90000"/>
              </a:lnSpc>
              <a:spcBef>
                <a:spcPts val="500"/>
              </a:spcBef>
              <a:buFont typeface="Wingdings" charset="2"/>
              <a:buBlip>
                <a:blip r:embed="rId3"/>
              </a:buBlip>
            </a:pPr>
            <a:r>
              <a:rPr lang="zh-CN" altLang="pt-BR" sz="2400" b="1">
                <a:latin typeface="宋体" charset="-122"/>
                <a:sym typeface="Arial" charset="0"/>
              </a:rPr>
              <a:t>在吊装作业区域外沿设置警戒，保证工作区域内没有无关人员。</a:t>
            </a:r>
            <a:endParaRPr lang="pt-BR" altLang="zh-CN" sz="2400" b="1">
              <a:latin typeface="宋体" charset="-122"/>
              <a:sym typeface="Arial" charset="0"/>
            </a:endParaRPr>
          </a:p>
          <a:p>
            <a:pPr marL="685800" lvl="1" indent="-228600">
              <a:lnSpc>
                <a:spcPct val="90000"/>
              </a:lnSpc>
              <a:spcBef>
                <a:spcPts val="500"/>
              </a:spcBef>
              <a:buFont typeface="Wingdings" charset="2"/>
              <a:buBlip>
                <a:blip r:embed="rId3"/>
              </a:buBlip>
            </a:pPr>
            <a:endParaRPr lang="zh-CN" altLang="pt-BR" sz="2400" b="1">
              <a:solidFill>
                <a:srgbClr val="178AB3"/>
              </a:solidFill>
              <a:latin typeface="宋体" charset="-122"/>
              <a:sym typeface="Arial" charset="0"/>
            </a:endParaRPr>
          </a:p>
          <a:p>
            <a:pPr marL="228600" indent="-228600">
              <a:lnSpc>
                <a:spcPct val="90000"/>
              </a:lnSpc>
              <a:spcBef>
                <a:spcPts val="1000"/>
              </a:spcBef>
              <a:buFont typeface="Arial" charset="0"/>
              <a:buChar char="•"/>
            </a:pPr>
            <a:endParaRPr lang="zh-CN" altLang="en-US" sz="2800">
              <a:solidFill>
                <a:srgbClr val="178AB3"/>
              </a:solidFill>
              <a:sym typeface="Arial" charset="0"/>
            </a:endParaRPr>
          </a:p>
        </p:txBody>
      </p:sp>
      <p:pic>
        <p:nvPicPr>
          <p:cNvPr id="79881" name="Picture 6" descr="PICT0034"/>
          <p:cNvPicPr>
            <a:picLocks noChangeAspect="1" noChangeArrowheads="1"/>
          </p:cNvPicPr>
          <p:nvPr/>
        </p:nvPicPr>
        <p:blipFill>
          <a:blip r:embed="rId4"/>
          <a:srcRect/>
          <a:stretch>
            <a:fillRect/>
          </a:stretch>
        </p:blipFill>
        <p:spPr bwMode="auto">
          <a:xfrm>
            <a:off x="1333500" y="2830513"/>
            <a:ext cx="3686175" cy="3438525"/>
          </a:xfrm>
          <a:prstGeom prst="rect">
            <a:avLst/>
          </a:prstGeom>
          <a:noFill/>
          <a:ln w="9525">
            <a:noFill/>
            <a:miter lim="800000"/>
            <a:headEnd/>
            <a:tailEnd/>
          </a:ln>
        </p:spPr>
      </p:pic>
      <p:pic>
        <p:nvPicPr>
          <p:cNvPr id="79882" name="Picture 4" descr="6"/>
          <p:cNvPicPr>
            <a:picLocks noChangeAspect="1" noChangeArrowheads="1"/>
          </p:cNvPicPr>
          <p:nvPr/>
        </p:nvPicPr>
        <p:blipFill>
          <a:blip r:embed="rId5"/>
          <a:srcRect/>
          <a:stretch>
            <a:fillRect/>
          </a:stretch>
        </p:blipFill>
        <p:spPr bwMode="auto">
          <a:xfrm>
            <a:off x="6899275" y="2578100"/>
            <a:ext cx="4052888" cy="3810000"/>
          </a:xfrm>
          <a:prstGeom prst="rect">
            <a:avLst/>
          </a:prstGeom>
          <a:noFill/>
          <a:ln w="9525">
            <a:noFill/>
            <a:miter lim="800000"/>
            <a:headEnd/>
            <a:tailEnd/>
          </a:ln>
        </p:spPr>
      </p:pic>
      <p:sp>
        <p:nvSpPr>
          <p:cNvPr id="79883" name="AutoShape 5"/>
          <p:cNvSpPr>
            <a:spLocks noChangeArrowheads="1"/>
          </p:cNvSpPr>
          <p:nvPr/>
        </p:nvSpPr>
        <p:spPr bwMode="auto">
          <a:xfrm>
            <a:off x="3683000" y="5881688"/>
            <a:ext cx="3875088" cy="774700"/>
          </a:xfrm>
          <a:prstGeom prst="wedgeRoundRectCallout">
            <a:avLst>
              <a:gd name="adj1" fmla="val 67755"/>
              <a:gd name="adj2" fmla="val -158519"/>
              <a:gd name="adj3" fmla="val 16667"/>
            </a:avLst>
          </a:prstGeom>
          <a:solidFill>
            <a:srgbClr val="FFFF00">
              <a:alpha val="59999"/>
            </a:srgbClr>
          </a:solidFill>
          <a:ln w="9525" algn="ctr">
            <a:solidFill>
              <a:srgbClr val="FF0000"/>
            </a:solidFill>
            <a:miter lim="800000"/>
          </a:ln>
        </p:spPr>
        <p:txBody>
          <a:bodyPr/>
          <a:lstStyle/>
          <a:p>
            <a:r>
              <a:rPr lang="zh-CN" altLang="en-US" b="1">
                <a:solidFill>
                  <a:srgbClr val="FF0000"/>
                </a:solidFill>
                <a:latin typeface="华文细黑" pitchFamily="2" charset="-122"/>
                <a:ea typeface="华文细黑" pitchFamily="2" charset="-122"/>
              </a:rPr>
              <a:t>吊装现场要设置警示牌，并对作业现场用警戒线隔离。</a:t>
            </a:r>
            <a:endParaRPr lang="zh-CN" altLang="en-US" b="1">
              <a:solidFill>
                <a:srgbClr val="FF0000"/>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089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txBox="1">
            <a:spLocks noChangeArrowheads="1"/>
          </p:cNvSpPr>
          <p:nvPr/>
        </p:nvSpPr>
        <p:spPr bwMode="auto">
          <a:xfrm>
            <a:off x="611188" y="1088004"/>
            <a:ext cx="2654526" cy="576263"/>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lvl1pPr marL="914400" indent="-914400" algn="ctr">
              <a:lnSpc>
                <a:spcPct val="90000"/>
              </a:lnSpc>
              <a:defRPr sz="3200" b="1">
                <a:solidFill>
                  <a:schemeClr val="tx1">
                    <a:lumMod val="65000"/>
                    <a:lumOff val="35000"/>
                  </a:schemeClr>
                </a:solidFill>
                <a:latin typeface="+mn-ea"/>
                <a:ea typeface="+mn-ea"/>
                <a:sym typeface="MS PGothic" pitchFamily="34" charset="-128"/>
              </a:defRPr>
            </a:lvl1pPr>
            <a:lvl2pPr marL="914400" indent="-914400">
              <a:lnSpc>
                <a:spcPct val="90000"/>
              </a:lnSpc>
              <a:defRPr sz="4400">
                <a:latin typeface="MS PGothic" pitchFamily="34" charset="-128"/>
                <a:ea typeface="微软雅黑" pitchFamily="34" charset="-122"/>
                <a:sym typeface="MS PGothic" pitchFamily="34" charset="-128"/>
              </a:defRPr>
            </a:lvl2pPr>
            <a:lvl3pPr indent="-914400">
              <a:lnSpc>
                <a:spcPct val="90000"/>
              </a:lnSpc>
              <a:defRPr sz="4400">
                <a:latin typeface="MS PGothic" pitchFamily="34" charset="-128"/>
                <a:ea typeface="微软雅黑" pitchFamily="34" charset="-122"/>
                <a:sym typeface="MS PGothic" pitchFamily="34" charset="-128"/>
              </a:defRPr>
            </a:lvl3pPr>
            <a:lvl4pPr marL="914400" indent="-914400">
              <a:lnSpc>
                <a:spcPct val="90000"/>
              </a:lnSpc>
              <a:defRPr sz="4400">
                <a:latin typeface="MS PGothic" pitchFamily="34" charset="-128"/>
                <a:ea typeface="微软雅黑" pitchFamily="34" charset="-122"/>
                <a:sym typeface="MS PGothic" pitchFamily="34" charset="-128"/>
              </a:defRPr>
            </a:lvl4pPr>
            <a:lvl5pPr marL="914400" indent="-914400">
              <a:lnSpc>
                <a:spcPct val="90000"/>
              </a:lnSpc>
              <a:defRPr sz="4400">
                <a:latin typeface="MS PGothic" pitchFamily="34" charset="-128"/>
                <a:ea typeface="微软雅黑" pitchFamily="34" charset="-122"/>
                <a:sym typeface="MS PGothic" pitchFamily="34" charset="-128"/>
              </a:defRPr>
            </a:lvl5pPr>
            <a:lvl6pPr marL="1371600" indent="-914400" fontAlgn="base">
              <a:lnSpc>
                <a:spcPct val="90000"/>
              </a:lnSpc>
              <a:spcBef>
                <a:spcPct val="0"/>
              </a:spcBef>
              <a:spcAft>
                <a:spcPct val="0"/>
              </a:spcAft>
              <a:defRPr sz="4400">
                <a:latin typeface="MS PGothic" pitchFamily="34" charset="-128"/>
                <a:ea typeface="微软雅黑" pitchFamily="34" charset="-122"/>
                <a:sym typeface="MS PGothic" pitchFamily="34" charset="-128"/>
              </a:defRPr>
            </a:lvl6pPr>
            <a:lvl7pPr marL="1828800" indent="-914400" fontAlgn="base">
              <a:lnSpc>
                <a:spcPct val="90000"/>
              </a:lnSpc>
              <a:spcBef>
                <a:spcPct val="0"/>
              </a:spcBef>
              <a:spcAft>
                <a:spcPct val="0"/>
              </a:spcAft>
              <a:defRPr sz="4400">
                <a:latin typeface="MS PGothic" pitchFamily="34" charset="-128"/>
                <a:ea typeface="微软雅黑" pitchFamily="34" charset="-122"/>
                <a:sym typeface="MS PGothic" pitchFamily="34" charset="-128"/>
              </a:defRPr>
            </a:lvl7pPr>
            <a:lvl8pPr marL="2286000" indent="-914400" fontAlgn="base">
              <a:lnSpc>
                <a:spcPct val="90000"/>
              </a:lnSpc>
              <a:spcBef>
                <a:spcPct val="0"/>
              </a:spcBef>
              <a:spcAft>
                <a:spcPct val="0"/>
              </a:spcAft>
              <a:defRPr sz="4400">
                <a:latin typeface="MS PGothic" pitchFamily="34" charset="-128"/>
                <a:ea typeface="微软雅黑" pitchFamily="34" charset="-122"/>
                <a:sym typeface="MS PGothic" pitchFamily="34" charset="-128"/>
              </a:defRPr>
            </a:lvl8pPr>
            <a:lvl9pPr marL="2743200" indent="-914400" fontAlgn="base">
              <a:lnSpc>
                <a:spcPct val="90000"/>
              </a:lnSpc>
              <a:spcBef>
                <a:spcPct val="0"/>
              </a:spcBef>
              <a:spcAft>
                <a:spcPct val="0"/>
              </a:spcAft>
              <a:defRPr sz="4400">
                <a:latin typeface="MS PGothic" pitchFamily="34" charset="-128"/>
                <a:ea typeface="微软雅黑" pitchFamily="34" charset="-122"/>
                <a:sym typeface="MS PGothic" pitchFamily="34" charset="-128"/>
              </a:defRPr>
            </a:lvl9pPr>
          </a:lstStyle>
          <a:p>
            <a:pPr>
              <a:defRPr/>
            </a:pPr>
            <a:r>
              <a:rPr lang="zh-CN" altLang="en-US" dirty="0"/>
              <a:t>吊装前检查</a:t>
            </a:r>
            <a:endParaRPr lang="zh-CN" altLang="en-US" dirty="0"/>
          </a:p>
        </p:txBody>
      </p:sp>
      <p:sp>
        <p:nvSpPr>
          <p:cNvPr id="7" name="Rectangle 4"/>
          <p:cNvSpPr>
            <a:spLocks noChangeArrowheads="1"/>
          </p:cNvSpPr>
          <p:nvPr/>
        </p:nvSpPr>
        <p:spPr bwMode="auto">
          <a:xfrm>
            <a:off x="3625850" y="1057275"/>
            <a:ext cx="7526338" cy="579438"/>
          </a:xfrm>
          <a:prstGeom prst="rect">
            <a:avLst/>
          </a:prstGeom>
          <a:noFill/>
          <a:ln w="9525">
            <a:noFill/>
            <a:miter lim="800000"/>
          </a:ln>
          <a:effectLst/>
        </p:spPr>
        <p:txBody>
          <a:bodyPr wrap="none">
            <a:spAutoFit/>
          </a:bodyPr>
          <a:lstStyle/>
          <a:p>
            <a:pPr>
              <a:defRPr/>
            </a:pPr>
            <a:r>
              <a:rPr lang="zh-CN" altLang="en-US" sz="3200" b="1" dirty="0">
                <a:solidFill>
                  <a:srgbClr val="FF0000"/>
                </a:solidFill>
                <a:effectLst>
                  <a:outerShdw blurRad="38100" dist="38100" dir="2700000" algn="tl">
                    <a:srgbClr val="C0C0C0"/>
                  </a:outerShdw>
                </a:effectLst>
                <a:latin typeface="Arial" charset="0"/>
                <a:ea typeface="黑体" pitchFamily="49" charset="-122"/>
              </a:rPr>
              <a:t>简单说，起重吊装前指挥人员“五个确认”</a:t>
            </a:r>
            <a:endParaRPr lang="zh-CN" altLang="en-US" sz="3200" b="1" dirty="0">
              <a:solidFill>
                <a:srgbClr val="FF0000"/>
              </a:solidFill>
              <a:effectLst>
                <a:outerShdw blurRad="38100" dist="38100" dir="2700000" algn="tl">
                  <a:srgbClr val="C0C0C0"/>
                </a:outerShdw>
              </a:effectLst>
              <a:latin typeface="Arial" charset="0"/>
              <a:ea typeface="黑体" pitchFamily="49" charset="-122"/>
            </a:endParaRPr>
          </a:p>
        </p:txBody>
      </p:sp>
      <p:sp>
        <p:nvSpPr>
          <p:cNvPr id="80905" name="Rectangle 3"/>
          <p:cNvSpPr>
            <a:spLocks noChangeArrowheads="1"/>
          </p:cNvSpPr>
          <p:nvPr/>
        </p:nvSpPr>
        <p:spPr bwMode="auto">
          <a:xfrm>
            <a:off x="611188" y="2451100"/>
            <a:ext cx="5484812" cy="3292475"/>
          </a:xfrm>
          <a:prstGeom prst="rect">
            <a:avLst/>
          </a:prstGeom>
          <a:solidFill>
            <a:srgbClr val="FFFF00"/>
          </a:solidFill>
          <a:ln w="76200" cmpd="tri">
            <a:solidFill>
              <a:srgbClr val="FF0000"/>
            </a:solidFill>
            <a:miter lim="800000"/>
          </a:ln>
        </p:spPr>
        <p:txBody>
          <a:bodyPr>
            <a:spAutoFit/>
          </a:bodyPr>
          <a:lstStyle/>
          <a:p>
            <a:pPr>
              <a:lnSpc>
                <a:spcPct val="130000"/>
              </a:lnSpc>
            </a:pPr>
            <a:r>
              <a:rPr lang="zh-CN" altLang="en-US" sz="3200" b="1">
                <a:solidFill>
                  <a:srgbClr val="0000FF"/>
                </a:solidFill>
              </a:rPr>
              <a:t>（一）确认危险区域无人；</a:t>
            </a:r>
            <a:endParaRPr lang="zh-CN" altLang="en-US" sz="3200" b="1">
              <a:solidFill>
                <a:srgbClr val="0000FF"/>
              </a:solidFill>
            </a:endParaRPr>
          </a:p>
          <a:p>
            <a:pPr>
              <a:lnSpc>
                <a:spcPct val="130000"/>
              </a:lnSpc>
            </a:pPr>
            <a:r>
              <a:rPr lang="zh-CN" altLang="en-US" sz="3200" b="1">
                <a:solidFill>
                  <a:srgbClr val="0000FF"/>
                </a:solidFill>
              </a:rPr>
              <a:t>（二）确认吊车吊件安全；</a:t>
            </a:r>
            <a:endParaRPr lang="zh-CN" altLang="en-US" sz="3200" b="1">
              <a:solidFill>
                <a:srgbClr val="0000FF"/>
              </a:solidFill>
            </a:endParaRPr>
          </a:p>
          <a:p>
            <a:pPr>
              <a:lnSpc>
                <a:spcPct val="130000"/>
              </a:lnSpc>
            </a:pPr>
            <a:r>
              <a:rPr lang="zh-CN" altLang="en-US" sz="3200" b="1">
                <a:solidFill>
                  <a:srgbClr val="0000FF"/>
                </a:solidFill>
              </a:rPr>
              <a:t>（三）确认吊具吊点正确；</a:t>
            </a:r>
            <a:endParaRPr lang="zh-CN" altLang="en-US" sz="3200" b="1">
              <a:solidFill>
                <a:srgbClr val="0000FF"/>
              </a:solidFill>
            </a:endParaRPr>
          </a:p>
          <a:p>
            <a:pPr>
              <a:lnSpc>
                <a:spcPct val="130000"/>
              </a:lnSpc>
            </a:pPr>
            <a:r>
              <a:rPr lang="zh-CN" altLang="en-US" sz="3200" b="1">
                <a:solidFill>
                  <a:srgbClr val="0000FF"/>
                </a:solidFill>
              </a:rPr>
              <a:t>（四）确认人员经过培训；</a:t>
            </a:r>
            <a:endParaRPr lang="zh-CN" altLang="en-US" sz="3200" b="1">
              <a:solidFill>
                <a:srgbClr val="0000FF"/>
              </a:solidFill>
            </a:endParaRPr>
          </a:p>
          <a:p>
            <a:pPr>
              <a:lnSpc>
                <a:spcPct val="130000"/>
              </a:lnSpc>
            </a:pPr>
            <a:r>
              <a:rPr lang="zh-CN" altLang="en-US" sz="3200" b="1">
                <a:solidFill>
                  <a:srgbClr val="0000FF"/>
                </a:solidFill>
              </a:rPr>
              <a:t>（五）确认引绳准备到位；</a:t>
            </a:r>
            <a:endParaRPr lang="zh-CN" altLang="en-US" sz="3200" b="1">
              <a:solidFill>
                <a:srgbClr val="0000FF"/>
              </a:solidFill>
            </a:endParaRPr>
          </a:p>
        </p:txBody>
      </p:sp>
      <p:pic>
        <p:nvPicPr>
          <p:cNvPr id="80906" name="Picture 2" descr="01212"/>
          <p:cNvPicPr>
            <a:picLocks noChangeAspect="1" noChangeArrowheads="1"/>
          </p:cNvPicPr>
          <p:nvPr/>
        </p:nvPicPr>
        <p:blipFill>
          <a:blip r:embed="rId3"/>
          <a:srcRect/>
          <a:stretch>
            <a:fillRect/>
          </a:stretch>
        </p:blipFill>
        <p:spPr bwMode="auto">
          <a:xfrm>
            <a:off x="6745288" y="2293938"/>
            <a:ext cx="4683125" cy="3449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192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495753" y="987425"/>
            <a:ext cx="8880475" cy="677863"/>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吊装作业管理要点</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工作安全分析及工作交底</a:t>
            </a:r>
            <a:endParaRPr lang="zh-CN" altLang="en-US" sz="3200" b="1" kern="1200" dirty="0">
              <a:solidFill>
                <a:srgbClr val="FF0000"/>
              </a:solidFill>
              <a:latin typeface="+mn-ea"/>
              <a:ea typeface="+mn-ea"/>
              <a:cs typeface="+mn-cs"/>
            </a:endParaRPr>
          </a:p>
        </p:txBody>
      </p:sp>
      <p:sp>
        <p:nvSpPr>
          <p:cNvPr id="81928" name="Text Box 3"/>
          <p:cNvSpPr txBox="1">
            <a:spLocks noChangeArrowheads="1"/>
          </p:cNvSpPr>
          <p:nvPr/>
        </p:nvSpPr>
        <p:spPr bwMode="auto">
          <a:xfrm>
            <a:off x="434975" y="1982788"/>
            <a:ext cx="4456113" cy="3884612"/>
          </a:xfrm>
          <a:prstGeom prst="rect">
            <a:avLst/>
          </a:prstGeom>
          <a:noFill/>
          <a:ln w="50800" cmpd="tri" algn="ctr">
            <a:solidFill>
              <a:srgbClr val="00B0F0"/>
            </a:solidFill>
            <a:miter lim="800000"/>
          </a:ln>
        </p:spPr>
        <p:txBody>
          <a:bodyPr>
            <a:spAutoFit/>
          </a:bodyPr>
          <a:lstStyle/>
          <a:p>
            <a:pPr marL="274955" indent="-274955">
              <a:lnSpc>
                <a:spcPct val="110000"/>
              </a:lnSpc>
              <a:spcBef>
                <a:spcPts val="1200"/>
              </a:spcBef>
              <a:buClr>
                <a:srgbClr val="C00000"/>
              </a:buClr>
              <a:buFont typeface="Wingdings" charset="2"/>
              <a:buChar char="¯"/>
            </a:pPr>
            <a:r>
              <a:rPr lang="zh-CN" altLang="en-US" sz="3200" b="1">
                <a:solidFill>
                  <a:srgbClr val="FF0000"/>
                </a:solidFill>
                <a:latin typeface="华文仿宋" pitchFamily="2" charset="-122"/>
                <a:ea typeface="华文仿宋" pitchFamily="2" charset="-122"/>
              </a:rPr>
              <a:t>根据吊装作业的工况，合理配置指挥人员、吊装人员、搬运人员人数；合理安排机具、材料，如：设备吨位，钢丝绳承载能力等。</a:t>
            </a:r>
            <a:endParaRPr lang="zh-CN" altLang="en-US" sz="3200" b="1">
              <a:solidFill>
                <a:srgbClr val="FF0000"/>
              </a:solidFill>
              <a:latin typeface="华文仿宋" pitchFamily="2" charset="-122"/>
              <a:ea typeface="华文仿宋" pitchFamily="2" charset="-122"/>
            </a:endParaRPr>
          </a:p>
        </p:txBody>
      </p:sp>
      <p:pic>
        <p:nvPicPr>
          <p:cNvPr id="81929" name="Picture 4" descr="PICT0006"/>
          <p:cNvPicPr>
            <a:picLocks noChangeAspect="1" noChangeArrowheads="1"/>
          </p:cNvPicPr>
          <p:nvPr/>
        </p:nvPicPr>
        <p:blipFill>
          <a:blip r:embed="rId3"/>
          <a:srcRect/>
          <a:stretch>
            <a:fillRect/>
          </a:stretch>
        </p:blipFill>
        <p:spPr bwMode="auto">
          <a:xfrm>
            <a:off x="5675313" y="2090738"/>
            <a:ext cx="5653087"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294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ChangeArrowheads="1"/>
          </p:cNvSpPr>
          <p:nvPr/>
        </p:nvSpPr>
        <p:spPr bwMode="auto">
          <a:xfrm>
            <a:off x="200025" y="1072470"/>
            <a:ext cx="6462032" cy="535531"/>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marL="914400" indent="-914400" algn="ctr">
              <a:lnSpc>
                <a:spcPct val="90000"/>
              </a:lnSpc>
              <a:defRPr/>
            </a:pPr>
            <a:r>
              <a:rPr lang="zh-CN" altLang="en-US" sz="3200" b="1" dirty="0">
                <a:solidFill>
                  <a:schemeClr val="tx1">
                    <a:lumMod val="65000"/>
                    <a:lumOff val="35000"/>
                  </a:schemeClr>
                </a:solidFill>
                <a:latin typeface="+mn-ea"/>
                <a:ea typeface="+mn-ea"/>
                <a:sym typeface="MS PGothic" pitchFamily="34" charset="-128"/>
              </a:rPr>
              <a:t>吊装作业概述</a:t>
            </a:r>
            <a:r>
              <a:rPr lang="en-US" altLang="zh-CN" sz="3200" b="1" dirty="0">
                <a:solidFill>
                  <a:schemeClr val="tx1">
                    <a:lumMod val="65000"/>
                    <a:lumOff val="35000"/>
                  </a:schemeClr>
                </a:solidFill>
                <a:latin typeface="+mn-ea"/>
                <a:ea typeface="+mn-ea"/>
                <a:sym typeface="MS PGothic" pitchFamily="34" charset="-128"/>
              </a:rPr>
              <a:t>—</a:t>
            </a:r>
            <a:r>
              <a:rPr lang="zh-CN" altLang="en-US" sz="3200" b="1" dirty="0">
                <a:solidFill>
                  <a:srgbClr val="FF0000"/>
                </a:solidFill>
                <a:latin typeface="+mn-ea"/>
                <a:ea typeface="+mn-ea"/>
                <a:sym typeface="MS PGothic" pitchFamily="34" charset="-128"/>
              </a:rPr>
              <a:t>作业现场检查</a:t>
            </a:r>
            <a:endParaRPr lang="zh-CN" altLang="en-US" sz="3200" b="1" dirty="0">
              <a:solidFill>
                <a:srgbClr val="FF0000"/>
              </a:solidFill>
              <a:latin typeface="+mn-ea"/>
              <a:ea typeface="+mn-ea"/>
              <a:sym typeface="MS PGothic" pitchFamily="34" charset="-128"/>
            </a:endParaRPr>
          </a:p>
        </p:txBody>
      </p:sp>
      <p:pic>
        <p:nvPicPr>
          <p:cNvPr id="82952" name="Picture 2" descr="L1020001"/>
          <p:cNvPicPr>
            <a:picLocks noChangeAspect="1" noChangeArrowheads="1"/>
          </p:cNvPicPr>
          <p:nvPr/>
        </p:nvPicPr>
        <p:blipFill>
          <a:blip r:embed="rId3"/>
          <a:srcRect/>
          <a:stretch>
            <a:fillRect/>
          </a:stretch>
        </p:blipFill>
        <p:spPr bwMode="auto">
          <a:xfrm>
            <a:off x="263525" y="1817688"/>
            <a:ext cx="3479800" cy="2097087"/>
          </a:xfrm>
          <a:prstGeom prst="rect">
            <a:avLst/>
          </a:prstGeom>
          <a:noFill/>
          <a:ln w="9525">
            <a:noFill/>
            <a:miter lim="800000"/>
            <a:headEnd/>
            <a:tailEnd/>
          </a:ln>
        </p:spPr>
      </p:pic>
      <p:pic>
        <p:nvPicPr>
          <p:cNvPr id="82953" name="Picture 3" descr="L1020168"/>
          <p:cNvPicPr>
            <a:picLocks noChangeAspect="1" noChangeArrowheads="1"/>
          </p:cNvPicPr>
          <p:nvPr/>
        </p:nvPicPr>
        <p:blipFill>
          <a:blip r:embed="rId4"/>
          <a:srcRect/>
          <a:stretch>
            <a:fillRect/>
          </a:stretch>
        </p:blipFill>
        <p:spPr bwMode="auto">
          <a:xfrm>
            <a:off x="6662738" y="3981450"/>
            <a:ext cx="4019550" cy="2459038"/>
          </a:xfrm>
          <a:prstGeom prst="rect">
            <a:avLst/>
          </a:prstGeom>
          <a:noFill/>
          <a:ln w="9525">
            <a:noFill/>
            <a:miter lim="800000"/>
            <a:headEnd/>
            <a:tailEnd/>
          </a:ln>
        </p:spPr>
      </p:pic>
      <p:pic>
        <p:nvPicPr>
          <p:cNvPr id="82954" name="Picture 4" descr="L1020171"/>
          <p:cNvPicPr>
            <a:picLocks noChangeAspect="1" noChangeArrowheads="1"/>
          </p:cNvPicPr>
          <p:nvPr/>
        </p:nvPicPr>
        <p:blipFill>
          <a:blip r:embed="rId5"/>
          <a:srcRect/>
          <a:stretch>
            <a:fillRect/>
          </a:stretch>
        </p:blipFill>
        <p:spPr bwMode="auto">
          <a:xfrm>
            <a:off x="415925" y="4148138"/>
            <a:ext cx="3910013" cy="2365375"/>
          </a:xfrm>
          <a:prstGeom prst="rect">
            <a:avLst/>
          </a:prstGeom>
          <a:noFill/>
          <a:ln w="9525">
            <a:noFill/>
            <a:miter lim="800000"/>
            <a:headEnd/>
            <a:tailEnd/>
          </a:ln>
        </p:spPr>
      </p:pic>
      <p:sp>
        <p:nvSpPr>
          <p:cNvPr id="82955" name="AutoShape 5"/>
          <p:cNvSpPr>
            <a:spLocks noChangeArrowheads="1"/>
          </p:cNvSpPr>
          <p:nvPr/>
        </p:nvSpPr>
        <p:spPr bwMode="auto">
          <a:xfrm>
            <a:off x="6662738" y="2503488"/>
            <a:ext cx="2355850" cy="1411287"/>
          </a:xfrm>
          <a:prstGeom prst="wedgeEllipseCallout">
            <a:avLst>
              <a:gd name="adj1" fmla="val -162171"/>
              <a:gd name="adj2" fmla="val 152181"/>
            </a:avLst>
          </a:prstGeom>
          <a:solidFill>
            <a:srgbClr val="FFFF00"/>
          </a:solidFill>
          <a:ln w="9525">
            <a:solidFill>
              <a:srgbClr val="FF0000"/>
            </a:solidFill>
            <a:miter lim="800000"/>
          </a:ln>
        </p:spPr>
        <p:txBody>
          <a:bodyPr/>
          <a:lstStyle/>
          <a:p>
            <a:r>
              <a:rPr lang="zh-CN" altLang="en-US" sz="2000">
                <a:solidFill>
                  <a:schemeClr val="hlink"/>
                </a:solidFill>
                <a:latin typeface="方正姚体" pitchFamily="2" charset="-122"/>
                <a:ea typeface="方正姚体" pitchFamily="2" charset="-122"/>
              </a:rPr>
              <a:t>年审合格证应贴于车前玻璃右上角</a:t>
            </a:r>
            <a:endParaRPr lang="zh-CN" altLang="en-US" sz="2000">
              <a:solidFill>
                <a:schemeClr val="hlink"/>
              </a:solidFill>
              <a:latin typeface="方正姚体" pitchFamily="2" charset="-122"/>
              <a:ea typeface="方正姚体" pitchFamily="2" charset="-122"/>
            </a:endParaRPr>
          </a:p>
        </p:txBody>
      </p:sp>
      <p:sp>
        <p:nvSpPr>
          <p:cNvPr id="82956" name="Line 6"/>
          <p:cNvSpPr>
            <a:spLocks noChangeShapeType="1"/>
          </p:cNvSpPr>
          <p:nvPr/>
        </p:nvSpPr>
        <p:spPr bwMode="auto">
          <a:xfrm flipH="1" flipV="1">
            <a:off x="4325938" y="4992688"/>
            <a:ext cx="4803775" cy="165100"/>
          </a:xfrm>
          <a:prstGeom prst="line">
            <a:avLst/>
          </a:prstGeom>
          <a:noFill/>
          <a:ln w="76200">
            <a:solidFill>
              <a:schemeClr val="hlink"/>
            </a:solidFill>
            <a:round/>
            <a:tailEnd type="triangle" w="med" len="med"/>
          </a:ln>
        </p:spPr>
        <p:txBody>
          <a:bodyPr/>
          <a:lstStyle/>
          <a:p>
            <a:endParaRPr lang="zh-CN" altLang="en-US"/>
          </a:p>
        </p:txBody>
      </p:sp>
      <p:pic>
        <p:nvPicPr>
          <p:cNvPr id="82957" name="Picture 8" descr="IMG_3452"/>
          <p:cNvPicPr>
            <a:picLocks noChangeAspect="1" noChangeArrowheads="1"/>
          </p:cNvPicPr>
          <p:nvPr/>
        </p:nvPicPr>
        <p:blipFill>
          <a:blip r:embed="rId6"/>
          <a:srcRect/>
          <a:stretch>
            <a:fillRect/>
          </a:stretch>
        </p:blipFill>
        <p:spPr bwMode="auto">
          <a:xfrm>
            <a:off x="2767013" y="1817688"/>
            <a:ext cx="2257425" cy="1552575"/>
          </a:xfrm>
          <a:prstGeom prst="rect">
            <a:avLst/>
          </a:prstGeom>
          <a:noFill/>
          <a:ln w="9525">
            <a:noFill/>
            <a:miter lim="800000"/>
            <a:headEnd/>
            <a:tailEnd/>
          </a:ln>
        </p:spPr>
      </p:pic>
      <p:sp>
        <p:nvSpPr>
          <p:cNvPr id="82958" name="AutoShape 9"/>
          <p:cNvSpPr>
            <a:spLocks noChangeArrowheads="1"/>
          </p:cNvSpPr>
          <p:nvPr/>
        </p:nvSpPr>
        <p:spPr bwMode="auto">
          <a:xfrm>
            <a:off x="6583363" y="1476375"/>
            <a:ext cx="2435225" cy="920750"/>
          </a:xfrm>
          <a:prstGeom prst="wedgeEllipseCallout">
            <a:avLst>
              <a:gd name="adj1" fmla="val -133472"/>
              <a:gd name="adj2" fmla="val 74074"/>
            </a:avLst>
          </a:prstGeom>
          <a:solidFill>
            <a:srgbClr val="FFFF00"/>
          </a:solidFill>
          <a:ln w="9525">
            <a:solidFill>
              <a:srgbClr val="FF0000"/>
            </a:solidFill>
            <a:miter lim="800000"/>
          </a:ln>
        </p:spPr>
        <p:txBody>
          <a:bodyPr/>
          <a:lstStyle/>
          <a:p>
            <a:pPr algn="ctr"/>
            <a:r>
              <a:rPr lang="zh-CN" altLang="en-US" sz="2000">
                <a:solidFill>
                  <a:schemeClr val="hlink"/>
                </a:solidFill>
                <a:latin typeface="方正姚体" pitchFamily="2" charset="-122"/>
                <a:ea typeface="方正姚体" pitchFamily="2" charset="-122"/>
              </a:rPr>
              <a:t>吊车如无年审合格证</a:t>
            </a:r>
            <a:endParaRPr lang="zh-CN" altLang="en-US" sz="2000">
              <a:solidFill>
                <a:schemeClr val="hlink"/>
              </a:solidFill>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397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606653" y="1147082"/>
            <a:ext cx="7961312" cy="677863"/>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吊装作业管理要点</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作业现场检查</a:t>
            </a:r>
            <a:endParaRPr lang="zh-CN" altLang="en-US" sz="3200" b="1" kern="1200" dirty="0">
              <a:solidFill>
                <a:srgbClr val="FF0000"/>
              </a:solidFill>
              <a:latin typeface="+mn-ea"/>
              <a:ea typeface="+mn-ea"/>
              <a:cs typeface="+mn-cs"/>
            </a:endParaRPr>
          </a:p>
        </p:txBody>
      </p:sp>
      <p:sp>
        <p:nvSpPr>
          <p:cNvPr id="83976" name="Text Box 3"/>
          <p:cNvSpPr txBox="1">
            <a:spLocks noChangeArrowheads="1"/>
          </p:cNvSpPr>
          <p:nvPr/>
        </p:nvSpPr>
        <p:spPr bwMode="auto">
          <a:xfrm>
            <a:off x="306388" y="2214563"/>
            <a:ext cx="3771900" cy="4038600"/>
          </a:xfrm>
          <a:prstGeom prst="rect">
            <a:avLst/>
          </a:prstGeom>
          <a:noFill/>
          <a:ln w="50800" cmpd="tri" algn="ctr">
            <a:solidFill>
              <a:srgbClr val="00B0F0"/>
            </a:solidFill>
            <a:miter lim="800000"/>
          </a:ln>
        </p:spPr>
        <p:txBody>
          <a:bodyPr>
            <a:spAutoFit/>
          </a:bodyPr>
          <a:lstStyle/>
          <a:p>
            <a:pPr marL="274955" indent="-274955">
              <a:lnSpc>
                <a:spcPct val="110000"/>
              </a:lnSpc>
              <a:spcBef>
                <a:spcPts val="1200"/>
              </a:spcBef>
              <a:buClr>
                <a:srgbClr val="C00000"/>
              </a:buClr>
              <a:buFont typeface="Wingdings" charset="2"/>
              <a:buChar char="¯"/>
            </a:pPr>
            <a:r>
              <a:rPr lang="zh-CN" altLang="en-US" sz="3200" b="1">
                <a:solidFill>
                  <a:srgbClr val="FF0000"/>
                </a:solidFill>
                <a:latin typeface="华文仿宋" pitchFamily="2" charset="-122"/>
                <a:ea typeface="华文仿宋" pitchFamily="2" charset="-122"/>
              </a:rPr>
              <a:t>地面、地下、空中、支垫状况</a:t>
            </a:r>
            <a:endParaRPr lang="zh-CN" altLang="en-US" sz="3200" b="1">
              <a:solidFill>
                <a:srgbClr val="FF0000"/>
              </a:solidFill>
              <a:latin typeface="华文仿宋" pitchFamily="2" charset="-122"/>
              <a:ea typeface="华文仿宋" pitchFamily="2" charset="-122"/>
            </a:endParaRPr>
          </a:p>
          <a:p>
            <a:pPr marL="274955" indent="-274955">
              <a:lnSpc>
                <a:spcPct val="110000"/>
              </a:lnSpc>
              <a:spcBef>
                <a:spcPts val="1200"/>
              </a:spcBef>
              <a:buClr>
                <a:srgbClr val="C00000"/>
              </a:buClr>
              <a:buFont typeface="Wingdings" charset="2"/>
              <a:buChar char="¯"/>
            </a:pPr>
            <a:r>
              <a:rPr lang="zh-CN" altLang="en-US" sz="3200" b="1">
                <a:solidFill>
                  <a:srgbClr val="FF0000"/>
                </a:solidFill>
                <a:latin typeface="华文仿宋" pitchFamily="2" charset="-122"/>
                <a:ea typeface="华文仿宋" pitchFamily="2" charset="-122"/>
              </a:rPr>
              <a:t>检查地面是否紧实、平整，地面或地下有无管线，空中是否有障碍物，是否有支垫。</a:t>
            </a:r>
            <a:endParaRPr lang="zh-CN" altLang="en-US" sz="3200" b="1">
              <a:solidFill>
                <a:srgbClr val="FF0000"/>
              </a:solidFill>
              <a:latin typeface="华文仿宋" pitchFamily="2" charset="-122"/>
              <a:ea typeface="华文仿宋" pitchFamily="2" charset="-122"/>
            </a:endParaRPr>
          </a:p>
        </p:txBody>
      </p:sp>
      <p:pic>
        <p:nvPicPr>
          <p:cNvPr id="8" name="Picture 4" descr="C:\Users\Administrator.PC-20120202VKQN\Desktop\新建文件夹\IMG_3102.JPG"/>
          <p:cNvPicPr>
            <a:picLocks noChangeAspect="1" noChangeArrowheads="1"/>
          </p:cNvPicPr>
          <p:nvPr/>
        </p:nvPicPr>
        <p:blipFill>
          <a:blip r:embed="rId3"/>
          <a:srcRect/>
          <a:stretch>
            <a:fillRect/>
          </a:stretch>
        </p:blipFill>
        <p:spPr bwMode="auto">
          <a:xfrm>
            <a:off x="4284663" y="2128838"/>
            <a:ext cx="7481887" cy="4211637"/>
          </a:xfrm>
          <a:prstGeom prst="rect">
            <a:avLst/>
          </a:prstGeom>
          <a:noFill/>
          <a:ln w="9525">
            <a:noFill/>
            <a:miter lim="800000"/>
            <a:headEnd/>
            <a:tailEnd/>
          </a:ln>
        </p:spPr>
      </p:pic>
      <p:pic>
        <p:nvPicPr>
          <p:cNvPr id="9" name="Picture 3" descr="C:\Users\Administrator.PC-20120202VKQN\Desktop\新建文件夹\IMG_3105.JPG"/>
          <p:cNvPicPr>
            <a:picLocks noChangeAspect="1" noChangeArrowheads="1"/>
          </p:cNvPicPr>
          <p:nvPr/>
        </p:nvPicPr>
        <p:blipFill>
          <a:blip r:embed="rId4"/>
          <a:srcRect/>
          <a:stretch>
            <a:fillRect/>
          </a:stretch>
        </p:blipFill>
        <p:spPr bwMode="auto">
          <a:xfrm>
            <a:off x="4710113" y="2128838"/>
            <a:ext cx="7191375" cy="4211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499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84997" name="Picture 2" descr="L1010864"/>
          <p:cNvPicPr>
            <a:picLocks noChangeAspect="1" noChangeArrowheads="1"/>
          </p:cNvPicPr>
          <p:nvPr/>
        </p:nvPicPr>
        <p:blipFill>
          <a:blip r:embed="rId3"/>
          <a:srcRect/>
          <a:stretch>
            <a:fillRect/>
          </a:stretch>
        </p:blipFill>
        <p:spPr bwMode="auto">
          <a:xfrm>
            <a:off x="317500" y="881063"/>
            <a:ext cx="4011613" cy="3511550"/>
          </a:xfrm>
          <a:prstGeom prst="rect">
            <a:avLst/>
          </a:prstGeom>
          <a:noFill/>
          <a:ln w="9525">
            <a:noFill/>
            <a:miter lim="800000"/>
            <a:headEnd/>
            <a:tailEnd/>
          </a:ln>
        </p:spPr>
      </p:pic>
      <p:pic>
        <p:nvPicPr>
          <p:cNvPr id="84998" name="Picture 3" descr="L1020233"/>
          <p:cNvPicPr>
            <a:picLocks noChangeAspect="1" noChangeArrowheads="1"/>
          </p:cNvPicPr>
          <p:nvPr/>
        </p:nvPicPr>
        <p:blipFill>
          <a:blip r:embed="rId4"/>
          <a:srcRect/>
          <a:stretch>
            <a:fillRect/>
          </a:stretch>
        </p:blipFill>
        <p:spPr bwMode="auto">
          <a:xfrm>
            <a:off x="6415088" y="3251200"/>
            <a:ext cx="5195887" cy="3262313"/>
          </a:xfrm>
          <a:prstGeom prst="rect">
            <a:avLst/>
          </a:prstGeom>
          <a:noFill/>
          <a:ln w="9525">
            <a:noFill/>
            <a:miter lim="800000"/>
            <a:headEnd/>
            <a:tailEnd/>
          </a:ln>
        </p:spPr>
      </p:pic>
      <p:pic>
        <p:nvPicPr>
          <p:cNvPr id="84999" name="Picture 4" descr="L1010934"/>
          <p:cNvPicPr>
            <a:picLocks noChangeAspect="1" noChangeArrowheads="1"/>
          </p:cNvPicPr>
          <p:nvPr/>
        </p:nvPicPr>
        <p:blipFill>
          <a:blip r:embed="rId5"/>
          <a:srcRect/>
          <a:stretch>
            <a:fillRect/>
          </a:stretch>
        </p:blipFill>
        <p:spPr bwMode="auto">
          <a:xfrm>
            <a:off x="6616700" y="223838"/>
            <a:ext cx="4267200" cy="2873375"/>
          </a:xfrm>
          <a:prstGeom prst="rect">
            <a:avLst/>
          </a:prstGeom>
          <a:noFill/>
          <a:ln w="9525">
            <a:noFill/>
            <a:miter lim="800000"/>
            <a:headEnd/>
            <a:tailEnd/>
          </a:ln>
        </p:spPr>
      </p:pic>
      <p:sp>
        <p:nvSpPr>
          <p:cNvPr id="85000" name="AutoShape 5"/>
          <p:cNvSpPr>
            <a:spLocks noChangeArrowheads="1"/>
          </p:cNvSpPr>
          <p:nvPr/>
        </p:nvSpPr>
        <p:spPr bwMode="auto">
          <a:xfrm>
            <a:off x="3382963" y="3652838"/>
            <a:ext cx="2743200" cy="1066800"/>
          </a:xfrm>
          <a:prstGeom prst="wedgeRoundRectCallout">
            <a:avLst>
              <a:gd name="adj1" fmla="val 100588"/>
              <a:gd name="adj2" fmla="val -150657"/>
              <a:gd name="adj3" fmla="val 16667"/>
            </a:avLst>
          </a:prstGeom>
          <a:solidFill>
            <a:schemeClr val="accent1"/>
          </a:solidFill>
          <a:ln w="9525">
            <a:solidFill>
              <a:schemeClr val="tx1"/>
            </a:solidFill>
            <a:miter lim="800000"/>
          </a:ln>
        </p:spPr>
        <p:txBody>
          <a:bodyPr/>
          <a:lstStyle/>
          <a:p>
            <a:pPr algn="ctr"/>
            <a:endParaRPr lang="zh-CN" altLang="en-US"/>
          </a:p>
        </p:txBody>
      </p:sp>
      <p:sp>
        <p:nvSpPr>
          <p:cNvPr id="85001" name="Oval 6"/>
          <p:cNvSpPr>
            <a:spLocks noChangeArrowheads="1"/>
          </p:cNvSpPr>
          <p:nvPr/>
        </p:nvSpPr>
        <p:spPr bwMode="auto">
          <a:xfrm>
            <a:off x="963613" y="2376488"/>
            <a:ext cx="3024187" cy="1441450"/>
          </a:xfrm>
          <a:prstGeom prst="ellipse">
            <a:avLst/>
          </a:prstGeom>
          <a:noFill/>
          <a:ln w="57150">
            <a:solidFill>
              <a:srgbClr val="FF0000"/>
            </a:solidFill>
            <a:round/>
          </a:ln>
        </p:spPr>
        <p:txBody>
          <a:bodyPr wrap="none" anchor="ctr"/>
          <a:lstStyle/>
          <a:p>
            <a:endParaRPr lang="zh-CN" altLang="en-US">
              <a:ea typeface="楷体_GB2312" pitchFamily="49" charset="-122"/>
              <a:cs typeface="楷体_GB2312" pitchFamily="49" charset="-122"/>
            </a:endParaRPr>
          </a:p>
        </p:txBody>
      </p:sp>
      <p:sp>
        <p:nvSpPr>
          <p:cNvPr id="85002" name="AutoShape 7"/>
          <p:cNvSpPr>
            <a:spLocks noChangeArrowheads="1"/>
          </p:cNvSpPr>
          <p:nvPr/>
        </p:nvSpPr>
        <p:spPr bwMode="auto">
          <a:xfrm>
            <a:off x="3382963" y="3652838"/>
            <a:ext cx="2743200" cy="1095375"/>
          </a:xfrm>
          <a:prstGeom prst="wedgeRoundRectCallout">
            <a:avLst>
              <a:gd name="adj1" fmla="val -74042"/>
              <a:gd name="adj2" fmla="val -132194"/>
              <a:gd name="adj3" fmla="val 16667"/>
            </a:avLst>
          </a:prstGeom>
          <a:solidFill>
            <a:schemeClr val="accent1"/>
          </a:solidFill>
          <a:ln w="9525">
            <a:solidFill>
              <a:schemeClr val="tx1"/>
            </a:solidFill>
            <a:miter lim="800000"/>
          </a:ln>
        </p:spPr>
        <p:txBody>
          <a:bodyPr/>
          <a:lstStyle/>
          <a:p>
            <a:r>
              <a:rPr lang="zh-CN" altLang="en-US" sz="2400">
                <a:latin typeface="方正小标宋简体" pitchFamily="1" charset="-122"/>
                <a:ea typeface="方正小标宋简体" pitchFamily="1" charset="-122"/>
              </a:rPr>
              <a:t>支腿垫木不符合要求。可能造成翻车</a:t>
            </a:r>
            <a:endParaRPr lang="zh-CN" altLang="en-US" sz="2400">
              <a:latin typeface="方正小标宋简体" pitchFamily="1" charset="-122"/>
              <a:ea typeface="方正小标宋简体" pitchFamily="1" charset="-122"/>
            </a:endParaRPr>
          </a:p>
        </p:txBody>
      </p:sp>
      <p:sp>
        <p:nvSpPr>
          <p:cNvPr id="85003" name="AutoShape 8"/>
          <p:cNvSpPr>
            <a:spLocks noChangeArrowheads="1"/>
          </p:cNvSpPr>
          <p:nvPr/>
        </p:nvSpPr>
        <p:spPr bwMode="auto">
          <a:xfrm>
            <a:off x="2157413" y="5114925"/>
            <a:ext cx="2411412" cy="1257300"/>
          </a:xfrm>
          <a:prstGeom prst="wedgeRoundRectCallout">
            <a:avLst>
              <a:gd name="adj1" fmla="val 146431"/>
              <a:gd name="adj2" fmla="val -51097"/>
              <a:gd name="adj3" fmla="val 16667"/>
            </a:avLst>
          </a:prstGeom>
          <a:solidFill>
            <a:schemeClr val="accent1"/>
          </a:solidFill>
          <a:ln w="9525">
            <a:solidFill>
              <a:schemeClr val="tx1"/>
            </a:solidFill>
            <a:miter lim="800000"/>
          </a:ln>
        </p:spPr>
        <p:txBody>
          <a:bodyPr/>
          <a:lstStyle/>
          <a:p>
            <a:r>
              <a:rPr lang="zh-CN" altLang="en-US" sz="2400">
                <a:latin typeface="方正小标宋简体" pitchFamily="1" charset="-122"/>
                <a:ea typeface="方正小标宋简体" pitchFamily="1" charset="-122"/>
              </a:rPr>
              <a:t>合格的垫木，面积约为支腿面积的</a:t>
            </a:r>
            <a:r>
              <a:rPr lang="en-US" altLang="zh-CN" sz="2400">
                <a:latin typeface="方正小标宋简体" pitchFamily="1" charset="-122"/>
                <a:ea typeface="方正小标宋简体" pitchFamily="1" charset="-122"/>
              </a:rPr>
              <a:t>3</a:t>
            </a:r>
            <a:r>
              <a:rPr lang="zh-CN" altLang="en-US" sz="2400">
                <a:latin typeface="方正小标宋简体" pitchFamily="1" charset="-122"/>
                <a:ea typeface="方正小标宋简体" pitchFamily="1" charset="-122"/>
              </a:rPr>
              <a:t>倍</a:t>
            </a:r>
            <a:endParaRPr lang="zh-CN" altLang="en-US" sz="2400">
              <a:latin typeface="方正小标宋简体" pitchFamily="1" charset="-122"/>
              <a:ea typeface="方正小标宋简体" pitchFamily="1" charset="-122"/>
            </a:endParaRPr>
          </a:p>
        </p:txBody>
      </p:sp>
      <p:sp>
        <p:nvSpPr>
          <p:cNvPr id="85004" name="Oval 9"/>
          <p:cNvSpPr>
            <a:spLocks noChangeArrowheads="1"/>
          </p:cNvSpPr>
          <p:nvPr/>
        </p:nvSpPr>
        <p:spPr bwMode="auto">
          <a:xfrm>
            <a:off x="7192963" y="1671638"/>
            <a:ext cx="2438400" cy="1060450"/>
          </a:xfrm>
          <a:prstGeom prst="ellipse">
            <a:avLst/>
          </a:prstGeom>
          <a:noFill/>
          <a:ln w="57150">
            <a:solidFill>
              <a:srgbClr val="FF0000"/>
            </a:solidFill>
            <a:round/>
          </a:ln>
        </p:spPr>
        <p:txBody>
          <a:bodyPr wrap="none" anchor="ctr"/>
          <a:lstStyle/>
          <a:p>
            <a:endParaRPr lang="zh-CN" altLang="en-US">
              <a:ea typeface="楷体_GB2312" pitchFamily="49" charset="-122"/>
              <a:cs typeface="楷体_GB2312" pitchFamily="49"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601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14" name="Rectangle 3"/>
          <p:cNvSpPr txBox="1">
            <a:spLocks noChangeArrowheads="1"/>
          </p:cNvSpPr>
          <p:nvPr/>
        </p:nvSpPr>
        <p:spPr bwMode="auto">
          <a:xfrm>
            <a:off x="514350" y="1687513"/>
            <a:ext cx="9078913" cy="4141787"/>
          </a:xfrm>
          <a:prstGeom prst="rect">
            <a:avLst/>
          </a:prstGeom>
          <a:noFill/>
          <a:ln w="9525">
            <a:noFill/>
            <a:miter lim="800000"/>
          </a:ln>
        </p:spPr>
        <p:txBody>
          <a:bodyPr/>
          <a:lstStyle/>
          <a:p>
            <a:pPr marL="443230" indent="-443230">
              <a:lnSpc>
                <a:spcPct val="130000"/>
              </a:lnSpc>
              <a:spcBef>
                <a:spcPts val="1000"/>
              </a:spcBef>
              <a:buFont typeface="Wingdings" charset="2"/>
              <a:buNone/>
            </a:pPr>
            <a:r>
              <a:rPr lang="zh-CN" altLang="pt-BR" sz="2800" b="1">
                <a:solidFill>
                  <a:srgbClr val="DD111B"/>
                </a:solidFill>
                <a:latin typeface="仿宋_GB2312"/>
                <a:ea typeface="仿宋_GB2312"/>
                <a:cs typeface="仿宋_GB2312"/>
                <a:sym typeface="Arial" charset="0"/>
              </a:rPr>
              <a:t>附件配备</a:t>
            </a:r>
            <a:endParaRPr lang="zh-CN" altLang="pt-BR" sz="2800" b="1">
              <a:solidFill>
                <a:srgbClr val="DD111B"/>
              </a:solidFill>
              <a:latin typeface="仿宋_GB2312"/>
              <a:ea typeface="仿宋_GB2312"/>
              <a:cs typeface="仿宋_GB2312"/>
              <a:sym typeface="Arial" charset="0"/>
            </a:endParaRPr>
          </a:p>
          <a:p>
            <a:pPr marL="443230" indent="-443230">
              <a:lnSpc>
                <a:spcPct val="130000"/>
              </a:lnSpc>
              <a:spcBef>
                <a:spcPts val="1000"/>
              </a:spcBef>
              <a:buFont typeface="Wingdings" charset="2"/>
              <a:buChar char="Ø"/>
            </a:pPr>
            <a:r>
              <a:rPr lang="zh-CN" altLang="pt-BR" sz="2800" b="1">
                <a:solidFill>
                  <a:schemeClr val="accent2"/>
                </a:solidFill>
                <a:latin typeface="仿宋_GB2312"/>
                <a:ea typeface="仿宋_GB2312"/>
                <a:cs typeface="Arial" charset="0"/>
                <a:sym typeface="Arial" charset="0"/>
              </a:rPr>
              <a:t>起重机的负荷能力标牌清楚并固定牢固；</a:t>
            </a:r>
            <a:endParaRPr lang="zh-CN" altLang="pt-BR" sz="2800" b="1">
              <a:solidFill>
                <a:schemeClr val="accent2"/>
              </a:solidFill>
              <a:latin typeface="仿宋_GB2312"/>
              <a:ea typeface="仿宋_GB2312"/>
              <a:cs typeface="Arial" charset="0"/>
              <a:sym typeface="Arial" charset="0"/>
            </a:endParaRPr>
          </a:p>
          <a:p>
            <a:pPr marL="443230" indent="-443230">
              <a:lnSpc>
                <a:spcPct val="130000"/>
              </a:lnSpc>
              <a:spcBef>
                <a:spcPts val="1000"/>
              </a:spcBef>
              <a:buFont typeface="Wingdings" charset="2"/>
              <a:buChar char="Ø"/>
            </a:pPr>
            <a:r>
              <a:rPr lang="zh-CN" altLang="pt-BR" sz="2800" b="1">
                <a:solidFill>
                  <a:srgbClr val="FF00FF"/>
                </a:solidFill>
                <a:latin typeface="仿宋_GB2312"/>
                <a:ea typeface="仿宋_GB2312"/>
                <a:cs typeface="仿宋_GB2312"/>
                <a:sym typeface="Arial" charset="0"/>
              </a:rPr>
              <a:t>操作舱中应该准备干粉灭火器；</a:t>
            </a:r>
            <a:endParaRPr lang="zh-CN" altLang="pt-BR" sz="2800" b="1">
              <a:solidFill>
                <a:srgbClr val="FF00FF"/>
              </a:solidFill>
              <a:latin typeface="仿宋_GB2312"/>
              <a:ea typeface="仿宋_GB2312"/>
              <a:cs typeface="仿宋_GB2312"/>
              <a:sym typeface="Arial" charset="0"/>
            </a:endParaRPr>
          </a:p>
          <a:p>
            <a:pPr marL="443230" indent="-443230">
              <a:lnSpc>
                <a:spcPct val="130000"/>
              </a:lnSpc>
              <a:spcBef>
                <a:spcPts val="1000"/>
              </a:spcBef>
              <a:buFont typeface="Wingdings" charset="2"/>
              <a:buChar char="Ø"/>
            </a:pPr>
            <a:r>
              <a:rPr lang="zh-CN" altLang="pt-BR" sz="2800" b="1">
                <a:solidFill>
                  <a:schemeClr val="accent2"/>
                </a:solidFill>
                <a:latin typeface="仿宋_GB2312"/>
                <a:ea typeface="仿宋_GB2312"/>
                <a:cs typeface="仿宋_GB2312"/>
                <a:sym typeface="Arial" charset="0"/>
              </a:rPr>
              <a:t>起重机上有吊钩安全限位装置，且有报警设施；</a:t>
            </a:r>
            <a:endParaRPr lang="zh-CN" altLang="pt-BR" sz="2800" b="1">
              <a:solidFill>
                <a:schemeClr val="accent2"/>
              </a:solidFill>
              <a:latin typeface="仿宋_GB2312"/>
              <a:ea typeface="仿宋_GB2312"/>
              <a:cs typeface="仿宋_GB2312"/>
              <a:sym typeface="Arial" charset="0"/>
            </a:endParaRPr>
          </a:p>
          <a:p>
            <a:pPr marL="443230" indent="-443230">
              <a:lnSpc>
                <a:spcPct val="130000"/>
              </a:lnSpc>
              <a:spcBef>
                <a:spcPts val="1000"/>
              </a:spcBef>
              <a:buFont typeface="Wingdings" charset="2"/>
              <a:buChar char="Ø"/>
            </a:pPr>
            <a:r>
              <a:rPr lang="zh-CN" altLang="pt-BR" sz="2800" b="1">
                <a:solidFill>
                  <a:srgbClr val="FF00FF"/>
                </a:solidFill>
                <a:latin typeface="仿宋_GB2312"/>
                <a:ea typeface="仿宋_GB2312"/>
                <a:cs typeface="仿宋_GB2312"/>
                <a:sym typeface="Arial" charset="0"/>
              </a:rPr>
              <a:t>吊带索具配备齐全并完好；</a:t>
            </a:r>
            <a:endParaRPr lang="zh-CN" altLang="pt-BR" sz="2800" b="1">
              <a:solidFill>
                <a:srgbClr val="FF00FF"/>
              </a:solidFill>
              <a:latin typeface="仿宋_GB2312"/>
              <a:ea typeface="仿宋_GB2312"/>
              <a:cs typeface="仿宋_GB2312"/>
              <a:sym typeface="Arial" charset="0"/>
            </a:endParaRPr>
          </a:p>
          <a:p>
            <a:pPr marL="443230" indent="-443230">
              <a:lnSpc>
                <a:spcPct val="130000"/>
              </a:lnSpc>
              <a:spcBef>
                <a:spcPts val="1000"/>
              </a:spcBef>
              <a:buFont typeface="Wingdings" charset="2"/>
              <a:buChar char="Ø"/>
            </a:pPr>
            <a:r>
              <a:rPr lang="zh-CN" altLang="pt-BR" sz="2800" b="1">
                <a:solidFill>
                  <a:schemeClr val="accent2"/>
                </a:solidFill>
                <a:latin typeface="仿宋_GB2312"/>
                <a:ea typeface="仿宋_GB2312"/>
                <a:cs typeface="仿宋_GB2312"/>
                <a:sym typeface="Arial" charset="0"/>
              </a:rPr>
              <a:t>随车垫木应齐全，面具大于支腿底座三倍。</a:t>
            </a:r>
            <a:endParaRPr lang="zh-CN" altLang="pt-BR" sz="2800" b="1">
              <a:solidFill>
                <a:schemeClr val="accent2"/>
              </a:solidFill>
              <a:latin typeface="仿宋_GB2312"/>
              <a:ea typeface="仿宋_GB2312"/>
              <a:cs typeface="仿宋_GB2312"/>
              <a:sym typeface="Arial" charset="0"/>
            </a:endParaRPr>
          </a:p>
          <a:p>
            <a:pPr marL="443230" indent="-443230">
              <a:lnSpc>
                <a:spcPct val="130000"/>
              </a:lnSpc>
              <a:spcBef>
                <a:spcPts val="1000"/>
              </a:spcBef>
              <a:buFont typeface="Wingdings" charset="2"/>
              <a:buChar char="Ø"/>
            </a:pPr>
            <a:endParaRPr lang="zh-CN" altLang="en-US" sz="2800" b="1">
              <a:solidFill>
                <a:schemeClr val="accent2"/>
              </a:solidFill>
              <a:latin typeface="仿宋_GB2312"/>
              <a:ea typeface="仿宋_GB2312"/>
              <a:cs typeface="仿宋_GB2312"/>
              <a:sym typeface="Arial" charset="0"/>
            </a:endParaRPr>
          </a:p>
        </p:txBody>
      </p:sp>
      <p:sp>
        <p:nvSpPr>
          <p:cNvPr id="15" name="Rectangle 2"/>
          <p:cNvSpPr>
            <a:spLocks noGrp="1" noChangeArrowheads="1"/>
          </p:cNvSpPr>
          <p:nvPr>
            <p:ph type="title"/>
          </p:nvPr>
        </p:nvSpPr>
        <p:spPr>
          <a:xfrm>
            <a:off x="514348" y="1009650"/>
            <a:ext cx="7961312" cy="677863"/>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吊装作业管理要点</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作业现场检查</a:t>
            </a:r>
            <a:endParaRPr lang="zh-CN" altLang="en-US" sz="3200" b="1" kern="1200" dirty="0">
              <a:solidFill>
                <a:srgbClr val="FF0000"/>
              </a:solidFill>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1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菱形 43"/>
          <p:cNvSpPr/>
          <p:nvPr/>
        </p:nvSpPr>
        <p:spPr>
          <a:xfrm>
            <a:off x="8469018" y="1523991"/>
            <a:ext cx="1428760" cy="1404947"/>
          </a:xfrm>
          <a:prstGeom prst="diamond">
            <a:avLst/>
          </a:prstGeom>
          <a:solidFill>
            <a:srgbClr val="00B0F0"/>
          </a:solidFill>
          <a:ln>
            <a:noFill/>
          </a:ln>
          <a:effectLst>
            <a:innerShdw blurRad="114300">
              <a:prstClr val="black"/>
            </a:inn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rPr>
              <a:t>葫</a:t>
            </a:r>
            <a:endParaRPr lang="en-US" altLang="zh-CN"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ndParaRPr>
          </a:p>
          <a:p>
            <a:pPr algn="ctr">
              <a:defRPr/>
            </a:pPr>
            <a:endParaRPr lang="en-US" altLang="zh-C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ndParaRPr>
          </a:p>
          <a:p>
            <a:pPr algn="ctr">
              <a:defRPr/>
            </a:pPr>
            <a:r>
              <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rPr>
              <a:t>芦</a:t>
            </a:r>
            <a:endPar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ndParaRPr>
          </a:p>
        </p:txBody>
      </p:sp>
      <p:sp>
        <p:nvSpPr>
          <p:cNvPr id="45" name="菱形 44"/>
          <p:cNvSpPr/>
          <p:nvPr/>
        </p:nvSpPr>
        <p:spPr>
          <a:xfrm>
            <a:off x="8480521" y="3222531"/>
            <a:ext cx="1428760" cy="1404947"/>
          </a:xfrm>
          <a:prstGeom prst="diamond">
            <a:avLst/>
          </a:prstGeom>
          <a:solidFill>
            <a:srgbClr val="00B0F0"/>
          </a:solidFill>
          <a:ln>
            <a:noFill/>
          </a:ln>
          <a:effectLst>
            <a:innerShdw blurRad="114300">
              <a:prstClr val="black"/>
            </a:inn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rPr>
              <a:t>卷</a:t>
            </a:r>
            <a:endParaRPr lang="en-US" altLang="zh-CN"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ndParaRPr>
          </a:p>
          <a:p>
            <a:pPr algn="ctr">
              <a:defRPr/>
            </a:pPr>
            <a:r>
              <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rPr>
              <a:t>扬</a:t>
            </a:r>
            <a:endParaRPr lang="en-US" altLang="zh-CN"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ndParaRPr>
          </a:p>
          <a:p>
            <a:pPr algn="ctr">
              <a:defRPr/>
            </a:pPr>
            <a:r>
              <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rPr>
              <a:t>机</a:t>
            </a:r>
            <a:endPar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ndParaRPr>
          </a:p>
        </p:txBody>
      </p:sp>
      <p:sp>
        <p:nvSpPr>
          <p:cNvPr id="46" name="流程图: 对照 45"/>
          <p:cNvSpPr/>
          <p:nvPr/>
        </p:nvSpPr>
        <p:spPr>
          <a:xfrm>
            <a:off x="9111960" y="2924524"/>
            <a:ext cx="142876" cy="285752"/>
          </a:xfrm>
          <a:prstGeom prst="flowChartCollate">
            <a:avLst/>
          </a:prstGeom>
          <a:solidFill>
            <a:srgbClr val="005370"/>
          </a:solidFill>
          <a:ln>
            <a:noFill/>
          </a:ln>
          <a:effectLst>
            <a:innerShdw blurRad="63500" dist="50800" dir="8100000">
              <a:prstClr val="black">
                <a:alpha val="50000"/>
              </a:prstClr>
            </a:innerShdw>
          </a:effectLst>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9" name="右箭头 48"/>
          <p:cNvSpPr/>
          <p:nvPr/>
        </p:nvSpPr>
        <p:spPr>
          <a:xfrm>
            <a:off x="9887679" y="3673550"/>
            <a:ext cx="357190" cy="428628"/>
          </a:xfrm>
          <a:prstGeom prst="rightArrow">
            <a:avLst/>
          </a:prstGeom>
          <a:solidFill>
            <a:srgbClr val="00B0F0"/>
          </a:solidFill>
          <a:ln>
            <a:noFill/>
          </a:ln>
          <a:effectLst>
            <a:innerShdw blurRad="114300">
              <a:prstClr val="black"/>
            </a:inn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ndParaRPr>
          </a:p>
        </p:txBody>
      </p:sp>
      <p:grpSp>
        <p:nvGrpSpPr>
          <p:cNvPr id="2" name="组合 42"/>
          <p:cNvGrpSpPr/>
          <p:nvPr/>
        </p:nvGrpSpPr>
        <p:grpSpPr bwMode="auto">
          <a:xfrm>
            <a:off x="10283825" y="3001963"/>
            <a:ext cx="1692275" cy="1038225"/>
            <a:chOff x="6815138" y="2928938"/>
            <a:chExt cx="1692275" cy="1038225"/>
          </a:xfrm>
        </p:grpSpPr>
        <p:sp>
          <p:nvSpPr>
            <p:cNvPr id="52" name="MH_SubTitle_1"/>
            <p:cNvSpPr/>
            <p:nvPr>
              <p:custDataLst>
                <p:tags r:id="rId1"/>
              </p:custDataLst>
            </p:nvPr>
          </p:nvSpPr>
          <p:spPr bwMode="gray">
            <a:xfrm>
              <a:off x="6815138" y="2928938"/>
              <a:ext cx="1692275" cy="1038225"/>
            </a:xfrm>
            <a:custGeom>
              <a:avLst/>
              <a:gdLst>
                <a:gd name="T0" fmla="*/ 15205 w 918"/>
                <a:gd name="T1" fmla="*/ 0 h 612"/>
                <a:gd name="T2" fmla="*/ 0 w 918"/>
                <a:gd name="T3" fmla="*/ 14909 h 612"/>
                <a:gd name="T4" fmla="*/ 1428 w 918"/>
                <a:gd name="T5" fmla="*/ 14812 h 612"/>
                <a:gd name="T6" fmla="*/ 4012 w 918"/>
                <a:gd name="T7" fmla="*/ 15112 h 612"/>
                <a:gd name="T8" fmla="*/ 4085 w 918"/>
                <a:gd name="T9" fmla="*/ 15144 h 612"/>
                <a:gd name="T10" fmla="*/ 5100 w 918"/>
                <a:gd name="T11" fmla="*/ 16204 h 612"/>
                <a:gd name="T12" fmla="*/ 4868 w 918"/>
                <a:gd name="T13" fmla="*/ 17154 h 612"/>
                <a:gd name="T14" fmla="*/ 4641 w 918"/>
                <a:gd name="T15" fmla="*/ 18105 h 612"/>
                <a:gd name="T16" fmla="*/ 6735 w 918"/>
                <a:gd name="T17" fmla="*/ 20149 h 612"/>
                <a:gd name="T18" fmla="*/ 8792 w 918"/>
                <a:gd name="T19" fmla="*/ 18105 h 612"/>
                <a:gd name="T20" fmla="*/ 8556 w 918"/>
                <a:gd name="T21" fmla="*/ 17154 h 612"/>
                <a:gd name="T22" fmla="*/ 8325 w 918"/>
                <a:gd name="T23" fmla="*/ 16204 h 612"/>
                <a:gd name="T24" fmla="*/ 9348 w 918"/>
                <a:gd name="T25" fmla="*/ 15112 h 612"/>
                <a:gd name="T26" fmla="*/ 9380 w 918"/>
                <a:gd name="T27" fmla="*/ 15112 h 612"/>
                <a:gd name="T28" fmla="*/ 11996 w 918"/>
                <a:gd name="T29" fmla="*/ 14780 h 612"/>
                <a:gd name="T30" fmla="*/ 14617 w 918"/>
                <a:gd name="T31" fmla="*/ 15112 h 612"/>
                <a:gd name="T32" fmla="*/ 14649 w 918"/>
                <a:gd name="T33" fmla="*/ 15112 h 612"/>
                <a:gd name="T34" fmla="*/ 17298 w 918"/>
                <a:gd name="T35" fmla="*/ 15440 h 612"/>
                <a:gd name="T36" fmla="*/ 19932 w 918"/>
                <a:gd name="T37" fmla="*/ 15080 h 612"/>
                <a:gd name="T38" fmla="*/ 19964 w 918"/>
                <a:gd name="T39" fmla="*/ 15080 h 612"/>
                <a:gd name="T40" fmla="*/ 20982 w 918"/>
                <a:gd name="T41" fmla="*/ 14032 h 612"/>
                <a:gd name="T42" fmla="*/ 20754 w 918"/>
                <a:gd name="T43" fmla="*/ 13076 h 612"/>
                <a:gd name="T44" fmla="*/ 20496 w 918"/>
                <a:gd name="T45" fmla="*/ 12109 h 612"/>
                <a:gd name="T46" fmla="*/ 22577 w 918"/>
                <a:gd name="T47" fmla="*/ 10033 h 612"/>
                <a:gd name="T48" fmla="*/ 24637 w 918"/>
                <a:gd name="T49" fmla="*/ 12077 h 612"/>
                <a:gd name="T50" fmla="*/ 24389 w 918"/>
                <a:gd name="T51" fmla="*/ 13044 h 612"/>
                <a:gd name="T52" fmla="*/ 24162 w 918"/>
                <a:gd name="T53" fmla="*/ 14032 h 612"/>
                <a:gd name="T54" fmla="*/ 24162 w 918"/>
                <a:gd name="T55" fmla="*/ 14064 h 612"/>
                <a:gd name="T56" fmla="*/ 24194 w 918"/>
                <a:gd name="T57" fmla="*/ 14096 h 612"/>
                <a:gd name="T58" fmla="*/ 24194 w 918"/>
                <a:gd name="T59" fmla="*/ 14096 h 612"/>
                <a:gd name="T60" fmla="*/ 24194 w 918"/>
                <a:gd name="T61" fmla="*/ 14161 h 612"/>
                <a:gd name="T62" fmla="*/ 24228 w 918"/>
                <a:gd name="T63" fmla="*/ 14161 h 612"/>
                <a:gd name="T64" fmla="*/ 24228 w 918"/>
                <a:gd name="T65" fmla="*/ 14225 h 612"/>
                <a:gd name="T66" fmla="*/ 24228 w 918"/>
                <a:gd name="T67" fmla="*/ 14225 h 612"/>
                <a:gd name="T68" fmla="*/ 24261 w 918"/>
                <a:gd name="T69" fmla="*/ 14289 h 612"/>
                <a:gd name="T70" fmla="*/ 24261 w 918"/>
                <a:gd name="T71" fmla="*/ 14289 h 612"/>
                <a:gd name="T72" fmla="*/ 25137 w 918"/>
                <a:gd name="T73" fmla="*/ 15048 h 612"/>
                <a:gd name="T74" fmla="*/ 25137 w 918"/>
                <a:gd name="T75" fmla="*/ 15048 h 612"/>
                <a:gd name="T76" fmla="*/ 25233 w 918"/>
                <a:gd name="T77" fmla="*/ 15080 h 612"/>
                <a:gd name="T78" fmla="*/ 25233 w 918"/>
                <a:gd name="T79" fmla="*/ 15080 h 612"/>
                <a:gd name="T80" fmla="*/ 27878 w 918"/>
                <a:gd name="T81" fmla="*/ 15408 h 612"/>
                <a:gd name="T82" fmla="*/ 30430 w 918"/>
                <a:gd name="T83" fmla="*/ 15080 h 612"/>
                <a:gd name="T84" fmla="*/ 15205 w 918"/>
                <a:gd name="T85" fmla="*/ 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solidFill>
              <a:srgbClr val="7030A0"/>
            </a:solidFill>
            <a:ln w="25400">
              <a:solidFill>
                <a:srgbClr val="FFFFFF"/>
              </a:solidFill>
            </a:ln>
            <a:effectLst/>
            <a:scene3d>
              <a:camera prst="orthographicFront"/>
              <a:lightRig rig="twoPt" dir="t"/>
            </a:scene3d>
            <a:sp3d extrusionH="76200" contourW="12700" prstMaterial="matte">
              <a:bevelT w="152400" h="50800" prst="softRound"/>
              <a:bevelB w="152400" h="50800" prst="softRound"/>
              <a:extrusionClr>
                <a:srgbClr val="FFC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540000" anchor="ctr">
              <a:normAutofit/>
            </a:bodyPr>
            <a:lstStyle/>
            <a:p>
              <a:pPr algn="ctr" fontAlgn="auto">
                <a:lnSpc>
                  <a:spcPct val="120000"/>
                </a:lnSpc>
                <a:spcBef>
                  <a:spcPts val="440"/>
                </a:spcBef>
                <a:spcAft>
                  <a:spcPts val="440"/>
                </a:spcAft>
                <a:defRPr/>
              </a:pPr>
              <a:endParaRPr lang="en-US" altLang="zh-CN" sz="2025" dirty="0">
                <a:solidFill>
                  <a:srgbClr val="FFFFFF"/>
                </a:solidFill>
              </a:endParaRPr>
            </a:p>
          </p:txBody>
        </p:sp>
        <p:pic>
          <p:nvPicPr>
            <p:cNvPr id="24635" name="Picture 9" descr="E:\学习资料\吊装\图片\小卷扬1.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000875" y="3000375"/>
              <a:ext cx="928688" cy="712788"/>
            </a:xfrm>
            <a:prstGeom prst="rect">
              <a:avLst/>
            </a:prstGeom>
            <a:noFill/>
            <a:ln w="9525">
              <a:noFill/>
              <a:miter lim="800000"/>
              <a:headEnd/>
              <a:tailEnd/>
            </a:ln>
          </p:spPr>
        </p:pic>
      </p:grpSp>
      <p:grpSp>
        <p:nvGrpSpPr>
          <p:cNvPr id="3" name="组合 41"/>
          <p:cNvGrpSpPr/>
          <p:nvPr/>
        </p:nvGrpSpPr>
        <p:grpSpPr bwMode="auto">
          <a:xfrm>
            <a:off x="10283825" y="3519488"/>
            <a:ext cx="1692275" cy="1039812"/>
            <a:chOff x="6815138" y="3446463"/>
            <a:chExt cx="1692275" cy="1039812"/>
          </a:xfrm>
        </p:grpSpPr>
        <p:sp>
          <p:nvSpPr>
            <p:cNvPr id="55" name="MH_SubTitle_2"/>
            <p:cNvSpPr/>
            <p:nvPr>
              <p:custDataLst>
                <p:tags r:id="rId3"/>
              </p:custDataLst>
            </p:nvPr>
          </p:nvSpPr>
          <p:spPr bwMode="gray">
            <a:xfrm>
              <a:off x="6815138" y="3446463"/>
              <a:ext cx="1692275" cy="1039812"/>
            </a:xfrm>
            <a:custGeom>
              <a:avLst/>
              <a:gdLst>
                <a:gd name="T0" fmla="*/ 25233 w 918"/>
                <a:gd name="T1" fmla="*/ 5057 h 613"/>
                <a:gd name="T2" fmla="*/ 25233 w 918"/>
                <a:gd name="T3" fmla="*/ 5057 h 613"/>
                <a:gd name="T4" fmla="*/ 25137 w 918"/>
                <a:gd name="T5" fmla="*/ 5025 h 613"/>
                <a:gd name="T6" fmla="*/ 25137 w 918"/>
                <a:gd name="T7" fmla="*/ 5025 h 613"/>
                <a:gd name="T8" fmla="*/ 24261 w 918"/>
                <a:gd name="T9" fmla="*/ 4268 h 613"/>
                <a:gd name="T10" fmla="*/ 24261 w 918"/>
                <a:gd name="T11" fmla="*/ 4268 h 613"/>
                <a:gd name="T12" fmla="*/ 24228 w 918"/>
                <a:gd name="T13" fmla="*/ 4203 h 613"/>
                <a:gd name="T14" fmla="*/ 24228 w 918"/>
                <a:gd name="T15" fmla="*/ 4203 h 613"/>
                <a:gd name="T16" fmla="*/ 24228 w 918"/>
                <a:gd name="T17" fmla="*/ 4137 h 613"/>
                <a:gd name="T18" fmla="*/ 24194 w 918"/>
                <a:gd name="T19" fmla="*/ 4137 h 613"/>
                <a:gd name="T20" fmla="*/ 24194 w 918"/>
                <a:gd name="T21" fmla="*/ 4072 h 613"/>
                <a:gd name="T22" fmla="*/ 24194 w 918"/>
                <a:gd name="T23" fmla="*/ 4072 h 613"/>
                <a:gd name="T24" fmla="*/ 24162 w 918"/>
                <a:gd name="T25" fmla="*/ 4036 h 613"/>
                <a:gd name="T26" fmla="*/ 24162 w 918"/>
                <a:gd name="T27" fmla="*/ 4004 h 613"/>
                <a:gd name="T28" fmla="*/ 24389 w 918"/>
                <a:gd name="T29" fmla="*/ 3003 h 613"/>
                <a:gd name="T30" fmla="*/ 24637 w 918"/>
                <a:gd name="T31" fmla="*/ 2055 h 613"/>
                <a:gd name="T32" fmla="*/ 22577 w 918"/>
                <a:gd name="T33" fmla="*/ 0 h 613"/>
                <a:gd name="T34" fmla="*/ 20496 w 918"/>
                <a:gd name="T35" fmla="*/ 2088 h 613"/>
                <a:gd name="T36" fmla="*/ 20754 w 918"/>
                <a:gd name="T37" fmla="*/ 3036 h 613"/>
                <a:gd name="T38" fmla="*/ 20982 w 918"/>
                <a:gd name="T39" fmla="*/ 4004 h 613"/>
                <a:gd name="T40" fmla="*/ 19964 w 918"/>
                <a:gd name="T41" fmla="*/ 5057 h 613"/>
                <a:gd name="T42" fmla="*/ 19932 w 918"/>
                <a:gd name="T43" fmla="*/ 5057 h 613"/>
                <a:gd name="T44" fmla="*/ 17298 w 918"/>
                <a:gd name="T45" fmla="*/ 5417 h 613"/>
                <a:gd name="T46" fmla="*/ 14649 w 918"/>
                <a:gd name="T47" fmla="*/ 5089 h 613"/>
                <a:gd name="T48" fmla="*/ 14617 w 918"/>
                <a:gd name="T49" fmla="*/ 5089 h 613"/>
                <a:gd name="T50" fmla="*/ 11996 w 918"/>
                <a:gd name="T51" fmla="*/ 4765 h 613"/>
                <a:gd name="T52" fmla="*/ 9380 w 918"/>
                <a:gd name="T53" fmla="*/ 5089 h 613"/>
                <a:gd name="T54" fmla="*/ 9348 w 918"/>
                <a:gd name="T55" fmla="*/ 5089 h 613"/>
                <a:gd name="T56" fmla="*/ 8325 w 918"/>
                <a:gd name="T57" fmla="*/ 6176 h 613"/>
                <a:gd name="T58" fmla="*/ 8556 w 918"/>
                <a:gd name="T59" fmla="*/ 7144 h 613"/>
                <a:gd name="T60" fmla="*/ 8792 w 918"/>
                <a:gd name="T61" fmla="*/ 8092 h 613"/>
                <a:gd name="T62" fmla="*/ 6735 w 918"/>
                <a:gd name="T63" fmla="*/ 10148 h 613"/>
                <a:gd name="T64" fmla="*/ 4641 w 918"/>
                <a:gd name="T65" fmla="*/ 8092 h 613"/>
                <a:gd name="T66" fmla="*/ 4868 w 918"/>
                <a:gd name="T67" fmla="*/ 7144 h 613"/>
                <a:gd name="T68" fmla="*/ 5100 w 918"/>
                <a:gd name="T69" fmla="*/ 6176 h 613"/>
                <a:gd name="T70" fmla="*/ 4085 w 918"/>
                <a:gd name="T71" fmla="*/ 5121 h 613"/>
                <a:gd name="T72" fmla="*/ 4012 w 918"/>
                <a:gd name="T73" fmla="*/ 5089 h 613"/>
                <a:gd name="T74" fmla="*/ 1428 w 918"/>
                <a:gd name="T75" fmla="*/ 4797 h 613"/>
                <a:gd name="T76" fmla="*/ 0 w 918"/>
                <a:gd name="T77" fmla="*/ 4896 h 613"/>
                <a:gd name="T78" fmla="*/ 0 w 918"/>
                <a:gd name="T79" fmla="*/ 5089 h 613"/>
                <a:gd name="T80" fmla="*/ 15205 w 918"/>
                <a:gd name="T81" fmla="*/ 20261 h 613"/>
                <a:gd name="T82" fmla="*/ 30430 w 918"/>
                <a:gd name="T83" fmla="*/ 5089 h 613"/>
                <a:gd name="T84" fmla="*/ 30430 w 918"/>
                <a:gd name="T85" fmla="*/ 5057 h 613"/>
                <a:gd name="T86" fmla="*/ 27878 w 918"/>
                <a:gd name="T87" fmla="*/ 5385 h 613"/>
                <a:gd name="T88" fmla="*/ 25233 w 918"/>
                <a:gd name="T89" fmla="*/ 5057 h 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solidFill>
              <a:srgbClr val="00B050"/>
            </a:solidFill>
            <a:ln w="25400">
              <a:solidFill>
                <a:srgbClr val="FFFFFF"/>
              </a:solidFill>
            </a:ln>
            <a:effectLst/>
            <a:scene3d>
              <a:camera prst="orthographicFront"/>
              <a:lightRig rig="twoPt" dir="t"/>
            </a:scene3d>
            <a:sp3d extrusionH="76200" contourW="12700" prstMaterial="powder">
              <a:bevelT w="152400" h="50800" prst="softRound"/>
              <a:bevelB w="152400" h="50800" prst="softRound"/>
              <a:extrusionClr>
                <a:srgbClr val="FFC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540000" anchor="ctr">
              <a:normAutofit/>
            </a:bodyPr>
            <a:lstStyle/>
            <a:p>
              <a:pPr algn="ctr" fontAlgn="auto">
                <a:lnSpc>
                  <a:spcPct val="120000"/>
                </a:lnSpc>
                <a:spcBef>
                  <a:spcPts val="440"/>
                </a:spcBef>
                <a:spcAft>
                  <a:spcPts val="440"/>
                </a:spcAft>
                <a:defRPr/>
              </a:pPr>
              <a:endParaRPr lang="en-US" altLang="zh-CN" sz="2025" dirty="0">
                <a:solidFill>
                  <a:srgbClr val="FFFFFF"/>
                </a:solidFill>
              </a:endParaRPr>
            </a:p>
          </p:txBody>
        </p:sp>
        <p:pic>
          <p:nvPicPr>
            <p:cNvPr id="24631" name="Picture 15" descr="C:\Documents and Settings\Administrator\桌面\803.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86625" y="3786188"/>
              <a:ext cx="857250" cy="642937"/>
            </a:xfrm>
            <a:prstGeom prst="rect">
              <a:avLst/>
            </a:prstGeom>
            <a:noFill/>
            <a:ln w="9525">
              <a:noFill/>
              <a:miter lim="800000"/>
              <a:headEnd/>
              <a:tailEnd/>
            </a:ln>
          </p:spPr>
        </p:pic>
      </p:grpSp>
      <p:cxnSp>
        <p:nvCxnSpPr>
          <p:cNvPr id="57" name="直接连接符 56"/>
          <p:cNvCxnSpPr/>
          <p:nvPr/>
        </p:nvCxnSpPr>
        <p:spPr>
          <a:xfrm flipH="1" flipV="1">
            <a:off x="2734058" y="1285862"/>
            <a:ext cx="6017794" cy="1590"/>
          </a:xfrm>
          <a:prstGeom prst="line">
            <a:avLst/>
          </a:prstGeom>
          <a:ln w="31750">
            <a:solidFill>
              <a:srgbClr val="00B0F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endCxn id="68" idx="0"/>
          </p:cNvCxnSpPr>
          <p:nvPr/>
        </p:nvCxnSpPr>
        <p:spPr>
          <a:xfrm flipH="1">
            <a:off x="7886500" y="1298112"/>
            <a:ext cx="113642" cy="357199"/>
          </a:xfrm>
          <a:prstGeom prst="straightConnector1">
            <a:avLst/>
          </a:prstGeom>
          <a:ln w="31750">
            <a:solidFill>
              <a:srgbClr val="00B0F0"/>
            </a:solidFill>
            <a:tailEnd type="triangle"/>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endCxn id="72" idx="0"/>
          </p:cNvCxnSpPr>
          <p:nvPr/>
        </p:nvCxnSpPr>
        <p:spPr>
          <a:xfrm flipH="1">
            <a:off x="6562726" y="1285861"/>
            <a:ext cx="183233" cy="357202"/>
          </a:xfrm>
          <a:prstGeom prst="straightConnector1">
            <a:avLst/>
          </a:prstGeom>
          <a:ln w="31750">
            <a:solidFill>
              <a:srgbClr val="00B0F0"/>
            </a:solidFill>
            <a:tailEnd type="triangle"/>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endCxn id="76" idx="0"/>
          </p:cNvCxnSpPr>
          <p:nvPr/>
        </p:nvCxnSpPr>
        <p:spPr>
          <a:xfrm>
            <a:off x="5028253" y="1270642"/>
            <a:ext cx="107168" cy="357200"/>
          </a:xfrm>
          <a:prstGeom prst="straightConnector1">
            <a:avLst/>
          </a:prstGeom>
          <a:ln w="31750">
            <a:solidFill>
              <a:srgbClr val="00B0F0"/>
            </a:solidFill>
            <a:tailEnd type="triangle"/>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endCxn id="64" idx="0"/>
          </p:cNvCxnSpPr>
          <p:nvPr/>
        </p:nvCxnSpPr>
        <p:spPr>
          <a:xfrm>
            <a:off x="3662750" y="1285861"/>
            <a:ext cx="131467" cy="357202"/>
          </a:xfrm>
          <a:prstGeom prst="straightConnector1">
            <a:avLst/>
          </a:prstGeom>
          <a:ln w="31750">
            <a:solidFill>
              <a:srgbClr val="00B0F0"/>
            </a:solidFill>
            <a:tailEnd type="triangle"/>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endCxn id="80" idx="0"/>
          </p:cNvCxnSpPr>
          <p:nvPr/>
        </p:nvCxnSpPr>
        <p:spPr>
          <a:xfrm flipH="1">
            <a:off x="2495756" y="1285861"/>
            <a:ext cx="238300" cy="357201"/>
          </a:xfrm>
          <a:prstGeom prst="straightConnector1">
            <a:avLst/>
          </a:prstGeom>
          <a:ln w="31750">
            <a:solidFill>
              <a:srgbClr val="00B0F0"/>
            </a:solidFill>
            <a:tailEnd type="triangle"/>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grpSp>
        <p:nvGrpSpPr>
          <p:cNvPr id="4" name="组合 37"/>
          <p:cNvGrpSpPr/>
          <p:nvPr/>
        </p:nvGrpSpPr>
        <p:grpSpPr bwMode="auto">
          <a:xfrm>
            <a:off x="3233738" y="1643063"/>
            <a:ext cx="1120775" cy="3625850"/>
            <a:chOff x="1071539" y="1643049"/>
            <a:chExt cx="857256" cy="2000263"/>
          </a:xfrm>
        </p:grpSpPr>
        <p:sp>
          <p:nvSpPr>
            <p:cNvPr id="64" name="MH_SubTitle_3"/>
            <p:cNvSpPr/>
            <p:nvPr>
              <p:custDataLst>
                <p:tags r:id="rId5"/>
              </p:custDataLst>
            </p:nvPr>
          </p:nvSpPr>
          <p:spPr>
            <a:xfrm>
              <a:off x="1071539" y="1643049"/>
              <a:ext cx="857256" cy="2000263"/>
            </a:xfrm>
            <a:prstGeom prst="roundRect">
              <a:avLst>
                <a:gd name="adj" fmla="val 10553"/>
              </a:avLst>
            </a:prstGeom>
            <a:solidFill>
              <a:srgbClr val="9999DF"/>
            </a:solidFill>
            <a:ln w="0">
              <a:noFill/>
            </a:ln>
            <a:effectLst/>
            <a:scene3d>
              <a:camera prst="orthographicFront"/>
              <a:lightRig rig="threePt" dir="t"/>
            </a:scene3d>
            <a:sp3d contourW="12700" prstMaterial="matte">
              <a:bevelT w="152400" h="50800" prst="softRound"/>
              <a:bevelB w="152400" h="50800" prst="softRound"/>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333333"/>
                </a:solidFill>
              </a:endParaRPr>
            </a:p>
          </p:txBody>
        </p:sp>
        <p:sp>
          <p:nvSpPr>
            <p:cNvPr id="65" name="圆角矩形 64"/>
            <p:cNvSpPr/>
            <p:nvPr/>
          </p:nvSpPr>
          <p:spPr>
            <a:xfrm>
              <a:off x="1142976" y="3143247"/>
              <a:ext cx="714380" cy="428628"/>
            </a:xfrm>
            <a:prstGeom prst="roundRect">
              <a:avLst/>
            </a:prstGeom>
            <a:solidFill>
              <a:schemeClr val="bg1">
                <a:lumMod val="65000"/>
              </a:schemeClr>
            </a:solidFill>
            <a:ln>
              <a:noFill/>
            </a:ln>
            <a:scene3d>
              <a:camera prst="orthographicFront"/>
              <a:lightRig rig="sunrise"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nchor="ctr"/>
            <a:lstStyle/>
            <a:p>
              <a:pPr algn="ctr">
                <a:defRPr/>
              </a:pPr>
              <a:r>
                <a:rPr lang="zh-CN" altLang="en-US" sz="1400" b="1" dirty="0">
                  <a:latin typeface="微软雅黑" pitchFamily="34" charset="-122"/>
                </a:rPr>
                <a:t>电动钢绳葫芦</a:t>
              </a:r>
              <a:endParaRPr lang="zh-CN" altLang="en-US" sz="1400" b="1" dirty="0">
                <a:latin typeface="微软雅黑" pitchFamily="34" charset="-122"/>
              </a:endParaRPr>
            </a:p>
          </p:txBody>
        </p:sp>
        <p:pic>
          <p:nvPicPr>
            <p:cNvPr id="24627" name="Picture 11" descr="C:\Documents and Settings\Administrator\桌面\_副本.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43000" y="1785938"/>
              <a:ext cx="708025" cy="1285875"/>
            </a:xfrm>
            <a:prstGeom prst="rect">
              <a:avLst/>
            </a:prstGeom>
            <a:noFill/>
            <a:ln w="9525">
              <a:noFill/>
              <a:miter lim="800000"/>
              <a:headEnd/>
              <a:tailEnd/>
            </a:ln>
          </p:spPr>
        </p:pic>
      </p:grpSp>
      <p:grpSp>
        <p:nvGrpSpPr>
          <p:cNvPr id="5" name="组合 43"/>
          <p:cNvGrpSpPr/>
          <p:nvPr/>
        </p:nvGrpSpPr>
        <p:grpSpPr bwMode="auto">
          <a:xfrm>
            <a:off x="7343775" y="1655763"/>
            <a:ext cx="1084263" cy="3613150"/>
            <a:chOff x="3857625" y="1643063"/>
            <a:chExt cx="857250" cy="2000250"/>
          </a:xfrm>
        </p:grpSpPr>
        <p:sp>
          <p:nvSpPr>
            <p:cNvPr id="68" name="MH_SubTitle_3"/>
            <p:cNvSpPr/>
            <p:nvPr>
              <p:custDataLst>
                <p:tags r:id="rId7"/>
              </p:custDataLst>
            </p:nvPr>
          </p:nvSpPr>
          <p:spPr bwMode="auto">
            <a:xfrm>
              <a:off x="3857625" y="1643063"/>
              <a:ext cx="857250" cy="2000250"/>
            </a:xfrm>
            <a:prstGeom prst="roundRect">
              <a:avLst>
                <a:gd name="adj" fmla="val 10553"/>
              </a:avLst>
            </a:prstGeom>
            <a:solidFill>
              <a:srgbClr val="92D050"/>
            </a:solidFill>
            <a:ln w="0">
              <a:noFill/>
            </a:ln>
            <a:effectLst/>
            <a:scene3d>
              <a:camera prst="orthographicFront"/>
              <a:lightRig rig="threePt" dir="t"/>
            </a:scene3d>
            <a:sp3d contourW="12700" prstMaterial="matte">
              <a:bevelT w="152400" h="50800" prst="softRound"/>
              <a:bevelB w="152400" h="50800" prst="softRound"/>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333333"/>
                </a:solidFill>
              </a:endParaRPr>
            </a:p>
          </p:txBody>
        </p:sp>
        <p:sp>
          <p:nvSpPr>
            <p:cNvPr id="69" name="圆角矩形 68"/>
            <p:cNvSpPr/>
            <p:nvPr/>
          </p:nvSpPr>
          <p:spPr bwMode="auto">
            <a:xfrm>
              <a:off x="3929062" y="3143251"/>
              <a:ext cx="714375" cy="428625"/>
            </a:xfrm>
            <a:prstGeom prst="roundRect">
              <a:avLst/>
            </a:prstGeom>
            <a:solidFill>
              <a:schemeClr val="bg1">
                <a:lumMod val="65000"/>
              </a:schemeClr>
            </a:solidFill>
            <a:ln>
              <a:noFill/>
            </a:ln>
            <a:scene3d>
              <a:camera prst="orthographicFront"/>
              <a:lightRig rig="sunrise"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nchor="ctr"/>
            <a:lstStyle/>
            <a:p>
              <a:pPr algn="ctr">
                <a:defRPr/>
              </a:pPr>
              <a:r>
                <a:rPr lang="zh-CN" altLang="en-US" sz="1400" b="1" dirty="0">
                  <a:solidFill>
                    <a:srgbClr val="FFFFFF"/>
                  </a:solidFill>
                  <a:latin typeface="微软雅黑" pitchFamily="34" charset="-122"/>
                </a:rPr>
                <a:t>手拉</a:t>
              </a:r>
              <a:endParaRPr lang="en-US" altLang="zh-CN" sz="1400" b="1" dirty="0">
                <a:solidFill>
                  <a:srgbClr val="FFFFFF"/>
                </a:solidFill>
                <a:latin typeface="微软雅黑" pitchFamily="34" charset="-122"/>
              </a:endParaRPr>
            </a:p>
            <a:p>
              <a:pPr algn="ctr">
                <a:defRPr/>
              </a:pPr>
              <a:r>
                <a:rPr lang="zh-CN" altLang="en-US" sz="1400" b="1" dirty="0">
                  <a:latin typeface="微软雅黑" pitchFamily="34" charset="-122"/>
                </a:rPr>
                <a:t>葫   芦</a:t>
              </a:r>
              <a:endParaRPr lang="zh-CN" altLang="en-US" sz="1400" b="1" dirty="0">
                <a:latin typeface="微软雅黑" pitchFamily="34" charset="-122"/>
              </a:endParaRPr>
            </a:p>
          </p:txBody>
        </p:sp>
        <p:pic>
          <p:nvPicPr>
            <p:cNvPr id="24622" name="Picture 2" descr="C:\Documents and Settings\Administrator\桌面\拉.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71934" y="1785926"/>
              <a:ext cx="357190" cy="1285884"/>
            </a:xfrm>
            <a:prstGeom prst="rect">
              <a:avLst/>
            </a:prstGeom>
            <a:noFill/>
            <a:ln w="9525">
              <a:noFill/>
              <a:miter lim="800000"/>
              <a:headEnd/>
              <a:tailEnd/>
            </a:ln>
          </p:spPr>
        </p:pic>
      </p:grpSp>
      <p:grpSp>
        <p:nvGrpSpPr>
          <p:cNvPr id="6" name="组合 46"/>
          <p:cNvGrpSpPr/>
          <p:nvPr/>
        </p:nvGrpSpPr>
        <p:grpSpPr bwMode="auto">
          <a:xfrm>
            <a:off x="5951538" y="1643063"/>
            <a:ext cx="1222375" cy="3609975"/>
            <a:chOff x="2928938" y="1643063"/>
            <a:chExt cx="857250" cy="2000250"/>
          </a:xfrm>
        </p:grpSpPr>
        <p:sp>
          <p:nvSpPr>
            <p:cNvPr id="72" name="MH_SubTitle_3"/>
            <p:cNvSpPr/>
            <p:nvPr>
              <p:custDataLst>
                <p:tags r:id="rId9"/>
              </p:custDataLst>
            </p:nvPr>
          </p:nvSpPr>
          <p:spPr bwMode="auto">
            <a:xfrm>
              <a:off x="2928938" y="1643063"/>
              <a:ext cx="857250" cy="2000250"/>
            </a:xfrm>
            <a:prstGeom prst="roundRect">
              <a:avLst>
                <a:gd name="adj" fmla="val 10553"/>
              </a:avLst>
            </a:prstGeom>
            <a:solidFill>
              <a:srgbClr val="92D050"/>
            </a:solidFill>
            <a:ln w="0">
              <a:noFill/>
            </a:ln>
            <a:effectLst/>
            <a:scene3d>
              <a:camera prst="orthographicFront"/>
              <a:lightRig rig="threePt" dir="t"/>
            </a:scene3d>
            <a:sp3d contourW="12700" prstMaterial="matte">
              <a:bevelT w="152400" h="50800" prst="softRound"/>
              <a:bevelB w="152400" h="50800" prst="softRound"/>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333333"/>
                </a:solidFill>
              </a:endParaRPr>
            </a:p>
          </p:txBody>
        </p:sp>
        <p:sp>
          <p:nvSpPr>
            <p:cNvPr id="73" name="圆角矩形 72"/>
            <p:cNvSpPr/>
            <p:nvPr/>
          </p:nvSpPr>
          <p:spPr bwMode="auto">
            <a:xfrm>
              <a:off x="3000375" y="3143251"/>
              <a:ext cx="714375" cy="428625"/>
            </a:xfrm>
            <a:prstGeom prst="roundRect">
              <a:avLst/>
            </a:prstGeom>
            <a:solidFill>
              <a:schemeClr val="bg1">
                <a:lumMod val="65000"/>
              </a:schemeClr>
            </a:solidFill>
            <a:ln>
              <a:noFill/>
            </a:ln>
            <a:scene3d>
              <a:camera prst="orthographicFront"/>
              <a:lightRig rig="sunrise"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nchor="ctr"/>
            <a:lstStyle/>
            <a:p>
              <a:pPr algn="ctr">
                <a:defRPr/>
              </a:pPr>
              <a:r>
                <a:rPr lang="zh-CN" altLang="en-US" sz="1400" b="1" dirty="0">
                  <a:solidFill>
                    <a:srgbClr val="FFFFFF"/>
                  </a:solidFill>
                  <a:latin typeface="微软雅黑" pitchFamily="34" charset="-122"/>
                </a:rPr>
                <a:t>手板</a:t>
              </a:r>
              <a:endParaRPr lang="en-US" altLang="zh-CN" sz="1400" b="1" dirty="0">
                <a:solidFill>
                  <a:srgbClr val="FFFFFF"/>
                </a:solidFill>
                <a:latin typeface="微软雅黑" pitchFamily="34" charset="-122"/>
              </a:endParaRPr>
            </a:p>
            <a:p>
              <a:pPr algn="ctr">
                <a:defRPr/>
              </a:pPr>
              <a:r>
                <a:rPr lang="zh-CN" altLang="en-US" sz="1400" b="1" dirty="0">
                  <a:latin typeface="微软雅黑" pitchFamily="34" charset="-122"/>
                </a:rPr>
                <a:t>葫   芦</a:t>
              </a:r>
              <a:endParaRPr lang="zh-CN" altLang="en-US" sz="1400" b="1" dirty="0">
                <a:latin typeface="微软雅黑" pitchFamily="34" charset="-122"/>
              </a:endParaRPr>
            </a:p>
          </p:txBody>
        </p:sp>
        <p:pic>
          <p:nvPicPr>
            <p:cNvPr id="24617" name="Picture 4" descr="C:\Documents and Settings\Administrator\桌面\板.jp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071802" y="1714488"/>
              <a:ext cx="642942" cy="1357322"/>
            </a:xfrm>
            <a:prstGeom prst="rect">
              <a:avLst/>
            </a:prstGeom>
            <a:noFill/>
            <a:ln w="9525">
              <a:noFill/>
              <a:miter lim="800000"/>
              <a:headEnd/>
              <a:tailEnd/>
            </a:ln>
          </p:spPr>
        </p:pic>
      </p:grpSp>
      <p:grpSp>
        <p:nvGrpSpPr>
          <p:cNvPr id="7" name="组合 48"/>
          <p:cNvGrpSpPr/>
          <p:nvPr/>
        </p:nvGrpSpPr>
        <p:grpSpPr bwMode="auto">
          <a:xfrm>
            <a:off x="4598988" y="1627188"/>
            <a:ext cx="1071562" cy="3625850"/>
            <a:chOff x="2000250" y="1643063"/>
            <a:chExt cx="857250" cy="2000250"/>
          </a:xfrm>
        </p:grpSpPr>
        <p:sp>
          <p:nvSpPr>
            <p:cNvPr id="76" name="MH_SubTitle_3"/>
            <p:cNvSpPr/>
            <p:nvPr>
              <p:custDataLst>
                <p:tags r:id="rId11"/>
              </p:custDataLst>
            </p:nvPr>
          </p:nvSpPr>
          <p:spPr bwMode="auto">
            <a:xfrm>
              <a:off x="2000250" y="1643063"/>
              <a:ext cx="857250" cy="2000250"/>
            </a:xfrm>
            <a:prstGeom prst="roundRect">
              <a:avLst>
                <a:gd name="adj" fmla="val 10553"/>
              </a:avLst>
            </a:prstGeom>
            <a:solidFill>
              <a:srgbClr val="9999DF"/>
            </a:solidFill>
            <a:ln w="0">
              <a:noFill/>
            </a:ln>
            <a:effectLst/>
            <a:scene3d>
              <a:camera prst="orthographicFront"/>
              <a:lightRig rig="threePt" dir="t"/>
            </a:scene3d>
            <a:sp3d contourW="12700" prstMaterial="matte">
              <a:bevelT w="152400" h="50800" prst="softRound"/>
              <a:bevelB w="152400" h="50800" prst="softRound"/>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333333"/>
                </a:solidFill>
              </a:endParaRPr>
            </a:p>
          </p:txBody>
        </p:sp>
        <p:sp>
          <p:nvSpPr>
            <p:cNvPr id="77" name="圆角矩形 76"/>
            <p:cNvSpPr/>
            <p:nvPr/>
          </p:nvSpPr>
          <p:spPr bwMode="auto">
            <a:xfrm>
              <a:off x="2071687" y="3143250"/>
              <a:ext cx="714375" cy="428625"/>
            </a:xfrm>
            <a:prstGeom prst="roundRect">
              <a:avLst/>
            </a:prstGeom>
            <a:solidFill>
              <a:schemeClr val="bg1">
                <a:lumMod val="65000"/>
              </a:schemeClr>
            </a:solidFill>
            <a:ln>
              <a:noFill/>
            </a:ln>
            <a:scene3d>
              <a:camera prst="orthographicFront"/>
              <a:lightRig rig="sunrise"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nchor="ctr"/>
            <a:lstStyle/>
            <a:p>
              <a:pPr algn="ctr">
                <a:defRPr/>
              </a:pPr>
              <a:r>
                <a:rPr lang="zh-CN" altLang="en-US" sz="1400" b="1" dirty="0">
                  <a:latin typeface="微软雅黑" pitchFamily="34" charset="-122"/>
                </a:rPr>
                <a:t>电动链条葫芦</a:t>
              </a:r>
              <a:endParaRPr lang="zh-CN" altLang="en-US" sz="1400" b="1" dirty="0">
                <a:latin typeface="微软雅黑" pitchFamily="34" charset="-122"/>
              </a:endParaRPr>
            </a:p>
          </p:txBody>
        </p:sp>
        <p:pic>
          <p:nvPicPr>
            <p:cNvPr id="24612" name="Picture 3" descr="C:\Documents and Settings\Administrator\桌面\电.jpg"/>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071670" y="1714488"/>
              <a:ext cx="706656" cy="1357322"/>
            </a:xfrm>
            <a:prstGeom prst="rect">
              <a:avLst/>
            </a:prstGeom>
            <a:noFill/>
            <a:ln w="9525">
              <a:noFill/>
              <a:miter lim="800000"/>
              <a:headEnd/>
              <a:tailEnd/>
            </a:ln>
          </p:spPr>
        </p:pic>
      </p:grpSp>
      <p:grpSp>
        <p:nvGrpSpPr>
          <p:cNvPr id="8" name="组合 51"/>
          <p:cNvGrpSpPr/>
          <p:nvPr/>
        </p:nvGrpSpPr>
        <p:grpSpPr bwMode="auto">
          <a:xfrm>
            <a:off x="1828800" y="1643063"/>
            <a:ext cx="1333500" cy="3625850"/>
            <a:chOff x="142875" y="1643063"/>
            <a:chExt cx="857250" cy="2000250"/>
          </a:xfrm>
        </p:grpSpPr>
        <p:sp>
          <p:nvSpPr>
            <p:cNvPr id="80" name="MH_SubTitle_3"/>
            <p:cNvSpPr/>
            <p:nvPr>
              <p:custDataLst>
                <p:tags r:id="rId13"/>
              </p:custDataLst>
            </p:nvPr>
          </p:nvSpPr>
          <p:spPr bwMode="auto">
            <a:xfrm>
              <a:off x="142875" y="1643063"/>
              <a:ext cx="857250" cy="2000250"/>
            </a:xfrm>
            <a:prstGeom prst="roundRect">
              <a:avLst>
                <a:gd name="adj" fmla="val 10553"/>
              </a:avLst>
            </a:prstGeom>
            <a:solidFill>
              <a:srgbClr val="AFEAFF"/>
            </a:solidFill>
            <a:ln w="0">
              <a:noFill/>
            </a:ln>
            <a:effectLst/>
            <a:scene3d>
              <a:camera prst="orthographicFront"/>
              <a:lightRig rig="threePt" dir="t"/>
            </a:scene3d>
            <a:sp3d contourW="12700" prstMaterial="matte">
              <a:bevelT w="152400" h="50800" prst="softRound"/>
              <a:bevelB w="152400" h="50800" prst="softRound"/>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333333"/>
                </a:solidFill>
              </a:endParaRPr>
            </a:p>
          </p:txBody>
        </p:sp>
        <p:sp>
          <p:nvSpPr>
            <p:cNvPr id="81" name="圆角矩形 80"/>
            <p:cNvSpPr/>
            <p:nvPr/>
          </p:nvSpPr>
          <p:spPr bwMode="auto">
            <a:xfrm>
              <a:off x="214312" y="3143251"/>
              <a:ext cx="714375" cy="428625"/>
            </a:xfrm>
            <a:prstGeom prst="roundRect">
              <a:avLst/>
            </a:prstGeom>
            <a:solidFill>
              <a:schemeClr val="bg1">
                <a:lumMod val="65000"/>
              </a:schemeClr>
            </a:solidFill>
            <a:ln>
              <a:noFill/>
            </a:ln>
            <a:scene3d>
              <a:camera prst="orthographicFront"/>
              <a:lightRig rig="sunrise"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nchor="ctr"/>
            <a:lstStyle/>
            <a:p>
              <a:pPr algn="ctr">
                <a:defRPr/>
              </a:pPr>
              <a:r>
                <a:rPr lang="zh-CN" altLang="en-US" sz="1400" b="1" dirty="0">
                  <a:solidFill>
                    <a:srgbClr val="FFFFFF"/>
                  </a:solidFill>
                  <a:latin typeface="微软雅黑" pitchFamily="34" charset="-122"/>
                </a:rPr>
                <a:t>电动轨道</a:t>
              </a:r>
              <a:r>
                <a:rPr lang="zh-CN" altLang="en-US" sz="1400" b="1" dirty="0">
                  <a:latin typeface="微软雅黑" pitchFamily="34" charset="-122"/>
                </a:rPr>
                <a:t>葫 芦</a:t>
              </a:r>
              <a:endParaRPr lang="zh-CN" altLang="en-US" sz="1400" b="1" dirty="0">
                <a:latin typeface="微软雅黑" pitchFamily="34" charset="-122"/>
              </a:endParaRPr>
            </a:p>
          </p:txBody>
        </p:sp>
        <p:pic>
          <p:nvPicPr>
            <p:cNvPr id="24607" name="Picture 5" descr="C:\Documents and Settings\Administrator\桌面\轨.jpg"/>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14282" y="1785926"/>
              <a:ext cx="714379" cy="1285884"/>
            </a:xfrm>
            <a:prstGeom prst="rect">
              <a:avLst/>
            </a:prstGeom>
            <a:noFill/>
            <a:ln w="9525">
              <a:noFill/>
              <a:miter lim="800000"/>
              <a:headEnd/>
              <a:tailEnd/>
            </a:ln>
          </p:spPr>
        </p:pic>
      </p:grpSp>
      <p:sp>
        <p:nvSpPr>
          <p:cNvPr id="24599" name="矩形 6"/>
          <p:cNvSpPr>
            <a:spLocks noChangeArrowheads="1"/>
          </p:cNvSpPr>
          <p:nvPr>
            <p:custDataLst>
              <p:tags r:id="rId15"/>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24601" name="矩形 4"/>
          <p:cNvSpPr>
            <a:spLocks noChangeArrowheads="1"/>
          </p:cNvSpPr>
          <p:nvPr>
            <p:custDataLst>
              <p:tags r:id="rId16"/>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7" name="矩形 3"/>
          <p:cNvSpPr>
            <a:spLocks noChangeArrowheads="1"/>
          </p:cNvSpPr>
          <p:nvPr/>
        </p:nvSpPr>
        <p:spPr bwMode="auto">
          <a:xfrm>
            <a:off x="484188" y="1287463"/>
            <a:ext cx="646112" cy="3317875"/>
          </a:xfrm>
          <a:prstGeom prst="rect">
            <a:avLst/>
          </a:prstGeom>
          <a:noFill/>
          <a:ln>
            <a:noFill/>
          </a:ln>
        </p:spPr>
        <p:txBody>
          <a:bodyPr wrap="none">
            <a:spAutoFit/>
          </a:bodyPr>
          <a:lstStyle/>
          <a:p>
            <a:pPr eaLnBrk="1" hangingPunct="1">
              <a:lnSpc>
                <a:spcPct val="150000"/>
              </a:lnSpc>
              <a:defRPr/>
            </a:pPr>
            <a:r>
              <a:rPr lang="zh-CN" altLang="en-US" sz="3600" b="1" dirty="0">
                <a:solidFill>
                  <a:schemeClr val="tx1">
                    <a:lumMod val="65000"/>
                    <a:lumOff val="35000"/>
                  </a:schemeClr>
                </a:solidFill>
                <a:latin typeface="+mn-ea"/>
                <a:ea typeface="+mn-ea"/>
              </a:rPr>
              <a:t>吊</a:t>
            </a:r>
            <a:endParaRPr lang="en-US" altLang="zh-CN" sz="3600" b="1" dirty="0">
              <a:solidFill>
                <a:schemeClr val="tx1">
                  <a:lumMod val="65000"/>
                  <a:lumOff val="35000"/>
                </a:schemeClr>
              </a:solidFill>
              <a:latin typeface="+mn-ea"/>
              <a:ea typeface="+mn-ea"/>
            </a:endParaRPr>
          </a:p>
          <a:p>
            <a:pPr eaLnBrk="1" hangingPunct="1">
              <a:lnSpc>
                <a:spcPct val="150000"/>
              </a:lnSpc>
              <a:defRPr/>
            </a:pPr>
            <a:r>
              <a:rPr lang="zh-CN" altLang="en-US" sz="3600" b="1" dirty="0">
                <a:solidFill>
                  <a:schemeClr val="tx1">
                    <a:lumMod val="65000"/>
                    <a:lumOff val="35000"/>
                  </a:schemeClr>
                </a:solidFill>
                <a:latin typeface="+mn-ea"/>
                <a:ea typeface="+mn-ea"/>
              </a:rPr>
              <a:t>装</a:t>
            </a:r>
            <a:endParaRPr lang="en-US" altLang="zh-CN" sz="3600" b="1" dirty="0">
              <a:solidFill>
                <a:schemeClr val="tx1">
                  <a:lumMod val="65000"/>
                  <a:lumOff val="35000"/>
                </a:schemeClr>
              </a:solidFill>
              <a:latin typeface="+mn-ea"/>
              <a:ea typeface="+mn-ea"/>
            </a:endParaRPr>
          </a:p>
          <a:p>
            <a:pPr eaLnBrk="1" hangingPunct="1">
              <a:lnSpc>
                <a:spcPct val="150000"/>
              </a:lnSpc>
              <a:defRPr/>
            </a:pPr>
            <a:r>
              <a:rPr lang="zh-CN" altLang="en-US" sz="3600" b="1" dirty="0">
                <a:solidFill>
                  <a:schemeClr val="tx1">
                    <a:lumMod val="65000"/>
                    <a:lumOff val="35000"/>
                  </a:schemeClr>
                </a:solidFill>
                <a:latin typeface="+mn-ea"/>
                <a:ea typeface="+mn-ea"/>
              </a:rPr>
              <a:t>机</a:t>
            </a:r>
            <a:endParaRPr lang="en-US" altLang="zh-CN" sz="3600" b="1" dirty="0">
              <a:solidFill>
                <a:schemeClr val="tx1">
                  <a:lumMod val="65000"/>
                  <a:lumOff val="35000"/>
                </a:schemeClr>
              </a:solidFill>
              <a:latin typeface="+mn-ea"/>
              <a:ea typeface="+mn-ea"/>
            </a:endParaRPr>
          </a:p>
          <a:p>
            <a:pPr eaLnBrk="1" hangingPunct="1">
              <a:lnSpc>
                <a:spcPct val="150000"/>
              </a:lnSpc>
              <a:defRPr/>
            </a:pPr>
            <a:r>
              <a:rPr lang="zh-CN" altLang="en-US" sz="3600" b="1" dirty="0">
                <a:solidFill>
                  <a:schemeClr val="tx1">
                    <a:lumMod val="65000"/>
                    <a:lumOff val="35000"/>
                  </a:schemeClr>
                </a:solidFill>
                <a:latin typeface="+mn-ea"/>
                <a:ea typeface="+mn-ea"/>
              </a:rPr>
              <a:t>具</a:t>
            </a:r>
            <a:endParaRPr lang="zh-CN" altLang="en-US" sz="3600" b="1" dirty="0">
              <a:solidFill>
                <a:schemeClr val="tx1">
                  <a:lumMod val="65000"/>
                  <a:lumOff val="35000"/>
                </a:schemeClr>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right)">
                                      <p:cBhvr>
                                        <p:cTn id="20" dur="500"/>
                                        <p:tgtEl>
                                          <p:spTgt spid="57"/>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up)">
                                      <p:cBhvr>
                                        <p:cTn id="24" dur="500"/>
                                        <p:tgtEl>
                                          <p:spTgt spid="62"/>
                                        </p:tgtEl>
                                      </p:cBhvr>
                                    </p:animEffect>
                                  </p:childTnLst>
                                </p:cTn>
                              </p:par>
                              <p:par>
                                <p:cTn id="25" presetID="22" presetClass="entr" presetSubtype="1"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500"/>
                                        <p:tgtEl>
                                          <p:spTgt spid="61"/>
                                        </p:tgtEl>
                                      </p:cBhvr>
                                    </p:animEffect>
                                  </p:childTnLst>
                                </p:cTn>
                              </p:par>
                              <p:par>
                                <p:cTn id="28" presetID="22" presetClass="entr" presetSubtype="1"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up)">
                                      <p:cBhvr>
                                        <p:cTn id="30" dur="500"/>
                                        <p:tgtEl>
                                          <p:spTgt spid="60"/>
                                        </p:tgtEl>
                                      </p:cBhvr>
                                    </p:animEffect>
                                  </p:childTnLst>
                                </p:cTn>
                              </p:par>
                              <p:par>
                                <p:cTn id="31" presetID="22" presetClass="entr" presetSubtype="1"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par>
                                <p:cTn id="34" presetID="22" presetClass="entr" presetSubtype="1"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up)">
                                      <p:cBhvr>
                                        <p:cTn id="36" dur="500"/>
                                        <p:tgtEl>
                                          <p:spTgt spid="58"/>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par>
                                <p:cTn id="47" presetID="22" presetClass="entr" presetSubtype="1"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par>
                                <p:cTn id="50" presetID="22" presetClass="entr" presetSubtype="1"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up)">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childTnLst>
                          </p:cTn>
                        </p:par>
                        <p:par>
                          <p:cTn id="58" fill="hold">
                            <p:stCondLst>
                              <p:cond delay="500"/>
                            </p:stCondLst>
                            <p:childTnLst>
                              <p:par>
                                <p:cTn id="59" presetID="12" presetClass="entr" presetSubtype="1"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slide(fromTop)">
                                      <p:cBhvr>
                                        <p:cTn id="61" dur="500"/>
                                        <p:tgtEl>
                                          <p:spTgt spid="3"/>
                                        </p:tgtEl>
                                      </p:cBhvr>
                                    </p:animEffect>
                                  </p:childTnLst>
                                </p:cTn>
                              </p:par>
                              <p:par>
                                <p:cTn id="62" presetID="12" presetClass="entr" presetSubtype="4"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slide(fromBottom)">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704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87045" name="AutoShape 3"/>
          <p:cNvSpPr>
            <a:spLocks noChangeArrowheads="1"/>
          </p:cNvSpPr>
          <p:nvPr/>
        </p:nvSpPr>
        <p:spPr bwMode="auto">
          <a:xfrm>
            <a:off x="7739063" y="1089025"/>
            <a:ext cx="2160587" cy="1295400"/>
          </a:xfrm>
          <a:prstGeom prst="wedgeRoundRectCallout">
            <a:avLst>
              <a:gd name="adj1" fmla="val -163301"/>
              <a:gd name="adj2" fmla="val 86519"/>
              <a:gd name="adj3" fmla="val 16667"/>
            </a:avLst>
          </a:prstGeom>
          <a:solidFill>
            <a:schemeClr val="accent1"/>
          </a:solidFill>
          <a:ln w="9525">
            <a:solidFill>
              <a:srgbClr val="FF6600"/>
            </a:solidFill>
            <a:miter lim="800000"/>
          </a:ln>
        </p:spPr>
        <p:txBody>
          <a:bodyPr/>
          <a:lstStyle/>
          <a:p>
            <a:r>
              <a:rPr lang="zh-CN" altLang="en-US" sz="2000">
                <a:ea typeface="黑体" pitchFamily="49" charset="-122"/>
              </a:rPr>
              <a:t>随车灭火器无固定放置点；无检查卡</a:t>
            </a:r>
            <a:endParaRPr lang="zh-CN" altLang="en-US" sz="2000">
              <a:ea typeface="黑体" pitchFamily="49" charset="-122"/>
            </a:endParaRPr>
          </a:p>
        </p:txBody>
      </p:sp>
      <p:sp>
        <p:nvSpPr>
          <p:cNvPr id="87046" name="AutoShape 5"/>
          <p:cNvSpPr>
            <a:spLocks noChangeArrowheads="1"/>
          </p:cNvSpPr>
          <p:nvPr/>
        </p:nvSpPr>
        <p:spPr bwMode="auto">
          <a:xfrm>
            <a:off x="7954963" y="4710113"/>
            <a:ext cx="2060575" cy="990600"/>
          </a:xfrm>
          <a:prstGeom prst="wedgeRoundRectCallout">
            <a:avLst>
              <a:gd name="adj1" fmla="val -181588"/>
              <a:gd name="adj2" fmla="val 63139"/>
              <a:gd name="adj3" fmla="val 16667"/>
            </a:avLst>
          </a:prstGeom>
          <a:solidFill>
            <a:schemeClr val="accent1"/>
          </a:solidFill>
          <a:ln w="9525">
            <a:solidFill>
              <a:srgbClr val="FF6600"/>
            </a:solidFill>
            <a:miter lim="800000"/>
          </a:ln>
        </p:spPr>
        <p:txBody>
          <a:bodyPr/>
          <a:lstStyle/>
          <a:p>
            <a:pPr algn="ctr"/>
            <a:r>
              <a:rPr lang="zh-CN" altLang="en-US" sz="2000">
                <a:latin typeface="黑体" pitchFamily="49" charset="-122"/>
                <a:ea typeface="黑体" pitchFamily="49" charset="-122"/>
              </a:rPr>
              <a:t>灭火器固定牢靠，定期检查</a:t>
            </a:r>
            <a:endParaRPr lang="zh-CN" altLang="en-US" sz="2000">
              <a:latin typeface="黑体" pitchFamily="49" charset="-122"/>
              <a:ea typeface="黑体" pitchFamily="49" charset="-122"/>
            </a:endParaRPr>
          </a:p>
        </p:txBody>
      </p:sp>
      <p:pic>
        <p:nvPicPr>
          <p:cNvPr id="87047" name="Picture 2" descr="L1010832"/>
          <p:cNvPicPr>
            <a:picLocks noChangeAspect="1" noChangeArrowheads="1"/>
          </p:cNvPicPr>
          <p:nvPr/>
        </p:nvPicPr>
        <p:blipFill>
          <a:blip r:embed="rId3"/>
          <a:srcRect/>
          <a:stretch>
            <a:fillRect/>
          </a:stretch>
        </p:blipFill>
        <p:spPr bwMode="auto">
          <a:xfrm>
            <a:off x="1905000" y="1001713"/>
            <a:ext cx="3479800" cy="2447925"/>
          </a:xfrm>
          <a:prstGeom prst="rect">
            <a:avLst/>
          </a:prstGeom>
          <a:noFill/>
          <a:ln w="9525">
            <a:noFill/>
            <a:miter lim="800000"/>
            <a:headEnd/>
            <a:tailEnd/>
          </a:ln>
        </p:spPr>
      </p:pic>
      <p:pic>
        <p:nvPicPr>
          <p:cNvPr id="87048" name="Picture 4" descr="L1020165"/>
          <p:cNvPicPr>
            <a:picLocks noChangeAspect="1" noChangeArrowheads="1"/>
          </p:cNvPicPr>
          <p:nvPr/>
        </p:nvPicPr>
        <p:blipFill>
          <a:blip r:embed="rId4"/>
          <a:srcRect/>
          <a:stretch>
            <a:fillRect/>
          </a:stretch>
        </p:blipFill>
        <p:spPr bwMode="auto">
          <a:xfrm>
            <a:off x="1905000" y="3802063"/>
            <a:ext cx="3481388" cy="260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806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11"/>
          <p:cNvSpPr>
            <a:spLocks noChangeArrowheads="1"/>
          </p:cNvSpPr>
          <p:nvPr/>
        </p:nvSpPr>
        <p:spPr bwMode="auto">
          <a:xfrm>
            <a:off x="84348" y="996724"/>
            <a:ext cx="6817893" cy="535531"/>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marL="914400" indent="-914400" algn="ctr">
              <a:lnSpc>
                <a:spcPct val="90000"/>
              </a:lnSpc>
              <a:defRPr/>
            </a:pPr>
            <a:r>
              <a:rPr lang="zh-CN" altLang="en-US" sz="3200" b="1" dirty="0">
                <a:solidFill>
                  <a:schemeClr val="tx1">
                    <a:lumMod val="65000"/>
                    <a:lumOff val="35000"/>
                  </a:schemeClr>
                </a:solidFill>
                <a:latin typeface="+mn-ea"/>
                <a:ea typeface="+mn-ea"/>
                <a:sym typeface="MS PGothic" pitchFamily="34" charset="-128"/>
              </a:rPr>
              <a:t>吊装作业准备和检查</a:t>
            </a:r>
            <a:r>
              <a:rPr lang="en-US" altLang="zh-CN" sz="3200" b="1" dirty="0">
                <a:solidFill>
                  <a:schemeClr val="tx1">
                    <a:lumMod val="65000"/>
                    <a:lumOff val="35000"/>
                  </a:schemeClr>
                </a:solidFill>
                <a:latin typeface="+mn-ea"/>
                <a:ea typeface="+mn-ea"/>
                <a:sym typeface="MS PGothic" pitchFamily="34" charset="-128"/>
              </a:rPr>
              <a:t>——</a:t>
            </a:r>
            <a:r>
              <a:rPr lang="zh-CN" altLang="en-US" sz="3200" b="1" dirty="0">
                <a:solidFill>
                  <a:srgbClr val="FF0000"/>
                </a:solidFill>
                <a:latin typeface="+mn-ea"/>
                <a:ea typeface="+mn-ea"/>
                <a:sym typeface="MS PGothic" pitchFamily="34" charset="-128"/>
              </a:rPr>
              <a:t>主、副吊钩</a:t>
            </a:r>
            <a:endParaRPr lang="en-US" altLang="zh-CN" sz="3200" b="1" dirty="0">
              <a:solidFill>
                <a:srgbClr val="FF0000"/>
              </a:solidFill>
              <a:latin typeface="+mn-ea"/>
              <a:ea typeface="+mn-ea"/>
              <a:sym typeface="MS PGothic" pitchFamily="34" charset="-128"/>
            </a:endParaRPr>
          </a:p>
        </p:txBody>
      </p:sp>
      <p:pic>
        <p:nvPicPr>
          <p:cNvPr id="88072" name="Picture 3" descr="L1020093"/>
          <p:cNvPicPr>
            <a:picLocks noChangeAspect="1" noChangeArrowheads="1"/>
          </p:cNvPicPr>
          <p:nvPr/>
        </p:nvPicPr>
        <p:blipFill>
          <a:blip r:embed="rId3"/>
          <a:srcRect/>
          <a:stretch>
            <a:fillRect/>
          </a:stretch>
        </p:blipFill>
        <p:spPr bwMode="auto">
          <a:xfrm>
            <a:off x="1612900" y="1801813"/>
            <a:ext cx="4330700" cy="3538537"/>
          </a:xfrm>
          <a:prstGeom prst="rect">
            <a:avLst/>
          </a:prstGeom>
          <a:noFill/>
          <a:ln w="9525">
            <a:solidFill>
              <a:srgbClr val="0000FF"/>
            </a:solidFill>
            <a:miter lim="800000"/>
            <a:headEnd/>
            <a:tailEnd/>
          </a:ln>
        </p:spPr>
      </p:pic>
      <p:pic>
        <p:nvPicPr>
          <p:cNvPr id="88073" name="Picture 4" descr="L1020023"/>
          <p:cNvPicPr>
            <a:picLocks noChangeAspect="1" noChangeArrowheads="1"/>
          </p:cNvPicPr>
          <p:nvPr/>
        </p:nvPicPr>
        <p:blipFill>
          <a:blip r:embed="rId4"/>
          <a:srcRect/>
          <a:stretch>
            <a:fillRect/>
          </a:stretch>
        </p:blipFill>
        <p:spPr bwMode="auto">
          <a:xfrm>
            <a:off x="5924550" y="1801813"/>
            <a:ext cx="3886200" cy="3532187"/>
          </a:xfrm>
          <a:prstGeom prst="rect">
            <a:avLst/>
          </a:prstGeom>
          <a:noFill/>
          <a:ln w="9525">
            <a:solidFill>
              <a:srgbClr val="3366FF"/>
            </a:solidFill>
            <a:miter lim="800000"/>
            <a:headEnd/>
            <a:tailEnd/>
          </a:ln>
        </p:spPr>
      </p:pic>
      <p:sp>
        <p:nvSpPr>
          <p:cNvPr id="88074" name="AutoShape 5"/>
          <p:cNvSpPr>
            <a:spLocks noChangeArrowheads="1"/>
          </p:cNvSpPr>
          <p:nvPr/>
        </p:nvSpPr>
        <p:spPr bwMode="auto">
          <a:xfrm>
            <a:off x="6523038" y="4516438"/>
            <a:ext cx="1409700" cy="1427162"/>
          </a:xfrm>
          <a:prstGeom prst="wedgeEllipseCallout">
            <a:avLst>
              <a:gd name="adj1" fmla="val -43750"/>
              <a:gd name="adj2" fmla="val 70000"/>
            </a:avLst>
          </a:prstGeom>
          <a:solidFill>
            <a:schemeClr val="bg1">
              <a:alpha val="50195"/>
            </a:schemeClr>
          </a:solidFill>
          <a:ln w="9525" algn="ctr">
            <a:noFill/>
            <a:miter lim="800000"/>
          </a:ln>
        </p:spPr>
        <p:txBody>
          <a:bodyPr/>
          <a:lstStyle/>
          <a:p>
            <a:pPr indent="633730" algn="ctr">
              <a:lnSpc>
                <a:spcPct val="130000"/>
              </a:lnSpc>
              <a:spcBef>
                <a:spcPct val="60000"/>
              </a:spcBef>
            </a:pPr>
            <a:endParaRPr lang="zh-CN" altLang="en-US" sz="2400">
              <a:solidFill>
                <a:srgbClr val="0099CC"/>
              </a:solidFill>
            </a:endParaRPr>
          </a:p>
        </p:txBody>
      </p:sp>
      <p:sp>
        <p:nvSpPr>
          <p:cNvPr id="88075" name="AutoShape 6"/>
          <p:cNvSpPr>
            <a:spLocks noChangeArrowheads="1"/>
          </p:cNvSpPr>
          <p:nvPr/>
        </p:nvSpPr>
        <p:spPr bwMode="auto">
          <a:xfrm>
            <a:off x="6324600" y="5538788"/>
            <a:ext cx="1766888" cy="895350"/>
          </a:xfrm>
          <a:prstGeom prst="wedgeEllipseCallout">
            <a:avLst>
              <a:gd name="adj1" fmla="val 36023"/>
              <a:gd name="adj2" fmla="val -165676"/>
            </a:avLst>
          </a:prstGeom>
          <a:solidFill>
            <a:srgbClr val="FFFF00">
              <a:alpha val="50195"/>
            </a:srgbClr>
          </a:solidFill>
          <a:ln w="9525" algn="ctr">
            <a:solidFill>
              <a:srgbClr val="66FFFF"/>
            </a:solidFill>
            <a:miter lim="800000"/>
          </a:ln>
        </p:spPr>
        <p:txBody>
          <a:bodyPr/>
          <a:lstStyle/>
          <a:p>
            <a:pPr algn="ctr">
              <a:lnSpc>
                <a:spcPct val="130000"/>
              </a:lnSpc>
              <a:spcBef>
                <a:spcPct val="60000"/>
              </a:spcBef>
            </a:pPr>
            <a:r>
              <a:rPr lang="zh-CN" altLang="en-US" sz="2400">
                <a:solidFill>
                  <a:schemeClr val="tx2"/>
                </a:solidFill>
                <a:latin typeface="方正姚体" pitchFamily="2" charset="-122"/>
                <a:ea typeface="方正姚体" pitchFamily="2" charset="-122"/>
              </a:rPr>
              <a:t>焊接</a:t>
            </a:r>
            <a:endParaRPr lang="zh-CN" altLang="en-US" sz="2400">
              <a:solidFill>
                <a:schemeClr val="tx2"/>
              </a:solidFill>
              <a:latin typeface="方正姚体" pitchFamily="2" charset="-122"/>
              <a:ea typeface="方正姚体" pitchFamily="2" charset="-122"/>
            </a:endParaRPr>
          </a:p>
        </p:txBody>
      </p:sp>
      <p:sp>
        <p:nvSpPr>
          <p:cNvPr id="88076" name="AutoShape 7"/>
          <p:cNvSpPr>
            <a:spLocks noChangeArrowheads="1"/>
          </p:cNvSpPr>
          <p:nvPr/>
        </p:nvSpPr>
        <p:spPr bwMode="auto">
          <a:xfrm>
            <a:off x="3205163" y="5572125"/>
            <a:ext cx="1658937" cy="835025"/>
          </a:xfrm>
          <a:prstGeom prst="wedgeEllipseCallout">
            <a:avLst>
              <a:gd name="adj1" fmla="val -22153"/>
              <a:gd name="adj2" fmla="val -209125"/>
            </a:avLst>
          </a:prstGeom>
          <a:solidFill>
            <a:srgbClr val="FFFF00">
              <a:alpha val="50195"/>
            </a:srgbClr>
          </a:solidFill>
          <a:ln w="9525" algn="ctr">
            <a:solidFill>
              <a:srgbClr val="66FFFF"/>
            </a:solidFill>
            <a:miter lim="800000"/>
          </a:ln>
        </p:spPr>
        <p:txBody>
          <a:bodyPr/>
          <a:lstStyle/>
          <a:p>
            <a:pPr algn="ctr">
              <a:lnSpc>
                <a:spcPct val="130000"/>
              </a:lnSpc>
              <a:spcBef>
                <a:spcPct val="60000"/>
              </a:spcBef>
            </a:pPr>
            <a:r>
              <a:rPr lang="zh-CN" altLang="en-US" sz="2400">
                <a:solidFill>
                  <a:schemeClr val="tx2"/>
                </a:solidFill>
                <a:latin typeface="方正姚体" pitchFamily="2" charset="-122"/>
                <a:ea typeface="方正姚体" pitchFamily="2" charset="-122"/>
              </a:rPr>
              <a:t>完好</a:t>
            </a:r>
            <a:endParaRPr lang="zh-CN" altLang="en-US" sz="2400">
              <a:solidFill>
                <a:schemeClr val="tx2"/>
              </a:solidFill>
              <a:latin typeface="方正姚体" pitchFamily="2" charset="-122"/>
              <a:ea typeface="方正姚体" pitchFamily="2" charset="-122"/>
            </a:endParaRPr>
          </a:p>
        </p:txBody>
      </p:sp>
      <p:sp>
        <p:nvSpPr>
          <p:cNvPr id="88077" name="AutoShape 8"/>
          <p:cNvSpPr>
            <a:spLocks noChangeArrowheads="1"/>
          </p:cNvSpPr>
          <p:nvPr/>
        </p:nvSpPr>
        <p:spPr bwMode="auto">
          <a:xfrm>
            <a:off x="8878888" y="5989638"/>
            <a:ext cx="88900" cy="387350"/>
          </a:xfrm>
          <a:prstGeom prst="wedgeEllipseCallout">
            <a:avLst>
              <a:gd name="adj1" fmla="val -844644"/>
              <a:gd name="adj2" fmla="val -502051"/>
            </a:avLst>
          </a:prstGeom>
          <a:solidFill>
            <a:schemeClr val="bg1">
              <a:alpha val="50195"/>
            </a:schemeClr>
          </a:solidFill>
          <a:ln w="9525" algn="ctr">
            <a:noFill/>
            <a:miter lim="800000"/>
          </a:ln>
        </p:spPr>
        <p:txBody>
          <a:bodyPr/>
          <a:lstStyle/>
          <a:p>
            <a:pPr indent="633730" algn="ctr">
              <a:lnSpc>
                <a:spcPct val="130000"/>
              </a:lnSpc>
              <a:spcBef>
                <a:spcPct val="60000"/>
              </a:spcBef>
            </a:pPr>
            <a:endParaRPr lang="zh-CN" altLang="en-US" sz="2400">
              <a:solidFill>
                <a:srgbClr val="0099CC"/>
              </a:solidFill>
            </a:endParaRPr>
          </a:p>
        </p:txBody>
      </p:sp>
      <p:sp>
        <p:nvSpPr>
          <p:cNvPr id="88078" name="AutoShape 9"/>
          <p:cNvSpPr>
            <a:spLocks noChangeArrowheads="1"/>
          </p:cNvSpPr>
          <p:nvPr/>
        </p:nvSpPr>
        <p:spPr bwMode="auto">
          <a:xfrm>
            <a:off x="8229600" y="5521325"/>
            <a:ext cx="1992313" cy="915988"/>
          </a:xfrm>
          <a:prstGeom prst="wedgeEllipseCallout">
            <a:avLst>
              <a:gd name="adj1" fmla="val -62366"/>
              <a:gd name="adj2" fmla="val -266602"/>
            </a:avLst>
          </a:prstGeom>
          <a:solidFill>
            <a:srgbClr val="FFFF00">
              <a:alpha val="50195"/>
            </a:srgbClr>
          </a:solidFill>
          <a:ln w="9525" algn="ctr">
            <a:solidFill>
              <a:srgbClr val="66FFFF"/>
            </a:solidFill>
            <a:miter lim="800000"/>
          </a:ln>
        </p:spPr>
        <p:txBody>
          <a:bodyPr/>
          <a:lstStyle/>
          <a:p>
            <a:pPr>
              <a:lnSpc>
                <a:spcPct val="130000"/>
              </a:lnSpc>
              <a:spcBef>
                <a:spcPct val="60000"/>
              </a:spcBef>
            </a:pPr>
            <a:r>
              <a:rPr lang="zh-CN" altLang="en-US" sz="2400">
                <a:solidFill>
                  <a:schemeClr val="tx2"/>
                </a:solidFill>
                <a:latin typeface="方正姚体" pitchFamily="2" charset="-122"/>
                <a:ea typeface="方正姚体" pitchFamily="2" charset="-122"/>
              </a:rPr>
              <a:t>缺少弹簧</a:t>
            </a:r>
            <a:endParaRPr lang="zh-CN" altLang="en-US" sz="2400">
              <a:solidFill>
                <a:schemeClr val="tx2"/>
              </a:solidFill>
              <a:latin typeface="方正姚体" pitchFamily="2" charset="-122"/>
              <a:ea typeface="方正姚体" pitchFamily="2" charset="-122"/>
            </a:endParaRPr>
          </a:p>
        </p:txBody>
      </p:sp>
      <p:sp>
        <p:nvSpPr>
          <p:cNvPr id="88079" name="Line 10"/>
          <p:cNvSpPr>
            <a:spLocks noChangeShapeType="1"/>
          </p:cNvSpPr>
          <p:nvPr/>
        </p:nvSpPr>
        <p:spPr bwMode="auto">
          <a:xfrm flipV="1">
            <a:off x="2698750" y="2725738"/>
            <a:ext cx="827088" cy="638175"/>
          </a:xfrm>
          <a:prstGeom prst="line">
            <a:avLst/>
          </a:prstGeom>
          <a:noFill/>
          <a:ln w="50800">
            <a:solidFill>
              <a:srgbClr val="FF0000"/>
            </a:solidFill>
            <a:round/>
            <a:headEnd type="triangle" w="med" len="med"/>
            <a:tailEnd type="triangle" w="med" len="med"/>
          </a:ln>
        </p:spPr>
        <p:txBody>
          <a:bodyPr anchor="ctr">
            <a:spAutoFit/>
          </a:bodyPr>
          <a:lstStyle/>
          <a:p>
            <a:endParaRPr lang="zh-CN" altLang="en-US"/>
          </a:p>
        </p:txBody>
      </p:sp>
      <p:sp>
        <p:nvSpPr>
          <p:cNvPr id="88080" name="Line 12"/>
          <p:cNvSpPr>
            <a:spLocks noChangeShapeType="1"/>
          </p:cNvSpPr>
          <p:nvPr/>
        </p:nvSpPr>
        <p:spPr bwMode="auto">
          <a:xfrm flipV="1">
            <a:off x="3830638" y="3784600"/>
            <a:ext cx="319087" cy="28575"/>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88081" name="Line 13"/>
          <p:cNvSpPr>
            <a:spLocks noChangeShapeType="1"/>
          </p:cNvSpPr>
          <p:nvPr/>
        </p:nvSpPr>
        <p:spPr bwMode="auto">
          <a:xfrm flipH="1">
            <a:off x="5238750" y="3683000"/>
            <a:ext cx="304800" cy="0"/>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88082" name="Line 14"/>
          <p:cNvSpPr>
            <a:spLocks noChangeShapeType="1"/>
          </p:cNvSpPr>
          <p:nvPr/>
        </p:nvSpPr>
        <p:spPr bwMode="auto">
          <a:xfrm flipV="1">
            <a:off x="2133600" y="2100263"/>
            <a:ext cx="508000" cy="30162"/>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88083" name="Line 15"/>
          <p:cNvSpPr>
            <a:spLocks noChangeShapeType="1"/>
          </p:cNvSpPr>
          <p:nvPr/>
        </p:nvSpPr>
        <p:spPr bwMode="auto">
          <a:xfrm flipH="1" flipV="1">
            <a:off x="4425950" y="2028825"/>
            <a:ext cx="450850" cy="14288"/>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88084" name="AutoShape 16"/>
          <p:cNvSpPr>
            <a:spLocks noChangeArrowheads="1"/>
          </p:cNvSpPr>
          <p:nvPr/>
        </p:nvSpPr>
        <p:spPr bwMode="auto">
          <a:xfrm>
            <a:off x="4989513" y="5570538"/>
            <a:ext cx="1166812" cy="835025"/>
          </a:xfrm>
          <a:prstGeom prst="wedgeEllipseCallout">
            <a:avLst>
              <a:gd name="adj1" fmla="val 172977"/>
              <a:gd name="adj2" fmla="val -191634"/>
            </a:avLst>
          </a:prstGeom>
          <a:solidFill>
            <a:srgbClr val="FFFF00">
              <a:alpha val="50195"/>
            </a:srgbClr>
          </a:solidFill>
          <a:ln w="9525" algn="ctr">
            <a:solidFill>
              <a:srgbClr val="66FFFF"/>
            </a:solidFill>
            <a:miter lim="800000"/>
          </a:ln>
        </p:spPr>
        <p:txBody>
          <a:bodyPr/>
          <a:lstStyle/>
          <a:p>
            <a:pPr algn="ctr">
              <a:lnSpc>
                <a:spcPct val="130000"/>
              </a:lnSpc>
              <a:spcBef>
                <a:spcPct val="60000"/>
              </a:spcBef>
            </a:pPr>
            <a:r>
              <a:rPr lang="en-US" altLang="zh-CN" sz="2400">
                <a:solidFill>
                  <a:schemeClr val="tx2"/>
                </a:solidFill>
                <a:latin typeface="方正姚体" pitchFamily="2" charset="-122"/>
                <a:ea typeface="方正姚体" pitchFamily="2" charset="-122"/>
              </a:rPr>
              <a:t>10%</a:t>
            </a:r>
            <a:endParaRPr lang="en-US" altLang="zh-CN" sz="2400">
              <a:solidFill>
                <a:schemeClr val="tx2"/>
              </a:solidFill>
              <a:latin typeface="方正姚体" pitchFamily="2" charset="-122"/>
              <a:ea typeface="方正姚体" pitchFamily="2" charset="-122"/>
            </a:endParaRPr>
          </a:p>
        </p:txBody>
      </p:sp>
      <p:sp>
        <p:nvSpPr>
          <p:cNvPr id="88085" name="Line 17"/>
          <p:cNvSpPr>
            <a:spLocks noChangeShapeType="1"/>
          </p:cNvSpPr>
          <p:nvPr/>
        </p:nvSpPr>
        <p:spPr bwMode="auto">
          <a:xfrm>
            <a:off x="3686175" y="3929063"/>
            <a:ext cx="0" cy="334962"/>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88086" name="Line 18"/>
          <p:cNvSpPr>
            <a:spLocks noChangeShapeType="1"/>
          </p:cNvSpPr>
          <p:nvPr/>
        </p:nvSpPr>
        <p:spPr bwMode="auto">
          <a:xfrm flipV="1">
            <a:off x="3657600" y="5060950"/>
            <a:ext cx="0" cy="233363"/>
          </a:xfrm>
          <a:prstGeom prst="line">
            <a:avLst/>
          </a:prstGeom>
          <a:noFill/>
          <a:ln w="50800">
            <a:solidFill>
              <a:srgbClr val="FF0000"/>
            </a:solidFill>
            <a:round/>
            <a:tailEnd type="triangle" w="med" len="med"/>
          </a:ln>
        </p:spPr>
        <p:txBody>
          <a:bodyPr anchor="ctr">
            <a:spAutoFit/>
          </a:bodyPr>
          <a:lstStyle/>
          <a:p>
            <a:endParaRPr lang="zh-CN"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8909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3"/>
          <p:cNvSpPr txBox="1">
            <a:spLocks noChangeArrowheads="1"/>
          </p:cNvSpPr>
          <p:nvPr/>
        </p:nvSpPr>
        <p:spPr>
          <a:xfrm>
            <a:off x="874713" y="1035050"/>
            <a:ext cx="8591550" cy="201453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a:buClr>
                <a:srgbClr val="C00000"/>
              </a:buClr>
              <a:buSzPct val="100000"/>
              <a:defRPr/>
            </a:pPr>
            <a:r>
              <a:rPr lang="zh-CN" altLang="en-US" smtClean="0">
                <a:latin typeface="方正小标宋简体" pitchFamily="1" charset="-122"/>
                <a:ea typeface="方正小标宋简体" pitchFamily="1" charset="-122"/>
              </a:rPr>
              <a:t>防脱保险灵活有效；</a:t>
            </a:r>
            <a:endParaRPr lang="zh-CN" altLang="en-US" smtClean="0">
              <a:latin typeface="方正小标宋简体" pitchFamily="1" charset="-122"/>
              <a:ea typeface="方正小标宋简体" pitchFamily="1" charset="-122"/>
            </a:endParaRPr>
          </a:p>
          <a:p>
            <a:pPr>
              <a:buClr>
                <a:srgbClr val="C00000"/>
              </a:buClr>
              <a:buSzPct val="100000"/>
              <a:defRPr/>
            </a:pPr>
            <a:r>
              <a:rPr lang="zh-CN" altLang="en-US" smtClean="0">
                <a:latin typeface="方正小标宋简体" pitchFamily="1" charset="-122"/>
                <a:ea typeface="方正小标宋简体" pitchFamily="1" charset="-122"/>
              </a:rPr>
              <a:t>三个危险断面不得产生塑性变形；</a:t>
            </a:r>
            <a:endParaRPr lang="zh-CN" altLang="en-US" smtClean="0">
              <a:latin typeface="方正小标宋简体" pitchFamily="1" charset="-122"/>
              <a:ea typeface="方正小标宋简体" pitchFamily="1" charset="-122"/>
            </a:endParaRPr>
          </a:p>
          <a:p>
            <a:pPr>
              <a:buClr>
                <a:srgbClr val="C00000"/>
              </a:buClr>
              <a:buSzPct val="100000"/>
              <a:defRPr/>
            </a:pPr>
            <a:r>
              <a:rPr lang="zh-CN" altLang="en-US" smtClean="0">
                <a:latin typeface="方正小标宋简体" pitchFamily="1" charset="-122"/>
                <a:ea typeface="方正小标宋简体" pitchFamily="1" charset="-122"/>
              </a:rPr>
              <a:t>危险断面磨损不得超过</a:t>
            </a:r>
            <a:r>
              <a:rPr lang="en-US" altLang="zh-CN" smtClean="0">
                <a:latin typeface="方正小标宋简体" pitchFamily="1" charset="-122"/>
                <a:ea typeface="方正小标宋简体" pitchFamily="1" charset="-122"/>
              </a:rPr>
              <a:t>10%</a:t>
            </a:r>
            <a:r>
              <a:rPr lang="zh-CN" altLang="en-US" smtClean="0">
                <a:latin typeface="方正小标宋简体" pitchFamily="1" charset="-122"/>
                <a:ea typeface="方正小标宋简体" pitchFamily="1" charset="-122"/>
              </a:rPr>
              <a:t>；</a:t>
            </a:r>
            <a:endParaRPr lang="zh-CN" altLang="en-US" smtClean="0">
              <a:latin typeface="方正小标宋简体" pitchFamily="1" charset="-122"/>
              <a:ea typeface="方正小标宋简体" pitchFamily="1" charset="-122"/>
            </a:endParaRPr>
          </a:p>
          <a:p>
            <a:pPr>
              <a:buClr>
                <a:srgbClr val="C00000"/>
              </a:buClr>
              <a:buSzPct val="100000"/>
              <a:defRPr/>
            </a:pPr>
            <a:r>
              <a:rPr lang="zh-CN" altLang="en-US" smtClean="0">
                <a:latin typeface="方正小标宋简体" pitchFamily="1" charset="-122"/>
                <a:ea typeface="方正小标宋简体" pitchFamily="1" charset="-122"/>
              </a:rPr>
              <a:t>表面不得存在裂纹，不得焊接</a:t>
            </a:r>
            <a:r>
              <a:rPr lang="zh-CN" altLang="en-US" smtClean="0">
                <a:latin typeface="+mn-ea"/>
              </a:rPr>
              <a:t>。</a:t>
            </a:r>
            <a:endParaRPr lang="zh-CN" altLang="en-US" smtClean="0">
              <a:latin typeface="+mn-ea"/>
            </a:endParaRPr>
          </a:p>
          <a:p>
            <a:pPr>
              <a:buClr>
                <a:srgbClr val="0B1893"/>
              </a:buClr>
              <a:buSzPct val="110000"/>
              <a:buFont typeface="Wingdings" charset="2"/>
              <a:buChar char="l"/>
              <a:defRPr/>
            </a:pPr>
            <a:endParaRPr lang="zh-CN" altLang="en-US" dirty="0" smtClean="0">
              <a:solidFill>
                <a:srgbClr val="178AB3"/>
              </a:solidFill>
            </a:endParaRPr>
          </a:p>
        </p:txBody>
      </p:sp>
      <p:pic>
        <p:nvPicPr>
          <p:cNvPr id="89094" name="Picture 4" descr="65"/>
          <p:cNvPicPr>
            <a:picLocks noChangeAspect="1" noChangeArrowheads="1"/>
          </p:cNvPicPr>
          <p:nvPr/>
        </p:nvPicPr>
        <p:blipFill>
          <a:blip r:embed="rId3"/>
          <a:srcRect/>
          <a:stretch>
            <a:fillRect/>
          </a:stretch>
        </p:blipFill>
        <p:spPr bwMode="auto">
          <a:xfrm>
            <a:off x="5056188" y="3194050"/>
            <a:ext cx="4429125" cy="3203575"/>
          </a:xfrm>
          <a:prstGeom prst="rect">
            <a:avLst/>
          </a:prstGeom>
          <a:noFill/>
          <a:ln w="9525">
            <a:noFill/>
            <a:miter lim="800000"/>
            <a:headEnd/>
            <a:tailEnd/>
          </a:ln>
        </p:spPr>
      </p:pic>
      <p:sp>
        <p:nvSpPr>
          <p:cNvPr id="89095" name="AutoShape 5"/>
          <p:cNvSpPr>
            <a:spLocks noChangeArrowheads="1"/>
          </p:cNvSpPr>
          <p:nvPr/>
        </p:nvSpPr>
        <p:spPr bwMode="auto">
          <a:xfrm>
            <a:off x="6829425" y="1262063"/>
            <a:ext cx="2924175" cy="1012825"/>
          </a:xfrm>
          <a:prstGeom prst="wedgeEllipseCallout">
            <a:avLst>
              <a:gd name="adj1" fmla="val 3718"/>
              <a:gd name="adj2" fmla="val 262773"/>
            </a:avLst>
          </a:prstGeom>
          <a:solidFill>
            <a:srgbClr val="FFFF00">
              <a:alpha val="59999"/>
            </a:srgbClr>
          </a:solidFill>
          <a:ln w="9525" algn="ctr">
            <a:solidFill>
              <a:srgbClr val="FF0000"/>
            </a:solidFill>
            <a:miter lim="800000"/>
          </a:ln>
        </p:spPr>
        <p:txBody>
          <a:bodyPr/>
          <a:lstStyle/>
          <a:p>
            <a:pPr algn="ctr"/>
            <a:r>
              <a:rPr lang="zh-CN" altLang="en-US" sz="2400">
                <a:solidFill>
                  <a:srgbClr val="ED171F"/>
                </a:solidFill>
                <a:ea typeface="华文中宋" pitchFamily="2" charset="-122"/>
              </a:rPr>
              <a:t>吊钩防脱装置哪里去了</a:t>
            </a:r>
            <a:r>
              <a:rPr lang="en-US" altLang="zh-CN" sz="2400">
                <a:solidFill>
                  <a:srgbClr val="ED171F"/>
                </a:solidFill>
                <a:ea typeface="华文中宋" pitchFamily="2" charset="-122"/>
              </a:rPr>
              <a:t>?</a:t>
            </a:r>
            <a:endParaRPr lang="en-US" altLang="zh-CN" sz="2400">
              <a:solidFill>
                <a:srgbClr val="ED171F"/>
              </a:solidFill>
              <a:ea typeface="华文中宋" pitchFamily="2" charset="-122"/>
            </a:endParaRPr>
          </a:p>
        </p:txBody>
      </p:sp>
      <p:pic>
        <p:nvPicPr>
          <p:cNvPr id="89096" name="Picture 6" descr="IMG_2734"/>
          <p:cNvPicPr>
            <a:picLocks noChangeAspect="1" noChangeArrowheads="1"/>
          </p:cNvPicPr>
          <p:nvPr/>
        </p:nvPicPr>
        <p:blipFill>
          <a:blip r:embed="rId4"/>
          <a:srcRect/>
          <a:stretch>
            <a:fillRect/>
          </a:stretch>
        </p:blipFill>
        <p:spPr bwMode="auto">
          <a:xfrm>
            <a:off x="841375" y="3195638"/>
            <a:ext cx="4859338" cy="3203575"/>
          </a:xfrm>
          <a:prstGeom prst="rect">
            <a:avLst/>
          </a:prstGeom>
          <a:noFill/>
          <a:ln w="9525">
            <a:noFill/>
            <a:miter lim="800000"/>
            <a:headEnd/>
            <a:tailEnd/>
          </a:ln>
        </p:spPr>
      </p:pic>
      <p:sp>
        <p:nvSpPr>
          <p:cNvPr id="89097" name="AutoShape 7"/>
          <p:cNvSpPr>
            <a:spLocks noChangeArrowheads="1"/>
          </p:cNvSpPr>
          <p:nvPr/>
        </p:nvSpPr>
        <p:spPr bwMode="auto">
          <a:xfrm>
            <a:off x="5613400" y="5402263"/>
            <a:ext cx="1944688" cy="609600"/>
          </a:xfrm>
          <a:prstGeom prst="wedgeEllipseCallout">
            <a:avLst>
              <a:gd name="adj1" fmla="val -138454"/>
              <a:gd name="adj2" fmla="val -43213"/>
            </a:avLst>
          </a:prstGeom>
          <a:solidFill>
            <a:schemeClr val="bg1">
              <a:alpha val="0"/>
            </a:schemeClr>
          </a:solidFill>
          <a:ln w="50800" algn="ctr">
            <a:solidFill>
              <a:srgbClr val="FF0000"/>
            </a:solidFill>
            <a:miter lim="800000"/>
          </a:ln>
        </p:spPr>
        <p:txBody>
          <a:bodyPr anchor="ctr"/>
          <a:lstStyle/>
          <a:p>
            <a:pPr algn="ctr">
              <a:lnSpc>
                <a:spcPct val="130000"/>
              </a:lnSpc>
              <a:spcBef>
                <a:spcPct val="60000"/>
              </a:spcBef>
            </a:pPr>
            <a:r>
              <a:rPr lang="zh-CN" altLang="en-US" sz="2000">
                <a:solidFill>
                  <a:schemeClr val="tx2"/>
                </a:solidFill>
                <a:latin typeface="方正姚体" pitchFamily="2" charset="-122"/>
                <a:ea typeface="方正姚体" pitchFamily="2" charset="-122"/>
              </a:rPr>
              <a:t>磨损严重</a:t>
            </a:r>
            <a:endParaRPr lang="zh-CN" altLang="en-US" sz="2000">
              <a:solidFill>
                <a:schemeClr val="tx2"/>
              </a:solidFill>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9011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txBox="1">
            <a:spLocks noChangeArrowheads="1"/>
          </p:cNvSpPr>
          <p:nvPr/>
        </p:nvSpPr>
        <p:spPr>
          <a:xfrm>
            <a:off x="263525" y="990600"/>
            <a:ext cx="7672387" cy="620713"/>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defPPr>
              <a:defRPr lang="zh-CN"/>
            </a:defPPr>
            <a:lvl1pPr marL="914400" indent="-914400" algn="ctr">
              <a:lnSpc>
                <a:spcPct val="90000"/>
              </a:lnSpc>
              <a:defRPr sz="3200" b="1">
                <a:solidFill>
                  <a:schemeClr val="tx1">
                    <a:lumMod val="65000"/>
                    <a:lumOff val="35000"/>
                  </a:schemeClr>
                </a:solidFill>
                <a:latin typeface="+mn-ea"/>
                <a:ea typeface="+mn-ea"/>
              </a:defRPr>
            </a:lvl1pPr>
          </a:lstStyle>
          <a:p>
            <a:pPr>
              <a:defRPr/>
            </a:pPr>
            <a:r>
              <a:rPr lang="zh-CN" altLang="en-US" dirty="0"/>
              <a:t>吊装作业准备和检查</a:t>
            </a:r>
            <a:r>
              <a:rPr lang="en-US" altLang="zh-CN" dirty="0"/>
              <a:t>——</a:t>
            </a:r>
            <a:r>
              <a:rPr lang="zh-CN" altLang="en-US" dirty="0">
                <a:solidFill>
                  <a:srgbClr val="FF0000"/>
                </a:solidFill>
              </a:rPr>
              <a:t>起重机安全检查</a:t>
            </a:r>
            <a:endParaRPr lang="zh-CN" altLang="en-US" dirty="0">
              <a:solidFill>
                <a:srgbClr val="FF0000"/>
              </a:solidFill>
            </a:endParaRPr>
          </a:p>
        </p:txBody>
      </p:sp>
      <p:pic>
        <p:nvPicPr>
          <p:cNvPr id="90120" name="Picture 4" descr="L1020204"/>
          <p:cNvPicPr>
            <a:picLocks noChangeAspect="1" noChangeArrowheads="1"/>
          </p:cNvPicPr>
          <p:nvPr/>
        </p:nvPicPr>
        <p:blipFill>
          <a:blip r:embed="rId3"/>
          <a:srcRect/>
          <a:stretch>
            <a:fillRect/>
          </a:stretch>
        </p:blipFill>
        <p:spPr bwMode="auto">
          <a:xfrm>
            <a:off x="7207250" y="1717675"/>
            <a:ext cx="4473575" cy="3376613"/>
          </a:xfrm>
          <a:prstGeom prst="rect">
            <a:avLst/>
          </a:prstGeom>
          <a:noFill/>
          <a:ln w="9525">
            <a:noFill/>
            <a:miter lim="800000"/>
            <a:headEnd/>
            <a:tailEnd/>
          </a:ln>
        </p:spPr>
      </p:pic>
      <p:pic>
        <p:nvPicPr>
          <p:cNvPr id="90121" name="Picture 5" descr="L1010819"/>
          <p:cNvPicPr>
            <a:picLocks noChangeAspect="1" noChangeArrowheads="1"/>
          </p:cNvPicPr>
          <p:nvPr/>
        </p:nvPicPr>
        <p:blipFill>
          <a:blip r:embed="rId4"/>
          <a:srcRect/>
          <a:stretch>
            <a:fillRect/>
          </a:stretch>
        </p:blipFill>
        <p:spPr bwMode="auto">
          <a:xfrm>
            <a:off x="4881563" y="3806825"/>
            <a:ext cx="3762375" cy="2679700"/>
          </a:xfrm>
          <a:prstGeom prst="rect">
            <a:avLst/>
          </a:prstGeom>
          <a:noFill/>
          <a:ln w="9525">
            <a:noFill/>
            <a:miter lim="800000"/>
            <a:headEnd/>
            <a:tailEnd/>
          </a:ln>
        </p:spPr>
      </p:pic>
      <p:sp>
        <p:nvSpPr>
          <p:cNvPr id="90122" name="AutoShape 6"/>
          <p:cNvSpPr>
            <a:spLocks noChangeArrowheads="1"/>
          </p:cNvSpPr>
          <p:nvPr/>
        </p:nvSpPr>
        <p:spPr bwMode="auto">
          <a:xfrm>
            <a:off x="4235450" y="5094288"/>
            <a:ext cx="1281113" cy="712787"/>
          </a:xfrm>
          <a:prstGeom prst="wedgeEllipseCallout">
            <a:avLst>
              <a:gd name="adj1" fmla="val 165412"/>
              <a:gd name="adj2" fmla="val 1463"/>
            </a:avLst>
          </a:prstGeom>
          <a:solidFill>
            <a:srgbClr val="FFFF00">
              <a:alpha val="50195"/>
            </a:srgbClr>
          </a:solidFill>
          <a:ln w="9525">
            <a:solidFill>
              <a:srgbClr val="FF0000"/>
            </a:solidFill>
            <a:miter lim="800000"/>
          </a:ln>
        </p:spPr>
        <p:txBody>
          <a:bodyPr/>
          <a:lstStyle/>
          <a:p>
            <a:pPr algn="ctr">
              <a:lnSpc>
                <a:spcPct val="130000"/>
              </a:lnSpc>
              <a:spcBef>
                <a:spcPct val="60000"/>
              </a:spcBef>
            </a:pPr>
            <a:r>
              <a:rPr lang="zh-CN" altLang="en-US" sz="2400">
                <a:solidFill>
                  <a:schemeClr val="hlink"/>
                </a:solidFill>
                <a:latin typeface="方正姚体" pitchFamily="2" charset="-122"/>
                <a:ea typeface="方正姚体" pitchFamily="2" charset="-122"/>
              </a:rPr>
              <a:t>错误</a:t>
            </a:r>
            <a:endParaRPr lang="zh-CN" altLang="en-US" sz="2400">
              <a:solidFill>
                <a:schemeClr val="hlink"/>
              </a:solidFill>
              <a:latin typeface="方正姚体" pitchFamily="2" charset="-122"/>
              <a:ea typeface="方正姚体" pitchFamily="2" charset="-122"/>
            </a:endParaRPr>
          </a:p>
        </p:txBody>
      </p:sp>
      <p:sp>
        <p:nvSpPr>
          <p:cNvPr id="90123" name="AutoShape 7"/>
          <p:cNvSpPr>
            <a:spLocks noChangeArrowheads="1"/>
          </p:cNvSpPr>
          <p:nvPr/>
        </p:nvSpPr>
        <p:spPr bwMode="auto">
          <a:xfrm>
            <a:off x="9632950" y="5591175"/>
            <a:ext cx="1423988" cy="847725"/>
          </a:xfrm>
          <a:prstGeom prst="wedgeEllipseCallout">
            <a:avLst>
              <a:gd name="adj1" fmla="val -73921"/>
              <a:gd name="adj2" fmla="val -288556"/>
            </a:avLst>
          </a:prstGeom>
          <a:solidFill>
            <a:srgbClr val="FFFF00">
              <a:alpha val="50195"/>
            </a:srgbClr>
          </a:solidFill>
          <a:ln w="9525">
            <a:solidFill>
              <a:srgbClr val="FF0000"/>
            </a:solidFill>
            <a:miter lim="800000"/>
          </a:ln>
        </p:spPr>
        <p:txBody>
          <a:bodyPr/>
          <a:lstStyle/>
          <a:p>
            <a:pPr algn="ctr">
              <a:lnSpc>
                <a:spcPct val="130000"/>
              </a:lnSpc>
              <a:spcBef>
                <a:spcPct val="60000"/>
              </a:spcBef>
            </a:pPr>
            <a:r>
              <a:rPr lang="zh-CN" altLang="en-US" sz="2400">
                <a:solidFill>
                  <a:schemeClr val="hlink"/>
                </a:solidFill>
                <a:latin typeface="方正姚体" pitchFamily="2" charset="-122"/>
                <a:ea typeface="方正姚体" pitchFamily="2" charset="-122"/>
              </a:rPr>
              <a:t>正确</a:t>
            </a:r>
            <a:endParaRPr lang="zh-CN" altLang="en-US" sz="2400">
              <a:solidFill>
                <a:schemeClr val="hlink"/>
              </a:solidFill>
              <a:latin typeface="方正姚体" pitchFamily="2" charset="-122"/>
              <a:ea typeface="方正姚体" pitchFamily="2" charset="-122"/>
            </a:endParaRPr>
          </a:p>
        </p:txBody>
      </p:sp>
      <p:sp>
        <p:nvSpPr>
          <p:cNvPr id="90124" name="Rectangle 3"/>
          <p:cNvSpPr txBox="1">
            <a:spLocks noChangeArrowheads="1"/>
          </p:cNvSpPr>
          <p:nvPr/>
        </p:nvSpPr>
        <p:spPr bwMode="auto">
          <a:xfrm>
            <a:off x="0" y="2009775"/>
            <a:ext cx="4098925" cy="3136900"/>
          </a:xfrm>
          <a:prstGeom prst="rect">
            <a:avLst/>
          </a:prstGeom>
          <a:noFill/>
          <a:ln w="9525">
            <a:noFill/>
            <a:miter lim="800000"/>
          </a:ln>
        </p:spPr>
        <p:txBody>
          <a:bodyPr/>
          <a:lstStyle/>
          <a:p>
            <a:pPr marL="363855" indent="-363855">
              <a:lnSpc>
                <a:spcPct val="90000"/>
              </a:lnSpc>
              <a:spcBef>
                <a:spcPct val="10000"/>
              </a:spcBef>
              <a:buClr>
                <a:schemeClr val="hlink"/>
              </a:buClr>
              <a:buSzPct val="110000"/>
              <a:buFont typeface="Arial" charset="0"/>
              <a:buChar char="•"/>
            </a:pPr>
            <a:r>
              <a:rPr lang="zh-CN" altLang="en-US" sz="2800" b="1">
                <a:latin typeface="方正小标宋简体" pitchFamily="1" charset="-122"/>
                <a:ea typeface="方正小标宋简体" pitchFamily="1" charset="-122"/>
                <a:sym typeface="Arial" charset="0"/>
              </a:rPr>
              <a:t>钢丝绳固定</a:t>
            </a:r>
            <a:r>
              <a:rPr lang="zh-CN" altLang="en-US" sz="2800">
                <a:latin typeface="方正小标宋简体" pitchFamily="1" charset="-122"/>
                <a:ea typeface="方正小标宋简体" pitchFamily="1" charset="-122"/>
                <a:sym typeface="Arial" charset="0"/>
              </a:rPr>
              <a:t>：压板法和楔子法。压板固定时，压板不少于</a:t>
            </a:r>
            <a:r>
              <a:rPr lang="en-US" altLang="zh-CN" sz="2800">
                <a:latin typeface="方正小标宋简体" pitchFamily="1" charset="-122"/>
                <a:ea typeface="方正小标宋简体" pitchFamily="1" charset="-122"/>
                <a:sym typeface="Arial" charset="0"/>
              </a:rPr>
              <a:t>2</a:t>
            </a:r>
            <a:r>
              <a:rPr lang="zh-CN" altLang="en-US" sz="2800">
                <a:latin typeface="方正小标宋简体" pitchFamily="1" charset="-122"/>
                <a:ea typeface="方正小标宋简体" pitchFamily="1" charset="-122"/>
                <a:sym typeface="Arial" charset="0"/>
              </a:rPr>
              <a:t>个；</a:t>
            </a:r>
            <a:endParaRPr lang="zh-CN" altLang="en-US" sz="2800">
              <a:latin typeface="方正小标宋简体" pitchFamily="1" charset="-122"/>
              <a:ea typeface="方正小标宋简体" pitchFamily="1" charset="-122"/>
              <a:sym typeface="Arial" charset="0"/>
            </a:endParaRPr>
          </a:p>
          <a:p>
            <a:pPr marL="363855" indent="-363855">
              <a:lnSpc>
                <a:spcPct val="90000"/>
              </a:lnSpc>
              <a:spcBef>
                <a:spcPct val="10000"/>
              </a:spcBef>
              <a:buClr>
                <a:schemeClr val="hlink"/>
              </a:buClr>
              <a:buSzPct val="110000"/>
              <a:buFont typeface="Arial" charset="0"/>
              <a:buChar char="•"/>
            </a:pPr>
            <a:r>
              <a:rPr lang="zh-CN" altLang="en-US" sz="2800">
                <a:latin typeface="方正小标宋简体" pitchFamily="1" charset="-122"/>
                <a:ea typeface="方正小标宋简体" pitchFamily="1" charset="-122"/>
                <a:sym typeface="Arial" charset="0"/>
              </a:rPr>
              <a:t>绳卡连接距离为</a:t>
            </a:r>
            <a:r>
              <a:rPr lang="zh-CN" altLang="en-US" sz="2800">
                <a:solidFill>
                  <a:srgbClr val="FF0000"/>
                </a:solidFill>
                <a:latin typeface="方正小标宋简体" pitchFamily="1" charset="-122"/>
                <a:ea typeface="方正小标宋简体" pitchFamily="1" charset="-122"/>
                <a:sym typeface="Arial" charset="0"/>
              </a:rPr>
              <a:t>绳径的</a:t>
            </a:r>
            <a:r>
              <a:rPr lang="en-US" altLang="zh-CN" sz="2800">
                <a:solidFill>
                  <a:srgbClr val="FF0000"/>
                </a:solidFill>
                <a:latin typeface="方正小标宋简体" pitchFamily="1" charset="-122"/>
                <a:ea typeface="方正小标宋简体" pitchFamily="1" charset="-122"/>
                <a:sym typeface="Arial" charset="0"/>
              </a:rPr>
              <a:t>6</a:t>
            </a:r>
            <a:r>
              <a:rPr lang="zh-CN" altLang="en-US" sz="2800">
                <a:solidFill>
                  <a:srgbClr val="FF0000"/>
                </a:solidFill>
                <a:latin typeface="方正小标宋简体" pitchFamily="1" charset="-122"/>
                <a:ea typeface="方正小标宋简体" pitchFamily="1" charset="-122"/>
                <a:sym typeface="Arial" charset="0"/>
              </a:rPr>
              <a:t>倍；</a:t>
            </a:r>
            <a:endParaRPr lang="zh-CN" altLang="en-US" sz="2800">
              <a:solidFill>
                <a:srgbClr val="FF0000"/>
              </a:solidFill>
              <a:latin typeface="方正小标宋简体" pitchFamily="1" charset="-122"/>
              <a:ea typeface="方正小标宋简体" pitchFamily="1" charset="-122"/>
              <a:sym typeface="Arial" charset="0"/>
            </a:endParaRPr>
          </a:p>
          <a:p>
            <a:pPr marL="363855" indent="-363855">
              <a:lnSpc>
                <a:spcPct val="90000"/>
              </a:lnSpc>
              <a:spcBef>
                <a:spcPct val="10000"/>
              </a:spcBef>
              <a:buClr>
                <a:schemeClr val="hlink"/>
              </a:buClr>
              <a:buSzPct val="110000"/>
              <a:buFont typeface="Arial" charset="0"/>
              <a:buChar char="•"/>
            </a:pPr>
            <a:r>
              <a:rPr lang="zh-CN" altLang="en-US" sz="2800">
                <a:latin typeface="方正小标宋简体" pitchFamily="1" charset="-122"/>
                <a:ea typeface="方正小标宋简体" pitchFamily="1" charset="-122"/>
                <a:sym typeface="Arial" charset="0"/>
              </a:rPr>
              <a:t>卡板压在主绳上；</a:t>
            </a:r>
            <a:endParaRPr lang="zh-CN" altLang="en-US" sz="2800">
              <a:latin typeface="方正小标宋简体" pitchFamily="1" charset="-122"/>
              <a:ea typeface="方正小标宋简体" pitchFamily="1" charset="-122"/>
              <a:sym typeface="Arial" charset="0"/>
            </a:endParaRPr>
          </a:p>
          <a:p>
            <a:pPr marL="363855" indent="-363855">
              <a:lnSpc>
                <a:spcPct val="90000"/>
              </a:lnSpc>
              <a:spcBef>
                <a:spcPct val="10000"/>
              </a:spcBef>
              <a:buClr>
                <a:schemeClr val="hlink"/>
              </a:buClr>
              <a:buSzPct val="110000"/>
              <a:buFont typeface="Arial" charset="0"/>
              <a:buChar char="•"/>
            </a:pPr>
            <a:r>
              <a:rPr lang="zh-CN" altLang="en-US" sz="2800">
                <a:latin typeface="方正小标宋简体" pitchFamily="1" charset="-122"/>
                <a:ea typeface="方正小标宋简体" pitchFamily="1" charset="-122"/>
                <a:sym typeface="Arial" charset="0"/>
              </a:rPr>
              <a:t>绳头扎结。</a:t>
            </a:r>
            <a:endParaRPr lang="zh-CN" altLang="en-US" sz="2800">
              <a:latin typeface="方正小标宋简体" pitchFamily="1" charset="-122"/>
              <a:ea typeface="方正小标宋简体" pitchFamily="1" charset="-122"/>
              <a:sym typeface="Arial" charset="0"/>
            </a:endParaRPr>
          </a:p>
          <a:p>
            <a:pPr marL="363855" indent="-363855">
              <a:lnSpc>
                <a:spcPct val="90000"/>
              </a:lnSpc>
              <a:spcBef>
                <a:spcPts val="1000"/>
              </a:spcBef>
              <a:buFont typeface="Arial" charset="0"/>
              <a:buChar char="•"/>
            </a:pPr>
            <a:endParaRPr lang="zh-CN" altLang="en-US" sz="2800">
              <a:solidFill>
                <a:schemeClr val="hlink"/>
              </a:solidFill>
              <a:ea typeface="微软雅黑" pitchFamily="34" charset="-122"/>
              <a:sym typeface="Arial" charset="0"/>
            </a:endParaRPr>
          </a:p>
          <a:p>
            <a:pPr marL="363855" indent="-363855">
              <a:lnSpc>
                <a:spcPct val="90000"/>
              </a:lnSpc>
              <a:spcBef>
                <a:spcPts val="1000"/>
              </a:spcBef>
              <a:buFont typeface="Arial" charset="0"/>
              <a:buChar char="•"/>
            </a:pPr>
            <a:endParaRPr lang="zh-CN" altLang="en-US" sz="2800">
              <a:ea typeface="微软雅黑" pitchFamily="34" charset="-122"/>
              <a:sym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9113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7" name="Rectangle 3"/>
          <p:cNvSpPr txBox="1">
            <a:spLocks noChangeArrowheads="1"/>
          </p:cNvSpPr>
          <p:nvPr/>
        </p:nvSpPr>
        <p:spPr>
          <a:xfrm>
            <a:off x="388938" y="1255713"/>
            <a:ext cx="2032000" cy="56197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a:buClr>
                <a:schemeClr val="hlink"/>
              </a:buClr>
              <a:buSzPct val="110000"/>
              <a:buFont typeface="Wingdings" charset="2"/>
              <a:buChar char="u"/>
              <a:defRPr/>
            </a:pPr>
            <a:r>
              <a:rPr lang="zh-CN" altLang="en-US" sz="3200" b="1" dirty="0">
                <a:solidFill>
                  <a:srgbClr val="FF0000"/>
                </a:solidFill>
                <a:latin typeface="+mn-ea"/>
              </a:rPr>
              <a:t>排绳器</a:t>
            </a:r>
            <a:endParaRPr lang="zh-CN" altLang="en-US" sz="3200" b="1" dirty="0">
              <a:solidFill>
                <a:srgbClr val="FF0000"/>
              </a:solidFill>
              <a:latin typeface="+mn-ea"/>
            </a:endParaRPr>
          </a:p>
        </p:txBody>
      </p:sp>
      <p:pic>
        <p:nvPicPr>
          <p:cNvPr id="91142" name="Picture 4" descr="L1020097"/>
          <p:cNvPicPr>
            <a:picLocks noChangeAspect="1" noChangeArrowheads="1"/>
          </p:cNvPicPr>
          <p:nvPr/>
        </p:nvPicPr>
        <p:blipFill>
          <a:blip r:embed="rId3"/>
          <a:srcRect/>
          <a:stretch>
            <a:fillRect/>
          </a:stretch>
        </p:blipFill>
        <p:spPr bwMode="auto">
          <a:xfrm>
            <a:off x="4032250" y="1284288"/>
            <a:ext cx="4579938" cy="2428875"/>
          </a:xfrm>
          <a:prstGeom prst="rect">
            <a:avLst/>
          </a:prstGeom>
          <a:noFill/>
          <a:ln w="9525">
            <a:noFill/>
            <a:miter lim="800000"/>
            <a:headEnd/>
            <a:tailEnd/>
          </a:ln>
        </p:spPr>
      </p:pic>
      <p:pic>
        <p:nvPicPr>
          <p:cNvPr id="91143" name="Picture 5" descr="L1020012"/>
          <p:cNvPicPr>
            <a:picLocks noChangeAspect="1" noChangeArrowheads="1"/>
          </p:cNvPicPr>
          <p:nvPr/>
        </p:nvPicPr>
        <p:blipFill>
          <a:blip r:embed="rId4"/>
          <a:srcRect/>
          <a:stretch>
            <a:fillRect/>
          </a:stretch>
        </p:blipFill>
        <p:spPr bwMode="auto">
          <a:xfrm>
            <a:off x="2217738" y="3756025"/>
            <a:ext cx="4198937" cy="2400300"/>
          </a:xfrm>
          <a:prstGeom prst="rect">
            <a:avLst/>
          </a:prstGeom>
          <a:noFill/>
          <a:ln w="9525">
            <a:noFill/>
            <a:miter lim="800000"/>
            <a:headEnd/>
            <a:tailEnd/>
          </a:ln>
        </p:spPr>
      </p:pic>
      <p:sp>
        <p:nvSpPr>
          <p:cNvPr id="91144" name="AutoShape 6"/>
          <p:cNvSpPr>
            <a:spLocks noChangeArrowheads="1"/>
          </p:cNvSpPr>
          <p:nvPr/>
        </p:nvSpPr>
        <p:spPr bwMode="auto">
          <a:xfrm>
            <a:off x="6156325" y="4422775"/>
            <a:ext cx="3155950" cy="1184275"/>
          </a:xfrm>
          <a:prstGeom prst="wedgeEllipseCallout">
            <a:avLst>
              <a:gd name="adj1" fmla="val -109394"/>
              <a:gd name="adj2" fmla="val -24264"/>
            </a:avLst>
          </a:prstGeom>
          <a:solidFill>
            <a:srgbClr val="FFFF00">
              <a:alpha val="59999"/>
            </a:srgbClr>
          </a:solidFill>
          <a:ln w="9525" algn="ctr">
            <a:solidFill>
              <a:srgbClr val="0000FF"/>
            </a:solidFill>
            <a:miter lim="800000"/>
          </a:ln>
        </p:spPr>
        <p:txBody>
          <a:bodyPr/>
          <a:lstStyle/>
          <a:p>
            <a:pPr algn="ctr"/>
            <a:r>
              <a:rPr lang="zh-CN" altLang="en-US" sz="2200">
                <a:solidFill>
                  <a:schemeClr val="tx2"/>
                </a:solidFill>
                <a:latin typeface="方正姚体" pitchFamily="2" charset="-122"/>
                <a:ea typeface="方正姚体" pitchFamily="2" charset="-122"/>
              </a:rPr>
              <a:t>排绳器损坏，可导致钢丝绳挤坏</a:t>
            </a:r>
            <a:endParaRPr lang="zh-CN" altLang="en-US" sz="2200">
              <a:solidFill>
                <a:schemeClr val="tx2"/>
              </a:solidFill>
              <a:latin typeface="方正姚体" pitchFamily="2" charset="-122"/>
              <a:ea typeface="方正姚体" pitchFamily="2" charset="-122"/>
            </a:endParaRPr>
          </a:p>
        </p:txBody>
      </p:sp>
      <p:sp>
        <p:nvSpPr>
          <p:cNvPr id="91145" name="AutoShape 7"/>
          <p:cNvSpPr>
            <a:spLocks noChangeArrowheads="1"/>
          </p:cNvSpPr>
          <p:nvPr/>
        </p:nvSpPr>
        <p:spPr bwMode="auto">
          <a:xfrm>
            <a:off x="1082675" y="2676525"/>
            <a:ext cx="2674938" cy="738188"/>
          </a:xfrm>
          <a:prstGeom prst="wedgeEllipseCallout">
            <a:avLst>
              <a:gd name="adj1" fmla="val 106120"/>
              <a:gd name="adj2" fmla="val -109009"/>
            </a:avLst>
          </a:prstGeom>
          <a:solidFill>
            <a:srgbClr val="FFFF00">
              <a:alpha val="59999"/>
            </a:srgbClr>
          </a:solidFill>
          <a:ln w="9525" algn="ctr">
            <a:solidFill>
              <a:srgbClr val="0000FF"/>
            </a:solidFill>
            <a:miter lim="800000"/>
          </a:ln>
        </p:spPr>
        <p:txBody>
          <a:bodyPr/>
          <a:lstStyle/>
          <a:p>
            <a:pPr algn="ctr"/>
            <a:r>
              <a:rPr lang="zh-CN" altLang="en-US" sz="2200">
                <a:solidFill>
                  <a:schemeClr val="tx2"/>
                </a:solidFill>
                <a:latin typeface="方正姚体" pitchFamily="2" charset="-122"/>
                <a:ea typeface="方正姚体" pitchFamily="2" charset="-122"/>
              </a:rPr>
              <a:t>完好的排绳器</a:t>
            </a:r>
            <a:endParaRPr lang="zh-CN" altLang="en-US" sz="2200">
              <a:solidFill>
                <a:schemeClr val="tx2"/>
              </a:solidFill>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9216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2165" name="Picture 4" descr="L1020026"/>
          <p:cNvPicPr>
            <a:picLocks noChangeAspect="1" noChangeArrowheads="1"/>
          </p:cNvPicPr>
          <p:nvPr/>
        </p:nvPicPr>
        <p:blipFill>
          <a:blip r:embed="rId3"/>
          <a:srcRect r="16211"/>
          <a:stretch>
            <a:fillRect/>
          </a:stretch>
        </p:blipFill>
        <p:spPr bwMode="auto">
          <a:xfrm>
            <a:off x="974725" y="1408113"/>
            <a:ext cx="3625850" cy="3219450"/>
          </a:xfrm>
          <a:prstGeom prst="rect">
            <a:avLst/>
          </a:prstGeom>
          <a:noFill/>
          <a:ln w="12700">
            <a:solidFill>
              <a:srgbClr val="FF0000"/>
            </a:solidFill>
            <a:miter lim="800000"/>
            <a:headEnd/>
            <a:tailEnd/>
          </a:ln>
        </p:spPr>
      </p:pic>
      <p:pic>
        <p:nvPicPr>
          <p:cNvPr id="92166" name="Picture 5" descr="L1010991"/>
          <p:cNvPicPr>
            <a:picLocks noChangeAspect="1" noChangeArrowheads="1"/>
          </p:cNvPicPr>
          <p:nvPr/>
        </p:nvPicPr>
        <p:blipFill>
          <a:blip r:embed="rId4"/>
          <a:srcRect/>
          <a:stretch>
            <a:fillRect/>
          </a:stretch>
        </p:blipFill>
        <p:spPr bwMode="auto">
          <a:xfrm>
            <a:off x="4816475" y="3305175"/>
            <a:ext cx="3876675" cy="2952750"/>
          </a:xfrm>
          <a:prstGeom prst="rect">
            <a:avLst/>
          </a:prstGeom>
          <a:noFill/>
          <a:ln w="12700">
            <a:solidFill>
              <a:srgbClr val="FF0000"/>
            </a:solidFill>
            <a:miter lim="800000"/>
            <a:headEnd/>
            <a:tailEnd/>
          </a:ln>
        </p:spPr>
      </p:pic>
      <p:sp>
        <p:nvSpPr>
          <p:cNvPr id="92167" name="AutoShape 6"/>
          <p:cNvSpPr>
            <a:spLocks noChangeArrowheads="1"/>
          </p:cNvSpPr>
          <p:nvPr/>
        </p:nvSpPr>
        <p:spPr bwMode="auto">
          <a:xfrm>
            <a:off x="5059363" y="1360488"/>
            <a:ext cx="4029075" cy="1668462"/>
          </a:xfrm>
          <a:prstGeom prst="wedgeRoundRectCallout">
            <a:avLst>
              <a:gd name="adj1" fmla="val -8894"/>
              <a:gd name="adj2" fmla="val 153884"/>
              <a:gd name="adj3" fmla="val 16667"/>
            </a:avLst>
          </a:prstGeom>
          <a:solidFill>
            <a:srgbClr val="FFFF00">
              <a:alpha val="59999"/>
            </a:srgbClr>
          </a:solidFill>
          <a:ln w="9525">
            <a:solidFill>
              <a:srgbClr val="FF6600"/>
            </a:solidFill>
            <a:miter lim="800000"/>
          </a:ln>
        </p:spPr>
        <p:txBody>
          <a:bodyPr/>
          <a:lstStyle/>
          <a:p>
            <a:r>
              <a:rPr lang="zh-CN" altLang="en-US" sz="2400">
                <a:solidFill>
                  <a:srgbClr val="ED171F"/>
                </a:solidFill>
                <a:ea typeface="华文中宋" pitchFamily="2" charset="-122"/>
              </a:rPr>
              <a:t>滑轮槽磨损超限、损坏或变形严重，加剧钢丝绳的磨损或割断钢丝绳，应立即更换。无防跳槽装置</a:t>
            </a:r>
            <a:endParaRPr lang="zh-CN" altLang="en-US" sz="2400">
              <a:solidFill>
                <a:srgbClr val="ED171F"/>
              </a:solidFill>
              <a:ea typeface="华文中宋" pitchFamily="2" charset="-122"/>
            </a:endParaRPr>
          </a:p>
        </p:txBody>
      </p:sp>
      <p:sp>
        <p:nvSpPr>
          <p:cNvPr id="92168" name="AutoShape 7"/>
          <p:cNvSpPr>
            <a:spLocks noChangeArrowheads="1"/>
          </p:cNvSpPr>
          <p:nvPr/>
        </p:nvSpPr>
        <p:spPr bwMode="auto">
          <a:xfrm>
            <a:off x="1665288" y="4764088"/>
            <a:ext cx="2800350" cy="895350"/>
          </a:xfrm>
          <a:prstGeom prst="wedgeRoundRectCallout">
            <a:avLst>
              <a:gd name="adj1" fmla="val -16574"/>
              <a:gd name="adj2" fmla="val -239759"/>
              <a:gd name="adj3" fmla="val 16667"/>
            </a:avLst>
          </a:prstGeom>
          <a:solidFill>
            <a:srgbClr val="FFFF00">
              <a:alpha val="70195"/>
            </a:srgbClr>
          </a:solidFill>
          <a:ln w="9525">
            <a:solidFill>
              <a:srgbClr val="FF0000"/>
            </a:solidFill>
            <a:miter lim="800000"/>
          </a:ln>
        </p:spPr>
        <p:txBody>
          <a:bodyPr/>
          <a:lstStyle/>
          <a:p>
            <a:r>
              <a:rPr lang="zh-CN" altLang="en-US" sz="2400">
                <a:solidFill>
                  <a:srgbClr val="ED171F"/>
                </a:solidFill>
                <a:ea typeface="华文中宋" pitchFamily="2" charset="-122"/>
              </a:rPr>
              <a:t>完好滑轮组，有防跳槽装置</a:t>
            </a:r>
            <a:endParaRPr lang="zh-CN" altLang="en-US" sz="2400">
              <a:solidFill>
                <a:srgbClr val="ED171F"/>
              </a:solidFill>
              <a:ea typeface="华文中宋"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9318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3189" name="Picture 4" descr="限位器"/>
          <p:cNvPicPr>
            <a:picLocks noChangeAspect="1" noChangeArrowheads="1"/>
          </p:cNvPicPr>
          <p:nvPr/>
        </p:nvPicPr>
        <p:blipFill>
          <a:blip r:embed="rId3"/>
          <a:srcRect/>
          <a:stretch>
            <a:fillRect/>
          </a:stretch>
        </p:blipFill>
        <p:spPr bwMode="auto">
          <a:xfrm>
            <a:off x="3451225" y="808038"/>
            <a:ext cx="3376613" cy="5783262"/>
          </a:xfrm>
          <a:prstGeom prst="rect">
            <a:avLst/>
          </a:prstGeom>
          <a:noFill/>
          <a:ln w="9525">
            <a:noFill/>
            <a:miter lim="800000"/>
            <a:headEnd/>
            <a:tailEnd/>
          </a:ln>
        </p:spPr>
      </p:pic>
      <p:pic>
        <p:nvPicPr>
          <p:cNvPr id="93190" name="Picture 2" descr="32"/>
          <p:cNvPicPr>
            <a:picLocks noChangeAspect="1" noChangeArrowheads="1"/>
          </p:cNvPicPr>
          <p:nvPr/>
        </p:nvPicPr>
        <p:blipFill>
          <a:blip r:embed="rId4"/>
          <a:srcRect/>
          <a:stretch>
            <a:fillRect/>
          </a:stretch>
        </p:blipFill>
        <p:spPr bwMode="auto">
          <a:xfrm>
            <a:off x="7856538" y="1270000"/>
            <a:ext cx="1258887" cy="1258888"/>
          </a:xfrm>
          <a:prstGeom prst="rect">
            <a:avLst/>
          </a:prstGeom>
          <a:noFill/>
          <a:ln w="9525">
            <a:noFill/>
            <a:miter lim="800000"/>
            <a:headEnd/>
            <a:tailEnd/>
          </a:ln>
        </p:spPr>
      </p:pic>
      <p:pic>
        <p:nvPicPr>
          <p:cNvPr id="93191" name="Picture 3" descr="31"/>
          <p:cNvPicPr>
            <a:picLocks noChangeAspect="1" noChangeArrowheads="1"/>
          </p:cNvPicPr>
          <p:nvPr/>
        </p:nvPicPr>
        <p:blipFill>
          <a:blip r:embed="rId5"/>
          <a:srcRect/>
          <a:stretch>
            <a:fillRect/>
          </a:stretch>
        </p:blipFill>
        <p:spPr bwMode="auto">
          <a:xfrm>
            <a:off x="7889875" y="2832100"/>
            <a:ext cx="1303338" cy="1303338"/>
          </a:xfrm>
          <a:prstGeom prst="rect">
            <a:avLst/>
          </a:prstGeom>
          <a:noFill/>
          <a:ln w="9525">
            <a:noFill/>
            <a:miter lim="800000"/>
            <a:headEnd/>
            <a:tailEnd/>
          </a:ln>
        </p:spPr>
      </p:pic>
      <p:sp>
        <p:nvSpPr>
          <p:cNvPr id="93192" name="Line 5"/>
          <p:cNvSpPr>
            <a:spLocks noChangeShapeType="1"/>
          </p:cNvSpPr>
          <p:nvPr/>
        </p:nvSpPr>
        <p:spPr bwMode="auto">
          <a:xfrm>
            <a:off x="5530850" y="3163888"/>
            <a:ext cx="2463800" cy="0"/>
          </a:xfrm>
          <a:prstGeom prst="line">
            <a:avLst/>
          </a:prstGeom>
          <a:noFill/>
          <a:ln w="50800">
            <a:solidFill>
              <a:schemeClr val="hlink"/>
            </a:solidFill>
            <a:round/>
          </a:ln>
        </p:spPr>
        <p:txBody>
          <a:bodyPr/>
          <a:lstStyle/>
          <a:p>
            <a:endParaRPr lang="zh-CN" altLang="en-US"/>
          </a:p>
        </p:txBody>
      </p:sp>
      <p:sp>
        <p:nvSpPr>
          <p:cNvPr id="93193" name="Line 6"/>
          <p:cNvSpPr>
            <a:spLocks noChangeShapeType="1"/>
          </p:cNvSpPr>
          <p:nvPr/>
        </p:nvSpPr>
        <p:spPr bwMode="auto">
          <a:xfrm flipV="1">
            <a:off x="4854575" y="2208213"/>
            <a:ext cx="3195638" cy="1193800"/>
          </a:xfrm>
          <a:prstGeom prst="line">
            <a:avLst/>
          </a:prstGeom>
          <a:noFill/>
          <a:ln w="50800">
            <a:solidFill>
              <a:schemeClr val="hlink"/>
            </a:solidFill>
            <a:round/>
          </a:ln>
        </p:spPr>
        <p:txBody>
          <a:bodyPr/>
          <a:lstStyle/>
          <a:p>
            <a:endParaRPr lang="zh-CN" altLang="en-US"/>
          </a:p>
        </p:txBody>
      </p:sp>
      <p:sp>
        <p:nvSpPr>
          <p:cNvPr id="18" name="Rectangle 8"/>
          <p:cNvSpPr>
            <a:spLocks noChangeArrowheads="1"/>
          </p:cNvSpPr>
          <p:nvPr/>
        </p:nvSpPr>
        <p:spPr bwMode="auto">
          <a:xfrm>
            <a:off x="6939151" y="4421188"/>
            <a:ext cx="3303588" cy="1108075"/>
          </a:xfrm>
          <a:prstGeom prst="rect">
            <a:avLst/>
          </a:prstGeom>
          <a:solidFill>
            <a:srgbClr val="FF0000"/>
          </a:solidFill>
          <a:ln>
            <a:noFill/>
          </a:ln>
          <a:scene3d>
            <a:camera prst="perspectiveRelaxedModerately"/>
            <a:lightRig rig="threePt" dir="t"/>
          </a:scene3d>
        </p:spPr>
        <p:txBody>
          <a:bodyPr wrap="none" anchor="ctr"/>
          <a:lstStyle/>
          <a:p>
            <a:pPr>
              <a:defRPr/>
            </a:pPr>
            <a:r>
              <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rPr>
              <a:t>吊装限位器要进行试验，</a:t>
            </a:r>
            <a:endPar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endParaRPr>
          </a:p>
          <a:p>
            <a:pPr>
              <a:defRPr/>
            </a:pPr>
            <a:r>
              <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rPr>
              <a:t>保证其完好性，作用</a:t>
            </a:r>
            <a:endPar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endParaRPr>
          </a:p>
          <a:p>
            <a:pPr>
              <a:defRPr/>
            </a:pPr>
            <a:r>
              <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rPr>
              <a:t>是防止吊钩碰撞天车</a:t>
            </a:r>
            <a:endPar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endParaRPr>
          </a:p>
        </p:txBody>
      </p:sp>
      <p:sp>
        <p:nvSpPr>
          <p:cNvPr id="19" name="Rectangle 2"/>
          <p:cNvSpPr txBox="1">
            <a:spLocks noChangeArrowheads="1"/>
          </p:cNvSpPr>
          <p:nvPr/>
        </p:nvSpPr>
        <p:spPr bwMode="auto">
          <a:xfrm>
            <a:off x="242888" y="1023938"/>
            <a:ext cx="1766887" cy="463550"/>
          </a:xfrm>
          <a:prstGeom prst="rect">
            <a:avLst/>
          </a:prstGeom>
          <a:noFill/>
          <a:ln w="9525">
            <a:noFill/>
            <a:miter lim="800000"/>
          </a:ln>
        </p:spPr>
        <p:txBody>
          <a:bodyPr/>
          <a:lstStyle/>
          <a:p>
            <a:pPr marL="265430" indent="-265430">
              <a:lnSpc>
                <a:spcPts val="2875"/>
              </a:lnSpc>
              <a:spcBef>
                <a:spcPct val="20000"/>
              </a:spcBef>
              <a:spcAft>
                <a:spcPct val="20000"/>
              </a:spcAft>
              <a:buClr>
                <a:schemeClr val="hlink"/>
              </a:buClr>
              <a:buSzPct val="120000"/>
              <a:buFont typeface="Wingdings" charset="2"/>
              <a:buChar char="n"/>
              <a:defRPr/>
            </a:pPr>
            <a:r>
              <a:rPr lang="zh-CN" altLang="en-US" sz="3200" b="1" dirty="0">
                <a:solidFill>
                  <a:srgbClr val="FF0000"/>
                </a:solidFill>
                <a:latin typeface="+mn-ea"/>
                <a:ea typeface="+mn-ea"/>
                <a:sym typeface="Arial" charset="0"/>
              </a:rPr>
              <a:t>限位器</a:t>
            </a:r>
            <a:endParaRPr lang="zh-CN" altLang="en-US" sz="3200" b="1" dirty="0">
              <a:solidFill>
                <a:srgbClr val="FF0000"/>
              </a:solidFill>
              <a:latin typeface="+mn-ea"/>
              <a:ea typeface="+mn-ea"/>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9421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4213" name="Picture 4" descr="L1010870"/>
          <p:cNvPicPr>
            <a:picLocks noChangeAspect="1" noChangeArrowheads="1"/>
          </p:cNvPicPr>
          <p:nvPr/>
        </p:nvPicPr>
        <p:blipFill>
          <a:blip r:embed="rId3"/>
          <a:srcRect/>
          <a:stretch>
            <a:fillRect/>
          </a:stretch>
        </p:blipFill>
        <p:spPr bwMode="auto">
          <a:xfrm>
            <a:off x="1614488" y="1481138"/>
            <a:ext cx="4138612" cy="2447925"/>
          </a:xfrm>
          <a:prstGeom prst="rect">
            <a:avLst/>
          </a:prstGeom>
          <a:noFill/>
          <a:ln w="12700">
            <a:solidFill>
              <a:srgbClr val="FF0000"/>
            </a:solidFill>
            <a:miter lim="800000"/>
            <a:headEnd/>
            <a:tailEnd/>
          </a:ln>
        </p:spPr>
      </p:pic>
      <p:pic>
        <p:nvPicPr>
          <p:cNvPr id="94214" name="Picture 5" descr="L1020003"/>
          <p:cNvPicPr>
            <a:picLocks noChangeAspect="1" noChangeArrowheads="1"/>
          </p:cNvPicPr>
          <p:nvPr/>
        </p:nvPicPr>
        <p:blipFill>
          <a:blip r:embed="rId4"/>
          <a:srcRect/>
          <a:stretch>
            <a:fillRect/>
          </a:stretch>
        </p:blipFill>
        <p:spPr bwMode="auto">
          <a:xfrm>
            <a:off x="5775325" y="1487488"/>
            <a:ext cx="3943350" cy="2447925"/>
          </a:xfrm>
          <a:prstGeom prst="rect">
            <a:avLst/>
          </a:prstGeom>
          <a:noFill/>
          <a:ln w="12700">
            <a:solidFill>
              <a:srgbClr val="FF0000"/>
            </a:solidFill>
            <a:miter lim="800000"/>
            <a:headEnd/>
            <a:tailEnd/>
          </a:ln>
        </p:spPr>
      </p:pic>
      <p:pic>
        <p:nvPicPr>
          <p:cNvPr id="94215" name="Picture 6" descr="100_5159"/>
          <p:cNvPicPr>
            <a:picLocks noChangeAspect="1" noChangeArrowheads="1"/>
          </p:cNvPicPr>
          <p:nvPr/>
        </p:nvPicPr>
        <p:blipFill>
          <a:blip r:embed="rId5"/>
          <a:srcRect/>
          <a:stretch>
            <a:fillRect/>
          </a:stretch>
        </p:blipFill>
        <p:spPr bwMode="auto">
          <a:xfrm>
            <a:off x="5775325" y="3929063"/>
            <a:ext cx="3960813" cy="2566987"/>
          </a:xfrm>
          <a:prstGeom prst="rect">
            <a:avLst/>
          </a:prstGeom>
          <a:noFill/>
          <a:ln w="12700">
            <a:solidFill>
              <a:srgbClr val="FF0000"/>
            </a:solidFill>
            <a:miter lim="800000"/>
            <a:headEnd/>
            <a:tailEnd/>
          </a:ln>
        </p:spPr>
      </p:pic>
      <p:sp>
        <p:nvSpPr>
          <p:cNvPr id="94216" name="AutoShape 7"/>
          <p:cNvSpPr>
            <a:spLocks noChangeArrowheads="1"/>
          </p:cNvSpPr>
          <p:nvPr/>
        </p:nvSpPr>
        <p:spPr bwMode="auto">
          <a:xfrm>
            <a:off x="3205163" y="4011613"/>
            <a:ext cx="2432050" cy="1169987"/>
          </a:xfrm>
          <a:prstGeom prst="wedgeEllipseCallout">
            <a:avLst>
              <a:gd name="adj1" fmla="val -55079"/>
              <a:gd name="adj2" fmla="val -169838"/>
            </a:avLst>
          </a:prstGeom>
          <a:solidFill>
            <a:srgbClr val="FFFF00"/>
          </a:solidFill>
          <a:ln w="9525">
            <a:solidFill>
              <a:srgbClr val="FF6600"/>
            </a:solidFill>
            <a:miter lim="800000"/>
          </a:ln>
        </p:spPr>
        <p:txBody>
          <a:bodyPr/>
          <a:lstStyle/>
          <a:p>
            <a:r>
              <a:rPr lang="zh-CN" altLang="en-US" sz="1700">
                <a:solidFill>
                  <a:schemeClr val="hlink"/>
                </a:solidFill>
                <a:latin typeface="方正姚体" pitchFamily="2" charset="-122"/>
                <a:ea typeface="方正姚体" pitchFamily="2" charset="-122"/>
              </a:rPr>
              <a:t>无高度限位器，可造成吊钩撞天车发生事故</a:t>
            </a:r>
            <a:endParaRPr lang="zh-CN" altLang="en-US" sz="1700">
              <a:solidFill>
                <a:schemeClr val="hlink"/>
              </a:solidFill>
              <a:latin typeface="方正姚体" pitchFamily="2" charset="-122"/>
              <a:ea typeface="方正姚体" pitchFamily="2" charset="-122"/>
            </a:endParaRPr>
          </a:p>
        </p:txBody>
      </p:sp>
      <p:sp>
        <p:nvSpPr>
          <p:cNvPr id="94217" name="AutoShape 8"/>
          <p:cNvSpPr>
            <a:spLocks noChangeArrowheads="1"/>
          </p:cNvSpPr>
          <p:nvPr/>
        </p:nvSpPr>
        <p:spPr bwMode="auto">
          <a:xfrm>
            <a:off x="3141663" y="5278438"/>
            <a:ext cx="2438400" cy="1127125"/>
          </a:xfrm>
          <a:prstGeom prst="wedgeEllipseCallout">
            <a:avLst>
              <a:gd name="adj1" fmla="val 116810"/>
              <a:gd name="adj2" fmla="val -58449"/>
            </a:avLst>
          </a:prstGeom>
          <a:solidFill>
            <a:srgbClr val="FFFF00"/>
          </a:solidFill>
          <a:ln w="9525">
            <a:solidFill>
              <a:srgbClr val="FF6600"/>
            </a:solidFill>
            <a:miter lim="800000"/>
          </a:ln>
        </p:spPr>
        <p:txBody>
          <a:bodyPr/>
          <a:lstStyle/>
          <a:p>
            <a:pPr algn="ctr"/>
            <a:r>
              <a:rPr lang="zh-CN" altLang="en-US">
                <a:solidFill>
                  <a:schemeClr val="hlink"/>
                </a:solidFill>
                <a:latin typeface="方正姚体" pitchFamily="2" charset="-122"/>
                <a:ea typeface="方正姚体" pitchFamily="2" charset="-122"/>
              </a:rPr>
              <a:t>完好的高度限位器和吊钩安全色</a:t>
            </a:r>
            <a:endParaRPr lang="zh-CN" altLang="en-US">
              <a:solidFill>
                <a:schemeClr val="hlink"/>
              </a:solidFill>
              <a:latin typeface="方正姚体" pitchFamily="2" charset="-122"/>
              <a:ea typeface="方正姚体" pitchFamily="2" charset="-122"/>
            </a:endParaRPr>
          </a:p>
        </p:txBody>
      </p:sp>
      <p:sp>
        <p:nvSpPr>
          <p:cNvPr id="94218" name="AutoShape 9"/>
          <p:cNvSpPr>
            <a:spLocks noChangeArrowheads="1"/>
          </p:cNvSpPr>
          <p:nvPr/>
        </p:nvSpPr>
        <p:spPr bwMode="auto">
          <a:xfrm>
            <a:off x="1516063" y="4119563"/>
            <a:ext cx="1427162" cy="855662"/>
          </a:xfrm>
          <a:prstGeom prst="wedgeEllipseCallout">
            <a:avLst>
              <a:gd name="adj1" fmla="val 39542"/>
              <a:gd name="adj2" fmla="val -164287"/>
            </a:avLst>
          </a:prstGeom>
          <a:solidFill>
            <a:srgbClr val="FFFF00"/>
          </a:solidFill>
          <a:ln w="9525" algn="ctr">
            <a:solidFill>
              <a:schemeClr val="hlink"/>
            </a:solidFill>
            <a:miter lim="800000"/>
          </a:ln>
        </p:spPr>
        <p:txBody>
          <a:bodyPr/>
          <a:lstStyle/>
          <a:p>
            <a:pPr algn="ctr"/>
            <a:r>
              <a:rPr lang="zh-CN" altLang="en-US">
                <a:solidFill>
                  <a:schemeClr val="hlink"/>
                </a:solidFill>
                <a:latin typeface="方正姚体" pitchFamily="2" charset="-122"/>
                <a:ea typeface="方正姚体" pitchFamily="2" charset="-122"/>
              </a:rPr>
              <a:t>吊钩无安全色</a:t>
            </a:r>
            <a:endParaRPr lang="zh-CN" altLang="en-US">
              <a:solidFill>
                <a:schemeClr val="hlink"/>
              </a:solidFill>
              <a:latin typeface="方正姚体" pitchFamily="2" charset="-122"/>
              <a:ea typeface="方正姚体" pitchFamily="2" charset="-122"/>
            </a:endParaRPr>
          </a:p>
        </p:txBody>
      </p:sp>
      <p:sp>
        <p:nvSpPr>
          <p:cNvPr id="13" name="Rectangle 2"/>
          <p:cNvSpPr txBox="1">
            <a:spLocks noChangeArrowheads="1"/>
          </p:cNvSpPr>
          <p:nvPr/>
        </p:nvSpPr>
        <p:spPr bwMode="auto">
          <a:xfrm>
            <a:off x="242888" y="1023938"/>
            <a:ext cx="1766887" cy="463550"/>
          </a:xfrm>
          <a:prstGeom prst="rect">
            <a:avLst/>
          </a:prstGeom>
          <a:noFill/>
          <a:ln w="9525">
            <a:noFill/>
            <a:miter lim="800000"/>
          </a:ln>
        </p:spPr>
        <p:txBody>
          <a:bodyPr/>
          <a:lstStyle/>
          <a:p>
            <a:pPr marL="265430" indent="-265430">
              <a:lnSpc>
                <a:spcPts val="2875"/>
              </a:lnSpc>
              <a:spcBef>
                <a:spcPct val="20000"/>
              </a:spcBef>
              <a:spcAft>
                <a:spcPct val="20000"/>
              </a:spcAft>
              <a:buClr>
                <a:schemeClr val="hlink"/>
              </a:buClr>
              <a:buSzPct val="120000"/>
              <a:buFont typeface="Wingdings" charset="2"/>
              <a:buChar char="n"/>
              <a:defRPr/>
            </a:pPr>
            <a:r>
              <a:rPr lang="zh-CN" altLang="en-US" sz="3200" b="1" dirty="0">
                <a:solidFill>
                  <a:srgbClr val="FF0000"/>
                </a:solidFill>
                <a:latin typeface="+mn-ea"/>
                <a:ea typeface="+mn-ea"/>
                <a:sym typeface="Arial" charset="0"/>
              </a:rPr>
              <a:t>限位器</a:t>
            </a:r>
            <a:endParaRPr lang="zh-CN" altLang="en-US" sz="3200" b="1" dirty="0">
              <a:solidFill>
                <a:srgbClr val="FF0000"/>
              </a:solidFill>
              <a:latin typeface="+mn-ea"/>
              <a:ea typeface="+mn-ea"/>
              <a:sym typeface="Arial"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9523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8"/>
          <p:cNvSpPr>
            <a:spLocks noChangeArrowheads="1"/>
          </p:cNvSpPr>
          <p:nvPr/>
        </p:nvSpPr>
        <p:spPr bwMode="auto">
          <a:xfrm>
            <a:off x="396875" y="947738"/>
            <a:ext cx="2305050" cy="584200"/>
          </a:xfrm>
          <a:prstGeom prst="rect">
            <a:avLst/>
          </a:prstGeom>
          <a:noFill/>
          <a:ln>
            <a:noFill/>
          </a:ln>
        </p:spPr>
        <p:txBody>
          <a:bodyPr>
            <a:spAutoFit/>
          </a:bodyPr>
          <a:lstStyle/>
          <a:p>
            <a:pPr>
              <a:buClr>
                <a:schemeClr val="hlink"/>
              </a:buClr>
              <a:buSzPct val="110000"/>
              <a:buFont typeface="Wingdings" charset="2"/>
              <a:buChar char="n"/>
              <a:defRPr/>
            </a:pPr>
            <a:r>
              <a:rPr lang="zh-CN" altLang="en-US" sz="3200" b="1" dirty="0">
                <a:solidFill>
                  <a:srgbClr val="FF0000"/>
                </a:solidFill>
                <a:latin typeface="+mn-ea"/>
                <a:ea typeface="+mn-ea"/>
              </a:rPr>
              <a:t>水平仪</a:t>
            </a:r>
            <a:endParaRPr lang="zh-CN" altLang="en-US" sz="3200" b="1" dirty="0">
              <a:solidFill>
                <a:srgbClr val="FF0000"/>
              </a:solidFill>
              <a:latin typeface="+mn-ea"/>
              <a:ea typeface="+mn-ea"/>
            </a:endParaRPr>
          </a:p>
        </p:txBody>
      </p:sp>
      <p:pic>
        <p:nvPicPr>
          <p:cNvPr id="95238" name="Picture 2" descr="L1020246"/>
          <p:cNvPicPr>
            <a:picLocks noChangeAspect="1" noChangeArrowheads="1"/>
          </p:cNvPicPr>
          <p:nvPr/>
        </p:nvPicPr>
        <p:blipFill>
          <a:blip r:embed="rId3"/>
          <a:srcRect/>
          <a:stretch>
            <a:fillRect/>
          </a:stretch>
        </p:blipFill>
        <p:spPr bwMode="auto">
          <a:xfrm>
            <a:off x="6373813" y="3805238"/>
            <a:ext cx="4230687" cy="2562225"/>
          </a:xfrm>
          <a:prstGeom prst="rect">
            <a:avLst/>
          </a:prstGeom>
          <a:noFill/>
          <a:ln w="12700">
            <a:solidFill>
              <a:srgbClr val="FF0000"/>
            </a:solidFill>
            <a:miter lim="800000"/>
            <a:headEnd/>
            <a:tailEnd/>
          </a:ln>
        </p:spPr>
      </p:pic>
      <p:pic>
        <p:nvPicPr>
          <p:cNvPr id="95239" name="Picture 3" descr="L1010835"/>
          <p:cNvPicPr>
            <a:picLocks noChangeAspect="1" noChangeArrowheads="1"/>
          </p:cNvPicPr>
          <p:nvPr/>
        </p:nvPicPr>
        <p:blipFill>
          <a:blip r:embed="rId4"/>
          <a:srcRect/>
          <a:stretch>
            <a:fillRect/>
          </a:stretch>
        </p:blipFill>
        <p:spPr bwMode="auto">
          <a:xfrm>
            <a:off x="7242175" y="1277938"/>
            <a:ext cx="2822575" cy="2324100"/>
          </a:xfrm>
          <a:prstGeom prst="rect">
            <a:avLst/>
          </a:prstGeom>
          <a:noFill/>
          <a:ln w="12700">
            <a:solidFill>
              <a:srgbClr val="FF0000"/>
            </a:solidFill>
            <a:miter lim="800000"/>
            <a:headEnd/>
            <a:tailEnd/>
          </a:ln>
        </p:spPr>
      </p:pic>
      <p:pic>
        <p:nvPicPr>
          <p:cNvPr id="95240" name="Picture 4" descr="L1020244"/>
          <p:cNvPicPr>
            <a:picLocks noChangeAspect="1" noChangeArrowheads="1"/>
          </p:cNvPicPr>
          <p:nvPr/>
        </p:nvPicPr>
        <p:blipFill>
          <a:blip r:embed="rId5"/>
          <a:srcRect/>
          <a:stretch>
            <a:fillRect/>
          </a:stretch>
        </p:blipFill>
        <p:spPr bwMode="auto">
          <a:xfrm>
            <a:off x="2579688" y="1311275"/>
            <a:ext cx="4211637" cy="2266950"/>
          </a:xfrm>
          <a:prstGeom prst="rect">
            <a:avLst/>
          </a:prstGeom>
          <a:noFill/>
          <a:ln w="12700">
            <a:solidFill>
              <a:srgbClr val="FF0000"/>
            </a:solidFill>
            <a:miter lim="800000"/>
            <a:headEnd/>
            <a:tailEnd/>
          </a:ln>
        </p:spPr>
      </p:pic>
      <p:sp>
        <p:nvSpPr>
          <p:cNvPr id="95241" name="AutoShape 5"/>
          <p:cNvSpPr>
            <a:spLocks noChangeArrowheads="1"/>
          </p:cNvSpPr>
          <p:nvPr/>
        </p:nvSpPr>
        <p:spPr bwMode="auto">
          <a:xfrm>
            <a:off x="2584450" y="3705225"/>
            <a:ext cx="3503613" cy="1447800"/>
          </a:xfrm>
          <a:prstGeom prst="wedgeRoundRectCallout">
            <a:avLst>
              <a:gd name="adj1" fmla="val 108014"/>
              <a:gd name="adj2" fmla="val -104514"/>
              <a:gd name="adj3" fmla="val 16667"/>
            </a:avLst>
          </a:prstGeom>
          <a:solidFill>
            <a:srgbClr val="FFFF00"/>
          </a:solidFill>
          <a:ln w="9525">
            <a:solidFill>
              <a:srgbClr val="FF0000"/>
            </a:solidFill>
            <a:miter lim="800000"/>
          </a:ln>
        </p:spPr>
        <p:txBody>
          <a:bodyPr/>
          <a:lstStyle/>
          <a:p>
            <a:r>
              <a:rPr lang="zh-CN" altLang="en-US" sz="2000">
                <a:solidFill>
                  <a:schemeClr val="hlink"/>
                </a:solidFill>
                <a:latin typeface="方正姚体" pitchFamily="2" charset="-122"/>
                <a:ea typeface="方正姚体" pitchFamily="2" charset="-122"/>
              </a:rPr>
              <a:t>吊车水平仪已损坏，无法准确判断车辆水平度，而吊装作业时必须保持车辆处于水平。</a:t>
            </a:r>
            <a:endParaRPr lang="zh-CN" altLang="en-US" sz="2000">
              <a:solidFill>
                <a:schemeClr val="hlink"/>
              </a:solidFill>
              <a:latin typeface="方正姚体" pitchFamily="2" charset="-122"/>
              <a:ea typeface="方正姚体" pitchFamily="2" charset="-122"/>
            </a:endParaRPr>
          </a:p>
        </p:txBody>
      </p:sp>
      <p:sp>
        <p:nvSpPr>
          <p:cNvPr id="95242" name="Oval 6"/>
          <p:cNvSpPr>
            <a:spLocks noChangeArrowheads="1"/>
          </p:cNvSpPr>
          <p:nvPr/>
        </p:nvSpPr>
        <p:spPr bwMode="auto">
          <a:xfrm>
            <a:off x="4721225" y="2157413"/>
            <a:ext cx="360363" cy="360362"/>
          </a:xfrm>
          <a:prstGeom prst="ellipse">
            <a:avLst/>
          </a:prstGeom>
          <a:noFill/>
          <a:ln w="57150">
            <a:solidFill>
              <a:srgbClr val="FF0000"/>
            </a:solidFill>
            <a:round/>
          </a:ln>
        </p:spPr>
        <p:txBody>
          <a:bodyPr wrap="none" anchor="ctr"/>
          <a:lstStyle/>
          <a:p>
            <a:endParaRPr lang="zh-CN" altLang="en-US">
              <a:ea typeface="楷体_GB2312" pitchFamily="49" charset="-122"/>
              <a:cs typeface="楷体_GB2312" pitchFamily="49" charset="-122"/>
            </a:endParaRPr>
          </a:p>
        </p:txBody>
      </p:sp>
      <p:sp>
        <p:nvSpPr>
          <p:cNvPr id="95243" name="Line 7"/>
          <p:cNvSpPr>
            <a:spLocks noChangeShapeType="1"/>
          </p:cNvSpPr>
          <p:nvPr/>
        </p:nvSpPr>
        <p:spPr bwMode="auto">
          <a:xfrm flipV="1">
            <a:off x="5105400" y="2332038"/>
            <a:ext cx="2124075" cy="0"/>
          </a:xfrm>
          <a:prstGeom prst="line">
            <a:avLst/>
          </a:prstGeom>
          <a:noFill/>
          <a:ln w="76200">
            <a:solidFill>
              <a:srgbClr val="FF0000"/>
            </a:solidFill>
            <a:round/>
            <a:tailEnd type="triangle" w="med" len="med"/>
          </a:ln>
        </p:spPr>
        <p:txBody>
          <a:bodyPr/>
          <a:lstStyle/>
          <a:p>
            <a:endParaRPr lang="zh-CN" altLang="en-US"/>
          </a:p>
        </p:txBody>
      </p:sp>
      <p:sp>
        <p:nvSpPr>
          <p:cNvPr id="95244" name="AutoShape 10"/>
          <p:cNvSpPr>
            <a:spLocks noChangeArrowheads="1"/>
          </p:cNvSpPr>
          <p:nvPr/>
        </p:nvSpPr>
        <p:spPr bwMode="auto">
          <a:xfrm>
            <a:off x="4133850" y="5356225"/>
            <a:ext cx="1909763" cy="514350"/>
          </a:xfrm>
          <a:prstGeom prst="wedgeRoundRectCallout">
            <a:avLst>
              <a:gd name="adj1" fmla="val 161968"/>
              <a:gd name="adj2" fmla="val -139148"/>
              <a:gd name="adj3" fmla="val 16667"/>
            </a:avLst>
          </a:prstGeom>
          <a:solidFill>
            <a:srgbClr val="FFFF00"/>
          </a:solidFill>
          <a:ln w="9525">
            <a:solidFill>
              <a:srgbClr val="FF6600"/>
            </a:solidFill>
            <a:miter lim="800000"/>
          </a:ln>
        </p:spPr>
        <p:txBody>
          <a:bodyPr/>
          <a:lstStyle/>
          <a:p>
            <a:pPr defTabSz="1349375"/>
            <a:r>
              <a:rPr lang="zh-CN" altLang="en-US" sz="2000">
                <a:solidFill>
                  <a:schemeClr val="hlink"/>
                </a:solidFill>
                <a:latin typeface="方正姚体" pitchFamily="2" charset="-122"/>
                <a:ea typeface="方正姚体" pitchFamily="2" charset="-122"/>
              </a:rPr>
              <a:t>完好的水平仪</a:t>
            </a:r>
            <a:endParaRPr lang="zh-CN" altLang="en-US" sz="2000">
              <a:solidFill>
                <a:schemeClr val="hlink"/>
              </a:solidFill>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9625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txBox="1">
            <a:spLocks noChangeArrowheads="1"/>
          </p:cNvSpPr>
          <p:nvPr/>
        </p:nvSpPr>
        <p:spPr>
          <a:xfrm>
            <a:off x="277813" y="1006475"/>
            <a:ext cx="8578850" cy="87630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marL="0" indent="0">
              <a:buClr>
                <a:schemeClr val="hlink"/>
              </a:buClr>
              <a:buSzPct val="110000"/>
              <a:buFont typeface="Wingdings" charset="2"/>
              <a:buNone/>
              <a:defRPr/>
            </a:pPr>
            <a:r>
              <a:rPr lang="zh-CN" altLang="en-US" b="1"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力矩检测</a:t>
            </a:r>
            <a:r>
              <a:rPr lang="zh-CN" altLang="en-US" dirty="0" smtClean="0">
                <a:latin typeface="方正小标宋简体" pitchFamily="1" charset="-122"/>
                <a:ea typeface="方正小标宋简体" pitchFamily="1" charset="-122"/>
              </a:rPr>
              <a:t>（工况开关）、操作手柄、上下车制动液、全车液压油缸、液压锁阀、液压油管等。</a:t>
            </a:r>
            <a:endParaRPr lang="zh-CN" altLang="en-US" dirty="0" smtClean="0">
              <a:latin typeface="方正小标宋简体" pitchFamily="1" charset="-122"/>
              <a:ea typeface="方正小标宋简体" pitchFamily="1" charset="-122"/>
            </a:endParaRPr>
          </a:p>
        </p:txBody>
      </p:sp>
      <p:pic>
        <p:nvPicPr>
          <p:cNvPr id="96262" name="Picture 3" descr="L1020076"/>
          <p:cNvPicPr>
            <a:picLocks noChangeAspect="1" noChangeArrowheads="1"/>
          </p:cNvPicPr>
          <p:nvPr/>
        </p:nvPicPr>
        <p:blipFill>
          <a:blip r:embed="rId3"/>
          <a:srcRect/>
          <a:stretch>
            <a:fillRect/>
          </a:stretch>
        </p:blipFill>
        <p:spPr bwMode="auto">
          <a:xfrm>
            <a:off x="6132513" y="1914525"/>
            <a:ext cx="4137025" cy="4011613"/>
          </a:xfrm>
          <a:prstGeom prst="rect">
            <a:avLst/>
          </a:prstGeom>
          <a:noFill/>
          <a:ln w="12700">
            <a:solidFill>
              <a:schemeClr val="hlink"/>
            </a:solidFill>
            <a:miter lim="800000"/>
            <a:headEnd/>
            <a:tailEnd/>
          </a:ln>
        </p:spPr>
      </p:pic>
      <p:sp>
        <p:nvSpPr>
          <p:cNvPr id="96263" name="AutoShape 4"/>
          <p:cNvSpPr>
            <a:spLocks noChangeArrowheads="1"/>
          </p:cNvSpPr>
          <p:nvPr/>
        </p:nvSpPr>
        <p:spPr bwMode="auto">
          <a:xfrm>
            <a:off x="6999288" y="5700713"/>
            <a:ext cx="3451225" cy="795337"/>
          </a:xfrm>
          <a:prstGeom prst="wedgeRoundRectCallout">
            <a:avLst>
              <a:gd name="adj1" fmla="val -3417"/>
              <a:gd name="adj2" fmla="val -114375"/>
              <a:gd name="adj3" fmla="val 16667"/>
            </a:avLst>
          </a:prstGeom>
          <a:solidFill>
            <a:srgbClr val="FFFF00"/>
          </a:solidFill>
          <a:ln w="12700">
            <a:solidFill>
              <a:srgbClr val="FF6600"/>
            </a:solidFill>
            <a:miter lim="800000"/>
          </a:ln>
        </p:spPr>
        <p:txBody>
          <a:bodyPr/>
          <a:lstStyle/>
          <a:p>
            <a:r>
              <a:rPr lang="zh-CN" altLang="en-US" sz="2000">
                <a:solidFill>
                  <a:schemeClr val="hlink"/>
                </a:solidFill>
                <a:latin typeface="方正姚体" pitchFamily="2" charset="-122"/>
                <a:ea typeface="方正姚体" pitchFamily="2" charset="-122"/>
              </a:rPr>
              <a:t>国家标准：</a:t>
            </a:r>
            <a:r>
              <a:rPr lang="en-US" altLang="zh-CN" sz="2000">
                <a:solidFill>
                  <a:schemeClr val="hlink"/>
                </a:solidFill>
                <a:latin typeface="方正姚体" pitchFamily="2" charset="-122"/>
                <a:ea typeface="方正姚体" pitchFamily="2" charset="-122"/>
              </a:rPr>
              <a:t>16</a:t>
            </a:r>
            <a:r>
              <a:rPr lang="zh-CN" altLang="en-US" sz="2000">
                <a:solidFill>
                  <a:schemeClr val="hlink"/>
                </a:solidFill>
                <a:latin typeface="方正姚体" pitchFamily="2" charset="-122"/>
                <a:ea typeface="方正姚体" pitchFamily="2" charset="-122"/>
              </a:rPr>
              <a:t>吨以上吊车必须有完好的力矩检测器。</a:t>
            </a:r>
            <a:endParaRPr lang="zh-CN" altLang="en-US" sz="2000">
              <a:solidFill>
                <a:schemeClr val="hlink"/>
              </a:solidFill>
              <a:latin typeface="方正姚体" pitchFamily="2" charset="-122"/>
              <a:ea typeface="方正姚体" pitchFamily="2" charset="-122"/>
            </a:endParaRPr>
          </a:p>
        </p:txBody>
      </p:sp>
      <p:sp>
        <p:nvSpPr>
          <p:cNvPr id="96264" name="Oval 6"/>
          <p:cNvSpPr>
            <a:spLocks noChangeArrowheads="1"/>
          </p:cNvSpPr>
          <p:nvPr/>
        </p:nvSpPr>
        <p:spPr bwMode="auto">
          <a:xfrm>
            <a:off x="8653463" y="2636838"/>
            <a:ext cx="1000125" cy="869950"/>
          </a:xfrm>
          <a:prstGeom prst="ellipse">
            <a:avLst/>
          </a:prstGeom>
          <a:solidFill>
            <a:schemeClr val="bg1">
              <a:alpha val="0"/>
            </a:schemeClr>
          </a:solidFill>
          <a:ln w="50800" algn="ctr">
            <a:solidFill>
              <a:srgbClr val="FF0000"/>
            </a:solidFill>
            <a:round/>
          </a:ln>
        </p:spPr>
        <p:txBody>
          <a:bodyPr anchor="ctr">
            <a:spAutoFit/>
          </a:bodyPr>
          <a:lstStyle/>
          <a:p>
            <a:endParaRPr lang="zh-CN" altLang="en-US">
              <a:ea typeface="楷体_GB2312" pitchFamily="49" charset="-122"/>
              <a:cs typeface="楷体_GB2312" pitchFamily="49" charset="-122"/>
            </a:endParaRPr>
          </a:p>
        </p:txBody>
      </p:sp>
      <p:sp>
        <p:nvSpPr>
          <p:cNvPr id="96265" name="AutoShape 7"/>
          <p:cNvSpPr>
            <a:spLocks noChangeArrowheads="1"/>
          </p:cNvSpPr>
          <p:nvPr/>
        </p:nvSpPr>
        <p:spPr bwMode="auto">
          <a:xfrm>
            <a:off x="4237038" y="5146675"/>
            <a:ext cx="1385887" cy="801688"/>
          </a:xfrm>
          <a:prstGeom prst="wedgeEllipseCallout">
            <a:avLst>
              <a:gd name="adj1" fmla="val -28352"/>
              <a:gd name="adj2" fmla="val -254157"/>
            </a:avLst>
          </a:prstGeom>
          <a:solidFill>
            <a:schemeClr val="bg1">
              <a:alpha val="0"/>
            </a:schemeClr>
          </a:solidFill>
          <a:ln w="50800" algn="ctr">
            <a:solidFill>
              <a:srgbClr val="FF0000"/>
            </a:solidFill>
            <a:miter lim="800000"/>
          </a:ln>
        </p:spPr>
        <p:txBody>
          <a:bodyPr anchor="ctr"/>
          <a:lstStyle/>
          <a:p>
            <a:pPr algn="ctr">
              <a:lnSpc>
                <a:spcPct val="130000"/>
              </a:lnSpc>
              <a:spcBef>
                <a:spcPct val="60000"/>
              </a:spcBef>
            </a:pPr>
            <a:r>
              <a:rPr lang="zh-CN" altLang="en-US" sz="1600">
                <a:solidFill>
                  <a:srgbClr val="0099CC"/>
                </a:solidFill>
              </a:rPr>
              <a:t>超载开关</a:t>
            </a:r>
            <a:endParaRPr lang="zh-CN" altLang="en-US" sz="1600">
              <a:solidFill>
                <a:srgbClr val="0099CC"/>
              </a:solidFill>
            </a:endParaRPr>
          </a:p>
        </p:txBody>
      </p:sp>
      <p:pic>
        <p:nvPicPr>
          <p:cNvPr id="96266" name="Picture 8" descr="IMG_5283"/>
          <p:cNvPicPr>
            <a:picLocks noChangeAspect="1" noChangeArrowheads="1"/>
          </p:cNvPicPr>
          <p:nvPr/>
        </p:nvPicPr>
        <p:blipFill>
          <a:blip r:embed="rId4"/>
          <a:srcRect/>
          <a:stretch>
            <a:fillRect/>
          </a:stretch>
        </p:blipFill>
        <p:spPr bwMode="auto">
          <a:xfrm>
            <a:off x="1685925" y="1914525"/>
            <a:ext cx="4321175" cy="4068763"/>
          </a:xfrm>
          <a:prstGeom prst="rect">
            <a:avLst/>
          </a:prstGeom>
          <a:noFill/>
          <a:ln w="9525">
            <a:noFill/>
            <a:miter lim="800000"/>
            <a:headEnd/>
            <a:tailEnd/>
          </a:ln>
        </p:spPr>
      </p:pic>
      <p:sp>
        <p:nvSpPr>
          <p:cNvPr id="12" name="AutoShape 9"/>
          <p:cNvSpPr>
            <a:spLocks noChangeArrowheads="1"/>
          </p:cNvSpPr>
          <p:nvPr/>
        </p:nvSpPr>
        <p:spPr bwMode="auto">
          <a:xfrm>
            <a:off x="6021388" y="4981575"/>
            <a:ext cx="1458912" cy="600075"/>
          </a:xfrm>
          <a:prstGeom prst="wedgeEllipseCallout">
            <a:avLst>
              <a:gd name="adj1" fmla="val 146713"/>
              <a:gd name="adj2" fmla="val -325810"/>
            </a:avLst>
          </a:prstGeom>
          <a:solidFill>
            <a:schemeClr val="bg1">
              <a:alpha val="0"/>
            </a:schemeClr>
          </a:solidFill>
          <a:ln w="50800" algn="ctr">
            <a:solidFill>
              <a:srgbClr val="FF0000"/>
            </a:solidFill>
            <a:miter lim="800000"/>
          </a:ln>
        </p:spPr>
        <p:txBody>
          <a:bodyPr anchor="ctr"/>
          <a:lstStyle/>
          <a:p>
            <a:pPr algn="ctr">
              <a:lnSpc>
                <a:spcPct val="130000"/>
              </a:lnSpc>
              <a:spcBef>
                <a:spcPct val="60000"/>
              </a:spcBef>
              <a:defRPr/>
            </a:pPr>
            <a:r>
              <a:rPr lang="zh-CN" altLang="en-US" sz="1600" b="1" dirty="0">
                <a:solidFill>
                  <a:schemeClr val="bg1"/>
                </a:solidFill>
                <a:latin typeface="+mn-ea"/>
                <a:ea typeface="+mn-ea"/>
              </a:rPr>
              <a:t>超载开关</a:t>
            </a:r>
            <a:endParaRPr lang="zh-CN" altLang="en-US" sz="1600" b="1" dirty="0">
              <a:solidFill>
                <a:schemeClr val="bg1"/>
              </a:solidFill>
              <a:latin typeface="+mn-ea"/>
              <a:ea typeface="+mn-ea"/>
            </a:endParaRPr>
          </a:p>
        </p:txBody>
      </p:sp>
      <p:sp>
        <p:nvSpPr>
          <p:cNvPr id="96268" name="AutoShape 10"/>
          <p:cNvSpPr>
            <a:spLocks noChangeArrowheads="1"/>
          </p:cNvSpPr>
          <p:nvPr/>
        </p:nvSpPr>
        <p:spPr bwMode="auto">
          <a:xfrm>
            <a:off x="4287838" y="4889500"/>
            <a:ext cx="1597025" cy="739775"/>
          </a:xfrm>
          <a:prstGeom prst="wedgeEllipseCallout">
            <a:avLst>
              <a:gd name="adj1" fmla="val -26343"/>
              <a:gd name="adj2" fmla="val -165023"/>
            </a:avLst>
          </a:prstGeom>
          <a:solidFill>
            <a:schemeClr val="bg1">
              <a:alpha val="0"/>
            </a:schemeClr>
          </a:solidFill>
          <a:ln w="50800" algn="ctr">
            <a:solidFill>
              <a:srgbClr val="FF0000"/>
            </a:solidFill>
            <a:miter lim="800000"/>
          </a:ln>
        </p:spPr>
        <p:txBody>
          <a:bodyPr anchor="ctr"/>
          <a:lstStyle/>
          <a:p>
            <a:pPr algn="ctr">
              <a:lnSpc>
                <a:spcPct val="130000"/>
              </a:lnSpc>
              <a:spcBef>
                <a:spcPct val="60000"/>
              </a:spcBef>
            </a:pPr>
            <a:r>
              <a:rPr lang="zh-CN" altLang="en-US" sz="1600">
                <a:solidFill>
                  <a:schemeClr val="bg1"/>
                </a:solidFill>
                <a:latin typeface="方正姚体" pitchFamily="2" charset="-122"/>
                <a:ea typeface="方正姚体" pitchFamily="2" charset="-122"/>
              </a:rPr>
              <a:t>超载开关已被关闭</a:t>
            </a:r>
            <a:endParaRPr lang="zh-CN" altLang="en-US" sz="1600">
              <a:solidFill>
                <a:schemeClr val="bg1"/>
              </a:solidFill>
              <a:latin typeface="方正姚体" pitchFamily="2" charset="-122"/>
              <a:ea typeface="方正姚体" pitchFamily="2" charset="-122"/>
            </a:endParaRPr>
          </a:p>
        </p:txBody>
      </p:sp>
      <p:sp>
        <p:nvSpPr>
          <p:cNvPr id="96269" name="Oval 11"/>
          <p:cNvSpPr>
            <a:spLocks noChangeArrowheads="1"/>
          </p:cNvSpPr>
          <p:nvPr/>
        </p:nvSpPr>
        <p:spPr bwMode="auto">
          <a:xfrm>
            <a:off x="3927475" y="2625725"/>
            <a:ext cx="1000125" cy="1336675"/>
          </a:xfrm>
          <a:prstGeom prst="ellipse">
            <a:avLst/>
          </a:prstGeom>
          <a:solidFill>
            <a:schemeClr val="bg1">
              <a:alpha val="0"/>
            </a:schemeClr>
          </a:solidFill>
          <a:ln w="50800" algn="ctr">
            <a:solidFill>
              <a:srgbClr val="FF0000"/>
            </a:solidFill>
            <a:round/>
          </a:ln>
        </p:spPr>
        <p:txBody>
          <a:bodyPr anchor="ctr">
            <a:spAutoFit/>
          </a:bodyPr>
          <a:lstStyle/>
          <a:p>
            <a:endParaRPr lang="zh-CN" altLang="en-US">
              <a:ea typeface="楷体_GB2312" pitchFamily="49" charset="-122"/>
              <a:cs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603"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25604"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8" name="Rectangle 3"/>
          <p:cNvSpPr txBox="1">
            <a:spLocks noChangeArrowheads="1"/>
          </p:cNvSpPr>
          <p:nvPr/>
        </p:nvSpPr>
        <p:spPr bwMode="auto">
          <a:xfrm>
            <a:off x="469900" y="1031875"/>
            <a:ext cx="11039475" cy="4906963"/>
          </a:xfrm>
          <a:prstGeom prst="rect">
            <a:avLst/>
          </a:prstGeom>
          <a:noFill/>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marL="0" indent="0">
              <a:buClr>
                <a:srgbClr val="FF0000"/>
              </a:buClr>
              <a:buFont typeface="Arial" charset="0"/>
              <a:buNone/>
              <a:defRPr/>
            </a:pPr>
            <a:r>
              <a:rPr lang="zh-CN" altLang="en-US" sz="3600" b="1" dirty="0">
                <a:solidFill>
                  <a:schemeClr val="tx1">
                    <a:lumMod val="65000"/>
                    <a:lumOff val="35000"/>
                  </a:schemeClr>
                </a:solidFill>
                <a:latin typeface="+mn-ea"/>
                <a:sym typeface="微软雅黑" pitchFamily="34" charset="-122"/>
              </a:rPr>
              <a:t>支</a:t>
            </a:r>
            <a:r>
              <a:rPr lang="zh-CN" altLang="en-US" sz="3600" b="1" dirty="0" smtClean="0">
                <a:solidFill>
                  <a:schemeClr val="tx1">
                    <a:lumMod val="65000"/>
                    <a:lumOff val="35000"/>
                  </a:schemeClr>
                </a:solidFill>
                <a:latin typeface="+mn-ea"/>
                <a:sym typeface="微软雅黑" pitchFamily="34" charset="-122"/>
              </a:rPr>
              <a:t>腿 </a:t>
            </a:r>
            <a:r>
              <a:rPr lang="en-US" sz="3600" b="1" dirty="0" smtClean="0">
                <a:solidFill>
                  <a:schemeClr val="tx1">
                    <a:lumMod val="65000"/>
                    <a:lumOff val="35000"/>
                  </a:schemeClr>
                </a:solidFill>
                <a:latin typeface="+mn-ea"/>
                <a:sym typeface="微软雅黑" pitchFamily="34" charset="-122"/>
              </a:rPr>
              <a:t>— </a:t>
            </a:r>
            <a:r>
              <a:rPr lang="zh-CN" altLang="en-US" sz="2400" dirty="0" smtClean="0">
                <a:latin typeface="微软雅黑" pitchFamily="34" charset="-122"/>
                <a:sym typeface="微软雅黑" pitchFamily="34" charset="-122"/>
              </a:rPr>
              <a:t>用于增加起重机稳定性和负载能力，可伸缩且起支撑作用的腿。</a:t>
            </a:r>
            <a:endParaRPr lang="zh-CN" altLang="en-US" sz="2000" dirty="0">
              <a:latin typeface="微软雅黑" pitchFamily="34" charset="-122"/>
              <a:sym typeface="微软雅黑" pitchFamily="34" charset="-122"/>
            </a:endParaRPr>
          </a:p>
        </p:txBody>
      </p:sp>
      <p:pic>
        <p:nvPicPr>
          <p:cNvPr id="25607" name="Picture 4" descr="Picture 806"/>
          <p:cNvPicPr>
            <a:picLocks noChangeAspect="1" noChangeArrowheads="1"/>
          </p:cNvPicPr>
          <p:nvPr/>
        </p:nvPicPr>
        <p:blipFill>
          <a:blip r:embed="rId4"/>
          <a:srcRect/>
          <a:stretch>
            <a:fillRect/>
          </a:stretch>
        </p:blipFill>
        <p:spPr bwMode="auto">
          <a:xfrm>
            <a:off x="4078288" y="1947863"/>
            <a:ext cx="3541712" cy="3074987"/>
          </a:xfrm>
          <a:prstGeom prst="rect">
            <a:avLst/>
          </a:prstGeom>
          <a:noFill/>
          <a:ln w="9525">
            <a:noFill/>
            <a:miter lim="800000"/>
            <a:headEnd/>
            <a:tailEnd/>
          </a:ln>
        </p:spPr>
      </p:pic>
      <p:pic>
        <p:nvPicPr>
          <p:cNvPr id="25608" name="Picture 3" descr="L1020233"/>
          <p:cNvPicPr>
            <a:picLocks noGrp="1" noChangeAspect="1" noChangeArrowheads="1"/>
          </p:cNvPicPr>
          <p:nvPr/>
        </p:nvPicPr>
        <p:blipFill>
          <a:blip r:embed="rId5"/>
          <a:srcRect/>
          <a:stretch>
            <a:fillRect/>
          </a:stretch>
        </p:blipFill>
        <p:spPr bwMode="auto">
          <a:xfrm>
            <a:off x="263525" y="1931988"/>
            <a:ext cx="3467100" cy="3074987"/>
          </a:xfrm>
          <a:prstGeom prst="rect">
            <a:avLst/>
          </a:prstGeom>
          <a:noFill/>
          <a:ln w="9525">
            <a:noFill/>
            <a:miter lim="800000"/>
            <a:headEnd/>
            <a:tailEnd/>
          </a:ln>
        </p:spPr>
      </p:pic>
      <p:pic>
        <p:nvPicPr>
          <p:cNvPr id="25609" name="Picture 6" descr="201103203187"/>
          <p:cNvPicPr>
            <a:picLocks noChangeAspect="1" noChangeArrowheads="1"/>
          </p:cNvPicPr>
          <p:nvPr/>
        </p:nvPicPr>
        <p:blipFill>
          <a:blip r:embed="rId6"/>
          <a:srcRect/>
          <a:stretch>
            <a:fillRect/>
          </a:stretch>
        </p:blipFill>
        <p:spPr bwMode="auto">
          <a:xfrm>
            <a:off x="7932738" y="1947863"/>
            <a:ext cx="3446462" cy="3074987"/>
          </a:xfrm>
          <a:prstGeom prst="rect">
            <a:avLst/>
          </a:prstGeom>
          <a:noFill/>
          <a:ln w="9525">
            <a:noFill/>
            <a:miter lim="800000"/>
            <a:headEnd/>
            <a:tailEnd/>
          </a:ln>
        </p:spPr>
      </p:pic>
      <p:sp>
        <p:nvSpPr>
          <p:cNvPr id="25610" name="Text Box 6"/>
          <p:cNvSpPr>
            <a:spLocks noChangeArrowheads="1"/>
          </p:cNvSpPr>
          <p:nvPr/>
        </p:nvSpPr>
        <p:spPr bwMode="auto">
          <a:xfrm>
            <a:off x="1344613" y="5521325"/>
            <a:ext cx="8310562" cy="1039813"/>
          </a:xfrm>
          <a:prstGeom prst="rect">
            <a:avLst/>
          </a:prstGeom>
          <a:noFill/>
          <a:ln w="9525">
            <a:noFill/>
            <a:miter lim="800000"/>
          </a:ln>
        </p:spPr>
        <p:txBody>
          <a:bodyPr>
            <a:spAutoFit/>
          </a:bodyPr>
          <a:lstStyle/>
          <a:p>
            <a:pPr algn="ctr">
              <a:lnSpc>
                <a:spcPct val="110000"/>
              </a:lnSpc>
              <a:spcBef>
                <a:spcPct val="20000"/>
              </a:spcBef>
            </a:pPr>
            <a:r>
              <a:rPr lang="zh-CN" altLang="en-US" sz="2800">
                <a:solidFill>
                  <a:srgbClr val="000000"/>
                </a:solidFill>
                <a:ea typeface="黑体" pitchFamily="49" charset="-122"/>
                <a:sym typeface="Arial" charset="0"/>
              </a:rPr>
              <a:t>所有液压支撑板大小应该至少是液压支腿截面积的</a:t>
            </a:r>
            <a:r>
              <a:rPr lang="zh-CN" altLang="en-US" sz="2800">
                <a:solidFill>
                  <a:srgbClr val="FF0000"/>
                </a:solidFill>
                <a:ea typeface="黑体" pitchFamily="49" charset="-122"/>
                <a:sym typeface="Arial" charset="0"/>
              </a:rPr>
              <a:t>三倍以上</a:t>
            </a:r>
            <a:endParaRPr lang="zh-CN" altLang="en-US" sz="2800">
              <a:solidFill>
                <a:srgbClr val="FF0000"/>
              </a:solidFill>
              <a:latin typeface="微软雅黑" pitchFamily="34" charset="-122"/>
              <a:ea typeface="微软雅黑" pitchFamily="34" charset="-122"/>
              <a:sym typeface="微软雅黑" pitchFamily="34"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9728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7285" name="Picture 2" descr="L1020007"/>
          <p:cNvPicPr>
            <a:picLocks noChangeAspect="1" noChangeArrowheads="1"/>
          </p:cNvPicPr>
          <p:nvPr/>
        </p:nvPicPr>
        <p:blipFill>
          <a:blip r:embed="rId3"/>
          <a:srcRect/>
          <a:stretch>
            <a:fillRect/>
          </a:stretch>
        </p:blipFill>
        <p:spPr bwMode="auto">
          <a:xfrm>
            <a:off x="1089025" y="4024313"/>
            <a:ext cx="4049713" cy="2303462"/>
          </a:xfrm>
          <a:prstGeom prst="rect">
            <a:avLst/>
          </a:prstGeom>
          <a:noFill/>
          <a:ln w="9525">
            <a:noFill/>
            <a:miter lim="800000"/>
            <a:headEnd/>
            <a:tailEnd/>
          </a:ln>
        </p:spPr>
      </p:pic>
      <p:grpSp>
        <p:nvGrpSpPr>
          <p:cNvPr id="97286" name="Group 3"/>
          <p:cNvGrpSpPr/>
          <p:nvPr/>
        </p:nvGrpSpPr>
        <p:grpSpPr bwMode="auto">
          <a:xfrm>
            <a:off x="5429250" y="3957638"/>
            <a:ext cx="4324350" cy="2370137"/>
            <a:chOff x="3072" y="2160"/>
            <a:chExt cx="2524" cy="1883"/>
          </a:xfrm>
        </p:grpSpPr>
        <p:pic>
          <p:nvPicPr>
            <p:cNvPr id="97293" name="Picture 4" descr="L1010892"/>
            <p:cNvPicPr>
              <a:picLocks noChangeAspect="1" noChangeArrowheads="1"/>
            </p:cNvPicPr>
            <p:nvPr/>
          </p:nvPicPr>
          <p:blipFill>
            <a:blip r:embed="rId4"/>
            <a:srcRect/>
            <a:stretch>
              <a:fillRect/>
            </a:stretch>
          </p:blipFill>
          <p:spPr bwMode="auto">
            <a:xfrm>
              <a:off x="3072" y="2160"/>
              <a:ext cx="2524" cy="1883"/>
            </a:xfrm>
            <a:prstGeom prst="rect">
              <a:avLst/>
            </a:prstGeom>
            <a:noFill/>
            <a:ln w="9525">
              <a:noFill/>
              <a:miter lim="800000"/>
              <a:headEnd/>
              <a:tailEnd/>
            </a:ln>
          </p:spPr>
        </p:pic>
        <p:sp>
          <p:nvSpPr>
            <p:cNvPr id="97294" name="Oval 5"/>
            <p:cNvSpPr>
              <a:spLocks noChangeArrowheads="1"/>
            </p:cNvSpPr>
            <p:nvPr/>
          </p:nvSpPr>
          <p:spPr bwMode="auto">
            <a:xfrm>
              <a:off x="3792" y="2928"/>
              <a:ext cx="1152" cy="576"/>
            </a:xfrm>
            <a:prstGeom prst="ellipse">
              <a:avLst/>
            </a:prstGeom>
            <a:noFill/>
            <a:ln w="38100">
              <a:solidFill>
                <a:schemeClr val="hlink"/>
              </a:solidFill>
              <a:round/>
            </a:ln>
          </p:spPr>
          <p:txBody>
            <a:bodyPr wrap="none" anchor="ctr"/>
            <a:lstStyle/>
            <a:p>
              <a:endParaRPr lang="zh-CN" altLang="en-US">
                <a:ea typeface="楷体_GB2312" pitchFamily="49" charset="-122"/>
                <a:cs typeface="楷体_GB2312" pitchFamily="49" charset="-122"/>
              </a:endParaRPr>
            </a:p>
          </p:txBody>
        </p:sp>
      </p:grpSp>
      <p:pic>
        <p:nvPicPr>
          <p:cNvPr id="97287" name="Picture 6" descr="L1020041"/>
          <p:cNvPicPr>
            <a:picLocks noChangeAspect="1" noChangeArrowheads="1"/>
          </p:cNvPicPr>
          <p:nvPr/>
        </p:nvPicPr>
        <p:blipFill>
          <a:blip r:embed="rId5"/>
          <a:srcRect/>
          <a:stretch>
            <a:fillRect/>
          </a:stretch>
        </p:blipFill>
        <p:spPr bwMode="auto">
          <a:xfrm>
            <a:off x="5389563" y="944563"/>
            <a:ext cx="4364037" cy="3036887"/>
          </a:xfrm>
          <a:prstGeom prst="rect">
            <a:avLst/>
          </a:prstGeom>
          <a:noFill/>
          <a:ln w="9525">
            <a:noFill/>
            <a:miter lim="800000"/>
            <a:headEnd/>
            <a:tailEnd/>
          </a:ln>
        </p:spPr>
      </p:pic>
      <p:pic>
        <p:nvPicPr>
          <p:cNvPr id="97288" name="Picture 7" descr="L1020036"/>
          <p:cNvPicPr>
            <a:picLocks noChangeAspect="1" noChangeArrowheads="1"/>
          </p:cNvPicPr>
          <p:nvPr/>
        </p:nvPicPr>
        <p:blipFill>
          <a:blip r:embed="rId6"/>
          <a:srcRect/>
          <a:stretch>
            <a:fillRect/>
          </a:stretch>
        </p:blipFill>
        <p:spPr bwMode="auto">
          <a:xfrm>
            <a:off x="1089025" y="942975"/>
            <a:ext cx="4333875" cy="3133725"/>
          </a:xfrm>
          <a:prstGeom prst="rect">
            <a:avLst/>
          </a:prstGeom>
          <a:noFill/>
          <a:ln w="9525">
            <a:noFill/>
            <a:miter lim="800000"/>
            <a:headEnd/>
            <a:tailEnd/>
          </a:ln>
        </p:spPr>
      </p:pic>
      <p:grpSp>
        <p:nvGrpSpPr>
          <p:cNvPr id="97289" name="Group 8"/>
          <p:cNvGrpSpPr/>
          <p:nvPr/>
        </p:nvGrpSpPr>
        <p:grpSpPr bwMode="auto">
          <a:xfrm>
            <a:off x="1471613" y="1627188"/>
            <a:ext cx="5768975" cy="2684462"/>
            <a:chOff x="158" y="576"/>
            <a:chExt cx="3634" cy="1691"/>
          </a:xfrm>
        </p:grpSpPr>
        <p:sp>
          <p:nvSpPr>
            <p:cNvPr id="97290" name="AutoShape 9"/>
            <p:cNvSpPr>
              <a:spLocks noChangeArrowheads="1"/>
            </p:cNvSpPr>
            <p:nvPr/>
          </p:nvSpPr>
          <p:spPr bwMode="auto">
            <a:xfrm>
              <a:off x="2160" y="1440"/>
              <a:ext cx="1632" cy="827"/>
            </a:xfrm>
            <a:prstGeom prst="wedgeEllipseCallout">
              <a:avLst>
                <a:gd name="adj1" fmla="val 61824"/>
                <a:gd name="adj2" fmla="val -43954"/>
              </a:avLst>
            </a:prstGeom>
            <a:solidFill>
              <a:schemeClr val="accent1"/>
            </a:solidFill>
            <a:ln w="9525">
              <a:solidFill>
                <a:srgbClr val="FF0000"/>
              </a:solidFill>
              <a:miter lim="800000"/>
            </a:ln>
          </p:spPr>
          <p:txBody>
            <a:bodyPr/>
            <a:lstStyle/>
            <a:p>
              <a:r>
                <a:rPr lang="zh-CN" altLang="en-US" sz="2200">
                  <a:solidFill>
                    <a:schemeClr val="bg1"/>
                  </a:solidFill>
                  <a:latin typeface="方正姚体" pitchFamily="2" charset="-122"/>
                  <a:ea typeface="方正姚体" pitchFamily="2" charset="-122"/>
                </a:rPr>
                <a:t>油缸油管漏油，可能导致油缸回缩</a:t>
              </a:r>
              <a:endParaRPr lang="zh-CN" altLang="en-US" sz="2200">
                <a:solidFill>
                  <a:schemeClr val="bg1"/>
                </a:solidFill>
                <a:latin typeface="方正姚体" pitchFamily="2" charset="-122"/>
                <a:ea typeface="方正姚体" pitchFamily="2" charset="-122"/>
              </a:endParaRPr>
            </a:p>
          </p:txBody>
        </p:sp>
        <p:sp>
          <p:nvSpPr>
            <p:cNvPr id="97291" name="Oval 10"/>
            <p:cNvSpPr>
              <a:spLocks noChangeArrowheads="1"/>
            </p:cNvSpPr>
            <p:nvPr/>
          </p:nvSpPr>
          <p:spPr bwMode="auto">
            <a:xfrm>
              <a:off x="1104" y="576"/>
              <a:ext cx="1152" cy="576"/>
            </a:xfrm>
            <a:prstGeom prst="ellipse">
              <a:avLst/>
            </a:prstGeom>
            <a:noFill/>
            <a:ln w="38100">
              <a:solidFill>
                <a:schemeClr val="hlink"/>
              </a:solidFill>
              <a:round/>
            </a:ln>
          </p:spPr>
          <p:txBody>
            <a:bodyPr wrap="none" anchor="ctr"/>
            <a:lstStyle/>
            <a:p>
              <a:endParaRPr lang="zh-CN" altLang="en-US">
                <a:ea typeface="楷体_GB2312" pitchFamily="49" charset="-122"/>
                <a:cs typeface="楷体_GB2312" pitchFamily="49" charset="-122"/>
              </a:endParaRPr>
            </a:p>
          </p:txBody>
        </p:sp>
        <p:sp>
          <p:nvSpPr>
            <p:cNvPr id="97292" name="AutoShape 11"/>
            <p:cNvSpPr>
              <a:spLocks noChangeArrowheads="1"/>
            </p:cNvSpPr>
            <p:nvPr/>
          </p:nvSpPr>
          <p:spPr bwMode="auto">
            <a:xfrm>
              <a:off x="158" y="1296"/>
              <a:ext cx="1451" cy="683"/>
            </a:xfrm>
            <a:prstGeom prst="wedgeRoundRectCallout">
              <a:avLst>
                <a:gd name="adj1" fmla="val 34560"/>
                <a:gd name="adj2" fmla="val -119838"/>
                <a:gd name="adj3" fmla="val 16667"/>
              </a:avLst>
            </a:prstGeom>
            <a:solidFill>
              <a:schemeClr val="accent1"/>
            </a:solidFill>
            <a:ln w="9525">
              <a:solidFill>
                <a:srgbClr val="FF6600"/>
              </a:solidFill>
              <a:miter lim="800000"/>
            </a:ln>
          </p:spPr>
          <p:txBody>
            <a:bodyPr/>
            <a:lstStyle/>
            <a:p>
              <a:r>
                <a:rPr lang="zh-CN" altLang="en-US" sz="2200">
                  <a:solidFill>
                    <a:schemeClr val="bg1"/>
                  </a:solidFill>
                  <a:latin typeface="方正姚体" pitchFamily="2" charset="-122"/>
                  <a:ea typeface="方正姚体" pitchFamily="2" charset="-122"/>
                </a:rPr>
                <a:t>液压系统到处漏油，可能造成压力失稳</a:t>
              </a:r>
              <a:endParaRPr lang="zh-CN" altLang="en-US" sz="2200">
                <a:solidFill>
                  <a:schemeClr val="bg1"/>
                </a:solidFill>
                <a:latin typeface="方正姚体" pitchFamily="2" charset="-122"/>
                <a:ea typeface="方正姚体" pitchFamily="2" charset="-122"/>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9830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8309" name="Picture 2" descr="L1020234"/>
          <p:cNvPicPr>
            <a:picLocks noChangeAspect="1" noChangeArrowheads="1"/>
          </p:cNvPicPr>
          <p:nvPr/>
        </p:nvPicPr>
        <p:blipFill>
          <a:blip r:embed="rId3"/>
          <a:srcRect/>
          <a:stretch>
            <a:fillRect/>
          </a:stretch>
        </p:blipFill>
        <p:spPr bwMode="auto">
          <a:xfrm>
            <a:off x="6265863" y="4097338"/>
            <a:ext cx="4176712" cy="2208212"/>
          </a:xfrm>
          <a:prstGeom prst="rect">
            <a:avLst/>
          </a:prstGeom>
          <a:noFill/>
          <a:ln w="12700">
            <a:solidFill>
              <a:schemeClr val="hlink"/>
            </a:solidFill>
            <a:miter lim="800000"/>
            <a:headEnd/>
            <a:tailEnd/>
          </a:ln>
        </p:spPr>
      </p:pic>
      <p:pic>
        <p:nvPicPr>
          <p:cNvPr id="98310" name="Picture 4" descr="L1020242"/>
          <p:cNvPicPr>
            <a:picLocks noChangeAspect="1" noChangeArrowheads="1"/>
          </p:cNvPicPr>
          <p:nvPr/>
        </p:nvPicPr>
        <p:blipFill>
          <a:blip r:embed="rId4"/>
          <a:srcRect/>
          <a:stretch>
            <a:fillRect/>
          </a:stretch>
        </p:blipFill>
        <p:spPr bwMode="auto">
          <a:xfrm>
            <a:off x="6253163" y="1603375"/>
            <a:ext cx="4178300" cy="2413000"/>
          </a:xfrm>
          <a:prstGeom prst="rect">
            <a:avLst/>
          </a:prstGeom>
          <a:noFill/>
          <a:ln w="12700">
            <a:solidFill>
              <a:schemeClr val="hlink"/>
            </a:solidFill>
            <a:miter lim="800000"/>
            <a:headEnd/>
            <a:tailEnd/>
          </a:ln>
        </p:spPr>
      </p:pic>
      <p:pic>
        <p:nvPicPr>
          <p:cNvPr id="98311" name="Picture 5" descr="L1020043"/>
          <p:cNvPicPr>
            <a:picLocks noChangeAspect="1" noChangeArrowheads="1"/>
          </p:cNvPicPr>
          <p:nvPr/>
        </p:nvPicPr>
        <p:blipFill>
          <a:blip r:embed="rId5"/>
          <a:srcRect/>
          <a:stretch>
            <a:fillRect/>
          </a:stretch>
        </p:blipFill>
        <p:spPr bwMode="auto">
          <a:xfrm>
            <a:off x="2392363" y="1625600"/>
            <a:ext cx="3870325" cy="2387600"/>
          </a:xfrm>
          <a:prstGeom prst="rect">
            <a:avLst/>
          </a:prstGeom>
          <a:noFill/>
          <a:ln w="12700">
            <a:solidFill>
              <a:schemeClr val="hlink"/>
            </a:solidFill>
            <a:miter lim="800000"/>
            <a:headEnd/>
            <a:tailEnd/>
          </a:ln>
        </p:spPr>
      </p:pic>
      <p:sp>
        <p:nvSpPr>
          <p:cNvPr id="98312" name="AutoShape 6"/>
          <p:cNvSpPr>
            <a:spLocks noChangeArrowheads="1"/>
          </p:cNvSpPr>
          <p:nvPr/>
        </p:nvSpPr>
        <p:spPr bwMode="auto">
          <a:xfrm>
            <a:off x="2605088" y="4146550"/>
            <a:ext cx="3003550" cy="1292225"/>
          </a:xfrm>
          <a:prstGeom prst="wedgeEllipseCallout">
            <a:avLst>
              <a:gd name="adj1" fmla="val 9356"/>
              <a:gd name="adj2" fmla="val -107005"/>
            </a:avLst>
          </a:prstGeom>
          <a:solidFill>
            <a:srgbClr val="FFFF00"/>
          </a:solidFill>
          <a:ln w="9525">
            <a:solidFill>
              <a:srgbClr val="FF6600"/>
            </a:solidFill>
            <a:miter lim="800000"/>
          </a:ln>
        </p:spPr>
        <p:txBody>
          <a:bodyPr/>
          <a:lstStyle/>
          <a:p>
            <a:r>
              <a:rPr lang="zh-CN" altLang="en-US" sz="2000">
                <a:solidFill>
                  <a:schemeClr val="hlink"/>
                </a:solidFill>
                <a:latin typeface="方正姚体" pitchFamily="2" charset="-122"/>
                <a:ea typeface="方正姚体" pitchFamily="2" charset="-122"/>
              </a:rPr>
              <a:t>液压油箱严重缺油，吊车不能正常作业</a:t>
            </a:r>
            <a:endParaRPr lang="zh-CN" altLang="en-US" sz="2000">
              <a:solidFill>
                <a:schemeClr val="hlink"/>
              </a:solidFill>
              <a:latin typeface="方正姚体" pitchFamily="2" charset="-122"/>
              <a:ea typeface="方正姚体" pitchFamily="2" charset="-122"/>
            </a:endParaRPr>
          </a:p>
        </p:txBody>
      </p:sp>
      <p:sp>
        <p:nvSpPr>
          <p:cNvPr id="98313" name="AutoShape 7"/>
          <p:cNvSpPr>
            <a:spLocks noChangeArrowheads="1"/>
          </p:cNvSpPr>
          <p:nvPr/>
        </p:nvSpPr>
        <p:spPr bwMode="auto">
          <a:xfrm>
            <a:off x="4210050" y="5478463"/>
            <a:ext cx="1838325" cy="608012"/>
          </a:xfrm>
          <a:prstGeom prst="wedgeEllipseCallout">
            <a:avLst>
              <a:gd name="adj1" fmla="val 168500"/>
              <a:gd name="adj2" fmla="val -477894"/>
            </a:avLst>
          </a:prstGeom>
          <a:solidFill>
            <a:srgbClr val="FFFF00"/>
          </a:solidFill>
          <a:ln w="9525">
            <a:solidFill>
              <a:srgbClr val="FF6600"/>
            </a:solidFill>
            <a:miter lim="800000"/>
          </a:ln>
        </p:spPr>
        <p:txBody>
          <a:bodyPr/>
          <a:lstStyle/>
          <a:p>
            <a:pPr algn="ctr"/>
            <a:r>
              <a:rPr lang="zh-CN" altLang="en-US" sz="2000">
                <a:solidFill>
                  <a:schemeClr val="hlink"/>
                </a:solidFill>
                <a:latin typeface="方正姚体" pitchFamily="2" charset="-122"/>
                <a:ea typeface="方正姚体" pitchFamily="2" charset="-122"/>
              </a:rPr>
              <a:t>油位标准</a:t>
            </a:r>
            <a:endParaRPr lang="zh-CN" altLang="en-US" sz="2000">
              <a:solidFill>
                <a:schemeClr val="hlink"/>
              </a:solidFill>
              <a:latin typeface="方正姚体" pitchFamily="2" charset="-122"/>
              <a:ea typeface="方正姚体" pitchFamily="2" charset="-122"/>
            </a:endParaRPr>
          </a:p>
        </p:txBody>
      </p:sp>
      <p:sp>
        <p:nvSpPr>
          <p:cNvPr id="98314" name="Oval 8"/>
          <p:cNvSpPr>
            <a:spLocks noChangeArrowheads="1"/>
          </p:cNvSpPr>
          <p:nvPr/>
        </p:nvSpPr>
        <p:spPr bwMode="auto">
          <a:xfrm>
            <a:off x="8912225" y="4956175"/>
            <a:ext cx="311150" cy="393700"/>
          </a:xfrm>
          <a:prstGeom prst="ellipse">
            <a:avLst/>
          </a:prstGeom>
          <a:noFill/>
          <a:ln w="38100">
            <a:solidFill>
              <a:srgbClr val="FF0000"/>
            </a:solidFill>
            <a:round/>
          </a:ln>
        </p:spPr>
        <p:txBody>
          <a:bodyPr wrap="none" anchor="ctr"/>
          <a:lstStyle/>
          <a:p>
            <a:endParaRPr lang="zh-CN" altLang="en-US">
              <a:ea typeface="楷体_GB2312" pitchFamily="49" charset="-122"/>
              <a:cs typeface="楷体_GB2312" pitchFamily="49" charset="-122"/>
            </a:endParaRPr>
          </a:p>
        </p:txBody>
      </p:sp>
      <p:sp>
        <p:nvSpPr>
          <p:cNvPr id="98315" name="Line 10"/>
          <p:cNvSpPr>
            <a:spLocks noChangeShapeType="1"/>
          </p:cNvSpPr>
          <p:nvPr/>
        </p:nvSpPr>
        <p:spPr bwMode="auto">
          <a:xfrm flipH="1" flipV="1">
            <a:off x="8247063" y="3619500"/>
            <a:ext cx="712787" cy="1362075"/>
          </a:xfrm>
          <a:prstGeom prst="line">
            <a:avLst/>
          </a:prstGeom>
          <a:noFill/>
          <a:ln w="38100">
            <a:solidFill>
              <a:srgbClr val="FF0000"/>
            </a:solidFill>
            <a:round/>
            <a:tailEnd type="triangle" w="med" len="med"/>
          </a:ln>
        </p:spPr>
        <p:txBody>
          <a:bodyPr>
            <a:spAutoFit/>
          </a:bodyPr>
          <a:lstStyle/>
          <a:p>
            <a:endParaRPr lang="zh-CN" altLang="en-US"/>
          </a:p>
        </p:txBody>
      </p:sp>
      <p:sp>
        <p:nvSpPr>
          <p:cNvPr id="98316" name="Line 11"/>
          <p:cNvSpPr>
            <a:spLocks noChangeShapeType="1"/>
          </p:cNvSpPr>
          <p:nvPr/>
        </p:nvSpPr>
        <p:spPr bwMode="auto">
          <a:xfrm flipV="1">
            <a:off x="8218488" y="2049463"/>
            <a:ext cx="0" cy="1597025"/>
          </a:xfrm>
          <a:prstGeom prst="line">
            <a:avLst/>
          </a:prstGeom>
          <a:noFill/>
          <a:ln w="63500">
            <a:solidFill>
              <a:srgbClr val="FF0000"/>
            </a:solidFill>
            <a:round/>
            <a:headEnd type="triangle" w="med" len="med"/>
            <a:tailEnd type="triangle" w="med" len="med"/>
          </a:ln>
        </p:spPr>
        <p:txBody>
          <a:bodyPr anchor="ctr">
            <a:spAutoFit/>
          </a:bodyPr>
          <a:lstStyle/>
          <a:p>
            <a:endParaRPr lang="zh-CN" altLang="en-US"/>
          </a:p>
        </p:txBody>
      </p:sp>
      <p:sp>
        <p:nvSpPr>
          <p:cNvPr id="98317" name="Rectangle 3"/>
          <p:cNvSpPr txBox="1">
            <a:spLocks noChangeArrowheads="1"/>
          </p:cNvSpPr>
          <p:nvPr/>
        </p:nvSpPr>
        <p:spPr bwMode="auto">
          <a:xfrm>
            <a:off x="573088" y="977900"/>
            <a:ext cx="1801812" cy="492125"/>
          </a:xfrm>
          <a:prstGeom prst="rect">
            <a:avLst/>
          </a:prstGeom>
          <a:noFill/>
          <a:ln w="9525">
            <a:noFill/>
            <a:miter lim="800000"/>
          </a:ln>
        </p:spPr>
        <p:txBody>
          <a:bodyPr/>
          <a:lstStyle/>
          <a:p>
            <a:pPr marL="228600" indent="-228600">
              <a:lnSpc>
                <a:spcPct val="90000"/>
              </a:lnSpc>
              <a:spcBef>
                <a:spcPts val="1000"/>
              </a:spcBef>
              <a:buClr>
                <a:schemeClr val="hlink"/>
              </a:buClr>
              <a:buSzPct val="110000"/>
              <a:buFont typeface="Wingdings" charset="2"/>
              <a:buChar char="n"/>
            </a:pPr>
            <a:r>
              <a:rPr lang="zh-CN" altLang="en-US" sz="2800" b="1">
                <a:solidFill>
                  <a:srgbClr val="FF0000"/>
                </a:solidFill>
                <a:latin typeface="方正小标宋简体" pitchFamily="1" charset="-122"/>
                <a:ea typeface="方正小标宋简体" pitchFamily="1" charset="-122"/>
                <a:sym typeface="Arial" charset="0"/>
              </a:rPr>
              <a:t>液压油</a:t>
            </a:r>
            <a:endParaRPr lang="zh-CN" altLang="en-US" sz="2800" b="1">
              <a:solidFill>
                <a:srgbClr val="FF0000"/>
              </a:solidFill>
              <a:latin typeface="方正小标宋简体" pitchFamily="1" charset="-122"/>
              <a:ea typeface="方正小标宋简体" pitchFamily="1" charset="-122"/>
              <a:sym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9933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9333" name="Picture 5" descr="L1010826"/>
          <p:cNvPicPr>
            <a:picLocks noChangeAspect="1" noChangeArrowheads="1"/>
          </p:cNvPicPr>
          <p:nvPr/>
        </p:nvPicPr>
        <p:blipFill>
          <a:blip r:embed="rId3"/>
          <a:srcRect/>
          <a:stretch>
            <a:fillRect/>
          </a:stretch>
        </p:blipFill>
        <p:spPr bwMode="auto">
          <a:xfrm>
            <a:off x="6629400" y="977900"/>
            <a:ext cx="3640138" cy="2708275"/>
          </a:xfrm>
          <a:prstGeom prst="rect">
            <a:avLst/>
          </a:prstGeom>
          <a:noFill/>
          <a:ln w="9525">
            <a:noFill/>
            <a:miter lim="800000"/>
            <a:headEnd/>
            <a:tailEnd/>
          </a:ln>
        </p:spPr>
      </p:pic>
      <p:sp>
        <p:nvSpPr>
          <p:cNvPr id="7" name="AutoShape 6"/>
          <p:cNvSpPr>
            <a:spLocks noChangeArrowheads="1"/>
          </p:cNvSpPr>
          <p:nvPr/>
        </p:nvSpPr>
        <p:spPr bwMode="auto">
          <a:xfrm>
            <a:off x="7910513" y="4067175"/>
            <a:ext cx="3846512" cy="1709738"/>
          </a:xfrm>
          <a:prstGeom prst="wedgeEllipseCallout">
            <a:avLst>
              <a:gd name="adj1" fmla="val -30921"/>
              <a:gd name="adj2" fmla="val -124148"/>
            </a:avLst>
          </a:prstGeom>
          <a:solidFill>
            <a:schemeClr val="accent1"/>
          </a:solidFill>
          <a:ln w="9525">
            <a:solidFill>
              <a:srgbClr val="FF6600"/>
            </a:solidFill>
            <a:miter lim="800000"/>
          </a:ln>
        </p:spPr>
        <p:txBody>
          <a:bodyPr/>
          <a:lstStyle/>
          <a:p>
            <a:r>
              <a:rPr lang="zh-CN" altLang="en-US" sz="2400">
                <a:solidFill>
                  <a:srgbClr val="FF0000"/>
                </a:solidFill>
                <a:latin typeface="方正姚体" pitchFamily="2" charset="-122"/>
                <a:ea typeface="方正姚体" pitchFamily="2" charset="-122"/>
              </a:rPr>
              <a:t>水平支腿锁紧装置失效，可能导致水平油缸回缩翻车。</a:t>
            </a:r>
            <a:endParaRPr lang="zh-CN" altLang="en-US" sz="2400">
              <a:solidFill>
                <a:srgbClr val="FF0000"/>
              </a:solidFill>
              <a:latin typeface="方正姚体" pitchFamily="2" charset="-122"/>
              <a:ea typeface="方正姚体" pitchFamily="2" charset="-122"/>
            </a:endParaRPr>
          </a:p>
        </p:txBody>
      </p:sp>
      <p:pic>
        <p:nvPicPr>
          <p:cNvPr id="99335" name="Picture 7" descr="L1020159"/>
          <p:cNvPicPr>
            <a:picLocks noChangeAspect="1" noChangeArrowheads="1"/>
          </p:cNvPicPr>
          <p:nvPr/>
        </p:nvPicPr>
        <p:blipFill>
          <a:blip r:embed="rId4"/>
          <a:srcRect/>
          <a:stretch>
            <a:fillRect/>
          </a:stretch>
        </p:blipFill>
        <p:spPr bwMode="auto">
          <a:xfrm>
            <a:off x="971550" y="1022350"/>
            <a:ext cx="3249613" cy="2700338"/>
          </a:xfrm>
          <a:prstGeom prst="rect">
            <a:avLst/>
          </a:prstGeom>
          <a:noFill/>
          <a:ln w="9525">
            <a:noFill/>
            <a:miter lim="800000"/>
            <a:headEnd/>
            <a:tailEnd/>
          </a:ln>
        </p:spPr>
      </p:pic>
      <p:sp>
        <p:nvSpPr>
          <p:cNvPr id="9" name="Oval 10"/>
          <p:cNvSpPr>
            <a:spLocks noChangeArrowheads="1"/>
          </p:cNvSpPr>
          <p:nvPr/>
        </p:nvSpPr>
        <p:spPr bwMode="auto">
          <a:xfrm>
            <a:off x="7548563" y="1022350"/>
            <a:ext cx="1800225" cy="2663825"/>
          </a:xfrm>
          <a:prstGeom prst="ellipse">
            <a:avLst/>
          </a:prstGeom>
          <a:noFill/>
          <a:ln w="38100">
            <a:solidFill>
              <a:srgbClr val="FF0000"/>
            </a:solidFill>
            <a:round/>
          </a:ln>
        </p:spPr>
        <p:txBody>
          <a:bodyPr wrap="none" anchor="ctr"/>
          <a:lstStyle/>
          <a:p>
            <a:endParaRPr lang="zh-CN" altLang="en-US">
              <a:ea typeface="楷体_GB2312" pitchFamily="49" charset="-122"/>
              <a:cs typeface="楷体_GB2312" pitchFamily="49" charset="-122"/>
            </a:endParaRPr>
          </a:p>
        </p:txBody>
      </p:sp>
      <p:pic>
        <p:nvPicPr>
          <p:cNvPr id="99337" name="Picture 11" descr="L1020162"/>
          <p:cNvPicPr>
            <a:picLocks noChangeAspect="1" noChangeArrowheads="1"/>
          </p:cNvPicPr>
          <p:nvPr/>
        </p:nvPicPr>
        <p:blipFill>
          <a:blip r:embed="rId5"/>
          <a:srcRect/>
          <a:stretch>
            <a:fillRect/>
          </a:stretch>
        </p:blipFill>
        <p:spPr bwMode="auto">
          <a:xfrm>
            <a:off x="263525" y="3940175"/>
            <a:ext cx="4235450" cy="2470150"/>
          </a:xfrm>
          <a:prstGeom prst="rect">
            <a:avLst/>
          </a:prstGeom>
          <a:noFill/>
          <a:ln w="9525">
            <a:noFill/>
            <a:miter lim="800000"/>
            <a:headEnd/>
            <a:tailEnd/>
          </a:ln>
        </p:spPr>
      </p:pic>
      <p:sp>
        <p:nvSpPr>
          <p:cNvPr id="11" name="Rectangle 12"/>
          <p:cNvSpPr>
            <a:spLocks noChangeArrowheads="1"/>
          </p:cNvSpPr>
          <p:nvPr/>
        </p:nvSpPr>
        <p:spPr bwMode="auto">
          <a:xfrm>
            <a:off x="7773988" y="1576388"/>
            <a:ext cx="1524000" cy="1555750"/>
          </a:xfrm>
          <a:prstGeom prst="rect">
            <a:avLst/>
          </a:prstGeom>
          <a:noFill/>
          <a:ln w="9525">
            <a:noFill/>
            <a:miter lim="800000"/>
          </a:ln>
        </p:spPr>
        <p:txBody>
          <a:bodyPr>
            <a:spAutoFit/>
          </a:bodyPr>
          <a:lstStyle/>
          <a:p>
            <a:r>
              <a:rPr lang="en-US" altLang="zh-CN" sz="9600">
                <a:solidFill>
                  <a:schemeClr val="hlink"/>
                </a:solidFill>
              </a:rPr>
              <a:t>×</a:t>
            </a:r>
            <a:endParaRPr lang="en-US" altLang="zh-CN" sz="9600">
              <a:solidFill>
                <a:schemeClr val="hlink"/>
              </a:solidFill>
            </a:endParaRPr>
          </a:p>
        </p:txBody>
      </p:sp>
      <p:sp>
        <p:nvSpPr>
          <p:cNvPr id="12" name="AutoShape 13"/>
          <p:cNvSpPr>
            <a:spLocks noChangeArrowheads="1"/>
          </p:cNvSpPr>
          <p:nvPr/>
        </p:nvSpPr>
        <p:spPr bwMode="auto">
          <a:xfrm>
            <a:off x="4313238" y="3954463"/>
            <a:ext cx="2316162" cy="2362200"/>
          </a:xfrm>
          <a:prstGeom prst="wedgeEllipseCallout">
            <a:avLst>
              <a:gd name="adj1" fmla="val -95449"/>
              <a:gd name="adj2" fmla="val 3093"/>
            </a:avLst>
          </a:prstGeom>
          <a:solidFill>
            <a:schemeClr val="accent1"/>
          </a:solidFill>
          <a:ln w="9525">
            <a:solidFill>
              <a:srgbClr val="FF6600"/>
            </a:solidFill>
            <a:miter lim="800000"/>
          </a:ln>
        </p:spPr>
        <p:txBody>
          <a:bodyPr/>
          <a:lstStyle/>
          <a:p>
            <a:r>
              <a:rPr lang="zh-CN" altLang="en-US" sz="2000">
                <a:solidFill>
                  <a:schemeClr val="tx2"/>
                </a:solidFill>
                <a:latin typeface="方正姚体" pitchFamily="2" charset="-122"/>
                <a:ea typeface="方正姚体" pitchFamily="2" charset="-122"/>
              </a:rPr>
              <a:t>水平支腿伸出后，必须用销子锁紧支腿，防止收缩</a:t>
            </a:r>
            <a:endParaRPr lang="zh-CN" altLang="en-US" sz="2000">
              <a:solidFill>
                <a:schemeClr val="tx2"/>
              </a:solidFill>
              <a:latin typeface="方正姚体" pitchFamily="2" charset="-122"/>
              <a:ea typeface="方正姚体" pitchFamily="2" charset="-122"/>
            </a:endParaRPr>
          </a:p>
        </p:txBody>
      </p:sp>
      <p:sp>
        <p:nvSpPr>
          <p:cNvPr id="13" name="Oval 9"/>
          <p:cNvSpPr>
            <a:spLocks noChangeArrowheads="1"/>
          </p:cNvSpPr>
          <p:nvPr/>
        </p:nvSpPr>
        <p:spPr bwMode="auto">
          <a:xfrm>
            <a:off x="3405188" y="1576388"/>
            <a:ext cx="330200" cy="279400"/>
          </a:xfrm>
          <a:prstGeom prst="ellipse">
            <a:avLst/>
          </a:prstGeom>
          <a:noFill/>
          <a:ln w="28575">
            <a:solidFill>
              <a:srgbClr val="FF0000"/>
            </a:solidFill>
            <a:round/>
          </a:ln>
        </p:spPr>
        <p:txBody>
          <a:bodyPr wrap="none" anchor="ctr"/>
          <a:lstStyle/>
          <a:p>
            <a:endParaRPr lang="zh-CN" altLang="en-US">
              <a:ea typeface="楷体_GB2312" pitchFamily="49" charset="-122"/>
              <a:cs typeface="楷体_GB2312" pitchFamily="49" charset="-122"/>
            </a:endParaRPr>
          </a:p>
        </p:txBody>
      </p:sp>
      <p:sp>
        <p:nvSpPr>
          <p:cNvPr id="14" name="Line 8"/>
          <p:cNvSpPr>
            <a:spLocks noChangeShapeType="1"/>
          </p:cNvSpPr>
          <p:nvPr/>
        </p:nvSpPr>
        <p:spPr bwMode="auto">
          <a:xfrm>
            <a:off x="3714750" y="1749425"/>
            <a:ext cx="3425825" cy="623888"/>
          </a:xfrm>
          <a:prstGeom prst="line">
            <a:avLst/>
          </a:prstGeom>
          <a:noFill/>
          <a:ln w="76200">
            <a:solidFill>
              <a:schemeClr val="hlink"/>
            </a:solidFill>
            <a:round/>
            <a:tailEnd type="triangle" w="med" len="med"/>
          </a:ln>
        </p:spPr>
        <p:txBody>
          <a:bodyPr/>
          <a:lstStyle/>
          <a:p>
            <a:endParaRPr lang="zh-CN" altLang="en-US"/>
          </a:p>
        </p:txBody>
      </p:sp>
      <p:sp>
        <p:nvSpPr>
          <p:cNvPr id="99342" name="Rectangle 2"/>
          <p:cNvSpPr>
            <a:spLocks noGrp="1" noChangeArrowheads="1"/>
          </p:cNvSpPr>
          <p:nvPr>
            <p:ph type="title"/>
          </p:nvPr>
        </p:nvSpPr>
        <p:spPr bwMode="auto">
          <a:xfrm>
            <a:off x="242888" y="234950"/>
            <a:ext cx="7931150" cy="569913"/>
          </a:xfrm>
          <a:noFill/>
          <a:ln>
            <a:miter lim="800000"/>
          </a:ln>
        </p:spPr>
        <p:txBody>
          <a:bodyPr vert="horz" wrap="square" lIns="91440" tIns="45720" rIns="91440" bIns="45720" numCol="1" anchor="t" anchorCtr="0" compatLnSpc="1"/>
          <a:lstStyle/>
          <a:p>
            <a:r>
              <a:rPr lang="zh-CN" altLang="en-US" sz="3200" smtClean="0">
                <a:solidFill>
                  <a:schemeClr val="bg1"/>
                </a:solidFill>
                <a:latin typeface="宋体" charset="-122"/>
              </a:rPr>
              <a:t>确认支腿的设置状态</a:t>
            </a:r>
            <a:endParaRPr lang="zh-CN" altLang="en-US" sz="3200" smtClean="0">
              <a:solidFill>
                <a:schemeClr val="bg1"/>
              </a:solidFill>
              <a:latin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P spid="12" grpId="0" animBg="1"/>
      <p:bldP spid="13" grpId="0" animBg="1"/>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0035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100357" name="Rectangle 3"/>
          <p:cNvSpPr txBox="1">
            <a:spLocks noChangeArrowheads="1"/>
          </p:cNvSpPr>
          <p:nvPr/>
        </p:nvSpPr>
        <p:spPr bwMode="auto">
          <a:xfrm>
            <a:off x="250825" y="1027113"/>
            <a:ext cx="8713788" cy="1484312"/>
          </a:xfrm>
          <a:prstGeom prst="rect">
            <a:avLst/>
          </a:prstGeom>
          <a:noFill/>
          <a:ln w="9525">
            <a:noFill/>
            <a:miter lim="800000"/>
          </a:ln>
        </p:spPr>
        <p:txBody>
          <a:bodyPr/>
          <a:lstStyle/>
          <a:p>
            <a:pPr marL="358775" lvl="1" indent="-358775">
              <a:lnSpc>
                <a:spcPct val="90000"/>
              </a:lnSpc>
              <a:spcBef>
                <a:spcPts val="600"/>
              </a:spcBef>
              <a:buFont typeface="Arial" charset="0"/>
              <a:buChar char="•"/>
            </a:pPr>
            <a:r>
              <a:rPr lang="zh-CN" altLang="en-US" sz="2400">
                <a:latin typeface="方正小标宋简体" pitchFamily="1" charset="-122"/>
                <a:ea typeface="方正小标宋简体" pitchFamily="1" charset="-122"/>
                <a:sym typeface="Arial" charset="0"/>
              </a:rPr>
              <a:t>通常情况下确保悬吊的</a:t>
            </a:r>
            <a:r>
              <a:rPr lang="zh-CN" altLang="en-US" sz="2400" b="1">
                <a:solidFill>
                  <a:srgbClr val="FF0000"/>
                </a:solidFill>
                <a:latin typeface="方正小标宋简体" pitchFamily="1" charset="-122"/>
                <a:ea typeface="方正小标宋简体" pitchFamily="1" charset="-122"/>
                <a:sym typeface="Arial" charset="0"/>
              </a:rPr>
              <a:t>吊物下方</a:t>
            </a:r>
            <a:r>
              <a:rPr lang="pt-BR" altLang="en-US" sz="2400" b="1">
                <a:solidFill>
                  <a:srgbClr val="FF0000"/>
                </a:solidFill>
                <a:latin typeface="方正小标宋简体" pitchFamily="1" charset="-122"/>
                <a:ea typeface="方正小标宋简体" pitchFamily="1" charset="-122"/>
                <a:sym typeface="Arial" charset="0"/>
              </a:rPr>
              <a:t>/</a:t>
            </a:r>
            <a:r>
              <a:rPr lang="zh-CN" altLang="en-US" sz="2400" b="1">
                <a:solidFill>
                  <a:srgbClr val="FF0000"/>
                </a:solidFill>
                <a:latin typeface="方正小标宋简体" pitchFamily="1" charset="-122"/>
                <a:ea typeface="方正小标宋简体" pitchFamily="1" charset="-122"/>
                <a:sym typeface="Arial" charset="0"/>
              </a:rPr>
              <a:t>吊钩上无人</a:t>
            </a:r>
            <a:r>
              <a:rPr lang="zh-CN" altLang="en-US" sz="2400">
                <a:latin typeface="方正小标宋简体" pitchFamily="1" charset="-122"/>
                <a:ea typeface="方正小标宋简体" pitchFamily="1" charset="-122"/>
                <a:sym typeface="Arial" charset="0"/>
              </a:rPr>
              <a:t>。</a:t>
            </a:r>
            <a:endParaRPr lang="zh-CN" altLang="en-US" sz="2400">
              <a:latin typeface="方正小标宋简体" pitchFamily="1" charset="-122"/>
              <a:ea typeface="方正小标宋简体" pitchFamily="1" charset="-122"/>
              <a:sym typeface="Arial" charset="0"/>
            </a:endParaRPr>
          </a:p>
          <a:p>
            <a:pPr marL="358775" lvl="1" indent="-358775">
              <a:lnSpc>
                <a:spcPct val="90000"/>
              </a:lnSpc>
              <a:spcBef>
                <a:spcPts val="600"/>
              </a:spcBef>
              <a:buFont typeface="Arial" charset="0"/>
              <a:buChar char="•"/>
            </a:pPr>
            <a:r>
              <a:rPr lang="zh-CN" altLang="en-US" sz="2400" b="1">
                <a:latin typeface="方正小标宋简体" pitchFamily="1" charset="-122"/>
                <a:ea typeface="方正小标宋简体" pitchFamily="1" charset="-122"/>
                <a:sym typeface="Arial" charset="0"/>
              </a:rPr>
              <a:t>三不越过</a:t>
            </a:r>
            <a:r>
              <a:rPr lang="zh-CN" altLang="en-US" sz="2400">
                <a:latin typeface="方正小标宋简体" pitchFamily="1" charset="-122"/>
                <a:ea typeface="方正小标宋简体" pitchFamily="1" charset="-122"/>
                <a:sym typeface="Arial" charset="0"/>
              </a:rPr>
              <a:t>（人、运输车驾驶室、自身吊车驾驶室）</a:t>
            </a:r>
            <a:endParaRPr lang="zh-CN" altLang="en-US" sz="2400">
              <a:latin typeface="方正小标宋简体" pitchFamily="1" charset="-122"/>
              <a:ea typeface="方正小标宋简体" pitchFamily="1" charset="-122"/>
              <a:sym typeface="Arial" charset="0"/>
            </a:endParaRPr>
          </a:p>
          <a:p>
            <a:pPr marL="358775" lvl="1" indent="-358775">
              <a:lnSpc>
                <a:spcPct val="90000"/>
              </a:lnSpc>
              <a:spcBef>
                <a:spcPts val="600"/>
              </a:spcBef>
              <a:buFont typeface="Arial" charset="0"/>
              <a:buChar char="•"/>
            </a:pPr>
            <a:r>
              <a:rPr lang="zh-CN" altLang="en-US" sz="2400">
                <a:latin typeface="方正小标宋简体" pitchFamily="1" charset="-122"/>
                <a:ea typeface="方正小标宋简体" pitchFamily="1" charset="-122"/>
                <a:sym typeface="Arial" charset="0"/>
              </a:rPr>
              <a:t>吊物上浮置物。</a:t>
            </a:r>
            <a:endParaRPr lang="zh-CN" altLang="en-US" sz="2400">
              <a:latin typeface="方正小标宋简体" pitchFamily="1" charset="-122"/>
              <a:ea typeface="方正小标宋简体" pitchFamily="1" charset="-122"/>
              <a:sym typeface="Arial" charset="0"/>
            </a:endParaRPr>
          </a:p>
          <a:p>
            <a:pPr marL="358775" lvl="1" indent="-358775">
              <a:lnSpc>
                <a:spcPct val="90000"/>
              </a:lnSpc>
              <a:spcBef>
                <a:spcPts val="600"/>
              </a:spcBef>
              <a:buFont typeface="Wingdings" charset="2"/>
              <a:buBlip>
                <a:blip r:embed="rId3"/>
              </a:buBlip>
            </a:pPr>
            <a:endParaRPr lang="zh-CN" altLang="en-US" sz="2400" b="1">
              <a:latin typeface="宋体" charset="-122"/>
              <a:ea typeface="微软雅黑" pitchFamily="34" charset="-122"/>
              <a:sym typeface="Arial" charset="0"/>
            </a:endParaRPr>
          </a:p>
        </p:txBody>
      </p:sp>
      <p:pic>
        <p:nvPicPr>
          <p:cNvPr id="100358" name="Picture 4" descr="IMG_3700"/>
          <p:cNvPicPr>
            <a:picLocks noChangeAspect="1" noChangeArrowheads="1"/>
          </p:cNvPicPr>
          <p:nvPr/>
        </p:nvPicPr>
        <p:blipFill>
          <a:blip r:embed="rId4"/>
          <a:srcRect/>
          <a:stretch>
            <a:fillRect/>
          </a:stretch>
        </p:blipFill>
        <p:spPr bwMode="auto">
          <a:xfrm>
            <a:off x="949325" y="2309813"/>
            <a:ext cx="4189413" cy="3960812"/>
          </a:xfrm>
          <a:prstGeom prst="rect">
            <a:avLst/>
          </a:prstGeom>
          <a:noFill/>
          <a:ln w="9525">
            <a:noFill/>
            <a:miter lim="800000"/>
            <a:headEnd/>
            <a:tailEnd/>
          </a:ln>
        </p:spPr>
      </p:pic>
      <p:pic>
        <p:nvPicPr>
          <p:cNvPr id="100359" name="Picture 3" descr="IMG_3704"/>
          <p:cNvPicPr>
            <a:picLocks noChangeAspect="1" noChangeArrowheads="1"/>
          </p:cNvPicPr>
          <p:nvPr/>
        </p:nvPicPr>
        <p:blipFill>
          <a:blip r:embed="rId5"/>
          <a:srcRect/>
          <a:stretch>
            <a:fillRect/>
          </a:stretch>
        </p:blipFill>
        <p:spPr bwMode="auto">
          <a:xfrm>
            <a:off x="5765800" y="2289175"/>
            <a:ext cx="4421188"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0854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txBox="1">
            <a:spLocks noChangeArrowheads="1"/>
          </p:cNvSpPr>
          <p:nvPr/>
        </p:nvSpPr>
        <p:spPr>
          <a:xfrm>
            <a:off x="315913" y="1050925"/>
            <a:ext cx="8528050" cy="171926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sym typeface="Arial" charset="0"/>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sym typeface="Arial" charset="0"/>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3pPr>
            <a:lvl4pPr marL="16002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4pPr>
            <a:lvl5pPr marL="20574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sym typeface="Arial" charset="0"/>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sym typeface="Arial" charset="0"/>
              </a:defRPr>
            </a:lvl9pPr>
          </a:lstStyle>
          <a:p>
            <a:pPr marL="358775" lvl="1" indent="-358775">
              <a:defRPr/>
            </a:pPr>
            <a:r>
              <a:rPr lang="zh-CN" altLang="en-US" b="1"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吊车卷扬注意事项</a:t>
            </a:r>
            <a:r>
              <a:rPr lang="en-US" altLang="zh-CN" b="1"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a:t>
            </a:r>
            <a:endParaRPr lang="en-US" altLang="zh-CN" b="1"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endParaRPr>
          </a:p>
          <a:p>
            <a:pPr marL="358775" lvl="1" indent="-358775">
              <a:defRPr/>
            </a:pPr>
            <a:r>
              <a:rPr lang="zh-CN" altLang="en-US" dirty="0" smtClean="0">
                <a:latin typeface="方正小标宋简体" pitchFamily="1" charset="-122"/>
                <a:ea typeface="方正小标宋简体" pitchFamily="1" charset="-122"/>
              </a:rPr>
              <a:t>货物起吊的过程中起重机每转换一次动作应鸣笛；</a:t>
            </a:r>
            <a:endParaRPr lang="zh-CN" altLang="en-US" dirty="0" smtClean="0">
              <a:latin typeface="方正小标宋简体" pitchFamily="1" charset="-122"/>
              <a:ea typeface="方正小标宋简体" pitchFamily="1" charset="-122"/>
            </a:endParaRPr>
          </a:p>
          <a:p>
            <a:pPr marL="358775" lvl="1" indent="-358775">
              <a:defRPr/>
            </a:pPr>
            <a:r>
              <a:rPr lang="zh-CN" altLang="en-US" dirty="0" smtClean="0">
                <a:latin typeface="方正小标宋简体" pitchFamily="1" charset="-122"/>
                <a:ea typeface="方正小标宋简体" pitchFamily="1" charset="-122"/>
              </a:rPr>
              <a:t>吊钩处于最低位置时，卷筒上的钢丝绳</a:t>
            </a:r>
            <a:r>
              <a:rPr lang="zh-CN" altLang="en-US"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不得少于</a:t>
            </a:r>
            <a:r>
              <a:rPr lang="pt-BR" altLang="en-US"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3</a:t>
            </a:r>
            <a:r>
              <a:rPr lang="zh-CN" altLang="en-US"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圈；</a:t>
            </a:r>
            <a:endParaRPr lang="zh-CN" altLang="en-US"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endParaRPr>
          </a:p>
          <a:p>
            <a:pPr marL="358775" lvl="1" indent="-358775">
              <a:defRPr/>
            </a:pPr>
            <a:r>
              <a:rPr lang="zh-CN" altLang="en-US" dirty="0" smtClean="0">
                <a:latin typeface="方正小标宋简体" pitchFamily="1" charset="-122"/>
                <a:ea typeface="方正小标宋简体" pitchFamily="1" charset="-122"/>
              </a:rPr>
              <a:t>纲丝绳直径与卷筒上的绳槽直径相匹配。</a:t>
            </a:r>
            <a:endParaRPr lang="zh-CN" altLang="en-US" dirty="0" smtClean="0">
              <a:latin typeface="方正小标宋简体" pitchFamily="1" charset="-122"/>
              <a:ea typeface="方正小标宋简体" pitchFamily="1" charset="-122"/>
            </a:endParaRPr>
          </a:p>
        </p:txBody>
      </p:sp>
      <p:pic>
        <p:nvPicPr>
          <p:cNvPr id="108550" name="Picture 3" descr="IMG_3719"/>
          <p:cNvPicPr>
            <a:picLocks noChangeAspect="1" noChangeArrowheads="1"/>
          </p:cNvPicPr>
          <p:nvPr/>
        </p:nvPicPr>
        <p:blipFill>
          <a:blip r:embed="rId3"/>
          <a:srcRect/>
          <a:stretch>
            <a:fillRect/>
          </a:stretch>
        </p:blipFill>
        <p:spPr bwMode="auto">
          <a:xfrm>
            <a:off x="938213" y="2614613"/>
            <a:ext cx="10339387" cy="377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3076"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3078" name="Picture 8" descr="DSCN1100"/>
          <p:cNvPicPr>
            <a:picLocks noChangeAspect="1" noChangeArrowheads="1"/>
          </p:cNvPicPr>
          <p:nvPr/>
        </p:nvPicPr>
        <p:blipFill>
          <a:blip r:embed="rId3"/>
          <a:srcRect/>
          <a:stretch>
            <a:fillRect/>
          </a:stretch>
        </p:blipFill>
        <p:spPr bwMode="auto">
          <a:xfrm>
            <a:off x="7402513" y="987425"/>
            <a:ext cx="3424237" cy="2449513"/>
          </a:xfrm>
          <a:prstGeom prst="rect">
            <a:avLst/>
          </a:prstGeom>
          <a:noFill/>
          <a:ln w="9525">
            <a:noFill/>
            <a:miter lim="800000"/>
            <a:headEnd/>
            <a:tailEnd/>
          </a:ln>
        </p:spPr>
      </p:pic>
      <p:sp>
        <p:nvSpPr>
          <p:cNvPr id="3079" name="Text Box 9"/>
          <p:cNvSpPr>
            <a:spLocks noChangeArrowheads="1"/>
          </p:cNvSpPr>
          <p:nvPr/>
        </p:nvSpPr>
        <p:spPr bwMode="auto">
          <a:xfrm>
            <a:off x="525463" y="1368425"/>
            <a:ext cx="2655887" cy="3970338"/>
          </a:xfrm>
          <a:prstGeom prst="rect">
            <a:avLst/>
          </a:prstGeom>
          <a:solidFill>
            <a:srgbClr val="E4C43C"/>
          </a:solidFill>
          <a:ln w="28575">
            <a:solidFill>
              <a:srgbClr val="2A5010"/>
            </a:solidFill>
            <a:miter lim="800000"/>
          </a:ln>
        </p:spPr>
        <p:txBody>
          <a:bodyPr lIns="91429" tIns="45714" rIns="91429" bIns="45714">
            <a:spAutoFit/>
          </a:bodyPr>
          <a:lstStyle/>
          <a:p>
            <a:pPr>
              <a:spcBef>
                <a:spcPct val="25000"/>
              </a:spcBef>
              <a:spcAft>
                <a:spcPct val="20000"/>
              </a:spcAft>
            </a:pPr>
            <a:r>
              <a:rPr lang="zh-CN" altLang="en-US" sz="2800" b="1">
                <a:solidFill>
                  <a:srgbClr val="FF0000"/>
                </a:solidFill>
                <a:latin typeface="宋体" charset="-122"/>
                <a:sym typeface="宋体" charset="-122"/>
              </a:rPr>
              <a:t>外支腿必须完全伸展并使车轮离地，保持水平并牢固支撑在垫板上。支撑垫板大小应该至少是外支腿底板截面积的三倍以上 </a:t>
            </a:r>
            <a:endParaRPr lang="zh-CN" altLang="en-US" sz="2800" b="1">
              <a:solidFill>
                <a:srgbClr val="FF0000"/>
              </a:solidFill>
              <a:latin typeface="宋体" charset="-122"/>
              <a:sym typeface="宋体" charset="-122"/>
            </a:endParaRPr>
          </a:p>
        </p:txBody>
      </p:sp>
      <p:pic>
        <p:nvPicPr>
          <p:cNvPr id="3080" name="Picture 3" descr="L1010934"/>
          <p:cNvPicPr>
            <a:picLocks noChangeAspect="1" noChangeArrowheads="1"/>
          </p:cNvPicPr>
          <p:nvPr/>
        </p:nvPicPr>
        <p:blipFill>
          <a:blip r:embed="rId4"/>
          <a:srcRect/>
          <a:stretch>
            <a:fillRect/>
          </a:stretch>
        </p:blipFill>
        <p:spPr bwMode="auto">
          <a:xfrm>
            <a:off x="3908425" y="987425"/>
            <a:ext cx="3162300" cy="2603500"/>
          </a:xfrm>
          <a:prstGeom prst="rect">
            <a:avLst/>
          </a:prstGeom>
          <a:noFill/>
          <a:ln w="28575">
            <a:solidFill>
              <a:srgbClr val="2A5010"/>
            </a:solidFill>
            <a:miter lim="800000"/>
            <a:headEnd/>
            <a:tailEnd/>
          </a:ln>
        </p:spPr>
      </p:pic>
      <p:pic>
        <p:nvPicPr>
          <p:cNvPr id="3081" name="Picture 5" descr="IMG_0105"/>
          <p:cNvPicPr>
            <a:picLocks noChangeAspect="1" noChangeArrowheads="1"/>
          </p:cNvPicPr>
          <p:nvPr/>
        </p:nvPicPr>
        <p:blipFill>
          <a:blip r:embed="rId5"/>
          <a:srcRect/>
          <a:stretch>
            <a:fillRect/>
          </a:stretch>
        </p:blipFill>
        <p:spPr bwMode="auto">
          <a:xfrm>
            <a:off x="3832225" y="3759200"/>
            <a:ext cx="3300413" cy="2554288"/>
          </a:xfrm>
          <a:prstGeom prst="rect">
            <a:avLst/>
          </a:prstGeom>
          <a:noFill/>
          <a:ln w="28575">
            <a:solidFill>
              <a:srgbClr val="2A5010"/>
            </a:solidFill>
            <a:miter lim="800000"/>
            <a:headEnd/>
            <a:tailEnd/>
          </a:ln>
        </p:spPr>
      </p:pic>
      <p:pic>
        <p:nvPicPr>
          <p:cNvPr id="3073" name="图片 3072"/>
          <p:cNvPicPr>
            <a:picLocks noChangeAspect="1"/>
          </p:cNvPicPr>
          <p:nvPr/>
        </p:nvPicPr>
        <p:blipFill>
          <a:blip r:embed="rId6"/>
          <a:stretch>
            <a:fillRect/>
          </a:stretch>
        </p:blipFill>
        <p:spPr>
          <a:xfrm>
            <a:off x="7391400" y="3759200"/>
            <a:ext cx="3581400" cy="2451100"/>
          </a:xfrm>
          <a:prstGeom prst="rect">
            <a:avLst/>
          </a:prstGeom>
          <a:noFill/>
          <a:ln w="9525">
            <a:no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0957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09573" name="Picture 4" descr="IMG_1860"/>
          <p:cNvPicPr>
            <a:picLocks noChangeAspect="1" noChangeArrowheads="1"/>
          </p:cNvPicPr>
          <p:nvPr/>
        </p:nvPicPr>
        <p:blipFill>
          <a:blip r:embed="rId3"/>
          <a:srcRect/>
          <a:stretch>
            <a:fillRect/>
          </a:stretch>
        </p:blipFill>
        <p:spPr bwMode="auto">
          <a:xfrm>
            <a:off x="4619625" y="850900"/>
            <a:ext cx="3706813" cy="4122738"/>
          </a:xfrm>
          <a:prstGeom prst="rect">
            <a:avLst/>
          </a:prstGeom>
          <a:noFill/>
          <a:ln w="9525">
            <a:noFill/>
            <a:miter lim="800000"/>
            <a:headEnd/>
            <a:tailEnd/>
          </a:ln>
        </p:spPr>
      </p:pic>
      <p:pic>
        <p:nvPicPr>
          <p:cNvPr id="109574" name="Picture 5" descr="IMG_1902"/>
          <p:cNvPicPr>
            <a:picLocks noChangeAspect="1" noChangeArrowheads="1"/>
          </p:cNvPicPr>
          <p:nvPr/>
        </p:nvPicPr>
        <p:blipFill>
          <a:blip r:embed="rId4"/>
          <a:srcRect/>
          <a:stretch>
            <a:fillRect/>
          </a:stretch>
        </p:blipFill>
        <p:spPr bwMode="auto">
          <a:xfrm>
            <a:off x="8326438" y="850900"/>
            <a:ext cx="3865562" cy="4117975"/>
          </a:xfrm>
          <a:prstGeom prst="rect">
            <a:avLst/>
          </a:prstGeom>
          <a:noFill/>
          <a:ln w="9525">
            <a:noFill/>
            <a:miter lim="800000"/>
            <a:headEnd/>
            <a:tailEnd/>
          </a:ln>
        </p:spPr>
      </p:pic>
      <p:pic>
        <p:nvPicPr>
          <p:cNvPr id="109575" name="Picture 2" descr="图片1副本"/>
          <p:cNvPicPr>
            <a:picLocks noChangeAspect="1" noChangeArrowheads="1"/>
          </p:cNvPicPr>
          <p:nvPr/>
        </p:nvPicPr>
        <p:blipFill>
          <a:blip r:embed="rId5"/>
          <a:srcRect/>
          <a:stretch>
            <a:fillRect/>
          </a:stretch>
        </p:blipFill>
        <p:spPr bwMode="auto">
          <a:xfrm>
            <a:off x="101600" y="1001713"/>
            <a:ext cx="4518025" cy="3967162"/>
          </a:xfrm>
          <a:prstGeom prst="rect">
            <a:avLst/>
          </a:prstGeom>
          <a:noFill/>
          <a:ln w="9525">
            <a:noFill/>
            <a:miter lim="800000"/>
            <a:headEnd/>
            <a:tailEnd/>
          </a:ln>
        </p:spPr>
      </p:pic>
      <p:sp>
        <p:nvSpPr>
          <p:cNvPr id="9" name="TextBox 8"/>
          <p:cNvSpPr txBox="1"/>
          <p:nvPr/>
        </p:nvSpPr>
        <p:spPr>
          <a:xfrm>
            <a:off x="1436912" y="5041201"/>
            <a:ext cx="1770745"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正确使用遛绳</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TextBox 9"/>
          <p:cNvSpPr txBox="1"/>
          <p:nvPr/>
        </p:nvSpPr>
        <p:spPr>
          <a:xfrm>
            <a:off x="7068454" y="5041201"/>
            <a:ext cx="2772232" cy="369332"/>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遛绳去哪了？？</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1059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10597" name="Picture 4" descr="DSCN1133"/>
          <p:cNvPicPr>
            <a:picLocks noChangeAspect="1" noChangeArrowheads="1"/>
          </p:cNvPicPr>
          <p:nvPr/>
        </p:nvPicPr>
        <p:blipFill>
          <a:blip r:embed="rId3"/>
          <a:srcRect/>
          <a:stretch>
            <a:fillRect/>
          </a:stretch>
        </p:blipFill>
        <p:spPr bwMode="auto">
          <a:xfrm>
            <a:off x="638175" y="1058863"/>
            <a:ext cx="11060113" cy="4094162"/>
          </a:xfrm>
          <a:prstGeom prst="rect">
            <a:avLst/>
          </a:prstGeom>
          <a:noFill/>
          <a:ln w="9525">
            <a:noFill/>
            <a:miter lim="800000"/>
            <a:headEnd/>
            <a:tailEnd/>
          </a:ln>
        </p:spPr>
      </p:pic>
      <p:sp>
        <p:nvSpPr>
          <p:cNvPr id="110598" name="AutoShape 8"/>
          <p:cNvSpPr>
            <a:spLocks noChangeArrowheads="1"/>
          </p:cNvSpPr>
          <p:nvPr/>
        </p:nvSpPr>
        <p:spPr bwMode="auto">
          <a:xfrm>
            <a:off x="4140200" y="4541838"/>
            <a:ext cx="4154488" cy="1776412"/>
          </a:xfrm>
          <a:prstGeom prst="irregularSeal2">
            <a:avLst/>
          </a:prstGeom>
          <a:noFill/>
          <a:ln w="47625">
            <a:solidFill>
              <a:srgbClr val="C42F1A"/>
            </a:solidFill>
            <a:miter lim="800000"/>
          </a:ln>
        </p:spPr>
        <p:txBody>
          <a:bodyPr lIns="91429" tIns="45714" rIns="91429" bIns="45714" anchor="ctr">
            <a:spAutoFit/>
          </a:bodyPr>
          <a:lstStyle/>
          <a:p>
            <a:pPr>
              <a:spcBef>
                <a:spcPct val="25000"/>
              </a:spcBef>
              <a:spcAft>
                <a:spcPct val="20000"/>
              </a:spcAft>
            </a:pPr>
            <a:endParaRPr lang="zh-CN" altLang="zh-CN" sz="2400" b="1"/>
          </a:p>
        </p:txBody>
      </p:sp>
      <p:sp>
        <p:nvSpPr>
          <p:cNvPr id="110599" name="Text Box 7"/>
          <p:cNvSpPr>
            <a:spLocks noChangeArrowheads="1"/>
          </p:cNvSpPr>
          <p:nvPr/>
        </p:nvSpPr>
        <p:spPr bwMode="auto">
          <a:xfrm>
            <a:off x="4645025" y="5137150"/>
            <a:ext cx="2855913" cy="585788"/>
          </a:xfrm>
          <a:prstGeom prst="rect">
            <a:avLst/>
          </a:prstGeom>
          <a:noFill/>
          <a:ln w="9525">
            <a:noFill/>
            <a:miter lim="800000"/>
          </a:ln>
        </p:spPr>
        <p:txBody>
          <a:bodyPr lIns="91429" tIns="45714" rIns="91429" bIns="45714">
            <a:spAutoFit/>
          </a:bodyPr>
          <a:lstStyle/>
          <a:p>
            <a:pPr marL="514350" indent="-514350">
              <a:spcBef>
                <a:spcPct val="25000"/>
              </a:spcBef>
              <a:spcAft>
                <a:spcPct val="20000"/>
              </a:spcAft>
            </a:pPr>
            <a:r>
              <a:rPr lang="zh-CN" altLang="en-US" sz="3200" b="1">
                <a:solidFill>
                  <a:srgbClr val="0000FF"/>
                </a:solidFill>
              </a:rPr>
              <a:t>一勾一环原则</a:t>
            </a:r>
            <a:endParaRPr lang="zh-CN" altLang="en-US" sz="3200" b="1">
              <a:solidFill>
                <a:srgbClr val="0000FF"/>
              </a:solidFill>
            </a:endParaRPr>
          </a:p>
        </p:txBody>
      </p:sp>
      <p:sp>
        <p:nvSpPr>
          <p:cNvPr id="110600" name="Oval 5"/>
          <p:cNvSpPr>
            <a:spLocks noChangeArrowheads="1"/>
          </p:cNvSpPr>
          <p:nvPr/>
        </p:nvSpPr>
        <p:spPr bwMode="auto">
          <a:xfrm>
            <a:off x="4697413" y="2128838"/>
            <a:ext cx="2736850" cy="1800225"/>
          </a:xfrm>
          <a:prstGeom prst="ellipse">
            <a:avLst/>
          </a:prstGeom>
          <a:noFill/>
          <a:ln w="57150" cap="rnd">
            <a:solidFill>
              <a:srgbClr val="FF0000"/>
            </a:solidFill>
            <a:prstDash val="sysDot"/>
            <a:round/>
          </a:ln>
        </p:spPr>
        <p:txBody>
          <a:bodyPr wrap="none" anchor="ctr"/>
          <a:lstStyle/>
          <a:p>
            <a:pPr>
              <a:spcBef>
                <a:spcPct val="25000"/>
              </a:spcBef>
              <a:spcAft>
                <a:spcPct val="20000"/>
              </a:spcAft>
            </a:pPr>
            <a:endParaRPr lang="zh-CN" altLang="zh-CN" sz="2400" b="1"/>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1161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0" y="955675"/>
            <a:ext cx="8226425" cy="771525"/>
          </a:xfrm>
        </p:spPr>
        <p:txBody>
          <a:bodyPr>
            <a:noAutofit/>
          </a:bodyPr>
          <a:lstStyle/>
          <a:p>
            <a:pPr algn="ctr">
              <a:defRPr/>
            </a:pPr>
            <a:r>
              <a:rPr lang="zh-CN" altLang="en-US" sz="48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钢丝绳插头不规范过</a:t>
            </a:r>
            <a:r>
              <a:rPr lang="zh-CN" altLang="en-US" sz="4800"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短</a:t>
            </a:r>
            <a:endParaRPr lang="en-US" altLang="zh-CN" sz="48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7" name="Picture 4" descr="SDC13180"/>
          <p:cNvPicPr>
            <a:picLocks noChangeAspect="1" noChangeArrowheads="1"/>
          </p:cNvPicPr>
          <p:nvPr/>
        </p:nvPicPr>
        <p:blipFill>
          <a:blip r:embed="rId3" cstate="print"/>
          <a:srcRect/>
          <a:stretch>
            <a:fillRect/>
          </a:stretch>
        </p:blipFill>
        <p:spPr bwMode="auto">
          <a:xfrm>
            <a:off x="263525" y="1909975"/>
            <a:ext cx="5175067" cy="3605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3" descr="照片3 007"/>
          <p:cNvPicPr>
            <a:picLocks noChangeAspect="1" noChangeArrowheads="1"/>
          </p:cNvPicPr>
          <p:nvPr/>
        </p:nvPicPr>
        <p:blipFill>
          <a:blip r:embed="rId4" cstate="print"/>
          <a:srcRect/>
          <a:stretch>
            <a:fillRect/>
          </a:stretch>
        </p:blipFill>
        <p:spPr>
          <a:xfrm>
            <a:off x="5783390" y="1985679"/>
            <a:ext cx="5358025" cy="3454046"/>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1264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5" y="968375"/>
            <a:ext cx="6049963" cy="714375"/>
          </a:xfrm>
        </p:spPr>
        <p:txBody>
          <a:bodyPr/>
          <a:lstStyle/>
          <a:p>
            <a:pPr algn="ctr">
              <a:defRPr/>
            </a:pPr>
            <a:r>
              <a:rPr lang="zh-CN" altLang="en-US" sz="48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不符合要求的吊带</a:t>
            </a:r>
            <a:endParaRPr lang="zh-CN" altLang="en-US" sz="48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112646" name="Picture 3" descr="15"/>
          <p:cNvPicPr>
            <a:picLocks noChangeAspect="1" noChangeArrowheads="1"/>
          </p:cNvPicPr>
          <p:nvPr/>
        </p:nvPicPr>
        <p:blipFill>
          <a:blip r:embed="rId3"/>
          <a:srcRect/>
          <a:stretch>
            <a:fillRect/>
          </a:stretch>
        </p:blipFill>
        <p:spPr bwMode="auto">
          <a:xfrm>
            <a:off x="1219200" y="1993900"/>
            <a:ext cx="4876800" cy="3551238"/>
          </a:xfrm>
          <a:prstGeom prst="rect">
            <a:avLst/>
          </a:prstGeom>
          <a:noFill/>
          <a:ln w="9525">
            <a:noFill/>
            <a:miter lim="800000"/>
            <a:headEnd/>
            <a:tailEnd/>
          </a:ln>
        </p:spPr>
      </p:pic>
      <p:pic>
        <p:nvPicPr>
          <p:cNvPr id="112647" name="Picture 3" descr="20"/>
          <p:cNvPicPr>
            <a:picLocks noChangeAspect="1" noChangeArrowheads="1"/>
          </p:cNvPicPr>
          <p:nvPr/>
        </p:nvPicPr>
        <p:blipFill>
          <a:blip r:embed="rId4" cstate="print"/>
          <a:srcRect/>
          <a:stretch>
            <a:fillRect/>
          </a:stretch>
        </p:blipFill>
        <p:spPr bwMode="auto">
          <a:xfrm>
            <a:off x="7178675" y="981075"/>
            <a:ext cx="3735388" cy="2305050"/>
          </a:xfrm>
          <a:prstGeom prst="rect">
            <a:avLst/>
          </a:prstGeom>
          <a:noFill/>
          <a:ln w="9525">
            <a:noFill/>
            <a:miter lim="800000"/>
            <a:headEnd/>
            <a:tailEnd/>
          </a:ln>
        </p:spPr>
      </p:pic>
      <p:pic>
        <p:nvPicPr>
          <p:cNvPr id="112648" name="Picture 6" descr="C:\Users\h5514wxz\Desktop\总部QHSE周例会安全经验分享\CIMG0115.JPG"/>
          <p:cNvPicPr>
            <a:picLocks noChangeAspect="1" noChangeArrowheads="1"/>
          </p:cNvPicPr>
          <p:nvPr/>
        </p:nvPicPr>
        <p:blipFill>
          <a:blip r:embed="rId5"/>
          <a:srcRect/>
          <a:stretch>
            <a:fillRect/>
          </a:stretch>
        </p:blipFill>
        <p:spPr bwMode="auto">
          <a:xfrm>
            <a:off x="7310438" y="3768725"/>
            <a:ext cx="3473450" cy="231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39775" y="990600"/>
            <a:ext cx="5356225" cy="1016000"/>
          </a:xfrm>
          <a:prstGeom prst="rect">
            <a:avLst/>
          </a:prstGeom>
          <a:solidFill>
            <a:schemeClr val="bg1"/>
          </a:solidFill>
          <a:ln>
            <a:noFill/>
          </a:ln>
          <a:effectLst/>
        </p:spPr>
        <p:txBody>
          <a:bodyPr>
            <a:spAutoFit/>
          </a:bodyPr>
          <a:lstStyle/>
          <a:p>
            <a:pPr>
              <a:spcBef>
                <a:spcPct val="50000"/>
              </a:spcBef>
              <a:defRPr/>
            </a:pPr>
            <a:r>
              <a:rPr lang="zh-CN" altLang="en-US" sz="2000" b="1" dirty="0">
                <a:solidFill>
                  <a:srgbClr val="FF0000"/>
                </a:solidFill>
                <a:effectLst>
                  <a:outerShdw blurRad="38100" dist="38100" dir="2700000" algn="tl">
                    <a:srgbClr val="000000">
                      <a:alpha val="43137"/>
                    </a:srgbClr>
                  </a:outerShdw>
                </a:effectLst>
                <a:latin typeface="Franklin Gothic Medium Cond" pitchFamily="34" charset="0"/>
                <a:ea typeface="楷体_GB2312" pitchFamily="49" charset="-122"/>
              </a:rPr>
              <a:t>强烈要求打腿的枕木是采用相当坚硬的，并且要求排列紧凑，面积按现场实际情况大于支腿板底部面积</a:t>
            </a:r>
            <a:endParaRPr lang="zh-CN" altLang="en-US" sz="2000" b="1" dirty="0">
              <a:solidFill>
                <a:srgbClr val="FF0000"/>
              </a:solidFill>
              <a:effectLst>
                <a:outerShdw blurRad="38100" dist="38100" dir="2700000" algn="tl">
                  <a:srgbClr val="000000">
                    <a:alpha val="43137"/>
                  </a:srgbClr>
                </a:outerShdw>
              </a:effectLst>
              <a:latin typeface="Franklin Gothic Medium Cond" pitchFamily="34" charset="0"/>
              <a:ea typeface="楷体_GB2312" pitchFamily="49" charset="-122"/>
            </a:endParaRPr>
          </a:p>
        </p:txBody>
      </p:sp>
      <p:sp>
        <p:nvSpPr>
          <p:cNvPr id="26627" name="Text Box 3"/>
          <p:cNvSpPr txBox="1">
            <a:spLocks noChangeArrowheads="1"/>
          </p:cNvSpPr>
          <p:nvPr/>
        </p:nvSpPr>
        <p:spPr bwMode="auto">
          <a:xfrm>
            <a:off x="1543050" y="3575050"/>
            <a:ext cx="977900" cy="396875"/>
          </a:xfrm>
          <a:prstGeom prst="rect">
            <a:avLst/>
          </a:prstGeom>
          <a:noFill/>
          <a:ln w="9525">
            <a:noFill/>
            <a:miter lim="800000"/>
          </a:ln>
        </p:spPr>
        <p:txBody>
          <a:bodyPr>
            <a:spAutoFit/>
          </a:bodyPr>
          <a:lstStyle/>
          <a:p>
            <a:pPr>
              <a:spcBef>
                <a:spcPct val="50000"/>
              </a:spcBef>
            </a:pPr>
            <a:endParaRPr lang="zh-CN" altLang="zh-CN" sz="2000" b="1">
              <a:solidFill>
                <a:srgbClr val="CC0000"/>
              </a:solidFill>
              <a:latin typeface="Franklin Gothic Medium Cond" pitchFamily="34" charset="0"/>
            </a:endParaRPr>
          </a:p>
        </p:txBody>
      </p:sp>
      <p:sp>
        <p:nvSpPr>
          <p:cNvPr id="26628" name="Text Box 4"/>
          <p:cNvSpPr txBox="1">
            <a:spLocks noChangeArrowheads="1"/>
          </p:cNvSpPr>
          <p:nvPr/>
        </p:nvSpPr>
        <p:spPr bwMode="auto">
          <a:xfrm>
            <a:off x="4851400" y="1708150"/>
            <a:ext cx="145415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itchFamily="34" charset="0"/>
            </a:endParaRPr>
          </a:p>
        </p:txBody>
      </p:sp>
      <p:sp>
        <p:nvSpPr>
          <p:cNvPr id="26629" name="Text Box 5"/>
          <p:cNvSpPr txBox="1">
            <a:spLocks noChangeArrowheads="1"/>
          </p:cNvSpPr>
          <p:nvPr/>
        </p:nvSpPr>
        <p:spPr bwMode="auto">
          <a:xfrm>
            <a:off x="4229100" y="1930400"/>
            <a:ext cx="73660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itchFamily="34" charset="0"/>
            </a:endParaRPr>
          </a:p>
        </p:txBody>
      </p:sp>
      <p:sp>
        <p:nvSpPr>
          <p:cNvPr id="8" name="Text Box 6"/>
          <p:cNvSpPr txBox="1">
            <a:spLocks noChangeArrowheads="1"/>
          </p:cNvSpPr>
          <p:nvPr/>
        </p:nvSpPr>
        <p:spPr bwMode="auto">
          <a:xfrm>
            <a:off x="6951663" y="2797175"/>
            <a:ext cx="4630737" cy="708025"/>
          </a:xfrm>
          <a:prstGeom prst="rect">
            <a:avLst/>
          </a:prstGeom>
          <a:solidFill>
            <a:schemeClr val="bg1"/>
          </a:solidFill>
          <a:ln>
            <a:noFill/>
          </a:ln>
          <a:effectLst/>
        </p:spPr>
        <p:txBody>
          <a:bodyPr>
            <a:spAutoFit/>
          </a:bodyPr>
          <a:lstStyle/>
          <a:p>
            <a:pPr>
              <a:spcBef>
                <a:spcPct val="50000"/>
              </a:spcBef>
              <a:defRPr/>
            </a:pPr>
            <a:r>
              <a:rPr lang="zh-CN" altLang="en-US" sz="2000" b="1" dirty="0">
                <a:solidFill>
                  <a:srgbClr val="FF0000"/>
                </a:solidFill>
                <a:effectLst>
                  <a:outerShdw blurRad="38100" dist="38100" dir="2700000" algn="tl">
                    <a:srgbClr val="000000">
                      <a:alpha val="43137"/>
                    </a:srgbClr>
                  </a:outerShdw>
                </a:effectLst>
                <a:latin typeface="Franklin Gothic Medium Cond" pitchFamily="34" charset="0"/>
                <a:ea typeface="楷体_GB2312" pitchFamily="49" charset="-122"/>
              </a:rPr>
              <a:t>枕木的布置必须总是保持水平的用以保证液压千斤顶与支腿板保持垂直。</a:t>
            </a:r>
            <a:endParaRPr lang="zh-CN" altLang="en-US" sz="2000" b="1" dirty="0">
              <a:solidFill>
                <a:srgbClr val="FF0000"/>
              </a:solidFill>
              <a:effectLst>
                <a:outerShdw blurRad="38100" dist="38100" dir="2700000" algn="tl">
                  <a:srgbClr val="000000">
                    <a:alpha val="43137"/>
                  </a:srgbClr>
                </a:outerShdw>
              </a:effectLst>
              <a:latin typeface="Franklin Gothic Medium Cond" pitchFamily="34" charset="0"/>
              <a:ea typeface="楷体_GB2312" pitchFamily="49" charset="-122"/>
            </a:endParaRPr>
          </a:p>
        </p:txBody>
      </p:sp>
      <p:sp>
        <p:nvSpPr>
          <p:cNvPr id="9" name="Text Box 7"/>
          <p:cNvSpPr txBox="1">
            <a:spLocks noChangeArrowheads="1"/>
          </p:cNvSpPr>
          <p:nvPr/>
        </p:nvSpPr>
        <p:spPr bwMode="auto">
          <a:xfrm>
            <a:off x="6305550" y="5345113"/>
            <a:ext cx="5465763" cy="1016000"/>
          </a:xfrm>
          <a:prstGeom prst="rect">
            <a:avLst/>
          </a:prstGeom>
          <a:solidFill>
            <a:schemeClr val="bg1"/>
          </a:solidFill>
          <a:ln>
            <a:noFill/>
          </a:ln>
          <a:effectLst/>
        </p:spPr>
        <p:txBody>
          <a:bodyPr>
            <a:spAutoFit/>
          </a:bodyPr>
          <a:lstStyle/>
          <a:p>
            <a:pPr>
              <a:spcBef>
                <a:spcPct val="50000"/>
              </a:spcBef>
              <a:defRPr/>
            </a:pPr>
            <a:r>
              <a:rPr lang="zh-CN" altLang="en-US" sz="2000" b="1" dirty="0">
                <a:solidFill>
                  <a:srgbClr val="FF0000"/>
                </a:solidFill>
                <a:effectLst>
                  <a:outerShdw blurRad="38100" dist="38100" dir="2700000" algn="tl">
                    <a:srgbClr val="000000">
                      <a:alpha val="43137"/>
                    </a:srgbClr>
                  </a:outerShdw>
                </a:effectLst>
                <a:latin typeface="Franklin Gothic Medium Cond" pitchFamily="34" charset="0"/>
                <a:ea typeface="楷体_GB2312" pitchFamily="49" charset="-122"/>
              </a:rPr>
              <a:t>若液压千斤顶与支腿板保持不垂直，可能产生支腿板球铰接处失效或支腿板在枕木上产生滑移而损坏或导致油缸损坏。</a:t>
            </a:r>
            <a:endParaRPr lang="zh-CN" altLang="en-US" sz="2000" b="1" dirty="0">
              <a:solidFill>
                <a:srgbClr val="FF0000"/>
              </a:solidFill>
              <a:effectLst>
                <a:outerShdw blurRad="38100" dist="38100" dir="2700000" algn="tl">
                  <a:srgbClr val="000000">
                    <a:alpha val="43137"/>
                  </a:srgbClr>
                </a:outerShdw>
              </a:effectLst>
              <a:latin typeface="Franklin Gothic Medium Cond" pitchFamily="34" charset="0"/>
              <a:ea typeface="楷体_GB2312" pitchFamily="49" charset="-122"/>
            </a:endParaRPr>
          </a:p>
        </p:txBody>
      </p:sp>
      <p:pic>
        <p:nvPicPr>
          <p:cNvPr id="26632" name="Picture 8"/>
          <p:cNvPicPr>
            <a:picLocks noChangeAspect="1" noChangeArrowheads="1"/>
          </p:cNvPicPr>
          <p:nvPr/>
        </p:nvPicPr>
        <p:blipFill>
          <a:blip r:embed="rId1"/>
          <a:srcRect/>
          <a:stretch>
            <a:fillRect/>
          </a:stretch>
        </p:blipFill>
        <p:spPr bwMode="auto">
          <a:xfrm>
            <a:off x="1055688" y="2105025"/>
            <a:ext cx="4837112" cy="3938588"/>
          </a:xfrm>
          <a:prstGeom prst="rect">
            <a:avLst/>
          </a:prstGeom>
          <a:noFill/>
          <a:ln w="9525">
            <a:noFill/>
            <a:miter lim="800000"/>
            <a:headEnd/>
            <a:tailEnd/>
          </a:ln>
        </p:spPr>
      </p:pic>
      <p:pic>
        <p:nvPicPr>
          <p:cNvPr id="26633" name="Picture 9"/>
          <p:cNvPicPr>
            <a:picLocks noChangeAspect="1" noChangeArrowheads="1"/>
          </p:cNvPicPr>
          <p:nvPr/>
        </p:nvPicPr>
        <p:blipFill>
          <a:blip r:embed="rId2"/>
          <a:srcRect/>
          <a:stretch>
            <a:fillRect/>
          </a:stretch>
        </p:blipFill>
        <p:spPr bwMode="auto">
          <a:xfrm>
            <a:off x="7997825" y="990600"/>
            <a:ext cx="2611438" cy="1854200"/>
          </a:xfrm>
          <a:prstGeom prst="rect">
            <a:avLst/>
          </a:prstGeom>
          <a:noFill/>
          <a:ln w="9525">
            <a:noFill/>
            <a:miter lim="800000"/>
            <a:headEnd/>
            <a:tailEnd/>
          </a:ln>
        </p:spPr>
      </p:pic>
      <p:pic>
        <p:nvPicPr>
          <p:cNvPr id="26634" name="Picture 10"/>
          <p:cNvPicPr>
            <a:picLocks noChangeAspect="1" noChangeArrowheads="1"/>
          </p:cNvPicPr>
          <p:nvPr/>
        </p:nvPicPr>
        <p:blipFill>
          <a:blip r:embed="rId3"/>
          <a:srcRect/>
          <a:stretch>
            <a:fillRect/>
          </a:stretch>
        </p:blipFill>
        <p:spPr bwMode="auto">
          <a:xfrm>
            <a:off x="8040688" y="3549650"/>
            <a:ext cx="2787650" cy="1795463"/>
          </a:xfrm>
          <a:prstGeom prst="rect">
            <a:avLst/>
          </a:prstGeom>
          <a:noFill/>
          <a:ln w="9525">
            <a:noFill/>
            <a:miter lim="800000"/>
            <a:headEnd/>
            <a:tailEnd/>
          </a:ln>
        </p:spPr>
      </p:pic>
      <p:sp>
        <p:nvSpPr>
          <p:cNvPr id="26635" name="矩形 6"/>
          <p:cNvSpPr>
            <a:spLocks noChangeArrowheads="1"/>
          </p:cNvSpPr>
          <p:nvPr>
            <p:custDataLst>
              <p:tags r:id="rId4"/>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4"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1366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161925" y="1030288"/>
            <a:ext cx="6891338" cy="714375"/>
          </a:xfrm>
        </p:spPr>
        <p:txBody>
          <a:bodyPr>
            <a:noAutofit/>
          </a:bodyPr>
          <a:lstStyle/>
          <a:p>
            <a:pPr algn="ctr">
              <a:defRPr/>
            </a:pPr>
            <a:r>
              <a:rPr lang="zh-CN" altLang="en-US" sz="48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单绳吊装致吊物滑落</a:t>
            </a:r>
            <a:endParaRPr lang="zh-CN" altLang="en-US" sz="48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7" name="Picture 4" descr="20091029_003"/>
          <p:cNvPicPr>
            <a:picLocks noChangeAspect="1" noChangeArrowheads="1"/>
          </p:cNvPicPr>
          <p:nvPr/>
        </p:nvPicPr>
        <p:blipFill>
          <a:blip r:embed="rId3" cstate="print"/>
          <a:srcRect/>
          <a:stretch>
            <a:fillRect/>
          </a:stretch>
        </p:blipFill>
        <p:spPr bwMode="auto">
          <a:xfrm>
            <a:off x="2321951" y="1944913"/>
            <a:ext cx="6976308" cy="43911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1469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6" name="Picture 2" descr="D:\天利高新检查记录\08-12\DSC00415.JPG"/>
          <p:cNvPicPr>
            <a:picLocks noChangeAspect="1" noChangeArrowheads="1"/>
          </p:cNvPicPr>
          <p:nvPr/>
        </p:nvPicPr>
        <p:blipFill>
          <a:blip r:embed="rId3" cstate="print"/>
          <a:srcRect/>
          <a:stretch>
            <a:fillRect/>
          </a:stretch>
        </p:blipFill>
        <p:spPr bwMode="auto">
          <a:xfrm>
            <a:off x="2869476" y="850899"/>
            <a:ext cx="9322524" cy="5662613"/>
          </a:xfrm>
          <a:prstGeom prst="rect">
            <a:avLst/>
          </a:prstGeom>
          <a:ln>
            <a:noFill/>
          </a:ln>
          <a:effectLst>
            <a:softEdge rad="112500"/>
          </a:effectLst>
        </p:spPr>
      </p:pic>
      <p:sp>
        <p:nvSpPr>
          <p:cNvPr id="3" name="TextBox 2"/>
          <p:cNvSpPr txBox="1"/>
          <p:nvPr/>
        </p:nvSpPr>
        <p:spPr>
          <a:xfrm>
            <a:off x="627063" y="2090738"/>
            <a:ext cx="1201737" cy="2308225"/>
          </a:xfrm>
          <a:prstGeom prst="rect">
            <a:avLst/>
          </a:prstGeom>
          <a:noFill/>
        </p:spPr>
        <p:txBody>
          <a:bodyPr>
            <a:spAutoFit/>
          </a:bodyPr>
          <a:lstStyle/>
          <a:p>
            <a:pPr>
              <a:defRPr/>
            </a:pPr>
            <a:r>
              <a:rPr lang="zh-CN" altLang="en-US" sz="3600" b="1" dirty="0">
                <a:solidFill>
                  <a:srgbClr val="FF0000"/>
                </a:solidFill>
                <a:effectLst>
                  <a:outerShdw blurRad="38100" dist="38100" dir="2700000" algn="tl">
                    <a:srgbClr val="000000">
                      <a:alpha val="43137"/>
                    </a:srgbClr>
                  </a:outerShdw>
                </a:effectLst>
                <a:latin typeface="华文细黑" pitchFamily="2" charset="-122"/>
                <a:ea typeface="华文细黑" pitchFamily="2" charset="-122"/>
              </a:rPr>
              <a:t>捆绑不牢</a:t>
            </a:r>
            <a:endParaRPr lang="en-US" altLang="zh-CN" sz="3600" b="1" dirty="0">
              <a:solidFill>
                <a:srgbClr val="FF0000"/>
              </a:solidFill>
              <a:effectLst>
                <a:outerShdw blurRad="38100" dist="38100" dir="2700000" algn="tl">
                  <a:srgbClr val="000000">
                    <a:alpha val="43137"/>
                  </a:srgbClr>
                </a:outerShdw>
              </a:effectLst>
              <a:latin typeface="华文细黑" pitchFamily="2" charset="-122"/>
              <a:ea typeface="华文细黑" pitchFamily="2" charset="-122"/>
            </a:endParaRPr>
          </a:p>
          <a:p>
            <a:pPr>
              <a:defRPr/>
            </a:pPr>
            <a:endParaRPr lang="en-US" altLang="zh-CN" sz="3600" b="1" dirty="0">
              <a:solidFill>
                <a:srgbClr val="FF0000"/>
              </a:solidFill>
              <a:effectLst>
                <a:outerShdw blurRad="38100" dist="38100" dir="2700000" algn="tl">
                  <a:srgbClr val="000000">
                    <a:alpha val="43137"/>
                  </a:srgbClr>
                </a:outerShdw>
              </a:effectLst>
              <a:latin typeface="华文细黑" pitchFamily="2" charset="-122"/>
              <a:ea typeface="华文细黑" pitchFamily="2" charset="-122"/>
            </a:endParaRPr>
          </a:p>
          <a:p>
            <a:pPr>
              <a:defRPr/>
            </a:pPr>
            <a:r>
              <a:rPr lang="zh-CN" altLang="en-US" sz="3600" b="1" dirty="0">
                <a:solidFill>
                  <a:srgbClr val="FF0000"/>
                </a:solidFill>
                <a:effectLst>
                  <a:outerShdw blurRad="38100" dist="38100" dir="2700000" algn="tl">
                    <a:srgbClr val="000000">
                      <a:alpha val="43137"/>
                    </a:srgbClr>
                  </a:outerShdw>
                </a:effectLst>
                <a:latin typeface="华文细黑" pitchFamily="2" charset="-122"/>
                <a:ea typeface="华文细黑" pitchFamily="2" charset="-122"/>
              </a:rPr>
              <a:t>兜吊</a:t>
            </a:r>
            <a:endParaRPr lang="zh-CN" altLang="en-US" sz="3600" b="1" dirty="0">
              <a:solidFill>
                <a:srgbClr val="FF0000"/>
              </a:solidFill>
              <a:effectLst>
                <a:outerShdw blurRad="38100" dist="38100" dir="2700000" algn="tl">
                  <a:srgbClr val="000000">
                    <a:alpha val="43137"/>
                  </a:srgbClr>
                </a:outerShdw>
              </a:effectLst>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1571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15717" name="Picture 4" descr="63"/>
          <p:cNvPicPr>
            <a:picLocks noChangeAspect="1" noChangeArrowheads="1"/>
          </p:cNvPicPr>
          <p:nvPr/>
        </p:nvPicPr>
        <p:blipFill>
          <a:blip r:embed="rId3"/>
          <a:srcRect/>
          <a:stretch>
            <a:fillRect/>
          </a:stretch>
        </p:blipFill>
        <p:spPr bwMode="auto">
          <a:xfrm>
            <a:off x="420688" y="987425"/>
            <a:ext cx="11423650" cy="538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1673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5" y="985838"/>
            <a:ext cx="7931150" cy="561975"/>
          </a:xfrm>
        </p:spPr>
        <p:txBody>
          <a:bodyPr>
            <a:noAutofit/>
          </a:bodyPr>
          <a:lstStyle/>
          <a:p>
            <a:pPr>
              <a:defRPr/>
            </a:pPr>
            <a:r>
              <a:rPr lang="zh-CN" altLang="en-US"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绳索具</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从物体下往出拖拽</a:t>
            </a:r>
            <a:endParaRPr lang="en-US" altLang="zh-CN"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7" name="Picture 4" descr="SDC12993"/>
          <p:cNvPicPr>
            <a:picLocks noChangeAspect="1" noChangeArrowheads="1"/>
          </p:cNvPicPr>
          <p:nvPr/>
        </p:nvPicPr>
        <p:blipFill>
          <a:blip r:embed="rId3" cstate="print"/>
          <a:srcRect/>
          <a:stretch>
            <a:fillRect/>
          </a:stretch>
        </p:blipFill>
        <p:spPr bwMode="auto">
          <a:xfrm>
            <a:off x="2804909" y="1843314"/>
            <a:ext cx="8208912" cy="4470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1776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17765" name="Picture 5" descr="调整大小 调整大小 DSC01830"/>
          <p:cNvPicPr>
            <a:picLocks noChangeAspect="1" noChangeArrowheads="1"/>
          </p:cNvPicPr>
          <p:nvPr/>
        </p:nvPicPr>
        <p:blipFill>
          <a:blip r:embed="rId3"/>
          <a:srcRect/>
          <a:stretch>
            <a:fillRect/>
          </a:stretch>
        </p:blipFill>
        <p:spPr bwMode="auto">
          <a:xfrm>
            <a:off x="0" y="850900"/>
            <a:ext cx="12192000" cy="6007100"/>
          </a:xfrm>
          <a:prstGeom prst="rect">
            <a:avLst/>
          </a:prstGeom>
          <a:noFill/>
          <a:ln w="9525">
            <a:noFill/>
            <a:miter lim="800000"/>
            <a:headEnd/>
            <a:tailEnd/>
          </a:ln>
        </p:spPr>
      </p:pic>
      <p:sp>
        <p:nvSpPr>
          <p:cNvPr id="7" name="AutoShape 8"/>
          <p:cNvSpPr>
            <a:spLocks noChangeArrowheads="1"/>
          </p:cNvSpPr>
          <p:nvPr/>
        </p:nvSpPr>
        <p:spPr bwMode="auto">
          <a:xfrm>
            <a:off x="8458200" y="2928938"/>
            <a:ext cx="2297113" cy="1223962"/>
          </a:xfrm>
          <a:prstGeom prst="cloudCallout">
            <a:avLst>
              <a:gd name="adj1" fmla="val -95380"/>
              <a:gd name="adj2" fmla="val 86963"/>
            </a:avLst>
          </a:prstGeom>
          <a:solidFill>
            <a:srgbClr val="FFCC00"/>
          </a:solidFill>
          <a:ln w="9525">
            <a:noFill/>
            <a:round/>
          </a:ln>
          <a:effectLst/>
        </p:spPr>
        <p:txBody>
          <a:bodyPr/>
          <a:lstStyle/>
          <a:p>
            <a:pPr>
              <a:defRPr/>
            </a:pPr>
            <a:r>
              <a:rPr lang="zh-CN" altLang="en-US" sz="2400" b="1" dirty="0">
                <a:solidFill>
                  <a:srgbClr val="FF0000"/>
                </a:solidFill>
                <a:effectLst>
                  <a:outerShdw blurRad="38100" dist="38100" dir="2700000" algn="tl">
                    <a:srgbClr val="000000">
                      <a:alpha val="43137"/>
                    </a:srgbClr>
                  </a:outerShdw>
                </a:effectLst>
                <a:latin typeface="Arial" charset="0"/>
              </a:rPr>
              <a:t>吊的全部是炸弹 </a:t>
            </a:r>
            <a:endParaRPr lang="zh-CN" altLang="en-US" sz="2400" b="1" dirty="0">
              <a:solidFill>
                <a:srgbClr val="FF000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1878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5" y="1014413"/>
            <a:ext cx="5440363" cy="811212"/>
          </a:xfrm>
        </p:spPr>
        <p:txBody>
          <a:bodyPr/>
          <a:lstStyle/>
          <a:p>
            <a:pPr algn="ctr">
              <a:defRPr/>
            </a:pP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垫木腐烂面积过小</a:t>
            </a:r>
            <a:endPar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7" name="Picture 4" descr="SDC13282"/>
          <p:cNvPicPr>
            <a:picLocks noChangeAspect="1" noChangeArrowheads="1"/>
          </p:cNvPicPr>
          <p:nvPr/>
        </p:nvPicPr>
        <p:blipFill>
          <a:blip r:embed="rId3" cstate="print"/>
          <a:srcRect/>
          <a:stretch>
            <a:fillRect/>
          </a:stretch>
        </p:blipFill>
        <p:spPr bwMode="auto">
          <a:xfrm>
            <a:off x="464457" y="1768763"/>
            <a:ext cx="5631544" cy="4567895"/>
          </a:xfrm>
          <a:prstGeom prst="rect">
            <a:avLst/>
          </a:prstGeom>
          <a:ln>
            <a:noFill/>
          </a:ln>
          <a:effectLst>
            <a:softEdge rad="112500"/>
          </a:effectLst>
        </p:spPr>
      </p:pic>
      <p:pic>
        <p:nvPicPr>
          <p:cNvPr id="118791" name="Picture 4" descr="SDC13607">
            <a:hlinkClick r:id="rId4" action="ppaction://hlinkfile"/>
          </p:cNvPr>
          <p:cNvPicPr>
            <a:picLocks noChangeAspect="1" noChangeArrowheads="1"/>
          </p:cNvPicPr>
          <p:nvPr/>
        </p:nvPicPr>
        <p:blipFill>
          <a:blip r:embed="rId5"/>
          <a:srcRect/>
          <a:stretch>
            <a:fillRect/>
          </a:stretch>
        </p:blipFill>
        <p:spPr bwMode="auto">
          <a:xfrm>
            <a:off x="6096000" y="1768475"/>
            <a:ext cx="5505450" cy="456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descr="DSCN5337"/>
          <p:cNvPicPr>
            <a:picLocks noChangeArrowheads="1"/>
          </p:cNvPicPr>
          <p:nvPr/>
        </p:nvPicPr>
        <p:blipFill>
          <a:blip r:embed="rId1"/>
          <a:srcRect/>
          <a:stretch>
            <a:fillRect/>
          </a:stretch>
        </p:blipFill>
        <p:spPr bwMode="auto">
          <a:xfrm>
            <a:off x="827088" y="1001713"/>
            <a:ext cx="2903537" cy="1958975"/>
          </a:xfrm>
          <a:prstGeom prst="rect">
            <a:avLst/>
          </a:prstGeom>
          <a:noFill/>
          <a:ln w="9525">
            <a:solidFill>
              <a:srgbClr val="FF0000"/>
            </a:solidFill>
            <a:miter lim="800000"/>
            <a:headEnd/>
            <a:tailEnd/>
          </a:ln>
        </p:spPr>
      </p:pic>
      <p:pic>
        <p:nvPicPr>
          <p:cNvPr id="119811" name="Picture 3" descr="DSCN5335"/>
          <p:cNvPicPr>
            <a:picLocks noChangeArrowheads="1"/>
          </p:cNvPicPr>
          <p:nvPr/>
        </p:nvPicPr>
        <p:blipFill>
          <a:blip r:embed="rId2"/>
          <a:srcRect/>
          <a:stretch>
            <a:fillRect/>
          </a:stretch>
        </p:blipFill>
        <p:spPr bwMode="auto">
          <a:xfrm>
            <a:off x="8134350" y="857250"/>
            <a:ext cx="2911475" cy="1958975"/>
          </a:xfrm>
          <a:prstGeom prst="rect">
            <a:avLst/>
          </a:prstGeom>
          <a:noFill/>
          <a:ln w="9525">
            <a:solidFill>
              <a:srgbClr val="FF0000"/>
            </a:solidFill>
            <a:miter lim="800000"/>
            <a:headEnd/>
            <a:tailEnd/>
          </a:ln>
        </p:spPr>
      </p:pic>
      <p:pic>
        <p:nvPicPr>
          <p:cNvPr id="119812" name="Picture 6" descr="Picture 797"/>
          <p:cNvPicPr>
            <a:picLocks noChangeArrowheads="1"/>
          </p:cNvPicPr>
          <p:nvPr/>
        </p:nvPicPr>
        <p:blipFill>
          <a:blip r:embed="rId3"/>
          <a:srcRect/>
          <a:stretch>
            <a:fillRect/>
          </a:stretch>
        </p:blipFill>
        <p:spPr bwMode="auto">
          <a:xfrm>
            <a:off x="4403725" y="857250"/>
            <a:ext cx="2967038" cy="1958975"/>
          </a:xfrm>
          <a:prstGeom prst="rect">
            <a:avLst/>
          </a:prstGeom>
          <a:noFill/>
          <a:ln w="9525">
            <a:solidFill>
              <a:srgbClr val="FF0000"/>
            </a:solidFill>
            <a:miter lim="800000"/>
            <a:headEnd/>
            <a:tailEnd/>
          </a:ln>
        </p:spPr>
      </p:pic>
      <p:pic>
        <p:nvPicPr>
          <p:cNvPr id="119813" name="图片 6" descr="wKhQoVcgK4uEJX8rAAAAACK7pFM363.jpg..220x0.jpg"/>
          <p:cNvPicPr>
            <a:picLocks noChangeAspect="1"/>
          </p:cNvPicPr>
          <p:nvPr/>
        </p:nvPicPr>
        <p:blipFill>
          <a:blip r:embed="rId4"/>
          <a:srcRect/>
          <a:stretch>
            <a:fillRect/>
          </a:stretch>
        </p:blipFill>
        <p:spPr bwMode="auto">
          <a:xfrm>
            <a:off x="827088" y="4208463"/>
            <a:ext cx="2844800" cy="2089150"/>
          </a:xfrm>
          <a:prstGeom prst="rect">
            <a:avLst/>
          </a:prstGeom>
          <a:noFill/>
          <a:ln w="9525">
            <a:noFill/>
            <a:miter lim="800000"/>
            <a:headEnd/>
            <a:tailEnd/>
          </a:ln>
        </p:spPr>
      </p:pic>
      <p:pic>
        <p:nvPicPr>
          <p:cNvPr id="119814" name="图片 7" descr="t017724ad115ef46b52.png"/>
          <p:cNvPicPr>
            <a:picLocks noChangeAspect="1"/>
          </p:cNvPicPr>
          <p:nvPr/>
        </p:nvPicPr>
        <p:blipFill>
          <a:blip r:embed="rId5"/>
          <a:srcRect/>
          <a:stretch>
            <a:fillRect/>
          </a:stretch>
        </p:blipFill>
        <p:spPr bwMode="auto">
          <a:xfrm>
            <a:off x="4403725" y="4208463"/>
            <a:ext cx="3143250" cy="2036762"/>
          </a:xfrm>
          <a:prstGeom prst="rect">
            <a:avLst/>
          </a:prstGeom>
          <a:noFill/>
          <a:ln w="9525">
            <a:noFill/>
            <a:miter lim="800000"/>
            <a:headEnd/>
            <a:tailEnd/>
          </a:ln>
        </p:spPr>
      </p:pic>
      <p:sp>
        <p:nvSpPr>
          <p:cNvPr id="9" name="TextBox 8"/>
          <p:cNvSpPr txBox="1"/>
          <p:nvPr/>
        </p:nvSpPr>
        <p:spPr>
          <a:xfrm>
            <a:off x="892175" y="290513"/>
            <a:ext cx="2867025" cy="523875"/>
          </a:xfrm>
          <a:prstGeom prst="rect">
            <a:avLst/>
          </a:prstGeom>
          <a:solidFill>
            <a:srgbClr val="FFFF00"/>
          </a:solidFill>
        </p:spPr>
        <p:txBody>
          <a:bodyPr>
            <a:spAutoFit/>
          </a:bodyPr>
          <a:lstStyle/>
          <a:p>
            <a:pPr>
              <a:defRPr/>
            </a:pPr>
            <a:r>
              <a:rPr lang="zh-CN" altLang="en-US" sz="2800" b="1" dirty="0">
                <a:solidFill>
                  <a:srgbClr val="FF0000"/>
                </a:solidFill>
                <a:effectLst>
                  <a:outerShdw blurRad="38100" dist="38100" dir="2700000" algn="tl">
                    <a:srgbClr val="000000">
                      <a:alpha val="43137"/>
                    </a:srgbClr>
                  </a:outerShdw>
                </a:effectLst>
                <a:latin typeface="Arial" charset="0"/>
              </a:rPr>
              <a:t>不合格支腿垫板</a:t>
            </a:r>
            <a:endParaRPr lang="zh-CN" altLang="en-US" sz="2800" b="1" dirty="0">
              <a:solidFill>
                <a:srgbClr val="FF0000"/>
              </a:solidFill>
              <a:effectLst>
                <a:outerShdw blurRad="38100" dist="38100" dir="2700000" algn="tl">
                  <a:srgbClr val="000000">
                    <a:alpha val="43137"/>
                  </a:srgbClr>
                </a:outerShdw>
              </a:effectLst>
              <a:latin typeface="Arial" charset="0"/>
            </a:endParaRPr>
          </a:p>
        </p:txBody>
      </p:sp>
      <p:sp>
        <p:nvSpPr>
          <p:cNvPr id="10" name="TextBox 9"/>
          <p:cNvSpPr txBox="1"/>
          <p:nvPr/>
        </p:nvSpPr>
        <p:spPr>
          <a:xfrm>
            <a:off x="892175" y="3263900"/>
            <a:ext cx="2779713" cy="523875"/>
          </a:xfrm>
          <a:prstGeom prst="rect">
            <a:avLst/>
          </a:prstGeom>
          <a:solidFill>
            <a:srgbClr val="FFFF00"/>
          </a:solidFill>
        </p:spPr>
        <p:txBody>
          <a:bodyPr>
            <a:spAutoFit/>
          </a:bodyPr>
          <a:lstStyle>
            <a:defPPr>
              <a:defRPr lang="zh-CN"/>
            </a:defPPr>
            <a:lvl1pPr>
              <a:defRPr sz="2800" b="1">
                <a:solidFill>
                  <a:srgbClr val="FF0000"/>
                </a:solidFill>
                <a:effectLst>
                  <a:outerShdw blurRad="38100" dist="38100" dir="2700000" algn="tl">
                    <a:srgbClr val="000000">
                      <a:alpha val="43137"/>
                    </a:srgbClr>
                  </a:outerShdw>
                </a:effectLst>
              </a:defRPr>
            </a:lvl1pPr>
          </a:lstStyle>
          <a:p>
            <a:pPr>
              <a:defRPr/>
            </a:pPr>
            <a:r>
              <a:rPr lang="zh-CN" altLang="en-US" dirty="0" smtClean="0">
                <a:latin typeface="Arial" charset="0"/>
              </a:rPr>
              <a:t>合格支腿垫板</a:t>
            </a:r>
            <a:endParaRPr lang="zh-CN" altLang="en-US" dirty="0">
              <a:latin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2083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7"/>
          <p:cNvSpPr>
            <a:spLocks noChangeArrowheads="1"/>
          </p:cNvSpPr>
          <p:nvPr/>
        </p:nvSpPr>
        <p:spPr bwMode="auto">
          <a:xfrm>
            <a:off x="263525" y="965200"/>
            <a:ext cx="7056438" cy="830263"/>
          </a:xfrm>
          <a:prstGeom prst="rect">
            <a:avLst/>
          </a:prstGeom>
          <a:noFill/>
          <a:ln w="12700">
            <a:noFill/>
            <a:miter lim="800000"/>
          </a:ln>
          <a:effectLst/>
        </p:spPr>
        <p:txBody>
          <a:bodyPr>
            <a:spAutoFit/>
          </a:bodyPr>
          <a:lstStyle/>
          <a:p>
            <a:pPr>
              <a:defRPr/>
            </a:pPr>
            <a:r>
              <a:rPr lang="zh-CN" altLang="en-US" sz="48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绳结</a:t>
            </a:r>
            <a:r>
              <a:rPr lang="en-US" altLang="zh-CN" sz="48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 </a:t>
            </a:r>
            <a:r>
              <a:rPr lang="zh-CN" altLang="en-US" sz="48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索结</a:t>
            </a:r>
            <a:r>
              <a:rPr lang="en-US" altLang="zh-CN" sz="48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&amp;</a:t>
            </a:r>
            <a:r>
              <a:rPr lang="zh-CN" altLang="en-US" sz="48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吊带</a:t>
            </a:r>
            <a:r>
              <a:rPr lang="en-US" altLang="zh-CN" sz="48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a:t>
            </a:r>
            <a:r>
              <a:rPr lang="zh-CN" altLang="en-US" sz="48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常识</a:t>
            </a:r>
            <a:endParaRPr lang="zh-CN" altLang="en-US" sz="48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20838" name="矩形 1"/>
          <p:cNvSpPr>
            <a:spLocks noChangeArrowheads="1"/>
          </p:cNvSpPr>
          <p:nvPr/>
        </p:nvSpPr>
        <p:spPr bwMode="auto">
          <a:xfrm>
            <a:off x="744538" y="2030413"/>
            <a:ext cx="9444037" cy="3784600"/>
          </a:xfrm>
          <a:prstGeom prst="rect">
            <a:avLst/>
          </a:prstGeom>
          <a:noFill/>
          <a:ln w="9525">
            <a:noFill/>
            <a:miter lim="800000"/>
          </a:ln>
        </p:spPr>
        <p:txBody>
          <a:bodyPr>
            <a:spAutoFit/>
          </a:bodyPr>
          <a:lstStyle/>
          <a:p>
            <a:pPr indent="406400">
              <a:lnSpc>
                <a:spcPts val="3200"/>
              </a:lnSpc>
            </a:pPr>
            <a:r>
              <a:rPr lang="zh-CN" altLang="en-US" sz="2800">
                <a:solidFill>
                  <a:srgbClr val="002060"/>
                </a:solidFill>
                <a:latin typeface="黑体" pitchFamily="49" charset="-122"/>
                <a:ea typeface="黑体" pitchFamily="49" charset="-122"/>
              </a:rPr>
              <a:t>使用要点：</a:t>
            </a:r>
            <a:endParaRPr lang="zh-CN" altLang="en-GB" sz="2800">
              <a:solidFill>
                <a:srgbClr val="002060"/>
              </a:solidFill>
              <a:latin typeface="黑体" pitchFamily="49" charset="-122"/>
              <a:ea typeface="黑体" pitchFamily="49" charset="-122"/>
            </a:endParaRPr>
          </a:p>
          <a:p>
            <a:pPr indent="406400">
              <a:lnSpc>
                <a:spcPts val="3200"/>
              </a:lnSpc>
            </a:pPr>
            <a:r>
              <a:rPr lang="en-US" altLang="zh-CN" sz="2800">
                <a:solidFill>
                  <a:srgbClr val="002060"/>
                </a:solidFill>
                <a:latin typeface="黑体" pitchFamily="49" charset="-122"/>
                <a:ea typeface="黑体" pitchFamily="49" charset="-122"/>
              </a:rPr>
              <a:t>A</a:t>
            </a:r>
            <a:r>
              <a:rPr lang="zh-CN" altLang="en-US" sz="2800">
                <a:solidFill>
                  <a:srgbClr val="002060"/>
                </a:solidFill>
                <a:latin typeface="黑体" pitchFamily="49" charset="-122"/>
                <a:ea typeface="黑体" pitchFamily="49" charset="-122"/>
              </a:rPr>
              <a:t>、不要使之打结；</a:t>
            </a:r>
            <a:endParaRPr lang="zh-CN" altLang="en-US" sz="2800">
              <a:solidFill>
                <a:srgbClr val="002060"/>
              </a:solidFill>
              <a:latin typeface="黑体" pitchFamily="49" charset="-122"/>
              <a:ea typeface="黑体" pitchFamily="49" charset="-122"/>
            </a:endParaRPr>
          </a:p>
          <a:p>
            <a:pPr indent="406400">
              <a:lnSpc>
                <a:spcPts val="3200"/>
              </a:lnSpc>
            </a:pPr>
            <a:r>
              <a:rPr lang="en-US" altLang="zh-CN" sz="2800">
                <a:solidFill>
                  <a:srgbClr val="002060"/>
                </a:solidFill>
                <a:latin typeface="黑体" pitchFamily="49" charset="-122"/>
                <a:ea typeface="黑体" pitchFamily="49" charset="-122"/>
              </a:rPr>
              <a:t>B</a:t>
            </a:r>
            <a:r>
              <a:rPr lang="zh-CN" altLang="en-US" sz="2800">
                <a:solidFill>
                  <a:srgbClr val="002060"/>
                </a:solidFill>
                <a:latin typeface="黑体" pitchFamily="49" charset="-122"/>
                <a:ea typeface="黑体" pitchFamily="49" charset="-122"/>
              </a:rPr>
              <a:t>、 吊有尖角、棱边的工件时进行必要防护；</a:t>
            </a:r>
            <a:endParaRPr lang="en-US" altLang="zh-CN" sz="2800">
              <a:solidFill>
                <a:srgbClr val="002060"/>
              </a:solidFill>
              <a:latin typeface="黑体" pitchFamily="49" charset="-122"/>
              <a:ea typeface="黑体" pitchFamily="49" charset="-122"/>
            </a:endParaRPr>
          </a:p>
          <a:p>
            <a:pPr indent="406400">
              <a:lnSpc>
                <a:spcPts val="3200"/>
              </a:lnSpc>
            </a:pPr>
            <a:r>
              <a:rPr lang="zh-CN" altLang="en-US" sz="2800">
                <a:solidFill>
                  <a:srgbClr val="002060"/>
                </a:solidFill>
                <a:latin typeface="黑体" pitchFamily="49" charset="-122"/>
                <a:ea typeface="黑体" pitchFamily="49" charset="-122"/>
              </a:rPr>
              <a:t>Ｃ、不允许吊带悬挂货物时间过长； </a:t>
            </a:r>
            <a:endParaRPr lang="zh-CN" altLang="en-US" sz="2800">
              <a:solidFill>
                <a:srgbClr val="002060"/>
              </a:solidFill>
              <a:latin typeface="黑体" pitchFamily="49" charset="-122"/>
              <a:ea typeface="黑体" pitchFamily="49" charset="-122"/>
            </a:endParaRPr>
          </a:p>
          <a:p>
            <a:pPr indent="406400">
              <a:lnSpc>
                <a:spcPts val="3200"/>
              </a:lnSpc>
            </a:pPr>
            <a:r>
              <a:rPr lang="en-US" altLang="zh-CN" sz="2800">
                <a:solidFill>
                  <a:srgbClr val="002060"/>
                </a:solidFill>
                <a:latin typeface="黑体" pitchFamily="49" charset="-122"/>
                <a:ea typeface="黑体" pitchFamily="49" charset="-122"/>
              </a:rPr>
              <a:t>D</a:t>
            </a:r>
            <a:r>
              <a:rPr lang="zh-CN" altLang="en-US" sz="2800">
                <a:solidFill>
                  <a:srgbClr val="002060"/>
                </a:solidFill>
                <a:latin typeface="黑体" pitchFamily="49" charset="-122"/>
                <a:ea typeface="黑体" pitchFamily="49" charset="-122"/>
              </a:rPr>
              <a:t>、 避免冲击载荷；</a:t>
            </a:r>
            <a:endParaRPr lang="zh-CN" altLang="en-US" sz="2800">
              <a:solidFill>
                <a:srgbClr val="002060"/>
              </a:solidFill>
              <a:latin typeface="黑体" pitchFamily="49" charset="-122"/>
              <a:ea typeface="黑体" pitchFamily="49" charset="-122"/>
            </a:endParaRPr>
          </a:p>
          <a:p>
            <a:pPr indent="406400">
              <a:lnSpc>
                <a:spcPts val="3200"/>
              </a:lnSpc>
            </a:pPr>
            <a:r>
              <a:rPr lang="en-US" altLang="zh-CN" sz="2800">
                <a:solidFill>
                  <a:srgbClr val="002060"/>
                </a:solidFill>
                <a:latin typeface="黑体" pitchFamily="49" charset="-122"/>
                <a:ea typeface="黑体" pitchFamily="49" charset="-122"/>
              </a:rPr>
              <a:t>E</a:t>
            </a:r>
            <a:r>
              <a:rPr lang="zh-CN" altLang="en-US" sz="2800">
                <a:solidFill>
                  <a:srgbClr val="002060"/>
                </a:solidFill>
                <a:latin typeface="黑体" pitchFamily="49" charset="-122"/>
                <a:ea typeface="黑体" pitchFamily="49" charset="-122"/>
              </a:rPr>
              <a:t>、 避免高温</a:t>
            </a:r>
            <a:endParaRPr lang="zh-CN" altLang="en-US" sz="2800">
              <a:solidFill>
                <a:srgbClr val="002060"/>
              </a:solidFill>
              <a:latin typeface="黑体" pitchFamily="49" charset="-122"/>
              <a:ea typeface="黑体" pitchFamily="49" charset="-122"/>
            </a:endParaRPr>
          </a:p>
          <a:p>
            <a:pPr indent="406400">
              <a:lnSpc>
                <a:spcPts val="3200"/>
              </a:lnSpc>
            </a:pPr>
            <a:r>
              <a:rPr lang="en-US" altLang="zh-CN" sz="2800">
                <a:solidFill>
                  <a:srgbClr val="002060"/>
                </a:solidFill>
                <a:latin typeface="黑体" pitchFamily="49" charset="-122"/>
                <a:ea typeface="黑体" pitchFamily="49" charset="-122"/>
              </a:rPr>
              <a:t>F</a:t>
            </a:r>
            <a:r>
              <a:rPr lang="zh-CN" altLang="en-US" sz="2800">
                <a:solidFill>
                  <a:srgbClr val="002060"/>
                </a:solidFill>
                <a:latin typeface="黑体" pitchFamily="49" charset="-122"/>
                <a:ea typeface="黑体" pitchFamily="49" charset="-122"/>
              </a:rPr>
              <a:t>、远离酸碱环境</a:t>
            </a:r>
            <a:endParaRPr lang="zh-CN" altLang="en-GB" sz="2800">
              <a:solidFill>
                <a:srgbClr val="002060"/>
              </a:solidFill>
              <a:latin typeface="黑体" pitchFamily="49" charset="-122"/>
              <a:ea typeface="黑体" pitchFamily="49" charset="-122"/>
            </a:endParaRPr>
          </a:p>
          <a:p>
            <a:pPr indent="406400">
              <a:lnSpc>
                <a:spcPts val="3200"/>
              </a:lnSpc>
            </a:pPr>
            <a:r>
              <a:rPr lang="en-US" altLang="zh-CN" sz="2800">
                <a:solidFill>
                  <a:srgbClr val="002060"/>
                </a:solidFill>
                <a:latin typeface="黑体" pitchFamily="49" charset="-122"/>
                <a:ea typeface="黑体" pitchFamily="49" charset="-122"/>
              </a:rPr>
              <a:t>G</a:t>
            </a:r>
            <a:r>
              <a:rPr lang="zh-CN" altLang="en-US" sz="2800">
                <a:solidFill>
                  <a:srgbClr val="002060"/>
                </a:solidFill>
                <a:latin typeface="黑体" pitchFamily="49" charset="-122"/>
                <a:ea typeface="黑体" pitchFamily="49" charset="-122"/>
              </a:rPr>
              <a:t>、 对吊带进行全长的表面检查，检查带子表面是否有横向、纵向擦破或割断，边缘及环耳是否有损坏。</a:t>
            </a:r>
            <a:endParaRPr lang="zh-CN" altLang="en-US" sz="2800">
              <a:solidFill>
                <a:srgbClr val="00206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2185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6" name="Picture 2"/>
          <p:cNvPicPr>
            <a:picLocks noChangeAspect="1" noChangeArrowheads="1"/>
          </p:cNvPicPr>
          <p:nvPr/>
        </p:nvPicPr>
        <p:blipFill>
          <a:blip r:embed="rId3"/>
          <a:srcRect/>
          <a:stretch>
            <a:fillRect/>
          </a:stretch>
        </p:blipFill>
        <p:spPr bwMode="auto">
          <a:xfrm>
            <a:off x="1947863" y="1143000"/>
            <a:ext cx="2916237" cy="4972050"/>
          </a:xfrm>
          <a:prstGeom prst="rect">
            <a:avLst/>
          </a:prstGeom>
          <a:noFill/>
          <a:ln w="101600">
            <a:solidFill>
              <a:srgbClr val="FF00FF"/>
            </a:solidFill>
            <a:miter lim="800000"/>
            <a:headEnd/>
            <a:tailEnd/>
          </a:ln>
        </p:spPr>
      </p:pic>
      <p:pic>
        <p:nvPicPr>
          <p:cNvPr id="7" name="Picture 12"/>
          <p:cNvPicPr>
            <a:picLocks noChangeAspect="1" noChangeArrowheads="1"/>
          </p:cNvPicPr>
          <p:nvPr/>
        </p:nvPicPr>
        <p:blipFill>
          <a:blip r:embed="rId4"/>
          <a:srcRect/>
          <a:stretch>
            <a:fillRect/>
          </a:stretch>
        </p:blipFill>
        <p:spPr bwMode="auto">
          <a:xfrm>
            <a:off x="6675438" y="1190625"/>
            <a:ext cx="2944812" cy="4924425"/>
          </a:xfrm>
          <a:prstGeom prst="rect">
            <a:avLst/>
          </a:prstGeom>
          <a:noFill/>
          <a:ln w="101600">
            <a:solidFill>
              <a:srgbClr val="FF9900"/>
            </a:solidFill>
            <a:miter lim="800000"/>
            <a:headEnd/>
            <a:tailEnd/>
          </a:ln>
        </p:spPr>
      </p:pic>
      <p:grpSp>
        <p:nvGrpSpPr>
          <p:cNvPr id="2" name="Group 6"/>
          <p:cNvGrpSpPr/>
          <p:nvPr/>
        </p:nvGrpSpPr>
        <p:grpSpPr bwMode="auto">
          <a:xfrm>
            <a:off x="1179513" y="3500438"/>
            <a:ext cx="1487487" cy="1457325"/>
            <a:chOff x="4560" y="2736"/>
            <a:chExt cx="1290" cy="1152"/>
          </a:xfrm>
        </p:grpSpPr>
        <p:sp>
          <p:nvSpPr>
            <p:cNvPr id="121870" name="WordArt 7"/>
            <p:cNvSpPr>
              <a:spLocks noChangeArrowheads="1" noChangeShapeType="1" noTextEdit="1"/>
            </p:cNvSpPr>
            <p:nvPr/>
          </p:nvSpPr>
          <p:spPr bwMode="auto">
            <a:xfrm>
              <a:off x="4560" y="3337"/>
              <a:ext cx="1290" cy="551"/>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87CC3"/>
                      </a:gs>
                      <a:gs pos="100000">
                        <a:srgbClr val="D80000"/>
                      </a:gs>
                    </a:gsLst>
                    <a:lin ang="18900000" scaled="1"/>
                  </a:gradFill>
                  <a:latin typeface="宋体" charset="-122"/>
                  <a:ea typeface="宋体" charset="-122"/>
                </a:rPr>
                <a:t>不正确</a:t>
              </a:r>
              <a:endParaRPr lang="zh-CN" altLang="en-US" sz="3600" kern="10">
                <a:ln w="9525">
                  <a:round/>
                </a:ln>
                <a:gradFill rotWithShape="1">
                  <a:gsLst>
                    <a:gs pos="0">
                      <a:srgbClr val="F87CC3"/>
                    </a:gs>
                    <a:gs pos="100000">
                      <a:srgbClr val="D80000"/>
                    </a:gs>
                  </a:gsLst>
                  <a:lin ang="18900000" scaled="1"/>
                </a:gradFill>
                <a:latin typeface="宋体" charset="-122"/>
                <a:ea typeface="宋体" charset="-122"/>
              </a:endParaRPr>
            </a:p>
          </p:txBody>
        </p:sp>
        <p:grpSp>
          <p:nvGrpSpPr>
            <p:cNvPr id="121871" name="Group 8"/>
            <p:cNvGrpSpPr/>
            <p:nvPr/>
          </p:nvGrpSpPr>
          <p:grpSpPr bwMode="auto">
            <a:xfrm>
              <a:off x="4944" y="2736"/>
              <a:ext cx="576" cy="576"/>
              <a:chOff x="4320" y="3024"/>
              <a:chExt cx="1440" cy="1440"/>
            </a:xfrm>
          </p:grpSpPr>
          <p:sp>
            <p:nvSpPr>
              <p:cNvPr id="121872" name="Line 9"/>
              <p:cNvSpPr>
                <a:spLocks noChangeShapeType="1"/>
              </p:cNvSpPr>
              <p:nvPr/>
            </p:nvSpPr>
            <p:spPr bwMode="auto">
              <a:xfrm rot="769781" flipV="1">
                <a:off x="4608" y="3024"/>
                <a:ext cx="864" cy="1440"/>
              </a:xfrm>
              <a:prstGeom prst="line">
                <a:avLst/>
              </a:prstGeom>
              <a:noFill/>
              <a:ln w="190500">
                <a:solidFill>
                  <a:srgbClr val="FF0000"/>
                </a:solidFill>
                <a:round/>
              </a:ln>
            </p:spPr>
            <p:txBody>
              <a:bodyPr/>
              <a:lstStyle/>
              <a:p>
                <a:endParaRPr lang="zh-CN" altLang="en-US"/>
              </a:p>
            </p:txBody>
          </p:sp>
          <p:sp>
            <p:nvSpPr>
              <p:cNvPr id="121873" name="Line 10"/>
              <p:cNvSpPr>
                <a:spLocks noChangeShapeType="1"/>
              </p:cNvSpPr>
              <p:nvPr/>
            </p:nvSpPr>
            <p:spPr bwMode="auto">
              <a:xfrm rot="17053954" flipV="1">
                <a:off x="4608" y="3024"/>
                <a:ext cx="864" cy="1440"/>
              </a:xfrm>
              <a:prstGeom prst="line">
                <a:avLst/>
              </a:prstGeom>
              <a:noFill/>
              <a:ln w="190500">
                <a:solidFill>
                  <a:srgbClr val="FF0000"/>
                </a:solidFill>
                <a:round/>
              </a:ln>
            </p:spPr>
            <p:txBody>
              <a:bodyPr/>
              <a:lstStyle/>
              <a:p>
                <a:endParaRPr lang="zh-CN" altLang="en-US"/>
              </a:p>
            </p:txBody>
          </p:sp>
        </p:grpSp>
      </p:grpSp>
      <p:grpSp>
        <p:nvGrpSpPr>
          <p:cNvPr id="4" name="Group 13"/>
          <p:cNvGrpSpPr/>
          <p:nvPr/>
        </p:nvGrpSpPr>
        <p:grpSpPr bwMode="auto">
          <a:xfrm>
            <a:off x="9180513" y="2986088"/>
            <a:ext cx="1500187" cy="1449387"/>
            <a:chOff x="1824" y="2016"/>
            <a:chExt cx="1290" cy="1175"/>
          </a:xfrm>
        </p:grpSpPr>
        <p:sp>
          <p:nvSpPr>
            <p:cNvPr id="121866" name="WordArt 14"/>
            <p:cNvSpPr>
              <a:spLocks noChangeArrowheads="1" noChangeShapeType="1" noTextEdit="1"/>
            </p:cNvSpPr>
            <p:nvPr/>
          </p:nvSpPr>
          <p:spPr bwMode="auto">
            <a:xfrm>
              <a:off x="1824" y="2640"/>
              <a:ext cx="1290" cy="551"/>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006A4E"/>
                      </a:gs>
                      <a:gs pos="100000">
                        <a:srgbClr val="49FFCF"/>
                      </a:gs>
                    </a:gsLst>
                    <a:lin ang="18900000" scaled="1"/>
                  </a:gradFill>
                  <a:latin typeface="宋体" charset="-122"/>
                  <a:ea typeface="宋体" charset="-122"/>
                </a:rPr>
                <a:t>正确</a:t>
              </a:r>
              <a:endParaRPr lang="zh-CN" altLang="en-US" sz="3600" kern="10">
                <a:ln w="9525">
                  <a:round/>
                </a:ln>
                <a:gradFill rotWithShape="1">
                  <a:gsLst>
                    <a:gs pos="0">
                      <a:srgbClr val="006A4E"/>
                    </a:gs>
                    <a:gs pos="100000">
                      <a:srgbClr val="49FFCF"/>
                    </a:gs>
                  </a:gsLst>
                  <a:lin ang="18900000" scaled="1"/>
                </a:gradFill>
                <a:latin typeface="宋体" charset="-122"/>
                <a:ea typeface="宋体" charset="-122"/>
              </a:endParaRPr>
            </a:p>
          </p:txBody>
        </p:sp>
        <p:grpSp>
          <p:nvGrpSpPr>
            <p:cNvPr id="121867" name="Group 15"/>
            <p:cNvGrpSpPr/>
            <p:nvPr/>
          </p:nvGrpSpPr>
          <p:grpSpPr bwMode="auto">
            <a:xfrm>
              <a:off x="2256" y="2016"/>
              <a:ext cx="518" cy="576"/>
              <a:chOff x="1872" y="2736"/>
              <a:chExt cx="1296" cy="1440"/>
            </a:xfrm>
          </p:grpSpPr>
          <p:sp>
            <p:nvSpPr>
              <p:cNvPr id="121868" name="Line 16"/>
              <p:cNvSpPr>
                <a:spLocks noChangeShapeType="1"/>
              </p:cNvSpPr>
              <p:nvPr/>
            </p:nvSpPr>
            <p:spPr bwMode="auto">
              <a:xfrm>
                <a:off x="1872" y="3600"/>
                <a:ext cx="576" cy="576"/>
              </a:xfrm>
              <a:prstGeom prst="line">
                <a:avLst/>
              </a:prstGeom>
              <a:noFill/>
              <a:ln w="190500">
                <a:solidFill>
                  <a:srgbClr val="339966"/>
                </a:solidFill>
                <a:round/>
              </a:ln>
            </p:spPr>
            <p:txBody>
              <a:bodyPr/>
              <a:lstStyle/>
              <a:p>
                <a:endParaRPr lang="zh-CN" altLang="en-US"/>
              </a:p>
            </p:txBody>
          </p:sp>
          <p:sp>
            <p:nvSpPr>
              <p:cNvPr id="121869" name="Line 17"/>
              <p:cNvSpPr>
                <a:spLocks noChangeShapeType="1"/>
              </p:cNvSpPr>
              <p:nvPr/>
            </p:nvSpPr>
            <p:spPr bwMode="auto">
              <a:xfrm flipV="1">
                <a:off x="2304" y="2736"/>
                <a:ext cx="864" cy="1440"/>
              </a:xfrm>
              <a:prstGeom prst="line">
                <a:avLst/>
              </a:prstGeom>
              <a:noFill/>
              <a:ln w="190500">
                <a:solidFill>
                  <a:srgbClr val="339966"/>
                </a:solidFill>
                <a:round/>
              </a:ln>
            </p:spPr>
            <p:txBody>
              <a:bodyPr/>
              <a:lstStyle/>
              <a:p>
                <a:endParaRPr lang="zh-CN" altLang="en-US"/>
              </a:p>
            </p:txBody>
          </p:sp>
        </p:grpSp>
      </p:grpSp>
      <p:sp>
        <p:nvSpPr>
          <p:cNvPr id="18" name="Rectangle 11"/>
          <p:cNvSpPr>
            <a:spLocks noChangeArrowheads="1"/>
          </p:cNvSpPr>
          <p:nvPr/>
        </p:nvSpPr>
        <p:spPr bwMode="auto">
          <a:xfrm>
            <a:off x="144463" y="995363"/>
            <a:ext cx="1524000" cy="1006475"/>
          </a:xfrm>
          <a:prstGeom prst="rect">
            <a:avLst/>
          </a:prstGeom>
          <a:noFill/>
          <a:ln w="12700">
            <a:noFill/>
            <a:miter lim="800000"/>
          </a:ln>
          <a:effectLst/>
        </p:spPr>
        <p:txBody>
          <a:bodyPr wrap="none">
            <a:spAutoFit/>
          </a:bodyPr>
          <a:lstStyle/>
          <a:p>
            <a:pPr>
              <a:defRPr/>
            </a:pPr>
            <a:r>
              <a:rPr lang="zh-CN" altLang="en-US" sz="6000" b="1" i="1" dirty="0">
                <a:solidFill>
                  <a:srgbClr val="CC00FF"/>
                </a:solidFill>
                <a:effectLst>
                  <a:outerShdw blurRad="38100" dist="38100" dir="2700000" algn="tl">
                    <a:srgbClr val="C0C0C0"/>
                  </a:outerShdw>
                </a:effectLst>
                <a:latin typeface="Times New Roman" pitchFamily="18" charset="0"/>
              </a:rPr>
              <a:t>单头</a:t>
            </a:r>
            <a:endParaRPr lang="zh-CN" altLang="en-US" sz="6000" b="1" i="1" dirty="0">
              <a:solidFill>
                <a:srgbClr val="CC00FF"/>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5"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5"/>
                                            </p:cond>
                                          </p:stCondLst>
                                          <p:endCondLst>
                                            <p:cond evt="onStopAudio" delay="0">
                                              <p:tgtEl>
                                                <p:sldTgt/>
                                              </p:tgtEl>
                                            </p:cond>
                                          </p:endCondLst>
                                        </p:cTn>
                                        <p:tgtEl>
                                          <p:sndTgt r:embed="rId6" name="GUNSHOT.WAV"/>
                                        </p:tgtEl>
                                      </p:cMediaNode>
                                    </p:audio>
                                  </p:sub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12288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WordArt 4"/>
          <p:cNvSpPr>
            <a:spLocks noChangeArrowheads="1" noChangeShapeType="1" noTextEdit="1"/>
          </p:cNvSpPr>
          <p:nvPr/>
        </p:nvSpPr>
        <p:spPr bwMode="auto">
          <a:xfrm>
            <a:off x="0" y="1196975"/>
            <a:ext cx="3065463" cy="2667000"/>
          </a:xfrm>
          <a:prstGeom prst="rect">
            <a:avLst/>
          </a:prstGeom>
        </p:spPr>
        <p:txBody>
          <a:bodyPr wrap="none" fromWordArt="1">
            <a:prstTxWarp prst="textCascadeUp">
              <a:avLst>
                <a:gd name="adj" fmla="val 33690"/>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00FF"/>
                    </a:gs>
                    <a:gs pos="100000">
                      <a:srgbClr val="FFCC66"/>
                    </a:gs>
                  </a:gsLst>
                  <a:lin ang="2700000" scaled="1"/>
                </a:gradFill>
                <a:latin typeface="宋体" charset="-122"/>
                <a:ea typeface="宋体" charset="-122"/>
              </a:rPr>
              <a:t>双头绕圈使用</a:t>
            </a:r>
            <a:endParaRPr lang="zh-CN" altLang="en-US" sz="3600" kern="10">
              <a:ln w="9525">
                <a:round/>
              </a:ln>
              <a:gradFill rotWithShape="1">
                <a:gsLst>
                  <a:gs pos="0">
                    <a:srgbClr val="FF00FF"/>
                  </a:gs>
                  <a:gs pos="100000">
                    <a:srgbClr val="FFCC66"/>
                  </a:gs>
                </a:gsLst>
                <a:lin ang="2700000" scaled="1"/>
              </a:gradFill>
              <a:latin typeface="宋体" charset="-122"/>
              <a:ea typeface="宋体" charset="-122"/>
            </a:endParaRPr>
          </a:p>
        </p:txBody>
      </p:sp>
      <p:pic>
        <p:nvPicPr>
          <p:cNvPr id="7" name="Picture 5"/>
          <p:cNvPicPr>
            <a:picLocks noChangeAspect="1" noChangeArrowheads="1"/>
          </p:cNvPicPr>
          <p:nvPr/>
        </p:nvPicPr>
        <p:blipFill>
          <a:blip r:embed="rId3"/>
          <a:srcRect/>
          <a:stretch>
            <a:fillRect/>
          </a:stretch>
        </p:blipFill>
        <p:spPr bwMode="auto">
          <a:xfrm>
            <a:off x="5003800" y="1196975"/>
            <a:ext cx="5011738" cy="4906963"/>
          </a:xfrm>
          <a:prstGeom prst="rect">
            <a:avLst/>
          </a:prstGeom>
          <a:noFill/>
          <a:ln w="101600">
            <a:solidFill>
              <a:srgbClr val="B2B2B2"/>
            </a:solidFill>
            <a:miter lim="800000"/>
            <a:headEnd/>
            <a:tailEnd/>
          </a:ln>
        </p:spPr>
      </p:pic>
      <p:grpSp>
        <p:nvGrpSpPr>
          <p:cNvPr id="2" name="Group 6"/>
          <p:cNvGrpSpPr/>
          <p:nvPr/>
        </p:nvGrpSpPr>
        <p:grpSpPr bwMode="auto">
          <a:xfrm>
            <a:off x="3454400" y="3649663"/>
            <a:ext cx="1820863" cy="1865312"/>
            <a:chOff x="1824" y="2016"/>
            <a:chExt cx="1290" cy="1175"/>
          </a:xfrm>
        </p:grpSpPr>
        <p:sp>
          <p:nvSpPr>
            <p:cNvPr id="122888" name="WordArt 7"/>
            <p:cNvSpPr>
              <a:spLocks noChangeArrowheads="1" noChangeShapeType="1" noTextEdit="1"/>
            </p:cNvSpPr>
            <p:nvPr/>
          </p:nvSpPr>
          <p:spPr bwMode="auto">
            <a:xfrm>
              <a:off x="1824" y="2640"/>
              <a:ext cx="1290" cy="551"/>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006A4E"/>
                      </a:gs>
                      <a:gs pos="100000">
                        <a:srgbClr val="49FFCF"/>
                      </a:gs>
                    </a:gsLst>
                    <a:lin ang="18900000" scaled="1"/>
                  </a:gradFill>
                  <a:latin typeface="宋体" charset="-122"/>
                  <a:ea typeface="宋体" charset="-122"/>
                </a:rPr>
                <a:t>正确</a:t>
              </a:r>
              <a:endParaRPr lang="zh-CN" altLang="en-US" sz="3600" kern="10">
                <a:ln w="9525">
                  <a:round/>
                </a:ln>
                <a:gradFill rotWithShape="1">
                  <a:gsLst>
                    <a:gs pos="0">
                      <a:srgbClr val="006A4E"/>
                    </a:gs>
                    <a:gs pos="100000">
                      <a:srgbClr val="49FFCF"/>
                    </a:gs>
                  </a:gsLst>
                  <a:lin ang="18900000" scaled="1"/>
                </a:gradFill>
                <a:latin typeface="宋体" charset="-122"/>
                <a:ea typeface="宋体" charset="-122"/>
              </a:endParaRPr>
            </a:p>
          </p:txBody>
        </p:sp>
        <p:grpSp>
          <p:nvGrpSpPr>
            <p:cNvPr id="122889" name="Group 8"/>
            <p:cNvGrpSpPr/>
            <p:nvPr/>
          </p:nvGrpSpPr>
          <p:grpSpPr bwMode="auto">
            <a:xfrm>
              <a:off x="2256" y="2016"/>
              <a:ext cx="518" cy="576"/>
              <a:chOff x="1872" y="2736"/>
              <a:chExt cx="1296" cy="1440"/>
            </a:xfrm>
          </p:grpSpPr>
          <p:sp>
            <p:nvSpPr>
              <p:cNvPr id="122890" name="Line 9"/>
              <p:cNvSpPr>
                <a:spLocks noChangeShapeType="1"/>
              </p:cNvSpPr>
              <p:nvPr/>
            </p:nvSpPr>
            <p:spPr bwMode="auto">
              <a:xfrm>
                <a:off x="1872" y="3600"/>
                <a:ext cx="576" cy="576"/>
              </a:xfrm>
              <a:prstGeom prst="line">
                <a:avLst/>
              </a:prstGeom>
              <a:noFill/>
              <a:ln w="190500">
                <a:solidFill>
                  <a:srgbClr val="339966"/>
                </a:solidFill>
                <a:round/>
              </a:ln>
            </p:spPr>
            <p:txBody>
              <a:bodyPr/>
              <a:lstStyle/>
              <a:p>
                <a:endParaRPr lang="zh-CN" altLang="en-US"/>
              </a:p>
            </p:txBody>
          </p:sp>
          <p:sp>
            <p:nvSpPr>
              <p:cNvPr id="122891" name="Line 10"/>
              <p:cNvSpPr>
                <a:spLocks noChangeShapeType="1"/>
              </p:cNvSpPr>
              <p:nvPr/>
            </p:nvSpPr>
            <p:spPr bwMode="auto">
              <a:xfrm flipV="1">
                <a:off x="2304" y="2736"/>
                <a:ext cx="864" cy="1440"/>
              </a:xfrm>
              <a:prstGeom prst="line">
                <a:avLst/>
              </a:prstGeom>
              <a:noFill/>
              <a:ln w="190500">
                <a:solidFill>
                  <a:srgbClr val="339966"/>
                </a:solidFill>
                <a:roun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p="http://schemas.openxmlformats.org/presentationml/2006/main">
  <p:tag name="NORDRI TOOLS WATERMARK" val="4xbohl5h"/>
</p:tagLst>
</file>

<file path=ppt/tags/tag10.xml><?xml version="1.0" encoding="utf-8"?>
<p:tagLst xmlns:p="http://schemas.openxmlformats.org/presentationml/2006/main">
  <p:tag name="MH" val="20151113112419"/>
  <p:tag name="MH_LIBRARY" val="GRAPHIC"/>
  <p:tag name="MH_TYPE" val="SubTitle"/>
  <p:tag name="MH_ORDER" val="2"/>
</p:tagLst>
</file>

<file path=ppt/tags/tag100.xml><?xml version="1.0" encoding="utf-8"?>
<p:tagLst xmlns:p="http://schemas.openxmlformats.org/presentationml/2006/main">
  <p:tag name="NORDRI TOOLS WATERMARK" val="4xbohl5h"/>
</p:tagLst>
</file>

<file path=ppt/tags/tag101.xml><?xml version="1.0" encoding="utf-8"?>
<p:tagLst xmlns:p="http://schemas.openxmlformats.org/presentationml/2006/main">
  <p:tag name="MH" val="20151202174700"/>
  <p:tag name="MH_LIBRARY" val="GRAPHIC"/>
  <p:tag name="MH_ORDER" val="矩形 10"/>
</p:tagLst>
</file>

<file path=ppt/tags/tag102.xml><?xml version="1.0" encoding="utf-8"?>
<p:tagLst xmlns:p="http://schemas.openxmlformats.org/presentationml/2006/main">
  <p:tag name="NORDRI TOOLS WATERMARK" val="yxfr2vqz"/>
</p:tagLst>
</file>

<file path=ppt/tags/tag103.xml><?xml version="1.0" encoding="utf-8"?>
<p:tagLst xmlns:p="http://schemas.openxmlformats.org/presentationml/2006/main">
  <p:tag name="NORDRI TOOLS WATERMARK" val="yxfr2vqz"/>
</p:tagLst>
</file>

<file path=ppt/tags/tag104.xml><?xml version="1.0" encoding="utf-8"?>
<p:tagLst xmlns:p="http://schemas.openxmlformats.org/presentationml/2006/main">
  <p:tag name="NORDRI TOOLS WATERMARK" val="yxfr2vqz"/>
</p:tagLst>
</file>

<file path=ppt/tags/tag105.xml><?xml version="1.0" encoding="utf-8"?>
<p:tagLst xmlns:p="http://schemas.openxmlformats.org/presentationml/2006/main">
  <p:tag name="NORDRI TOOLS WATERMARK" val="4xbohl5h"/>
</p:tagLst>
</file>

<file path=ppt/tags/tag106.xml><?xml version="1.0" encoding="utf-8"?>
<p:tagLst xmlns:p="http://schemas.openxmlformats.org/presentationml/2006/main">
  <p:tag name="MH" val="20151202174700"/>
  <p:tag name="MH_LIBRARY" val="GRAPHIC"/>
  <p:tag name="MH_ORDER" val="矩形 10"/>
</p:tagLst>
</file>

<file path=ppt/tags/tag107.xml><?xml version="1.0" encoding="utf-8"?>
<p:tagLst xmlns:p="http://schemas.openxmlformats.org/presentationml/2006/main">
  <p:tag name="NORDRI TOOLS WATERMARK" val="yxfr2vqz"/>
</p:tagLst>
</file>

<file path=ppt/tags/tag108.xml><?xml version="1.0" encoding="utf-8"?>
<p:tagLst xmlns:p="http://schemas.openxmlformats.org/presentationml/2006/main">
  <p:tag name="NORDRI TOOLS WATERMARK" val="4xbohl5h"/>
</p:tagLst>
</file>

<file path=ppt/tags/tag109.xml><?xml version="1.0" encoding="utf-8"?>
<p:tagLst xmlns:p="http://schemas.openxmlformats.org/presentationml/2006/main">
  <p:tag name="MH" val="20151202174700"/>
  <p:tag name="MH_LIBRARY" val="GRAPHIC"/>
  <p:tag name="MH_ORDER" val="矩形 10"/>
</p:tagLst>
</file>

<file path=ppt/tags/tag11.xml><?xml version="1.0" encoding="utf-8"?>
<p:tagLst xmlns:p="http://schemas.openxmlformats.org/presentationml/2006/main">
  <p:tag name="MH" val="20151113112037"/>
  <p:tag name="MH_LIBRARY" val="GRAPHIC"/>
  <p:tag name="MH_TYPE" val="SubTitle"/>
  <p:tag name="MH_ORDER" val="3"/>
</p:tagLst>
</file>

<file path=ppt/tags/tag110.xml><?xml version="1.0" encoding="utf-8"?>
<p:tagLst xmlns:p="http://schemas.openxmlformats.org/presentationml/2006/main">
  <p:tag name="NORDRI TOOLS WATERMARK" val="yxfr2vqz"/>
</p:tagLst>
</file>

<file path=ppt/tags/tag111.xml><?xml version="1.0" encoding="utf-8"?>
<p:tagLst xmlns:p="http://schemas.openxmlformats.org/presentationml/2006/main">
  <p:tag name="NORDRI TOOLS WATERMARK" val="4xbohl5h"/>
</p:tagLst>
</file>

<file path=ppt/tags/tag112.xml><?xml version="1.0" encoding="utf-8"?>
<p:tagLst xmlns:p="http://schemas.openxmlformats.org/presentationml/2006/main">
  <p:tag name="MH" val="20151202174700"/>
  <p:tag name="MH_LIBRARY" val="GRAPHIC"/>
  <p:tag name="MH_ORDER" val="矩形 10"/>
</p:tagLst>
</file>

<file path=ppt/tags/tag113.xml><?xml version="1.0" encoding="utf-8"?>
<p:tagLst xmlns:p="http://schemas.openxmlformats.org/presentationml/2006/main">
  <p:tag name="NORDRI TOOLS WATERMARK" val="yxfr2vqz"/>
</p:tagLst>
</file>

<file path=ppt/tags/tag114.xml><?xml version="1.0" encoding="utf-8"?>
<p:tagLst xmlns:p="http://schemas.openxmlformats.org/presentationml/2006/main">
  <p:tag name="NORDRI TOOLS WATERMARK" val="4xbohl5h"/>
</p:tagLst>
</file>

<file path=ppt/tags/tag115.xml><?xml version="1.0" encoding="utf-8"?>
<p:tagLst xmlns:p="http://schemas.openxmlformats.org/presentationml/2006/main">
  <p:tag name="MH" val="20151202174700"/>
  <p:tag name="MH_LIBRARY" val="GRAPHIC"/>
  <p:tag name="MH_ORDER" val="矩形 10"/>
</p:tagLst>
</file>

<file path=ppt/tags/tag116.xml><?xml version="1.0" encoding="utf-8"?>
<p:tagLst xmlns:p="http://schemas.openxmlformats.org/presentationml/2006/main">
  <p:tag name="NORDRI TOOLS WATERMARK" val="4xbohl5h"/>
</p:tagLst>
</file>

<file path=ppt/tags/tag117.xml><?xml version="1.0" encoding="utf-8"?>
<p:tagLst xmlns:p="http://schemas.openxmlformats.org/presentationml/2006/main">
  <p:tag name="NORDRI TOOLS WATERMARK" val="yxfr2vqz"/>
</p:tagLst>
</file>

<file path=ppt/tags/tag118.xml><?xml version="1.0" encoding="utf-8"?>
<p:tagLst xmlns:p="http://schemas.openxmlformats.org/presentationml/2006/main">
  <p:tag name="NORDRI TOOLS WATERMARK" val="4xbohl5h"/>
</p:tagLst>
</file>

<file path=ppt/tags/tag119.xml><?xml version="1.0" encoding="utf-8"?>
<p:tagLst xmlns:p="http://schemas.openxmlformats.org/presentationml/2006/main">
  <p:tag name="NORDRI TOOLS WATERMARK" val="yxfr2vqz"/>
</p:tagLst>
</file>

<file path=ppt/tags/tag12.xml><?xml version="1.0" encoding="utf-8"?>
<p:tagLst xmlns:p="http://schemas.openxmlformats.org/presentationml/2006/main">
  <p:tag name="MH" val="20151113112037"/>
  <p:tag name="MH_LIBRARY" val="GRAPHIC"/>
  <p:tag name="MH_TYPE" val="SubTitle"/>
  <p:tag name="MH_ORDER" val="3"/>
</p:tagLst>
</file>

<file path=ppt/tags/tag120.xml><?xml version="1.0" encoding="utf-8"?>
<p:tagLst xmlns:p="http://schemas.openxmlformats.org/presentationml/2006/main">
  <p:tag name="NORDRI TOOLS WATERMARK" val="4xbohl5h"/>
</p:tagLst>
</file>

<file path=ppt/tags/tag121.xml><?xml version="1.0" encoding="utf-8"?>
<p:tagLst xmlns:p="http://schemas.openxmlformats.org/presentationml/2006/main">
  <p:tag name="NORDRI TOOLS WATERMARK" val="yxfr2vqz"/>
</p:tagLst>
</file>

<file path=ppt/tags/tag122.xml><?xml version="1.0" encoding="utf-8"?>
<p:tagLst xmlns:p="http://schemas.openxmlformats.org/presentationml/2006/main">
  <p:tag name="NORDRI TOOLS WATERMARK" val="4xbohl5h"/>
</p:tagLst>
</file>

<file path=ppt/tags/tag123.xml><?xml version="1.0" encoding="utf-8"?>
<p:tagLst xmlns:p="http://schemas.openxmlformats.org/presentationml/2006/main">
  <p:tag name="NORDRI TOOLS WATERMARK" val="yxfr2vqz"/>
</p:tagLst>
</file>

<file path=ppt/tags/tag124.xml><?xml version="1.0" encoding="utf-8"?>
<p:tagLst xmlns:p="http://schemas.openxmlformats.org/presentationml/2006/main">
  <p:tag name="NORDRI TOOLS WATERMARK" val="4xbohl5h"/>
</p:tagLst>
</file>

<file path=ppt/tags/tag125.xml><?xml version="1.0" encoding="utf-8"?>
<p:tagLst xmlns:p="http://schemas.openxmlformats.org/presentationml/2006/main">
  <p:tag name="NORDRI TOOLS WATERMARK" val="yxfr2vqz"/>
</p:tagLst>
</file>

<file path=ppt/tags/tag126.xml><?xml version="1.0" encoding="utf-8"?>
<p:tagLst xmlns:p="http://schemas.openxmlformats.org/presentationml/2006/main">
  <p:tag name="NORDRI TOOLS WATERMARK" val="4xbohl5h"/>
</p:tagLst>
</file>

<file path=ppt/tags/tag127.xml><?xml version="1.0" encoding="utf-8"?>
<p:tagLst xmlns:p="http://schemas.openxmlformats.org/presentationml/2006/main">
  <p:tag name="NORDRI TOOLS WATERMARK" val="yxfr2vqz"/>
</p:tagLst>
</file>

<file path=ppt/tags/tag128.xml><?xml version="1.0" encoding="utf-8"?>
<p:tagLst xmlns:p="http://schemas.openxmlformats.org/presentationml/2006/main">
  <p:tag name="NORDRI TOOLS WATERMARK" val="4xbohl5h"/>
</p:tagLst>
</file>

<file path=ppt/tags/tag129.xml><?xml version="1.0" encoding="utf-8"?>
<p:tagLst xmlns:p="http://schemas.openxmlformats.org/presentationml/2006/main">
  <p:tag name="NORDRI TOOLS WATERMARK" val="4xbohl5h"/>
</p:tagLst>
</file>

<file path=ppt/tags/tag13.xml><?xml version="1.0" encoding="utf-8"?>
<p:tagLst xmlns:p="http://schemas.openxmlformats.org/presentationml/2006/main">
  <p:tag name="MH" val="20151113112037"/>
  <p:tag name="MH_LIBRARY" val="GRAPHIC"/>
  <p:tag name="MH_TYPE" val="SubTitle"/>
  <p:tag name="MH_ORDER" val="3"/>
</p:tagLst>
</file>

<file path=ppt/tags/tag130.xml><?xml version="1.0" encoding="utf-8"?>
<p:tagLst xmlns:p="http://schemas.openxmlformats.org/presentationml/2006/main">
  <p:tag name="NORDRI TOOLS WATERMARK" val="yxfr2vqz"/>
</p:tagLst>
</file>

<file path=ppt/tags/tag131.xml><?xml version="1.0" encoding="utf-8"?>
<p:tagLst xmlns:p="http://schemas.openxmlformats.org/presentationml/2006/main">
  <p:tag name="NORDRI TOOLS WATERMARK" val="4xbohl5h"/>
</p:tagLst>
</file>

<file path=ppt/tags/tag132.xml><?xml version="1.0" encoding="utf-8"?>
<p:tagLst xmlns:p="http://schemas.openxmlformats.org/presentationml/2006/main">
  <p:tag name="NORDRI TOOLS WATERMARK" val="yxfr2vqz"/>
</p:tagLst>
</file>

<file path=ppt/tags/tag133.xml><?xml version="1.0" encoding="utf-8"?>
<p:tagLst xmlns:p="http://schemas.openxmlformats.org/presentationml/2006/main">
  <p:tag name="NORDRI TOOLS WATERMARK" val="4xbohl5h"/>
</p:tagLst>
</file>

<file path=ppt/tags/tag134.xml><?xml version="1.0" encoding="utf-8"?>
<p:tagLst xmlns:p="http://schemas.openxmlformats.org/presentationml/2006/main">
  <p:tag name="NORDRI TOOLS WATERMARK" val="yxfr2vqz"/>
</p:tagLst>
</file>

<file path=ppt/tags/tag135.xml><?xml version="1.0" encoding="utf-8"?>
<p:tagLst xmlns:p="http://schemas.openxmlformats.org/presentationml/2006/main">
  <p:tag name="NORDRI TOOLS WATERMARK" val="4xbohl5h"/>
</p:tagLst>
</file>

<file path=ppt/tags/tag136.xml><?xml version="1.0" encoding="utf-8"?>
<p:tagLst xmlns:p="http://schemas.openxmlformats.org/presentationml/2006/main">
  <p:tag name="NORDRI TOOLS WATERMARK" val="yxfr2vqz"/>
</p:tagLst>
</file>

<file path=ppt/tags/tag137.xml><?xml version="1.0" encoding="utf-8"?>
<p:tagLst xmlns:p="http://schemas.openxmlformats.org/presentationml/2006/main">
  <p:tag name="NORDRI TOOLS WATERMARK" val="4xbohl5h"/>
</p:tagLst>
</file>

<file path=ppt/tags/tag138.xml><?xml version="1.0" encoding="utf-8"?>
<p:tagLst xmlns:p="http://schemas.openxmlformats.org/presentationml/2006/main">
  <p:tag name="NORDRI TOOLS WATERMARK" val="yxfr2vqz"/>
</p:tagLst>
</file>

<file path=ppt/tags/tag139.xml><?xml version="1.0" encoding="utf-8"?>
<p:tagLst xmlns:p="http://schemas.openxmlformats.org/presentationml/2006/main">
  <p:tag name="NORDRI TOOLS WATERMARK" val="4xbohl5h"/>
</p:tagLst>
</file>

<file path=ppt/tags/tag14.xml><?xml version="1.0" encoding="utf-8"?>
<p:tagLst xmlns:p="http://schemas.openxmlformats.org/presentationml/2006/main">
  <p:tag name="MH" val="20151113112037"/>
  <p:tag name="MH_LIBRARY" val="GRAPHIC"/>
  <p:tag name="MH_TYPE" val="SubTitle"/>
  <p:tag name="MH_ORDER" val="3"/>
</p:tagLst>
</file>

<file path=ppt/tags/tag140.xml><?xml version="1.0" encoding="utf-8"?>
<p:tagLst xmlns:p="http://schemas.openxmlformats.org/presentationml/2006/main">
  <p:tag name="NORDRI TOOLS WATERMARK" val="yxfr2vqz"/>
</p:tagLst>
</file>

<file path=ppt/tags/tag141.xml><?xml version="1.0" encoding="utf-8"?>
<p:tagLst xmlns:p="http://schemas.openxmlformats.org/presentationml/2006/main">
  <p:tag name="NORDRI TOOLS WATERMARK" val="4xbohl5h"/>
</p:tagLst>
</file>

<file path=ppt/tags/tag142.xml><?xml version="1.0" encoding="utf-8"?>
<p:tagLst xmlns:p="http://schemas.openxmlformats.org/presentationml/2006/main">
  <p:tag name="NORDRI TOOLS WATERMARK" val="yxfr2vqz"/>
</p:tagLst>
</file>

<file path=ppt/tags/tag143.xml><?xml version="1.0" encoding="utf-8"?>
<p:tagLst xmlns:p="http://schemas.openxmlformats.org/presentationml/2006/main">
  <p:tag name="NORDRI TOOLS WATERMARK" val="4xbohl5h"/>
</p:tagLst>
</file>

<file path=ppt/tags/tag144.xml><?xml version="1.0" encoding="utf-8"?>
<p:tagLst xmlns:p="http://schemas.openxmlformats.org/presentationml/2006/main">
  <p:tag name="NORDRI TOOLS WATERMARK" val="yxfr2vqz"/>
</p:tagLst>
</file>

<file path=ppt/tags/tag145.xml><?xml version="1.0" encoding="utf-8"?>
<p:tagLst xmlns:p="http://schemas.openxmlformats.org/presentationml/2006/main">
  <p:tag name="NORDRI TOOLS WATERMARK" val="4xbohl5h"/>
</p:tagLst>
</file>

<file path=ppt/tags/tag146.xml><?xml version="1.0" encoding="utf-8"?>
<p:tagLst xmlns:p="http://schemas.openxmlformats.org/presentationml/2006/main">
  <p:tag name="NORDRI TOOLS WATERMARK" val="yxfr2vqz"/>
</p:tagLst>
</file>

<file path=ppt/tags/tag147.xml><?xml version="1.0" encoding="utf-8"?>
<p:tagLst xmlns:p="http://schemas.openxmlformats.org/presentationml/2006/main">
  <p:tag name="NORDRI TOOLS WATERMARK" val="4xbohl5h"/>
</p:tagLst>
</file>

<file path=ppt/tags/tag148.xml><?xml version="1.0" encoding="utf-8"?>
<p:tagLst xmlns:p="http://schemas.openxmlformats.org/presentationml/2006/main">
  <p:tag name="NORDRI TOOLS WATERMARK" val="yxfr2vqz"/>
</p:tagLst>
</file>

<file path=ppt/tags/tag149.xml><?xml version="1.0" encoding="utf-8"?>
<p:tagLst xmlns:p="http://schemas.openxmlformats.org/presentationml/2006/main">
  <p:tag name="NORDRI TOOLS WATERMARK" val="4xbohl5h"/>
</p:tagLst>
</file>

<file path=ppt/tags/tag15.xml><?xml version="1.0" encoding="utf-8"?>
<p:tagLst xmlns:p="http://schemas.openxmlformats.org/presentationml/2006/main">
  <p:tag name="MH" val="20151113112037"/>
  <p:tag name="MH_LIBRARY" val="GRAPHIC"/>
  <p:tag name="MH_TYPE" val="SubTitle"/>
  <p:tag name="MH_ORDER" val="3"/>
</p:tagLst>
</file>

<file path=ppt/tags/tag150.xml><?xml version="1.0" encoding="utf-8"?>
<p:tagLst xmlns:p="http://schemas.openxmlformats.org/presentationml/2006/main">
  <p:tag name="NORDRI TOOLS WATERMARK" val="yxfr2vqz"/>
</p:tagLst>
</file>

<file path=ppt/tags/tag151.xml><?xml version="1.0" encoding="utf-8"?>
<p:tagLst xmlns:p="http://schemas.openxmlformats.org/presentationml/2006/main">
  <p:tag name="NORDRI TOOLS WATERMARK" val="4xbohl5h"/>
</p:tagLst>
</file>

<file path=ppt/tags/tag152.xml><?xml version="1.0" encoding="utf-8"?>
<p:tagLst xmlns:p="http://schemas.openxmlformats.org/presentationml/2006/main">
  <p:tag name="NORDRI TOOLS WATERMARK" val="4xbohl5h"/>
</p:tagLst>
</file>

<file path=ppt/tags/tag153.xml><?xml version="1.0" encoding="utf-8"?>
<p:tagLst xmlns:p="http://schemas.openxmlformats.org/presentationml/2006/main">
  <p:tag name="NORDRI TOOLS WATERMARK" val="yxfr2vqz"/>
</p:tagLst>
</file>

<file path=ppt/tags/tag154.xml><?xml version="1.0" encoding="utf-8"?>
<p:tagLst xmlns:p="http://schemas.openxmlformats.org/presentationml/2006/main">
  <p:tag name="NORDRI TOOLS WATERMARK" val="4xbohl5h"/>
</p:tagLst>
</file>

<file path=ppt/tags/tag155.xml><?xml version="1.0" encoding="utf-8"?>
<p:tagLst xmlns:p="http://schemas.openxmlformats.org/presentationml/2006/main">
  <p:tag name="NORDRI TOOLS WATERMARK" val="yxfr2vqz"/>
</p:tagLst>
</file>

<file path=ppt/tags/tag156.xml><?xml version="1.0" encoding="utf-8"?>
<p:tagLst xmlns:p="http://schemas.openxmlformats.org/presentationml/2006/main">
  <p:tag name="NORDRI TOOLS WATERMARK" val="4xbohl5h"/>
</p:tagLst>
</file>

<file path=ppt/tags/tag157.xml><?xml version="1.0" encoding="utf-8"?>
<p:tagLst xmlns:p="http://schemas.openxmlformats.org/presentationml/2006/main">
  <p:tag name="NORDRI TOOLS WATERMARK" val="yxfr2vqz"/>
</p:tagLst>
</file>

<file path=ppt/tags/tag158.xml><?xml version="1.0" encoding="utf-8"?>
<p:tagLst xmlns:p="http://schemas.openxmlformats.org/presentationml/2006/main">
  <p:tag name="NORDRI TOOLS WATERMARK" val="4xbohl5h"/>
</p:tagLst>
</file>

<file path=ppt/tags/tag159.xml><?xml version="1.0" encoding="utf-8"?>
<p:tagLst xmlns:p="http://schemas.openxmlformats.org/presentationml/2006/main">
  <p:tag name="NORDRI TOOLS WATERMARK" val="yxfr2vqz"/>
</p:tagLst>
</file>

<file path=ppt/tags/tag16.xml><?xml version="1.0" encoding="utf-8"?>
<p:tagLst xmlns:p="http://schemas.openxmlformats.org/presentationml/2006/main">
  <p:tag name="NORDRI TOOLS WATERMARK" val="yxfr2vqz"/>
</p:tagLst>
</file>

<file path=ppt/tags/tag160.xml><?xml version="1.0" encoding="utf-8"?>
<p:tagLst xmlns:p="http://schemas.openxmlformats.org/presentationml/2006/main">
  <p:tag name="NORDRI TOOLS WATERMARK" val="4xbohl5h"/>
</p:tagLst>
</file>

<file path=ppt/tags/tag161.xml><?xml version="1.0" encoding="utf-8"?>
<p:tagLst xmlns:p="http://schemas.openxmlformats.org/presentationml/2006/main">
  <p:tag name="NORDRI TOOLS WATERMARK" val="yxfr2vqz"/>
</p:tagLst>
</file>

<file path=ppt/tags/tag162.xml><?xml version="1.0" encoding="utf-8"?>
<p:tagLst xmlns:p="http://schemas.openxmlformats.org/presentationml/2006/main">
  <p:tag name="NORDRI TOOLS WATERMARK" val="4xbohl5h"/>
</p:tagLst>
</file>

<file path=ppt/tags/tag163.xml><?xml version="1.0" encoding="utf-8"?>
<p:tagLst xmlns:p="http://schemas.openxmlformats.org/presentationml/2006/main">
  <p:tag name="NORDRI TOOLS WATERMARK" val="yxfr2vqz"/>
</p:tagLst>
</file>

<file path=ppt/tags/tag164.xml><?xml version="1.0" encoding="utf-8"?>
<p:tagLst xmlns:p="http://schemas.openxmlformats.org/presentationml/2006/main">
  <p:tag name="NORDRI TOOLS WATERMARK" val="4xbohl5h"/>
</p:tagLst>
</file>

<file path=ppt/tags/tag165.xml><?xml version="1.0" encoding="utf-8"?>
<p:tagLst xmlns:p="http://schemas.openxmlformats.org/presentationml/2006/main">
  <p:tag name="NORDRI TOOLS WATERMARK" val="yxfr2vqz"/>
</p:tagLst>
</file>

<file path=ppt/tags/tag166.xml><?xml version="1.0" encoding="utf-8"?>
<p:tagLst xmlns:p="http://schemas.openxmlformats.org/presentationml/2006/main">
  <p:tag name="NORDRI TOOLS WATERMARK" val="4xbohl5h"/>
</p:tagLst>
</file>

<file path=ppt/tags/tag167.xml><?xml version="1.0" encoding="utf-8"?>
<p:tagLst xmlns:p="http://schemas.openxmlformats.org/presentationml/2006/main">
  <p:tag name="NORDRI TOOLS WATERMARK" val="yxfr2vqz"/>
</p:tagLst>
</file>

<file path=ppt/tags/tag168.xml><?xml version="1.0" encoding="utf-8"?>
<p:tagLst xmlns:p="http://schemas.openxmlformats.org/presentationml/2006/main">
  <p:tag name="NORDRI TOOLS WATERMARK" val="4xbohl5h"/>
</p:tagLst>
</file>

<file path=ppt/tags/tag169.xml><?xml version="1.0" encoding="utf-8"?>
<p:tagLst xmlns:p="http://schemas.openxmlformats.org/presentationml/2006/main">
  <p:tag name="NORDRI TOOLS WATERMARK" val="yxfr2vqz"/>
</p:tagLst>
</file>

<file path=ppt/tags/tag17.xml><?xml version="1.0" encoding="utf-8"?>
<p:tagLst xmlns:p="http://schemas.openxmlformats.org/presentationml/2006/main">
  <p:tag name="NORDRI TOOLS WATERMARK" val="4xbohl5h"/>
</p:tagLst>
</file>

<file path=ppt/tags/tag170.xml><?xml version="1.0" encoding="utf-8"?>
<p:tagLst xmlns:p="http://schemas.openxmlformats.org/presentationml/2006/main">
  <p:tag name="NORDRI TOOLS WATERMARK" val="4xbohl5h"/>
</p:tagLst>
</file>

<file path=ppt/tags/tag171.xml><?xml version="1.0" encoding="utf-8"?>
<p:tagLst xmlns:p="http://schemas.openxmlformats.org/presentationml/2006/main">
  <p:tag name="NORDRI TOOLS WATERMARK" val="yxfr2vqz"/>
</p:tagLst>
</file>

<file path=ppt/tags/tag172.xml><?xml version="1.0" encoding="utf-8"?>
<p:tagLst xmlns:p="http://schemas.openxmlformats.org/presentationml/2006/main">
  <p:tag name="NORDRI TOOLS WATERMARK" val="4xbohl5h"/>
</p:tagLst>
</file>

<file path=ppt/tags/tag173.xml><?xml version="1.0" encoding="utf-8"?>
<p:tagLst xmlns:p="http://schemas.openxmlformats.org/presentationml/2006/main">
  <p:tag name="NORDRI TOOLS WATERMARK" val="yxfr2vqz"/>
</p:tagLst>
</file>

<file path=ppt/tags/tag174.xml><?xml version="1.0" encoding="utf-8"?>
<p:tagLst xmlns:p="http://schemas.openxmlformats.org/presentationml/2006/main">
  <p:tag name="NORDRI TOOLS WATERMARK" val="4xbohl5h"/>
</p:tagLst>
</file>

<file path=ppt/tags/tag175.xml><?xml version="1.0" encoding="utf-8"?>
<p:tagLst xmlns:p="http://schemas.openxmlformats.org/presentationml/2006/main">
  <p:tag name="NORDRI TOOLS WATERMARK" val="yxfr2vqz"/>
</p:tagLst>
</file>

<file path=ppt/tags/tag176.xml><?xml version="1.0" encoding="utf-8"?>
<p:tagLst xmlns:p="http://schemas.openxmlformats.org/presentationml/2006/main">
  <p:tag name="NORDRI TOOLS WATERMARK" val="4xbohl5h"/>
</p:tagLst>
</file>

<file path=ppt/tags/tag177.xml><?xml version="1.0" encoding="utf-8"?>
<p:tagLst xmlns:p="http://schemas.openxmlformats.org/presentationml/2006/main">
  <p:tag name="NORDRI TOOLS WATERMARK" val="yxfr2vqz"/>
</p:tagLst>
</file>

<file path=ppt/tags/tag178.xml><?xml version="1.0" encoding="utf-8"?>
<p:tagLst xmlns:p="http://schemas.openxmlformats.org/presentationml/2006/main">
  <p:tag name="NORDRI TOOLS WATERMARK" val="4xbohl5h"/>
</p:tagLst>
</file>

<file path=ppt/tags/tag179.xml><?xml version="1.0" encoding="utf-8"?>
<p:tagLst xmlns:p="http://schemas.openxmlformats.org/presentationml/2006/main">
  <p:tag name="NORDRI TOOLS WATERMARK" val="yxfr2vqz"/>
</p:tagLst>
</file>

<file path=ppt/tags/tag18.xml><?xml version="1.0" encoding="utf-8"?>
<p:tagLst xmlns:p="http://schemas.openxmlformats.org/presentationml/2006/main">
  <p:tag name="NORDRI TOOLS WATERMARK" val="yxfr2vqz"/>
</p:tagLst>
</file>

<file path=ppt/tags/tag180.xml><?xml version="1.0" encoding="utf-8"?>
<p:tagLst xmlns:p="http://schemas.openxmlformats.org/presentationml/2006/main">
  <p:tag name="NORDRI TOOLS WATERMARK" val="4xbohl5h"/>
</p:tagLst>
</file>

<file path=ppt/tags/tag181.xml><?xml version="1.0" encoding="utf-8"?>
<p:tagLst xmlns:p="http://schemas.openxmlformats.org/presentationml/2006/main">
  <p:tag name="NORDRI TOOLS WATERMARK" val="yxfr2vqz"/>
</p:tagLst>
</file>

<file path=ppt/tags/tag182.xml><?xml version="1.0" encoding="utf-8"?>
<p:tagLst xmlns:p="http://schemas.openxmlformats.org/presentationml/2006/main">
  <p:tag name="NORDRI TOOLS WATERMARK" val="4xbohl5h"/>
</p:tagLst>
</file>

<file path=ppt/tags/tag183.xml><?xml version="1.0" encoding="utf-8"?>
<p:tagLst xmlns:p="http://schemas.openxmlformats.org/presentationml/2006/main">
  <p:tag name="NORDRI TOOLS WATERMARK" val="yxfr2vqz"/>
</p:tagLst>
</file>

<file path=ppt/tags/tag184.xml><?xml version="1.0" encoding="utf-8"?>
<p:tagLst xmlns:p="http://schemas.openxmlformats.org/presentationml/2006/main">
  <p:tag name="NORDRI TOOLS WATERMARK" val="4xbohl5h"/>
</p:tagLst>
</file>

<file path=ppt/tags/tag185.xml><?xml version="1.0" encoding="utf-8"?>
<p:tagLst xmlns:p="http://schemas.openxmlformats.org/presentationml/2006/main">
  <p:tag name="NORDRI TOOLS WATERMARK" val="yxfr2vqz"/>
</p:tagLst>
</file>

<file path=ppt/tags/tag186.xml><?xml version="1.0" encoding="utf-8"?>
<p:tagLst xmlns:p="http://schemas.openxmlformats.org/presentationml/2006/main">
  <p:tag name="NORDRI TOOLS WATERMARK" val="4xbohl5h"/>
</p:tagLst>
</file>

<file path=ppt/tags/tag187.xml><?xml version="1.0" encoding="utf-8"?>
<p:tagLst xmlns:p="http://schemas.openxmlformats.org/presentationml/2006/main">
  <p:tag name="NORDRI TOOLS WATERMARK" val="yxfr2vqz"/>
</p:tagLst>
</file>

<file path=ppt/tags/tag188.xml><?xml version="1.0" encoding="utf-8"?>
<p:tagLst xmlns:p="http://schemas.openxmlformats.org/presentationml/2006/main">
  <p:tag name="NORDRI TOOLS WATERMARK" val="4xbohl5h"/>
</p:tagLst>
</file>

<file path=ppt/tags/tag189.xml><?xml version="1.0" encoding="utf-8"?>
<p:tagLst xmlns:p="http://schemas.openxmlformats.org/presentationml/2006/main">
  <p:tag name="NORDRI TOOLS WATERMARK" val="yxfr2vqz"/>
</p:tagLst>
</file>

<file path=ppt/tags/tag19.xml><?xml version="1.0" encoding="utf-8"?>
<p:tagLst xmlns:p="http://schemas.openxmlformats.org/presentationml/2006/main">
  <p:tag name="NORDRI TOOLS WATERMARK" val="4xbohl5h"/>
</p:tagLst>
</file>

<file path=ppt/tags/tag190.xml><?xml version="1.0" encoding="utf-8"?>
<p:tagLst xmlns:p="http://schemas.openxmlformats.org/presentationml/2006/main">
  <p:tag name="NORDRI TOOLS WATERMARK" val="4xbohl5h"/>
</p:tagLst>
</file>

<file path=ppt/tags/tag191.xml><?xml version="1.0" encoding="utf-8"?>
<p:tagLst xmlns:p="http://schemas.openxmlformats.org/presentationml/2006/main">
  <p:tag name="NORDRI TOOLS WATERMARK" val="yxfr2vqz"/>
</p:tagLst>
</file>

<file path=ppt/tags/tag192.xml><?xml version="1.0" encoding="utf-8"?>
<p:tagLst xmlns:p="http://schemas.openxmlformats.org/presentationml/2006/main">
  <p:tag name="NORDRI TOOLS WATERMARK" val="4xbohl5h"/>
</p:tagLst>
</file>

<file path=ppt/tags/tag193.xml><?xml version="1.0" encoding="utf-8"?>
<p:tagLst xmlns:p="http://schemas.openxmlformats.org/presentationml/2006/main">
  <p:tag name="NORDRI TOOLS WATERMARK" val="yxfr2vqz"/>
</p:tagLst>
</file>

<file path=ppt/tags/tag194.xml><?xml version="1.0" encoding="utf-8"?>
<p:tagLst xmlns:p="http://schemas.openxmlformats.org/presentationml/2006/main">
  <p:tag name="NORDRI TOOLS WATERMARK" val="4xbohl5h"/>
</p:tagLst>
</file>

<file path=ppt/tags/tag195.xml><?xml version="1.0" encoding="utf-8"?>
<p:tagLst xmlns:p="http://schemas.openxmlformats.org/presentationml/2006/main">
  <p:tag name="NORDRI TOOLS WATERMARK" val="yxfr2vqz"/>
</p:tagLst>
</file>

<file path=ppt/tags/tag196.xml><?xml version="1.0" encoding="utf-8"?>
<p:tagLst xmlns:p="http://schemas.openxmlformats.org/presentationml/2006/main">
  <p:tag name="NORDRI TOOLS WATERMARK" val="4xbohl5h"/>
</p:tagLst>
</file>

<file path=ppt/tags/tag197.xml><?xml version="1.0" encoding="utf-8"?>
<p:tagLst xmlns:p="http://schemas.openxmlformats.org/presentationml/2006/main">
  <p:tag name="NORDRI TOOLS WATERMARK" val="yxfr2vqz"/>
</p:tagLst>
</file>

<file path=ppt/tags/tag198.xml><?xml version="1.0" encoding="utf-8"?>
<p:tagLst xmlns:p="http://schemas.openxmlformats.org/presentationml/2006/main">
  <p:tag name="NORDRI TOOLS WATERMARK" val="4xbohl5h"/>
</p:tagLst>
</file>

<file path=ppt/tags/tag199.xml><?xml version="1.0" encoding="utf-8"?>
<p:tagLst xmlns:p="http://schemas.openxmlformats.org/presentationml/2006/main">
  <p:tag name="NORDRI TOOLS WATERMARK" val="yxfr2vqz"/>
</p:tagLst>
</file>

<file path=ppt/tags/tag2.xml><?xml version="1.0" encoding="utf-8"?>
<p:tagLst xmlns:p="http://schemas.openxmlformats.org/presentationml/2006/main">
  <p:tag name="NORDRI TOOLS WATERMARK" val="4xbohl5h"/>
</p:tagLst>
</file>

<file path=ppt/tags/tag20.xml><?xml version="1.0" encoding="utf-8"?>
<p:tagLst xmlns:p="http://schemas.openxmlformats.org/presentationml/2006/main">
  <p:tag name="NORDRI TOOLS WATERMARK" val="4xbohl5h"/>
</p:tagLst>
</file>

<file path=ppt/tags/tag200.xml><?xml version="1.0" encoding="utf-8"?>
<p:tagLst xmlns:p="http://schemas.openxmlformats.org/presentationml/2006/main">
  <p:tag name="NORDRI TOOLS WATERMARK" val="4xbohl5h"/>
</p:tagLst>
</file>

<file path=ppt/tags/tag201.xml><?xml version="1.0" encoding="utf-8"?>
<p:tagLst xmlns:p="http://schemas.openxmlformats.org/presentationml/2006/main">
  <p:tag name="NORDRI TOOLS WATERMARK" val="yxfr2vqz"/>
</p:tagLst>
</file>

<file path=ppt/tags/tag202.xml><?xml version="1.0" encoding="utf-8"?>
<p:tagLst xmlns:p="http://schemas.openxmlformats.org/presentationml/2006/main">
  <p:tag name="NORDRI TOOLS WATERMARK" val="4xbohl5h"/>
</p:tagLst>
</file>

<file path=ppt/tags/tag203.xml><?xml version="1.0" encoding="utf-8"?>
<p:tagLst xmlns:p="http://schemas.openxmlformats.org/presentationml/2006/main">
  <p:tag name="NORDRI TOOLS WATERMARK" val="yxfr2vqz"/>
</p:tagLst>
</file>

<file path=ppt/tags/tag204.xml><?xml version="1.0" encoding="utf-8"?>
<p:tagLst xmlns:p="http://schemas.openxmlformats.org/presentationml/2006/main">
  <p:tag name="NORDRI TOOLS WATERMARK" val="4xbohl5h"/>
</p:tagLst>
</file>

<file path=ppt/tags/tag205.xml><?xml version="1.0" encoding="utf-8"?>
<p:tagLst xmlns:p="http://schemas.openxmlformats.org/presentationml/2006/main">
  <p:tag name="NORDRI TOOLS WATERMARK" val="yxfr2vqz"/>
</p:tagLst>
</file>

<file path=ppt/tags/tag206.xml><?xml version="1.0" encoding="utf-8"?>
<p:tagLst xmlns:p="http://schemas.openxmlformats.org/presentationml/2006/main">
  <p:tag name="NORDRI TOOLS WATERMARK" val="4xbohl5h"/>
</p:tagLst>
</file>

<file path=ppt/tags/tag207.xml><?xml version="1.0" encoding="utf-8"?>
<p:tagLst xmlns:p="http://schemas.openxmlformats.org/presentationml/2006/main">
  <p:tag name="NORDRI TOOLS WATERMARK" val="yxfr2vqz"/>
</p:tagLst>
</file>

<file path=ppt/tags/tag208.xml><?xml version="1.0" encoding="utf-8"?>
<p:tagLst xmlns:p="http://schemas.openxmlformats.org/presentationml/2006/main">
  <p:tag name="NORDRI TOOLS WATERMARK" val="4xbohl5h"/>
</p:tagLst>
</file>

<file path=ppt/tags/tag209.xml><?xml version="1.0" encoding="utf-8"?>
<p:tagLst xmlns:p="http://schemas.openxmlformats.org/presentationml/2006/main">
  <p:tag name="NORDRI TOOLS WATERMARK" val="yxfr2vqz"/>
</p:tagLst>
</file>

<file path=ppt/tags/tag21.xml><?xml version="1.0" encoding="utf-8"?>
<p:tagLst xmlns:p="http://schemas.openxmlformats.org/presentationml/2006/main">
  <p:tag name="NORDRI TOOLS WATERMARK" val="yxfr2vqz"/>
</p:tagLst>
</file>

<file path=ppt/tags/tag210.xml><?xml version="1.0" encoding="utf-8"?>
<p:tagLst xmlns:p="http://schemas.openxmlformats.org/presentationml/2006/main">
  <p:tag name="NORDRI TOOLS WATERMARK" val="4xbohl5h"/>
</p:tagLst>
</file>

<file path=ppt/tags/tag211.xml><?xml version="1.0" encoding="utf-8"?>
<p:tagLst xmlns:p="http://schemas.openxmlformats.org/presentationml/2006/main">
  <p:tag name="NORDRI TOOLS WATERMARK" val="yxfr2vqz"/>
</p:tagLst>
</file>

<file path=ppt/tags/tag212.xml><?xml version="1.0" encoding="utf-8"?>
<p:tagLst xmlns:p="http://schemas.openxmlformats.org/presentationml/2006/main">
  <p:tag name="NORDRI TOOLS WATERMARK" val="4xbohl5h"/>
</p:tagLst>
</file>

<file path=ppt/tags/tag213.xml><?xml version="1.0" encoding="utf-8"?>
<p:tagLst xmlns:p="http://schemas.openxmlformats.org/presentationml/2006/main">
  <p:tag name="NORDRI TOOLS WATERMARK" val="yxfr2vqz"/>
</p:tagLst>
</file>

<file path=ppt/tags/tag214.xml><?xml version="1.0" encoding="utf-8"?>
<p:tagLst xmlns:p="http://schemas.openxmlformats.org/presentationml/2006/main">
  <p:tag name="NORDRI TOOLS WATERMARK" val="4xbohl5h"/>
</p:tagLst>
</file>

<file path=ppt/tags/tag215.xml><?xml version="1.0" encoding="utf-8"?>
<p:tagLst xmlns:p="http://schemas.openxmlformats.org/presentationml/2006/main">
  <p:tag name="NORDRI TOOLS WATERMARK" val="yxfr2vqz"/>
</p:tagLst>
</file>

<file path=ppt/tags/tag216.xml><?xml version="1.0" encoding="utf-8"?>
<p:tagLst xmlns:p="http://schemas.openxmlformats.org/presentationml/2006/main">
  <p:tag name="NORDRI TOOLS WATERMARK" val="4xbohl5h"/>
</p:tagLst>
</file>

<file path=ppt/tags/tag217.xml><?xml version="1.0" encoding="utf-8"?>
<p:tagLst xmlns:p="http://schemas.openxmlformats.org/presentationml/2006/main">
  <p:tag name="NORDRI TOOLS WATERMARK" val="yxfr2vqz"/>
</p:tagLst>
</file>

<file path=ppt/tags/tag218.xml><?xml version="1.0" encoding="utf-8"?>
<p:tagLst xmlns:p="http://schemas.openxmlformats.org/presentationml/2006/main">
  <p:tag name="NORDRI TOOLS WATERMARK" val="4xbohl5h"/>
</p:tagLst>
</file>

<file path=ppt/tags/tag219.xml><?xml version="1.0" encoding="utf-8"?>
<p:tagLst xmlns:p="http://schemas.openxmlformats.org/presentationml/2006/main">
  <p:tag name="NORDRI TOOLS WATERMARK" val="yxfr2vqz"/>
</p:tagLst>
</file>

<file path=ppt/tags/tag22.xml><?xml version="1.0" encoding="utf-8"?>
<p:tagLst xmlns:p="http://schemas.openxmlformats.org/presentationml/2006/main">
  <p:tag name="NORDRI TOOLS WATERMARK" val="yxfr2vqz"/>
</p:tagLst>
</file>

<file path=ppt/tags/tag220.xml><?xml version="1.0" encoding="utf-8"?>
<p:tagLst xmlns:p="http://schemas.openxmlformats.org/presentationml/2006/main">
  <p:tag name="NORDRI TOOLS WATERMARK" val="4xbohl5h"/>
</p:tagLst>
</file>

<file path=ppt/tags/tag221.xml><?xml version="1.0" encoding="utf-8"?>
<p:tagLst xmlns:p="http://schemas.openxmlformats.org/presentationml/2006/main">
  <p:tag name="NORDRI TOOLS WATERMARK" val="yxfr2vqz"/>
</p:tagLst>
</file>

<file path=ppt/tags/tag222.xml><?xml version="1.0" encoding="utf-8"?>
<p:tagLst xmlns:p="http://schemas.openxmlformats.org/presentationml/2006/main">
  <p:tag name="NORDRI TOOLS WATERMARK" val="4xbohl5h"/>
</p:tagLst>
</file>

<file path=ppt/tags/tag223.xml><?xml version="1.0" encoding="utf-8"?>
<p:tagLst xmlns:p="http://schemas.openxmlformats.org/presentationml/2006/main">
  <p:tag name="NORDRI TOOLS WATERMARK" val="yxfr2vqz"/>
</p:tagLst>
</file>

<file path=ppt/tags/tag224.xml><?xml version="1.0" encoding="utf-8"?>
<p:tagLst xmlns:p="http://schemas.openxmlformats.org/presentationml/2006/main">
  <p:tag name="NORDRI TOOLS WATERMARK" val="4xbohl5h"/>
</p:tagLst>
</file>

<file path=ppt/tags/tag225.xml><?xml version="1.0" encoding="utf-8"?>
<p:tagLst xmlns:p="http://schemas.openxmlformats.org/presentationml/2006/main">
  <p:tag name="NORDRI TOOLS WATERMARK" val="yxfr2vqz"/>
</p:tagLst>
</file>

<file path=ppt/tags/tag226.xml><?xml version="1.0" encoding="utf-8"?>
<p:tagLst xmlns:p="http://schemas.openxmlformats.org/presentationml/2006/main">
  <p:tag name="NORDRI TOOLS WATERMARK" val="4xbohl5h"/>
</p:tagLst>
</file>

<file path=ppt/tags/tag227.xml><?xml version="1.0" encoding="utf-8"?>
<p:tagLst xmlns:p="http://schemas.openxmlformats.org/presentationml/2006/main">
  <p:tag name="NORDRI TOOLS WATERMARK" val="yxfr2vqz"/>
</p:tagLst>
</file>

<file path=ppt/tags/tag228.xml><?xml version="1.0" encoding="utf-8"?>
<p:tagLst xmlns:p="http://schemas.openxmlformats.org/presentationml/2006/main">
  <p:tag name="NORDRI TOOLS WATERMARK" val="4xbohl5h"/>
</p:tagLst>
</file>

<file path=ppt/tags/tag229.xml><?xml version="1.0" encoding="utf-8"?>
<p:tagLst xmlns:p="http://schemas.openxmlformats.org/presentationml/2006/main">
  <p:tag name="NORDRI TOOLS WATERMARK" val="yxfr2vqz"/>
</p:tagLst>
</file>

<file path=ppt/tags/tag23.xml><?xml version="1.0" encoding="utf-8"?>
<p:tagLst xmlns:p="http://schemas.openxmlformats.org/presentationml/2006/main">
  <p:tag name="NORDRI TOOLS WATERMARK" val="yxfr2vqz"/>
</p:tagLst>
</file>

<file path=ppt/tags/tag230.xml><?xml version="1.0" encoding="utf-8"?>
<p:tagLst xmlns:p="http://schemas.openxmlformats.org/presentationml/2006/main">
  <p:tag name="NORDRI TOOLS WATERMARK" val="4xbohl5h"/>
</p:tagLst>
</file>

<file path=ppt/tags/tag231.xml><?xml version="1.0" encoding="utf-8"?>
<p:tagLst xmlns:p="http://schemas.openxmlformats.org/presentationml/2006/main">
  <p:tag name="NORDRI TOOLS WATERMARK" val="yxfr2vqz"/>
</p:tagLst>
</file>

<file path=ppt/tags/tag232.xml><?xml version="1.0" encoding="utf-8"?>
<p:tagLst xmlns:p="http://schemas.openxmlformats.org/presentationml/2006/main">
  <p:tag name="NORDRI TOOLS WATERMARK" val="4xbohl5h"/>
</p:tagLst>
</file>

<file path=ppt/tags/tag233.xml><?xml version="1.0" encoding="utf-8"?>
<p:tagLst xmlns:p="http://schemas.openxmlformats.org/presentationml/2006/main">
  <p:tag name="NORDRI TOOLS WATERMARK" val="yxfr2vqz"/>
</p:tagLst>
</file>

<file path=ppt/tags/tag234.xml><?xml version="1.0" encoding="utf-8"?>
<p:tagLst xmlns:p="http://schemas.openxmlformats.org/presentationml/2006/main">
  <p:tag name="NORDRI TOOLS WATERMARK" val="4xbohl5h"/>
</p:tagLst>
</file>

<file path=ppt/tags/tag235.xml><?xml version="1.0" encoding="utf-8"?>
<p:tagLst xmlns:p="http://schemas.openxmlformats.org/presentationml/2006/main">
  <p:tag name="NORDRI TOOLS WATERMARK" val="yxfr2vqz"/>
</p:tagLst>
</file>

<file path=ppt/tags/tag236.xml><?xml version="1.0" encoding="utf-8"?>
<p:tagLst xmlns:p="http://schemas.openxmlformats.org/presentationml/2006/main">
  <p:tag name="NORDRI TOOLS WATERMARK" val="4xbohl5h"/>
</p:tagLst>
</file>

<file path=ppt/tags/tag237.xml><?xml version="1.0" encoding="utf-8"?>
<p:tagLst xmlns:p="http://schemas.openxmlformats.org/presentationml/2006/main">
  <p:tag name="NORDRI TOOLS WATERMARK" val="yxfr2vqz"/>
</p:tagLst>
</file>

<file path=ppt/tags/tag238.xml><?xml version="1.0" encoding="utf-8"?>
<p:tagLst xmlns:p="http://schemas.openxmlformats.org/presentationml/2006/main">
  <p:tag name="NORDRI TOOLS WATERMARK" val="4xbohl5h"/>
</p:tagLst>
</file>

<file path=ppt/tags/tag239.xml><?xml version="1.0" encoding="utf-8"?>
<p:tagLst xmlns:p="http://schemas.openxmlformats.org/presentationml/2006/main">
  <p:tag name="NORDRI TOOLS WATERMARK" val="yxfr2vqz"/>
</p:tagLst>
</file>

<file path=ppt/tags/tag24.xml><?xml version="1.0" encoding="utf-8"?>
<p:tagLst xmlns:p="http://schemas.openxmlformats.org/presentationml/2006/main">
  <p:tag name="NORDRI TOOLS WATERMARK" val="yxfr2vqz"/>
</p:tagLst>
</file>

<file path=ppt/tags/tag240.xml><?xml version="1.0" encoding="utf-8"?>
<p:tagLst xmlns:p="http://schemas.openxmlformats.org/presentationml/2006/main">
  <p:tag name="NORDRI TOOLS WATERMARK" val="4xbohl5h"/>
</p:tagLst>
</file>

<file path=ppt/tags/tag241.xml><?xml version="1.0" encoding="utf-8"?>
<p:tagLst xmlns:p="http://schemas.openxmlformats.org/presentationml/2006/main">
  <p:tag name="NORDRI TOOLS WATERMARK" val="yxfr2vqz"/>
</p:tagLst>
</file>

<file path=ppt/tags/tag242.xml><?xml version="1.0" encoding="utf-8"?>
<p:tagLst xmlns:p="http://schemas.openxmlformats.org/presentationml/2006/main">
  <p:tag name="NORDRI TOOLS WATERMARK" val="4xbohl5h"/>
</p:tagLst>
</file>

<file path=ppt/tags/tag243.xml><?xml version="1.0" encoding="utf-8"?>
<p:tagLst xmlns:p="http://schemas.openxmlformats.org/presentationml/2006/main">
  <p:tag name="NORDRI TOOLS WATERMARK" val="yxfr2vqz"/>
</p:tagLst>
</file>

<file path=ppt/tags/tag244.xml><?xml version="1.0" encoding="utf-8"?>
<p:tagLst xmlns:p="http://schemas.openxmlformats.org/presentationml/2006/main">
  <p:tag name="NORDRI TOOLS WATERMARK" val="4xbohl5h"/>
</p:tagLst>
</file>

<file path=ppt/tags/tag245.xml><?xml version="1.0" encoding="utf-8"?>
<p:tagLst xmlns:p="http://schemas.openxmlformats.org/presentationml/2006/main">
  <p:tag name="NORDRI TOOLS WATERMARK" val="yxfr2vqz"/>
</p:tagLst>
</file>

<file path=ppt/tags/tag246.xml><?xml version="1.0" encoding="utf-8"?>
<p:tagLst xmlns:p="http://schemas.openxmlformats.org/presentationml/2006/main">
  <p:tag name="NORDRI TOOLS WATERMARK" val="4xbohl5h"/>
</p:tagLst>
</file>

<file path=ppt/tags/tag247.xml><?xml version="1.0" encoding="utf-8"?>
<p:tagLst xmlns:p="http://schemas.openxmlformats.org/presentationml/2006/main">
  <p:tag name="NORDRI TOOLS WATERMARK" val="yxfr2vqz"/>
</p:tagLst>
</file>

<file path=ppt/tags/tag248.xml><?xml version="1.0" encoding="utf-8"?>
<p:tagLst xmlns:p="http://schemas.openxmlformats.org/presentationml/2006/main">
  <p:tag name="NORDRI TOOLS WATERMARK" val="4xbohl5h"/>
</p:tagLst>
</file>

<file path=ppt/tags/tag249.xml><?xml version="1.0" encoding="utf-8"?>
<p:tagLst xmlns:p="http://schemas.openxmlformats.org/presentationml/2006/main">
  <p:tag name="NORDRI TOOLS WATERMARK" val="yxfr2vqz"/>
</p:tagLst>
</file>

<file path=ppt/tags/tag25.xml><?xml version="1.0" encoding="utf-8"?>
<p:tagLst xmlns:p="http://schemas.openxmlformats.org/presentationml/2006/main">
  <p:tag name="NORDRI TOOLS WATERMARK" val="4xbohl5h"/>
</p:tagLst>
</file>

<file path=ppt/tags/tag250.xml><?xml version="1.0" encoding="utf-8"?>
<p:tagLst xmlns:p="http://schemas.openxmlformats.org/presentationml/2006/main">
  <p:tag name="NORDRI TOOLS WATERMARK" val="4xbohl5h"/>
</p:tagLst>
</file>

<file path=ppt/tags/tag251.xml><?xml version="1.0" encoding="utf-8"?>
<p:tagLst xmlns:p="http://schemas.openxmlformats.org/presentationml/2006/main">
  <p:tag name="NORDRI TOOLS WATERMARK" val="yxfr2vqz"/>
</p:tagLst>
</file>

<file path=ppt/tags/tag252.xml><?xml version="1.0" encoding="utf-8"?>
<p:tagLst xmlns:p="http://schemas.openxmlformats.org/presentationml/2006/main">
  <p:tag name="NORDRI TOOLS WATERMARK" val="4xbohl5h"/>
</p:tagLst>
</file>

<file path=ppt/tags/tag253.xml><?xml version="1.0" encoding="utf-8"?>
<p:tagLst xmlns:p="http://schemas.openxmlformats.org/presentationml/2006/main">
  <p:tag name="NORDRI TOOLS WATERMARK" val="yxfr2vqz"/>
</p:tagLst>
</file>

<file path=ppt/tags/tag254.xml><?xml version="1.0" encoding="utf-8"?>
<p:tagLst xmlns:p="http://schemas.openxmlformats.org/presentationml/2006/main">
  <p:tag name="NORDRI TOOLS WATERMARK" val="4xbohl5h"/>
</p:tagLst>
</file>

<file path=ppt/tags/tag255.xml><?xml version="1.0" encoding="utf-8"?>
<p:tagLst xmlns:p="http://schemas.openxmlformats.org/presentationml/2006/main">
  <p:tag name="NORDRI TOOLS WATERMARK" val="yxfr2vqz"/>
</p:tagLst>
</file>

<file path=ppt/tags/tag256.xml><?xml version="1.0" encoding="utf-8"?>
<p:tagLst xmlns:p="http://schemas.openxmlformats.org/presentationml/2006/main">
  <p:tag name="NORDRI TOOLS WATERMARK" val="4xbohl5h"/>
</p:tagLst>
</file>

<file path=ppt/tags/tag257.xml><?xml version="1.0" encoding="utf-8"?>
<p:tagLst xmlns:p="http://schemas.openxmlformats.org/presentationml/2006/main">
  <p:tag name="NORDRI TOOLS WATERMARK" val="yxfr2vqz"/>
</p:tagLst>
</file>

<file path=ppt/tags/tag258.xml><?xml version="1.0" encoding="utf-8"?>
<p:tagLst xmlns:p="http://schemas.openxmlformats.org/presentationml/2006/main">
  <p:tag name="NORDRI TOOLS WATERMARK" val="4xbohl5h"/>
</p:tagLst>
</file>

<file path=ppt/tags/tag259.xml><?xml version="1.0" encoding="utf-8"?>
<p:tagLst xmlns:p="http://schemas.openxmlformats.org/presentationml/2006/main">
  <p:tag name="NORDRI TOOLS WATERMARK" val="yxfr2vqz"/>
</p:tagLst>
</file>

<file path=ppt/tags/tag26.xml><?xml version="1.0" encoding="utf-8"?>
<p:tagLst xmlns:p="http://schemas.openxmlformats.org/presentationml/2006/main">
  <p:tag name="NORDRI TOOLS WATERMARK" val="4xbohl5h"/>
</p:tagLst>
</file>

<file path=ppt/tags/tag260.xml><?xml version="1.0" encoding="utf-8"?>
<p:tagLst xmlns:p="http://schemas.openxmlformats.org/presentationml/2006/main">
  <p:tag name="NORDRI TOOLS WATERMARK" val="4xbohl5h"/>
</p:tagLst>
</file>

<file path=ppt/tags/tag261.xml><?xml version="1.0" encoding="utf-8"?>
<p:tagLst xmlns:p="http://schemas.openxmlformats.org/presentationml/2006/main">
  <p:tag name="NORDRI TOOLS WATERMARK" val="yxfr2vqz"/>
</p:tagLst>
</file>

<file path=ppt/tags/tag262.xml><?xml version="1.0" encoding="utf-8"?>
<p:tagLst xmlns:p="http://schemas.openxmlformats.org/presentationml/2006/main">
  <p:tag name="NORDRI TOOLS WATERMARK" val="4xbohl5h"/>
</p:tagLst>
</file>

<file path=ppt/tags/tag27.xml><?xml version="1.0" encoding="utf-8"?>
<p:tagLst xmlns:p="http://schemas.openxmlformats.org/presentationml/2006/main">
  <p:tag name="NORDRI TOOLS WATERMARK" val="yxfr2vqz"/>
</p:tagLst>
</file>

<file path=ppt/tags/tag28.xml><?xml version="1.0" encoding="utf-8"?>
<p:tagLst xmlns:p="http://schemas.openxmlformats.org/presentationml/2006/main">
  <p:tag name="NORDRI TOOLS WATERMARK" val="4xbohl5h"/>
</p:tagLst>
</file>

<file path=ppt/tags/tag29.xml><?xml version="1.0" encoding="utf-8"?>
<p:tagLst xmlns:p="http://schemas.openxmlformats.org/presentationml/2006/main">
  <p:tag name="NORDRI TOOLS WATERMARK" val="4xbohl5h"/>
</p:tagLst>
</file>

<file path=ppt/tags/tag3.xml><?xml version="1.0" encoding="utf-8"?>
<p:tagLst xmlns:p="http://schemas.openxmlformats.org/presentationml/2006/main">
  <p:tag name="NORDRI TOOLS WATERMARK" val="yxfr2vqz"/>
</p:tagLst>
</file>

<file path=ppt/tags/tag30.xml><?xml version="1.0" encoding="utf-8"?>
<p:tagLst xmlns:p="http://schemas.openxmlformats.org/presentationml/2006/main">
  <p:tag name="NORDRI TOOLS WATERMARK" val="yxfr2vqz"/>
</p:tagLst>
</file>

<file path=ppt/tags/tag31.xml><?xml version="1.0" encoding="utf-8"?>
<p:tagLst xmlns:p="http://schemas.openxmlformats.org/presentationml/2006/main">
  <p:tag name="NORDRI TOOLS WATERMARK" val="4xbohl5h"/>
</p:tagLst>
</file>

<file path=ppt/tags/tag32.xml><?xml version="1.0" encoding="utf-8"?>
<p:tagLst xmlns:p="http://schemas.openxmlformats.org/presentationml/2006/main">
  <p:tag name="NORDRI TOOLS WATERMARK" val="4xbohl5h"/>
</p:tagLst>
</file>

<file path=ppt/tags/tag33.xml><?xml version="1.0" encoding="utf-8"?>
<p:tagLst xmlns:p="http://schemas.openxmlformats.org/presentationml/2006/main">
  <p:tag name="NORDRI TOOLS WATERMARK" val="yxfr2vqz"/>
</p:tagLst>
</file>

<file path=ppt/tags/tag34.xml><?xml version="1.0" encoding="utf-8"?>
<p:tagLst xmlns:p="http://schemas.openxmlformats.org/presentationml/2006/main">
  <p:tag name="NORDRI TOOLS WATERMARK" val="4xbohl5h"/>
</p:tagLst>
</file>

<file path=ppt/tags/tag35.xml><?xml version="1.0" encoding="utf-8"?>
<p:tagLst xmlns:p="http://schemas.openxmlformats.org/presentationml/2006/main">
  <p:tag name="NORDRI TOOLS WATERMARK" val="4xbohl5h"/>
</p:tagLst>
</file>

<file path=ppt/tags/tag36.xml><?xml version="1.0" encoding="utf-8"?>
<p:tagLst xmlns:p="http://schemas.openxmlformats.org/presentationml/2006/main">
  <p:tag name="NORDRI TOOLS WATERMARK" val="yxfr2vqz"/>
</p:tagLst>
</file>

<file path=ppt/tags/tag37.xml><?xml version="1.0" encoding="utf-8"?>
<p:tagLst xmlns:p="http://schemas.openxmlformats.org/presentationml/2006/main">
  <p:tag name="NORDRI TOOLS WATERMARK" val="4xbohl5h"/>
</p:tagLst>
</file>

<file path=ppt/tags/tag38.xml><?xml version="1.0" encoding="utf-8"?>
<p:tagLst xmlns:p="http://schemas.openxmlformats.org/presentationml/2006/main">
  <p:tag name="NORDRI TOOLS WATERMARK" val="yxfr2vqz"/>
</p:tagLst>
</file>

<file path=ppt/tags/tag39.xml><?xml version="1.0" encoding="utf-8"?>
<p:tagLst xmlns:p="http://schemas.openxmlformats.org/presentationml/2006/main">
  <p:tag name="NORDRI TOOLS WATERMARK" val="4xbohl5h"/>
</p:tagLst>
</file>

<file path=ppt/tags/tag4.xml><?xml version="1.0" encoding="utf-8"?>
<p:tagLst xmlns:p="http://schemas.openxmlformats.org/presentationml/2006/main">
  <p:tag name="NORDRI TOOLS WATERMARK" val="4xbohl5h"/>
</p:tagLst>
</file>

<file path=ppt/tags/tag40.xml><?xml version="1.0" encoding="utf-8"?>
<p:tagLst xmlns:p="http://schemas.openxmlformats.org/presentationml/2006/main">
  <p:tag name="NORDRI TOOLS WATERMARK" val="4xbohl5h"/>
</p:tagLst>
</file>

<file path=ppt/tags/tag41.xml><?xml version="1.0" encoding="utf-8"?>
<p:tagLst xmlns:p="http://schemas.openxmlformats.org/presentationml/2006/main">
  <p:tag name="MH" val="20151202174700"/>
  <p:tag name="MH_LIBRARY" val="GRAPHIC"/>
  <p:tag name="MH_ORDER" val="矩形 10"/>
</p:tagLst>
</file>

<file path=ppt/tags/tag42.xml><?xml version="1.0" encoding="utf-8"?>
<p:tagLst xmlns:p="http://schemas.openxmlformats.org/presentationml/2006/main">
  <p:tag name="MH" val="20151202152804"/>
  <p:tag name="MH_LIBRARY" val="GRAPHIC"/>
  <p:tag name="MH_ORDER" val="直接连接符 24"/>
</p:tagLst>
</file>

<file path=ppt/tags/tag43.xml><?xml version="1.0" encoding="utf-8"?>
<p:tagLst xmlns:p="http://schemas.openxmlformats.org/presentationml/2006/main">
  <p:tag name="MH" val="20151202152804"/>
  <p:tag name="MH_LIBRARY" val="GRAPHIC"/>
  <p:tag name="MH_ORDER" val="直接连接符 25"/>
</p:tagLst>
</file>

<file path=ppt/tags/tag44.xml><?xml version="1.0" encoding="utf-8"?>
<p:tagLst xmlns:p="http://schemas.openxmlformats.org/presentationml/2006/main">
  <p:tag name="MH" val="20151202152804"/>
  <p:tag name="MH_LIBRARY" val="GRAPHIC"/>
  <p:tag name="MH_ORDER" val="直接连接符 26"/>
</p:tagLst>
</file>

<file path=ppt/tags/tag45.xml><?xml version="1.0" encoding="utf-8"?>
<p:tagLst xmlns:p="http://schemas.openxmlformats.org/presentationml/2006/main">
  <p:tag name="MH" val="20151202152804"/>
  <p:tag name="MH_LIBRARY" val="GRAPHIC"/>
  <p:tag name="MH_ORDER" val="TextBox 33"/>
</p:tagLst>
</file>

<file path=ppt/tags/tag46.xml><?xml version="1.0" encoding="utf-8"?>
<p:tagLst xmlns:p="http://schemas.openxmlformats.org/presentationml/2006/main">
  <p:tag name="MH" val="20151202152804"/>
  <p:tag name="MH_LIBRARY" val="GRAPHIC"/>
  <p:tag name="MH_ORDER" val="TextBox 34"/>
</p:tagLst>
</file>

<file path=ppt/tags/tag47.xml><?xml version="1.0" encoding="utf-8"?>
<p:tagLst xmlns:p="http://schemas.openxmlformats.org/presentationml/2006/main">
  <p:tag name="MH" val="20151202152804"/>
  <p:tag name="MH_LIBRARY" val="GRAPHIC"/>
  <p:tag name="MH_ORDER" val="TextBox 35"/>
</p:tagLst>
</file>

<file path=ppt/tags/tag48.xml><?xml version="1.0" encoding="utf-8"?>
<p:tagLst xmlns:p="http://schemas.openxmlformats.org/presentationml/2006/main">
  <p:tag name="MH" val="20151202152804"/>
  <p:tag name="MH_LIBRARY" val="GRAPHIC"/>
  <p:tag name="MH_ORDER" val="TextBox 36"/>
</p:tagLst>
</file>

<file path=ppt/tags/tag49.xml><?xml version="1.0" encoding="utf-8"?>
<p:tagLst xmlns:p="http://schemas.openxmlformats.org/presentationml/2006/main">
  <p:tag name="MH" val="20151202152804"/>
  <p:tag name="MH_LIBRARY" val="GRAPHIC"/>
  <p:tag name="MH_ORDER" val="矩形 22"/>
</p:tagLst>
</file>

<file path=ppt/tags/tag5.xml><?xml version="1.0" encoding="utf-8"?>
<p:tagLst xmlns:p="http://schemas.openxmlformats.org/presentationml/2006/main">
  <p:tag name="NORDRI TOOLS WATERMARK" val="yxfr2vqz"/>
</p:tagLst>
</file>

<file path=ppt/tags/tag50.xml><?xml version="1.0" encoding="utf-8"?>
<p:tagLst xmlns:p="http://schemas.openxmlformats.org/presentationml/2006/main">
  <p:tag name="MH" val="20151202152804"/>
  <p:tag name="MH_LIBRARY" val="GRAPHIC"/>
  <p:tag name="MH_ORDER" val="直接连接符 29"/>
</p:tagLst>
</file>

<file path=ppt/tags/tag51.xml><?xml version="1.0" encoding="utf-8"?>
<p:tagLst xmlns:p="http://schemas.openxmlformats.org/presentationml/2006/main">
  <p:tag name="MH" val="20151202152804"/>
  <p:tag name="MH_LIBRARY" val="GRAPHIC"/>
  <p:tag name="MH_ORDER" val="直接连接符 30"/>
</p:tagLst>
</file>

<file path=ppt/tags/tag52.xml><?xml version="1.0" encoding="utf-8"?>
<p:tagLst xmlns:p="http://schemas.openxmlformats.org/presentationml/2006/main">
  <p:tag name="MH" val="20151202152804"/>
  <p:tag name="MH_LIBRARY" val="GRAPHIC"/>
  <p:tag name="MH_ORDER" val="矩形 16"/>
</p:tagLst>
</file>

<file path=ppt/tags/tag53.xml><?xml version="1.0" encoding="utf-8"?>
<p:tagLst xmlns:p="http://schemas.openxmlformats.org/presentationml/2006/main">
  <p:tag name="MH" val="20151202152804"/>
  <p:tag name="MH_LIBRARY" val="GRAPHIC"/>
  <p:tag name="MH_ORDER" val="矩形 17"/>
</p:tagLst>
</file>

<file path=ppt/tags/tag54.xml><?xml version="1.0" encoding="utf-8"?>
<p:tagLst xmlns:p="http://schemas.openxmlformats.org/presentationml/2006/main">
  <p:tag name="MH" val="20151202152804"/>
  <p:tag name="MH_LIBRARY" val="GRAPHIC"/>
  <p:tag name="MH_ORDER" val="矩形 18"/>
</p:tagLst>
</file>

<file path=ppt/tags/tag55.xml><?xml version="1.0" encoding="utf-8"?>
<p:tagLst xmlns:p="http://schemas.openxmlformats.org/presentationml/2006/main">
  <p:tag name="MH" val="20151202152804"/>
  <p:tag name="MH_LIBRARY" val="GRAPHIC"/>
  <p:tag name="MH_ORDER" val="直接连接符 30"/>
</p:tagLst>
</file>

<file path=ppt/tags/tag56.xml><?xml version="1.0" encoding="utf-8"?>
<p:tagLst xmlns:p="http://schemas.openxmlformats.org/presentationml/2006/main">
  <p:tag name="MH" val="20151202152804"/>
  <p:tag name="MH_LIBRARY" val="GRAPHIC"/>
  <p:tag name="MH_ORDER" val="标题 1"/>
</p:tagLst>
</file>

<file path=ppt/tags/tag57.xml><?xml version="1.0" encoding="utf-8"?>
<p:tagLst xmlns:p="http://schemas.openxmlformats.org/presentationml/2006/main">
  <p:tag name="NORDRI TOOLS WATERMARK" val="yxfr2vqz"/>
</p:tagLst>
</file>

<file path=ppt/tags/tag58.xml><?xml version="1.0" encoding="utf-8"?>
<p:tagLst xmlns:p="http://schemas.openxmlformats.org/presentationml/2006/main">
  <p:tag name="NORDRI TOOLS WATERMARK" val="4xbohl5h"/>
</p:tagLst>
</file>

<file path=ppt/tags/tag59.xml><?xml version="1.0" encoding="utf-8"?>
<p:tagLst xmlns:p="http://schemas.openxmlformats.org/presentationml/2006/main">
  <p:tag name="NORDRI TOOLS WATERMARK" val="yxfr2vqz"/>
</p:tagLst>
</file>

<file path=ppt/tags/tag6.xml><?xml version="1.0" encoding="utf-8"?>
<p:tagLst xmlns:p="http://schemas.openxmlformats.org/presentationml/2006/main">
  <p:tag name="NORDRI TOOLS WATERMARK" val="4xbohl5h"/>
</p:tagLst>
</file>

<file path=ppt/tags/tag60.xml><?xml version="1.0" encoding="utf-8"?>
<p:tagLst xmlns:p="http://schemas.openxmlformats.org/presentationml/2006/main">
  <p:tag name="NORDRI TOOLS WATERMARK" val="4xbohl5h"/>
</p:tagLst>
</file>

<file path=ppt/tags/tag61.xml><?xml version="1.0" encoding="utf-8"?>
<p:tagLst xmlns:p="http://schemas.openxmlformats.org/presentationml/2006/main">
  <p:tag name="MH" val="20151202170221"/>
  <p:tag name="MH_LIBRARY" val="GRAPHIC"/>
  <p:tag name="MH_TYPE" val="Other"/>
  <p:tag name="MH_ORDER" val="1"/>
</p:tagLst>
</file>

<file path=ppt/tags/tag62.xml><?xml version="1.0" encoding="utf-8"?>
<p:tagLst xmlns:p="http://schemas.openxmlformats.org/presentationml/2006/main">
  <p:tag name="MH" val="20151202170221"/>
  <p:tag name="MH_LIBRARY" val="GRAPHIC"/>
  <p:tag name="MH_TYPE" val="Text"/>
  <p:tag name="MH_ORDER" val="1"/>
</p:tagLst>
</file>

<file path=ppt/tags/tag63.xml><?xml version="1.0" encoding="utf-8"?>
<p:tagLst xmlns:p="http://schemas.openxmlformats.org/presentationml/2006/main">
  <p:tag name="MH" val="20151202170221"/>
  <p:tag name="MH_LIBRARY" val="GRAPHIC"/>
  <p:tag name="MH_TYPE" val="Other"/>
  <p:tag name="MH_ORDER" val="2"/>
</p:tagLst>
</file>

<file path=ppt/tags/tag64.xml><?xml version="1.0" encoding="utf-8"?>
<p:tagLst xmlns:p="http://schemas.openxmlformats.org/presentationml/2006/main">
  <p:tag name="MH" val="20151202170221"/>
  <p:tag name="MH_LIBRARY" val="GRAPHIC"/>
  <p:tag name="MH_TYPE" val="Other"/>
  <p:tag name="MH_ORDER" val="3"/>
</p:tagLst>
</file>

<file path=ppt/tags/tag65.xml><?xml version="1.0" encoding="utf-8"?>
<p:tagLst xmlns:p="http://schemas.openxmlformats.org/presentationml/2006/main">
  <p:tag name="MH" val="20151202170221"/>
  <p:tag name="MH_LIBRARY" val="GRAPHIC"/>
  <p:tag name="MH_TYPE" val="Other"/>
  <p:tag name="MH_ORDER" val="1"/>
</p:tagLst>
</file>

<file path=ppt/tags/tag66.xml><?xml version="1.0" encoding="utf-8"?>
<p:tagLst xmlns:p="http://schemas.openxmlformats.org/presentationml/2006/main">
  <p:tag name="MH" val="20151202170221"/>
  <p:tag name="MH_LIBRARY" val="GRAPHIC"/>
  <p:tag name="MH_TYPE" val="Text"/>
  <p:tag name="MH_ORDER" val="1"/>
</p:tagLst>
</file>

<file path=ppt/tags/tag67.xml><?xml version="1.0" encoding="utf-8"?>
<p:tagLst xmlns:p="http://schemas.openxmlformats.org/presentationml/2006/main">
  <p:tag name="MH" val="20151202170221"/>
  <p:tag name="MH_LIBRARY" val="GRAPHIC"/>
  <p:tag name="MH_TYPE" val="Other"/>
  <p:tag name="MH_ORDER" val="2"/>
</p:tagLst>
</file>

<file path=ppt/tags/tag68.xml><?xml version="1.0" encoding="utf-8"?>
<p:tagLst xmlns:p="http://schemas.openxmlformats.org/presentationml/2006/main">
  <p:tag name="MH" val="20151202170221"/>
  <p:tag name="MH_LIBRARY" val="GRAPHIC"/>
  <p:tag name="MH_TYPE" val="Other"/>
  <p:tag name="MH_ORDER" val="3"/>
</p:tagLst>
</file>

<file path=ppt/tags/tag69.xml><?xml version="1.0" encoding="utf-8"?>
<p:tagLst xmlns:p="http://schemas.openxmlformats.org/presentationml/2006/main">
  <p:tag name="MH" val="20151202174700"/>
  <p:tag name="MH_LIBRARY" val="GRAPHIC"/>
  <p:tag name="MH_ORDER" val="矩形 10"/>
</p:tagLst>
</file>

<file path=ppt/tags/tag7.xml><?xml version="1.0" encoding="utf-8"?>
<p:tagLst xmlns:p="http://schemas.openxmlformats.org/presentationml/2006/main">
  <p:tag name="NORDRI TOOLS WATERMARK" val="yxfr2vqz"/>
</p:tagLst>
</file>

<file path=ppt/tags/tag70.xml><?xml version="1.0" encoding="utf-8"?>
<p:tagLst xmlns:p="http://schemas.openxmlformats.org/presentationml/2006/main">
  <p:tag name="NORDRI TOOLS WATERMARK" val="yxfr2vqz"/>
</p:tagLst>
</file>

<file path=ppt/tags/tag71.xml><?xml version="1.0" encoding="utf-8"?>
<p:tagLst xmlns:p="http://schemas.openxmlformats.org/presentationml/2006/main">
  <p:tag name="NORDRI TOOLS WATERMARK" val="4xbohl5h"/>
</p:tagLst>
</file>

<file path=ppt/tags/tag72.xml><?xml version="1.0" encoding="utf-8"?>
<p:tagLst xmlns:p="http://schemas.openxmlformats.org/presentationml/2006/main">
  <p:tag name="MH" val="20151202174700"/>
  <p:tag name="MH_LIBRARY" val="GRAPHIC"/>
  <p:tag name="MH_ORDER" val="矩形 10"/>
</p:tagLst>
</file>

<file path=ppt/tags/tag73.xml><?xml version="1.0" encoding="utf-8"?>
<p:tagLst xmlns:p="http://schemas.openxmlformats.org/presentationml/2006/main">
  <p:tag name="NORDRI TOOLS WATERMARK" val="yxfr2vqz"/>
</p:tagLst>
</file>

<file path=ppt/tags/tag74.xml><?xml version="1.0" encoding="utf-8"?>
<p:tagLst xmlns:p="http://schemas.openxmlformats.org/presentationml/2006/main">
  <p:tag name="NORDRI TOOLS WATERMARK" val="4xbohl5h"/>
</p:tagLst>
</file>

<file path=ppt/tags/tag75.xml><?xml version="1.0" encoding="utf-8"?>
<p:tagLst xmlns:p="http://schemas.openxmlformats.org/presentationml/2006/main">
  <p:tag name="MH" val="20151202174700"/>
  <p:tag name="MH_LIBRARY" val="GRAPHIC"/>
  <p:tag name="MH_ORDER" val="矩形 10"/>
</p:tagLst>
</file>

<file path=ppt/tags/tag76.xml><?xml version="1.0" encoding="utf-8"?>
<p:tagLst xmlns:p="http://schemas.openxmlformats.org/presentationml/2006/main">
  <p:tag name="NORDRI TOOLS WATERMARK" val="yxfr2vqz"/>
</p:tagLst>
</file>

<file path=ppt/tags/tag77.xml><?xml version="1.0" encoding="utf-8"?>
<p:tagLst xmlns:p="http://schemas.openxmlformats.org/presentationml/2006/main">
  <p:tag name="NORDRI TOOLS WATERMARK" val="4xbohl5h"/>
</p:tagLst>
</file>

<file path=ppt/tags/tag78.xml><?xml version="1.0" encoding="utf-8"?>
<p:tagLst xmlns:p="http://schemas.openxmlformats.org/presentationml/2006/main">
  <p:tag name="MH" val="20151202174700"/>
  <p:tag name="MH_LIBRARY" val="GRAPHIC"/>
  <p:tag name="MH_ORDER" val="矩形 10"/>
</p:tagLst>
</file>

<file path=ppt/tags/tag79.xml><?xml version="1.0" encoding="utf-8"?>
<p:tagLst xmlns:p="http://schemas.openxmlformats.org/presentationml/2006/main">
  <p:tag name="NORDRI TOOLS WATERMARK" val="yxfr2vqz"/>
</p:tagLst>
</file>

<file path=ppt/tags/tag8.xml><?xml version="1.0" encoding="utf-8"?>
<p:tagLst xmlns:p="http://schemas.openxmlformats.org/presentationml/2006/main">
  <p:tag name="NORDRI TOOLS WATERMARK" val="4xbohl5h"/>
</p:tagLst>
</file>

<file path=ppt/tags/tag80.xml><?xml version="1.0" encoding="utf-8"?>
<p:tagLst xmlns:p="http://schemas.openxmlformats.org/presentationml/2006/main">
  <p:tag name="NORDRI TOOLS WATERMARK" val="4xbohl5h"/>
</p:tagLst>
</file>

<file path=ppt/tags/tag81.xml><?xml version="1.0" encoding="utf-8"?>
<p:tagLst xmlns:p="http://schemas.openxmlformats.org/presentationml/2006/main">
  <p:tag name="MH" val="20151202174700"/>
  <p:tag name="MH_LIBRARY" val="GRAPHIC"/>
  <p:tag name="MH_ORDER" val="矩形 10"/>
</p:tagLst>
</file>

<file path=ppt/tags/tag82.xml><?xml version="1.0" encoding="utf-8"?>
<p:tagLst xmlns:p="http://schemas.openxmlformats.org/presentationml/2006/main">
  <p:tag name="NORDRI TOOLS WATERMARK" val="yxfr2vqz"/>
</p:tagLst>
</file>

<file path=ppt/tags/tag83.xml><?xml version="1.0" encoding="utf-8"?>
<p:tagLst xmlns:p="http://schemas.openxmlformats.org/presentationml/2006/main">
  <p:tag name="NORDRI TOOLS WATERMARK" val="4xbohl5h"/>
</p:tagLst>
</file>

<file path=ppt/tags/tag84.xml><?xml version="1.0" encoding="utf-8"?>
<p:tagLst xmlns:p="http://schemas.openxmlformats.org/presentationml/2006/main">
  <p:tag name="MH" val="20151202174700"/>
  <p:tag name="MH_LIBRARY" val="GRAPHIC"/>
  <p:tag name="MH_ORDER" val="矩形 10"/>
</p:tagLst>
</file>

<file path=ppt/tags/tag85.xml><?xml version="1.0" encoding="utf-8"?>
<p:tagLst xmlns:p="http://schemas.openxmlformats.org/presentationml/2006/main">
  <p:tag name="NORDRI TOOLS WATERMARK" val="yxfr2vqz"/>
</p:tagLst>
</file>

<file path=ppt/tags/tag86.xml><?xml version="1.0" encoding="utf-8"?>
<p:tagLst xmlns:p="http://schemas.openxmlformats.org/presentationml/2006/main">
  <p:tag name="NORDRI TOOLS WATERMARK" val="4xbohl5h"/>
</p:tagLst>
</file>

<file path=ppt/tags/tag87.xml><?xml version="1.0" encoding="utf-8"?>
<p:tagLst xmlns:p="http://schemas.openxmlformats.org/presentationml/2006/main">
  <p:tag name="MH" val="20151202174700"/>
  <p:tag name="MH_LIBRARY" val="GRAPHIC"/>
  <p:tag name="MH_ORDER" val="矩形 10"/>
</p:tagLst>
</file>

<file path=ppt/tags/tag88.xml><?xml version="1.0" encoding="utf-8"?>
<p:tagLst xmlns:p="http://schemas.openxmlformats.org/presentationml/2006/main">
  <p:tag name="MH" val="20151202174700"/>
  <p:tag name="MH_LIBRARY" val="GRAPHIC"/>
  <p:tag name="MH_ORDER" val="矩形 10"/>
</p:tagLst>
</file>

<file path=ppt/tags/tag89.xml><?xml version="1.0" encoding="utf-8"?>
<p:tagLst xmlns:p="http://schemas.openxmlformats.org/presentationml/2006/main">
  <p:tag name="NORDRI TOOLS WATERMARK" val="yxfr2vqz"/>
</p:tagLst>
</file>

<file path=ppt/tags/tag9.xml><?xml version="1.0" encoding="utf-8"?>
<p:tagLst xmlns:p="http://schemas.openxmlformats.org/presentationml/2006/main">
  <p:tag name="MH" val="20151113112419"/>
  <p:tag name="MH_LIBRARY" val="GRAPHIC"/>
  <p:tag name="MH_TYPE" val="SubTitle"/>
  <p:tag name="MH_ORDER" val="1"/>
</p:tagLst>
</file>

<file path=ppt/tags/tag90.xml><?xml version="1.0" encoding="utf-8"?>
<p:tagLst xmlns:p="http://schemas.openxmlformats.org/presentationml/2006/main">
  <p:tag name="NORDRI TOOLS WATERMARK" val="4xbohl5h"/>
</p:tagLst>
</file>

<file path=ppt/tags/tag91.xml><?xml version="1.0" encoding="utf-8"?>
<p:tagLst xmlns:p="http://schemas.openxmlformats.org/presentationml/2006/main">
  <p:tag name="MH" val="20151202174700"/>
  <p:tag name="MH_LIBRARY" val="GRAPHIC"/>
  <p:tag name="MH_ORDER" val="矩形 10"/>
</p:tagLst>
</file>

<file path=ppt/tags/tag92.xml><?xml version="1.0" encoding="utf-8"?>
<p:tagLst xmlns:p="http://schemas.openxmlformats.org/presentationml/2006/main">
  <p:tag name="MH" val="20151202174700"/>
  <p:tag name="MH_LIBRARY" val="GRAPHIC"/>
  <p:tag name="MH_ORDER" val="矩形 10"/>
</p:tagLst>
</file>

<file path=ppt/tags/tag93.xml><?xml version="1.0" encoding="utf-8"?>
<p:tagLst xmlns:p="http://schemas.openxmlformats.org/presentationml/2006/main">
  <p:tag name="NORDRI TOOLS WATERMARK" val="yxfr2vqz"/>
</p:tagLst>
</file>

<file path=ppt/tags/tag94.xml><?xml version="1.0" encoding="utf-8"?>
<p:tagLst xmlns:p="http://schemas.openxmlformats.org/presentationml/2006/main">
  <p:tag name="NORDRI TOOLS WATERMARK" val="4xbohl5h"/>
</p:tagLst>
</file>

<file path=ppt/tags/tag95.xml><?xml version="1.0" encoding="utf-8"?>
<p:tagLst xmlns:p="http://schemas.openxmlformats.org/presentationml/2006/main">
  <p:tag name="MH" val="20151202174700"/>
  <p:tag name="MH_LIBRARY" val="GRAPHIC"/>
  <p:tag name="MH_ORDER" val="矩形 10"/>
</p:tagLst>
</file>

<file path=ppt/tags/tag96.xml><?xml version="1.0" encoding="utf-8"?>
<p:tagLst xmlns:p="http://schemas.openxmlformats.org/presentationml/2006/main">
  <p:tag name="NORDRI TOOLS WATERMARK" val="yxfr2vqz"/>
</p:tagLst>
</file>

<file path=ppt/tags/tag97.xml><?xml version="1.0" encoding="utf-8"?>
<p:tagLst xmlns:p="http://schemas.openxmlformats.org/presentationml/2006/main">
  <p:tag name="NORDRI TOOLS WATERMARK" val="4xbohl5h"/>
</p:tagLst>
</file>

<file path=ppt/tags/tag98.xml><?xml version="1.0" encoding="utf-8"?>
<p:tagLst xmlns:p="http://schemas.openxmlformats.org/presentationml/2006/main">
  <p:tag name="MH" val="20151202174700"/>
  <p:tag name="MH_LIBRARY" val="GRAPHIC"/>
  <p:tag name="MH_ORDER" val="矩形 10"/>
</p:tagLst>
</file>

<file path=ppt/tags/tag99.xml><?xml version="1.0" encoding="utf-8"?>
<p:tagLst xmlns:p="http://schemas.openxmlformats.org/presentationml/2006/main">
  <p:tag name="NORDRI TOOLS WATERMARK" val="yxfr2vqz"/>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MS PGothic"/>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charset="0"/>
          <a:buNone/>
          <a:defRPr kumimoji="0" lang="zh-CN"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charset="0"/>
          <a:buNone/>
          <a:defRPr kumimoji="0" lang="zh-CN" sz="1800" b="0" i="0" u="none" strike="noStrike" cap="none" normalizeH="0" baseline="0" smtClean="0">
            <a:ln>
              <a:noFill/>
            </a:ln>
            <a:solidFill>
              <a:schemeClr val="tx1"/>
            </a:solidFill>
            <a:effectLst/>
            <a:latin typeface="Arial" charset="0"/>
            <a:ea typeface="宋体"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宽屏</PresentationFormat>
  <Paragraphs>750</Paragraphs>
  <Slides>0</Slides>
  <Notes>114</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113</vt:i4>
      </vt:variant>
    </vt:vector>
  </HeadingPairs>
  <TitlesOfParts>
    <vt:vector size="140" baseType="lpstr">
      <vt:lpstr>Arial</vt:lpstr>
      <vt:lpstr>宋体</vt:lpstr>
      <vt:lpstr>Wingdings</vt:lpstr>
      <vt:lpstr>MS PGothic</vt:lpstr>
      <vt:lpstr>微软雅黑</vt:lpstr>
      <vt:lpstr>Arial Black</vt:lpstr>
      <vt:lpstr>黑体</vt:lpstr>
      <vt:lpstr>Franklin Gothic Medium Cond</vt:lpstr>
      <vt:lpstr>楷体_GB2312</vt:lpstr>
      <vt:lpstr>华文中宋</vt:lpstr>
      <vt:lpstr>方正小标宋简体</vt:lpstr>
      <vt:lpstr>Verdana</vt:lpstr>
      <vt:lpstr>华文琥珀</vt:lpstr>
      <vt:lpstr>Impact</vt:lpstr>
      <vt:lpstr>华文隶书</vt:lpstr>
      <vt:lpstr>Times New Roman</vt:lpstr>
      <vt:lpstr>Trebuchet MS</vt:lpstr>
      <vt:lpstr>华文新魏</vt:lpstr>
      <vt:lpstr>Wingdings 3</vt:lpstr>
      <vt:lpstr>华文细黑</vt:lpstr>
      <vt:lpstr>华文仿宋</vt:lpstr>
      <vt:lpstr>方正姚体</vt:lpstr>
      <vt:lpstr>仿宋_GB2312</vt:lpstr>
      <vt:lpstr>华文楷体</vt:lpstr>
      <vt:lpstr>方正清刻本悦宋简体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吊车合格证、     年检报告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2、作业时钢丝绳与电焊把线及其他电源线接触</vt:lpstr>
      <vt:lpstr>3、采用两台或两台以上吊车抬吊设备时,吊车在额定起重能力下工作</vt:lpstr>
      <vt:lpstr>PowerPoint 演示文稿</vt:lpstr>
      <vt:lpstr>吊装作业管理要点—试吊</vt:lpstr>
      <vt:lpstr>吊装作业管理要点—严禁超载吊装</vt:lpstr>
      <vt:lpstr>吊装作业安全要求—保持垂直吊装</vt:lpstr>
      <vt:lpstr>吊装作业安全要求—禁止恶劣气候下吊装作业</vt:lpstr>
      <vt:lpstr>吊装作业安全要求—控制吊物摆动</vt:lpstr>
      <vt:lpstr>吊装作业安全要求—保持起重机水平状态</vt:lpstr>
      <vt:lpstr>吊装作业安全要求—安全警戒</vt:lpstr>
      <vt:lpstr>PowerPoint 演示文稿</vt:lpstr>
      <vt:lpstr>吊装作业管理要点——工作安全分析及工作交底</vt:lpstr>
      <vt:lpstr>PowerPoint 演示文稿</vt:lpstr>
      <vt:lpstr>吊装作业管理要点——作业现场检查</vt:lpstr>
      <vt:lpstr>PowerPoint 演示文稿</vt:lpstr>
      <vt:lpstr>吊装作业管理要点——作业现场检查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确认支腿的设置状态</vt:lpstr>
      <vt:lpstr>PowerPoint 演示文稿</vt:lpstr>
      <vt:lpstr>PowerPoint 演示文稿</vt:lpstr>
      <vt:lpstr>PowerPoint 演示文稿</vt:lpstr>
      <vt:lpstr>PowerPoint 演示文稿</vt:lpstr>
      <vt:lpstr>PowerPoint 演示文稿</vt:lpstr>
      <vt:lpstr>钢丝绳插头不规范过短</vt:lpstr>
      <vt:lpstr>不符合要求的吊带</vt:lpstr>
      <vt:lpstr>单绳吊装致吊物滑落</vt:lpstr>
      <vt:lpstr>PowerPoint 演示文稿</vt:lpstr>
      <vt:lpstr>PowerPoint 演示文稿</vt:lpstr>
      <vt:lpstr>绳索具从物体下往出拖拽</vt:lpstr>
      <vt:lpstr>PowerPoint 演示文稿</vt:lpstr>
      <vt:lpstr>垫木腐烂面积过小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Ansying</cp:lastModifiedBy>
  <cp:revision>215</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2052-9.2.1</vt:lpwstr>
  </property>
</Properties>
</file>