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4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5" r:id="rId2"/>
    <p:sldMasterId id="2147483697" r:id="rId3"/>
    <p:sldMasterId id="2147483709" r:id="rId4"/>
    <p:sldMasterId id="2147483721" r:id="rId5"/>
    <p:sldMasterId id="2147483733" r:id="rId6"/>
  </p:sldMasterIdLst>
  <p:notesMasterIdLst>
    <p:notesMasterId r:id="rId80"/>
  </p:notesMasterIdLst>
  <p:handoutMasterIdLst>
    <p:handoutMasterId r:id="rId81"/>
  </p:handoutMasterIdLst>
  <p:sldIdLst>
    <p:sldId id="303" r:id="rId7"/>
    <p:sldId id="376" r:id="rId8"/>
    <p:sldId id="327" r:id="rId9"/>
    <p:sldId id="377" r:id="rId10"/>
    <p:sldId id="428" r:id="rId11"/>
    <p:sldId id="429" r:id="rId12"/>
    <p:sldId id="487" r:id="rId13"/>
    <p:sldId id="489" r:id="rId14"/>
    <p:sldId id="490" r:id="rId15"/>
    <p:sldId id="491" r:id="rId16"/>
    <p:sldId id="492" r:id="rId17"/>
    <p:sldId id="493" r:id="rId18"/>
    <p:sldId id="495" r:id="rId19"/>
    <p:sldId id="811" r:id="rId20"/>
    <p:sldId id="816" r:id="rId21"/>
    <p:sldId id="431" r:id="rId22"/>
    <p:sldId id="486" r:id="rId23"/>
    <p:sldId id="498" r:id="rId24"/>
    <p:sldId id="502" r:id="rId25"/>
    <p:sldId id="501" r:id="rId26"/>
    <p:sldId id="503" r:id="rId27"/>
    <p:sldId id="508" r:id="rId28"/>
    <p:sldId id="742" r:id="rId29"/>
    <p:sldId id="509" r:id="rId30"/>
    <p:sldId id="678" r:id="rId31"/>
    <p:sldId id="505" r:id="rId32"/>
    <p:sldId id="507" r:id="rId33"/>
    <p:sldId id="511" r:id="rId34"/>
    <p:sldId id="513" r:id="rId35"/>
    <p:sldId id="515" r:id="rId36"/>
    <p:sldId id="564" r:id="rId37"/>
    <p:sldId id="567" r:id="rId38"/>
    <p:sldId id="572" r:id="rId39"/>
    <p:sldId id="571" r:id="rId40"/>
    <p:sldId id="744" r:id="rId41"/>
    <p:sldId id="914" r:id="rId42"/>
    <p:sldId id="915" r:id="rId43"/>
    <p:sldId id="999" r:id="rId44"/>
    <p:sldId id="681" r:id="rId45"/>
    <p:sldId id="749" r:id="rId46"/>
    <p:sldId id="752" r:id="rId47"/>
    <p:sldId id="818" r:id="rId48"/>
    <p:sldId id="746" r:id="rId49"/>
    <p:sldId id="825" r:id="rId50"/>
    <p:sldId id="826" r:id="rId51"/>
    <p:sldId id="829" r:id="rId52"/>
    <p:sldId id="831" r:id="rId53"/>
    <p:sldId id="833" r:id="rId54"/>
    <p:sldId id="835" r:id="rId55"/>
    <p:sldId id="837" r:id="rId56"/>
    <p:sldId id="836" r:id="rId57"/>
    <p:sldId id="820" r:id="rId58"/>
    <p:sldId id="843" r:id="rId59"/>
    <p:sldId id="844" r:id="rId60"/>
    <p:sldId id="987" r:id="rId61"/>
    <p:sldId id="992" r:id="rId62"/>
    <p:sldId id="993" r:id="rId63"/>
    <p:sldId id="994" r:id="rId64"/>
    <p:sldId id="1028" r:id="rId65"/>
    <p:sldId id="1031" r:id="rId66"/>
    <p:sldId id="1029" r:id="rId67"/>
    <p:sldId id="1033" r:id="rId68"/>
    <p:sldId id="1032" r:id="rId69"/>
    <p:sldId id="1034" r:id="rId70"/>
    <p:sldId id="1037" r:id="rId71"/>
    <p:sldId id="1002" r:id="rId72"/>
    <p:sldId id="913" r:id="rId73"/>
    <p:sldId id="1004" r:id="rId74"/>
    <p:sldId id="846" r:id="rId75"/>
    <p:sldId id="1010" r:id="rId76"/>
    <p:sldId id="1011" r:id="rId77"/>
    <p:sldId id="1012" r:id="rId78"/>
    <p:sldId id="261" r:id="rId7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2">
          <p15:clr>
            <a:srgbClr val="A4A3A4"/>
          </p15:clr>
        </p15:guide>
        <p15:guide id="2" pos="283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微软用户" initials="微软用户" lastIdx="1" clrIdx="0"/>
  <p:cmAuthor id="1" name="王保镇" initials="王保镇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3F79"/>
    <a:srgbClr val="00000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312" autoAdjust="0"/>
  </p:normalViewPr>
  <p:slideViewPr>
    <p:cSldViewPr>
      <p:cViewPr varScale="1">
        <p:scale>
          <a:sx n="145" d="100"/>
          <a:sy n="145" d="100"/>
        </p:scale>
        <p:origin x="624" y="114"/>
      </p:cViewPr>
      <p:guideLst>
        <p:guide orient="horz" pos="1492"/>
        <p:guide pos="283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slide" Target="slides/slide70.xml"/><Relationship Id="rId84" Type="http://schemas.openxmlformats.org/officeDocument/2006/relationships/viewProps" Target="viewProps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82" Type="http://schemas.openxmlformats.org/officeDocument/2006/relationships/commentAuthors" Target="commentAuthors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notesMaster" Target="notesMasters/notesMaster1.xml"/><Relationship Id="rId85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handoutMaster" Target="handoutMasters/handoutMaster1.xml"/><Relationship Id="rId86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rgbClr val="FFFFFF">
                <a:lumMod val="85000"/>
              </a:srgbClr>
            </a:solidFill>
          </c:spPr>
          <c:dPt>
            <c:idx val="0"/>
            <c:bubble3D val="0"/>
            <c:spPr>
              <a:solidFill>
                <a:srgbClr val="213F79"/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1F9-4A50-8223-6474AA05CB0B}"/>
              </c:ext>
            </c:extLst>
          </c:dPt>
          <c:dPt>
            <c:idx val="1"/>
            <c:bubble3D val="0"/>
            <c:spPr>
              <a:solidFill>
                <a:srgbClr val="FFFFFF">
                  <a:lumMod val="85000"/>
                </a:srgbClr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1F9-4A50-8223-6474AA05CB0B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12</c:v>
                </c:pt>
                <c:pt idx="1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1F9-4A50-8223-6474AA05CB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列2</c:v>
                </c:pt>
              </c:strCache>
            </c:strRef>
          </c:tx>
          <c:spPr>
            <a:solidFill>
              <a:srgbClr val="FFFFFF">
                <a:lumMod val="85000"/>
              </a:srgbClr>
            </a:solidFill>
          </c:spPr>
          <c:dPt>
            <c:idx val="0"/>
            <c:bubble3D val="0"/>
            <c:spPr>
              <a:solidFill>
                <a:srgbClr val="213F79"/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770-49A7-83A7-1EE73AA1A244}"/>
              </c:ext>
            </c:extLst>
          </c:dPt>
          <c:dPt>
            <c:idx val="1"/>
            <c:bubble3D val="0"/>
            <c:spPr>
              <a:solidFill>
                <a:srgbClr val="FFFFFF">
                  <a:lumMod val="85000"/>
                </a:srgbClr>
              </a:solidFill>
              <a:ln w="19050">
                <a:solidFill>
                  <a:srgbClr val="FFFF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770-49A7-83A7-1EE73AA1A244}"/>
              </c:ext>
            </c:extLst>
          </c:dPt>
          <c:cat>
            <c:strRef>
              <c:f>Sheet1!$A$2:$A$3</c:f>
              <c:strCache>
                <c:ptCount val="2"/>
                <c:pt idx="0">
                  <c:v>A</c:v>
                </c:pt>
                <c:pt idx="1">
                  <c:v>B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88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70-49A7-83A7-1EE73AA1A2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5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83A73-7E71-49D8-92D0-115430B01572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D3AA0-304A-4342-893E-85B1BA856F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0040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718BD-2D04-41BB-9FDA-B3B143C371A6}" type="datetimeFigureOut">
              <a:rPr lang="en-US" smtClean="0"/>
              <a:t>9/9/2021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8A3554-0430-45DB-BDFE-3C446509E5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5875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A3554-0430-45DB-BDFE-3C446509E54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602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9763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151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904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56849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3237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1403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77849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6395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1369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5399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21619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83641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56496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A3554-0430-45DB-BDFE-3C446509E54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7513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00CC99"/>
                </a:solidFill>
                <a:effectLst>
                  <a:outerShdw blurRad="38100" dist="38100" dir="2700000">
                    <a:srgbClr val="C0C0C0"/>
                  </a:outerShdw>
                </a:effectLst>
                <a:ea typeface="楷体_GB2312" panose="02010609030101010101" pitchFamily="49" charset="-122"/>
                <a:sym typeface="+mn-ea"/>
              </a:rPr>
              <a:t>安全自主管理实质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92273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75076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26427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75267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4028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44668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6769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2145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43931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36964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03312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38562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59954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4233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70199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40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878932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66564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42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88680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08710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43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124028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326605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45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3775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46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29501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47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504748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48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227463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49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03993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50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960826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51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693612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52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8238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915530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53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537464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54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538510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55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274328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347927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57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999811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58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257956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59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370842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60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139394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61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00861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62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024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876552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63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447103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64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83193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65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13446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66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05638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68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56542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69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94990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70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847220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71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33104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72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621635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A3554-0430-45DB-BDFE-3C446509E54A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269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4569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2915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0E0E2-7263-44C4-AAA9-733DBA7BD20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418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5" descr="G:\PPT素材\素材\图片包\安全帽\235057-15020209551132.jpg235057-15020209551132"/>
          <p:cNvPicPr>
            <a:picLocks noChangeAspect="1"/>
          </p:cNvPicPr>
          <p:nvPr userDrawn="1"/>
        </p:nvPicPr>
        <p:blipFill>
          <a:blip r:embed="rId2"/>
          <a:srcRect t="7603" b="37472"/>
          <a:stretch>
            <a:fillRect/>
          </a:stretch>
        </p:blipFill>
        <p:spPr>
          <a:xfrm>
            <a:off x="0" y="-62865"/>
            <a:ext cx="9144067" cy="3515137"/>
          </a:xfrm>
          <a:prstGeom prst="rect">
            <a:avLst/>
          </a:prstGeom>
          <a:effectLst/>
        </p:spPr>
      </p:pic>
      <p:sp>
        <p:nvSpPr>
          <p:cNvPr id="9" name="矩形 2"/>
          <p:cNvSpPr/>
          <p:nvPr userDrawn="1"/>
        </p:nvSpPr>
        <p:spPr>
          <a:xfrm>
            <a:off x="0" y="3188372"/>
            <a:ext cx="9144000" cy="1955128"/>
          </a:xfrm>
          <a:prstGeom prst="rect">
            <a:avLst/>
          </a:prstGeom>
          <a:solidFill>
            <a:srgbClr val="213F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400" dirty="0"/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1" y="3109452"/>
            <a:ext cx="5357130" cy="822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-242" y="3109452"/>
            <a:ext cx="2340017" cy="822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2279111" y="3109452"/>
            <a:ext cx="2340017" cy="82296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4550939" y="3109452"/>
            <a:ext cx="2340017" cy="8229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6823941" y="3109452"/>
            <a:ext cx="2340017" cy="82296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txBody>
          <a:bodyPr vert="horz" wrap="square" lIns="68562" tIns="34281" rIns="68562" bIns="34281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5" grpId="0" animBg="1"/>
      <p:bldP spid="6" grpId="0" bldLvl="0" animBg="1"/>
      <p:bldP spid="7" grpId="0" bldLvl="0" animBg="1"/>
      <p:bldP spid="10" grpId="0" bldLvl="0" animBg="1"/>
      <p:bldP spid="11" grpId="0" bldLvl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418868" y="1195644"/>
            <a:ext cx="3230748" cy="3230748"/>
          </a:xfrm>
          <a:prstGeom prst="diamond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173512" y="2001774"/>
            <a:ext cx="1618488" cy="1618488"/>
          </a:xfrm>
          <a:prstGeom prst="diamond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96190" y="2001774"/>
            <a:ext cx="1618488" cy="1618488"/>
          </a:xfrm>
          <a:prstGeom prst="diamond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56641" y="2001774"/>
            <a:ext cx="1618488" cy="1618488"/>
          </a:xfrm>
          <a:prstGeom prst="diamond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84373" y="2811018"/>
            <a:ext cx="1618488" cy="1618488"/>
          </a:xfrm>
          <a:prstGeom prst="diamond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8348" y="236878"/>
            <a:ext cx="417052" cy="353672"/>
          </a:xfrm>
          <a:prstGeom prst="rect">
            <a:avLst/>
          </a:prstGeom>
        </p:spPr>
        <p:txBody>
          <a:bodyPr/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143000" y="10058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572000" y="10058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43000" y="27203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572000" y="27203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8348" y="236878"/>
            <a:ext cx="417052" cy="353672"/>
          </a:xfrm>
          <a:prstGeom prst="rect">
            <a:avLst/>
          </a:prstGeom>
        </p:spPr>
        <p:txBody>
          <a:bodyPr/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57500" y="10058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572000" y="1005840"/>
            <a:ext cx="3429000" cy="3429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43000" y="27203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8348" y="236878"/>
            <a:ext cx="417052" cy="353672"/>
          </a:xfrm>
          <a:prstGeom prst="rect">
            <a:avLst/>
          </a:prstGeom>
        </p:spPr>
        <p:txBody>
          <a:bodyPr/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40080" y="1005840"/>
            <a:ext cx="1143000" cy="1143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783080" y="1005840"/>
            <a:ext cx="1143000" cy="1143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926080" y="1005840"/>
            <a:ext cx="1143000" cy="1143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640080" y="2148840"/>
            <a:ext cx="1143000" cy="1143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1783080" y="2148840"/>
            <a:ext cx="1143000" cy="1143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2926080" y="2148840"/>
            <a:ext cx="1143000" cy="1143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40080" y="3291840"/>
            <a:ext cx="1143000" cy="1143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1783080" y="3291840"/>
            <a:ext cx="1143000" cy="1143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926080" y="3291840"/>
            <a:ext cx="1143000" cy="1143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20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143000" y="2377440"/>
            <a:ext cx="13716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257800" y="1005840"/>
            <a:ext cx="2743200" cy="27432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2514600" y="2377440"/>
            <a:ext cx="13716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886200" y="2377440"/>
            <a:ext cx="13716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940762" y="1238250"/>
            <a:ext cx="4524375" cy="3000375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/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95305" y="1238250"/>
            <a:ext cx="4524375" cy="3000375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/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85800" y="1005840"/>
            <a:ext cx="36576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800600" y="1005840"/>
            <a:ext cx="3657600" cy="27432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8348" y="236878"/>
            <a:ext cx="417052" cy="353672"/>
          </a:xfrm>
          <a:prstGeom prst="rect">
            <a:avLst/>
          </a:prstGeom>
        </p:spPr>
        <p:txBody>
          <a:bodyPr/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28650" y="1005840"/>
            <a:ext cx="2514600" cy="1371600"/>
          </a:xfrm>
          <a:prstGeom prst="rect">
            <a:avLst/>
          </a:prstGeom>
          <a:effectLst>
            <a:outerShdw blurRad="1905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00750" y="1005840"/>
            <a:ext cx="2514600" cy="1371600"/>
          </a:xfrm>
          <a:prstGeom prst="rect">
            <a:avLst/>
          </a:prstGeom>
          <a:effectLst>
            <a:outerShdw blurRad="1905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314700" y="1005840"/>
            <a:ext cx="2514600" cy="1371600"/>
          </a:xfrm>
          <a:prstGeom prst="rect">
            <a:avLst/>
          </a:prstGeom>
          <a:effectLst>
            <a:outerShdw blurRad="1905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8348" y="236878"/>
            <a:ext cx="417052" cy="353672"/>
          </a:xfrm>
          <a:prstGeom prst="rect">
            <a:avLst/>
          </a:prstGeom>
        </p:spPr>
        <p:txBody>
          <a:bodyPr/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28650" y="1005840"/>
            <a:ext cx="2514600" cy="25146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00750" y="1005840"/>
            <a:ext cx="2514600" cy="25146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314700" y="1005840"/>
            <a:ext cx="2514600" cy="25146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8348" y="236878"/>
            <a:ext cx="417052" cy="353672"/>
          </a:xfrm>
          <a:prstGeom prst="rect">
            <a:avLst/>
          </a:prstGeom>
        </p:spPr>
        <p:txBody>
          <a:bodyPr/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张新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341252" y="1188454"/>
            <a:ext cx="3230748" cy="3230748"/>
          </a:xfrm>
          <a:prstGeom prst="diamond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59200" y="2799080"/>
            <a:ext cx="1618488" cy="1618488"/>
          </a:xfrm>
          <a:prstGeom prst="diamond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377688" y="2799080"/>
            <a:ext cx="1618488" cy="1618488"/>
          </a:xfrm>
          <a:prstGeom prst="diamond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28650" y="1371600"/>
            <a:ext cx="2514600" cy="32004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00750" y="1371600"/>
            <a:ext cx="2514600" cy="32004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314700" y="1371600"/>
            <a:ext cx="2514600" cy="32004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8348" y="236878"/>
            <a:ext cx="417052" cy="353672"/>
          </a:xfrm>
          <a:prstGeom prst="rect">
            <a:avLst/>
          </a:prstGeom>
        </p:spPr>
        <p:txBody>
          <a:bodyPr/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40080" y="1005840"/>
            <a:ext cx="1600200" cy="3429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286000" y="1005840"/>
            <a:ext cx="1600200" cy="3429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31920" y="1005840"/>
            <a:ext cx="1600200" cy="34290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8348" y="236878"/>
            <a:ext cx="417052" cy="353672"/>
          </a:xfrm>
          <a:prstGeom prst="rect">
            <a:avLst/>
          </a:prstGeom>
        </p:spPr>
        <p:txBody>
          <a:bodyPr/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28650" y="1005840"/>
            <a:ext cx="1828800" cy="2514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647950" y="1005840"/>
            <a:ext cx="1828800" cy="2514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67250" y="1005840"/>
            <a:ext cx="1828800" cy="2514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686550" y="1005840"/>
            <a:ext cx="1828800" cy="2514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28650" y="12763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647950" y="12763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67250" y="12763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686550" y="12763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498348" y="236878"/>
            <a:ext cx="417052" cy="353672"/>
          </a:xfrm>
          <a:prstGeom prst="rect">
            <a:avLst/>
          </a:prstGeom>
        </p:spPr>
        <p:txBody>
          <a:bodyPr/>
          <a:lstStyle/>
          <a:p>
            <a:fld id="{EFAF4AA5-1B32-4B1D-9466-74C2062FAF79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28650" y="129159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28650" y="30289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67250" y="129159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667250" y="30289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1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8498348" y="236878"/>
            <a:ext cx="417052" cy="353672"/>
          </a:xfrm>
          <a:prstGeom prst="rect">
            <a:avLst/>
          </a:prstGeom>
        </p:spPr>
        <p:txBody>
          <a:bodyPr/>
          <a:lstStyle/>
          <a:p>
            <a:fld id="{EFAF4AA5-1B32-4B1D-9466-74C2062FAF79}" type="slidenum">
              <a:rPr lang="uk-UA" smtClean="0"/>
              <a:t>‹#›</a:t>
            </a:fld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94360" y="1291590"/>
            <a:ext cx="1600200" cy="16002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94360" y="3028950"/>
            <a:ext cx="1600200" cy="16002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331720" y="1291590"/>
            <a:ext cx="1600200" cy="16002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331720" y="3028950"/>
            <a:ext cx="1600200" cy="16002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28650" y="1230630"/>
            <a:ext cx="25146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000750" y="1230630"/>
            <a:ext cx="25146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314700" y="1230630"/>
            <a:ext cx="25146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28650" y="3105150"/>
            <a:ext cx="25146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000750" y="3105150"/>
            <a:ext cx="25146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3314700" y="3105150"/>
            <a:ext cx="25146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8348" y="236878"/>
            <a:ext cx="417052" cy="353672"/>
          </a:xfrm>
          <a:prstGeom prst="rect">
            <a:avLst/>
          </a:prstGeom>
        </p:spPr>
        <p:txBody>
          <a:bodyPr/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47700" y="1288542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667000" y="1288542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686300" y="1288542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705600" y="1288542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47700" y="31813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2667000" y="31813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4686300" y="31813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705600" y="31813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8348" y="236878"/>
            <a:ext cx="417052" cy="353672"/>
          </a:xfrm>
          <a:prstGeom prst="rect">
            <a:avLst/>
          </a:prstGeom>
        </p:spPr>
        <p:txBody>
          <a:bodyPr/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685800" y="1352550"/>
            <a:ext cx="7772400" cy="1371600"/>
          </a:xfrm>
          <a:prstGeom prst="rect">
            <a:avLst/>
          </a:prstGeom>
          <a:effectLst>
            <a:outerShdw blurRad="2921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5800" y="2952750"/>
            <a:ext cx="1371600" cy="1371600"/>
          </a:xfrm>
          <a:prstGeom prst="rect">
            <a:avLst/>
          </a:prstGeom>
          <a:effectLst>
            <a:outerShdw blurRad="1905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086600" y="2952750"/>
            <a:ext cx="1371600" cy="1371600"/>
          </a:xfrm>
          <a:prstGeom prst="rect">
            <a:avLst/>
          </a:prstGeom>
          <a:effectLst>
            <a:outerShdw blurRad="1905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486400" y="2952750"/>
            <a:ext cx="1371600" cy="1371600"/>
          </a:xfrm>
          <a:prstGeom prst="rect">
            <a:avLst/>
          </a:prstGeom>
          <a:effectLst>
            <a:outerShdw blurRad="1905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886200" y="2952750"/>
            <a:ext cx="1371600" cy="1371600"/>
          </a:xfrm>
          <a:prstGeom prst="rect">
            <a:avLst/>
          </a:prstGeom>
          <a:effectLst>
            <a:outerShdw blurRad="1905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2286000" y="2952750"/>
            <a:ext cx="1371600" cy="1371600"/>
          </a:xfrm>
          <a:prstGeom prst="rect">
            <a:avLst/>
          </a:prstGeom>
          <a:effectLst>
            <a:outerShdw blurRad="190500" dist="38100" dir="5400000" algn="t" rotWithShape="0">
              <a:prstClr val="black">
                <a:alpha val="67000"/>
              </a:prstClr>
            </a:outerShdw>
          </a:effectLst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4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8348" y="236878"/>
            <a:ext cx="417052" cy="353672"/>
          </a:xfrm>
          <a:prstGeom prst="rect">
            <a:avLst/>
          </a:prstGeom>
        </p:spPr>
        <p:txBody>
          <a:bodyPr/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-MEDIA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/>
          <p:cNvSpPr>
            <a:spLocks noGrp="1"/>
          </p:cNvSpPr>
          <p:nvPr>
            <p:ph type="media" sz="quarter" idx="12" hasCustomPrompt="1"/>
          </p:nvPr>
        </p:nvSpPr>
        <p:spPr>
          <a:xfrm>
            <a:off x="628650" y="1169098"/>
            <a:ext cx="5495206" cy="3091054"/>
          </a:xfrm>
          <a:prstGeom prst="rect">
            <a:avLst/>
          </a:prstGeom>
        </p:spPr>
        <p:txBody>
          <a:bodyPr lIns="45720" tIns="22860" rIns="45720" bIns="22860"/>
          <a:lstStyle/>
          <a:p>
            <a:r>
              <a:rPr lang="en-US" dirty="0"/>
              <a:t>Click icon to add media</a:t>
            </a:r>
            <a:endParaRPr lang="uk-UA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143000" y="10058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572000" y="10058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57500" y="27203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86500" y="27203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907" y="1597819"/>
            <a:ext cx="7772424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814" y="2914650"/>
            <a:ext cx="640061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72" y="4767263"/>
            <a:ext cx="2133934" cy="273844"/>
          </a:xfrm>
          <a:prstGeom prst="rect">
            <a:avLst/>
          </a:prstGeom>
        </p:spPr>
        <p:txBody>
          <a:bodyPr/>
          <a:lstStyle/>
          <a:p>
            <a:fld id="{47D26F51-2943-47E9-AAD3-F33E80A0E649}" type="datetimeFigureOut">
              <a:rPr lang="zh-CN" altLang="en-US" smtClean="0">
                <a:solidFill>
                  <a:prstClr val="black"/>
                </a:solidFill>
              </a:rPr>
              <a:t>2021/9/9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88" y="4767263"/>
            <a:ext cx="2894862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034" y="4767263"/>
            <a:ext cx="2133934" cy="273844"/>
          </a:xfrm>
          <a:prstGeom prst="rect">
            <a:avLst/>
          </a:prstGeom>
        </p:spPr>
        <p:txBody>
          <a:bodyPr/>
          <a:lstStyle/>
          <a:p>
            <a:fld id="{BD58111F-43CE-4350-A125-BB410FCA7DE5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71" y="205979"/>
            <a:ext cx="8229696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71" y="1200151"/>
            <a:ext cx="8229696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72" y="4767263"/>
            <a:ext cx="2133934" cy="273844"/>
          </a:xfrm>
          <a:prstGeom prst="rect">
            <a:avLst/>
          </a:prstGeom>
        </p:spPr>
        <p:txBody>
          <a:bodyPr/>
          <a:lstStyle/>
          <a:p>
            <a:fld id="{47D26F51-2943-47E9-AAD3-F33E80A0E649}" type="datetimeFigureOut">
              <a:rPr lang="zh-CN" altLang="en-US" smtClean="0">
                <a:solidFill>
                  <a:prstClr val="black"/>
                </a:solidFill>
              </a:rPr>
              <a:t>2021/9/9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88" y="4767263"/>
            <a:ext cx="2894862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034" y="4767263"/>
            <a:ext cx="2133934" cy="273844"/>
          </a:xfrm>
          <a:prstGeom prst="rect">
            <a:avLst/>
          </a:prstGeom>
        </p:spPr>
        <p:txBody>
          <a:bodyPr/>
          <a:lstStyle/>
          <a:p>
            <a:fld id="{BD58111F-43CE-4350-A125-BB410FCA7DE5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824" y="3305176"/>
            <a:ext cx="7772423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824" y="2180035"/>
            <a:ext cx="7772423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72" y="4767263"/>
            <a:ext cx="2133934" cy="273844"/>
          </a:xfrm>
          <a:prstGeom prst="rect">
            <a:avLst/>
          </a:prstGeom>
        </p:spPr>
        <p:txBody>
          <a:bodyPr/>
          <a:lstStyle/>
          <a:p>
            <a:fld id="{47D26F51-2943-47E9-AAD3-F33E80A0E649}" type="datetimeFigureOut">
              <a:rPr lang="zh-CN" altLang="en-US" smtClean="0">
                <a:solidFill>
                  <a:prstClr val="black"/>
                </a:solidFill>
              </a:rPr>
              <a:t>2021/9/9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88" y="4767263"/>
            <a:ext cx="2894862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034" y="4767263"/>
            <a:ext cx="2133934" cy="273844"/>
          </a:xfrm>
          <a:prstGeom prst="rect">
            <a:avLst/>
          </a:prstGeom>
        </p:spPr>
        <p:txBody>
          <a:bodyPr/>
          <a:lstStyle/>
          <a:p>
            <a:fld id="{BD58111F-43CE-4350-A125-BB410FCA7DE5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XAS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828800" y="100584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486400" y="100584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0" y="237744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657600" y="237744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7315200" y="237744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4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71" y="205979"/>
            <a:ext cx="8229696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71" y="1200151"/>
            <a:ext cx="4057094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8683" y="1200151"/>
            <a:ext cx="4058284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72" y="4767263"/>
            <a:ext cx="2133934" cy="273844"/>
          </a:xfrm>
          <a:prstGeom prst="rect">
            <a:avLst/>
          </a:prstGeom>
        </p:spPr>
        <p:txBody>
          <a:bodyPr/>
          <a:lstStyle/>
          <a:p>
            <a:fld id="{47D26F51-2943-47E9-AAD3-F33E80A0E649}" type="datetimeFigureOut">
              <a:rPr lang="zh-CN" altLang="en-US" smtClean="0">
                <a:solidFill>
                  <a:prstClr val="black"/>
                </a:solidFill>
              </a:rPr>
              <a:t>2021/9/9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88" y="4767263"/>
            <a:ext cx="2894862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034" y="4767263"/>
            <a:ext cx="2133934" cy="273844"/>
          </a:xfrm>
          <a:prstGeom prst="rect">
            <a:avLst/>
          </a:prstGeom>
        </p:spPr>
        <p:txBody>
          <a:bodyPr/>
          <a:lstStyle/>
          <a:p>
            <a:fld id="{BD58111F-43CE-4350-A125-BB410FCA7DE5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71" y="205979"/>
            <a:ext cx="8229696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71" y="1151335"/>
            <a:ext cx="4040423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71" y="1631156"/>
            <a:ext cx="4040423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355" y="1151335"/>
            <a:ext cx="4041613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355" y="1631156"/>
            <a:ext cx="4041613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72" y="4767263"/>
            <a:ext cx="2133934" cy="273844"/>
          </a:xfrm>
          <a:prstGeom prst="rect">
            <a:avLst/>
          </a:prstGeom>
        </p:spPr>
        <p:txBody>
          <a:bodyPr/>
          <a:lstStyle/>
          <a:p>
            <a:fld id="{47D26F51-2943-47E9-AAD3-F33E80A0E649}" type="datetimeFigureOut">
              <a:rPr lang="zh-CN" altLang="en-US" smtClean="0">
                <a:solidFill>
                  <a:prstClr val="black"/>
                </a:solidFill>
              </a:rPr>
              <a:t>2021/9/9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688" y="4767263"/>
            <a:ext cx="2894862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034" y="4767263"/>
            <a:ext cx="2133934" cy="273844"/>
          </a:xfrm>
          <a:prstGeom prst="rect">
            <a:avLst/>
          </a:prstGeom>
        </p:spPr>
        <p:txBody>
          <a:bodyPr/>
          <a:lstStyle/>
          <a:p>
            <a:fld id="{BD58111F-43CE-4350-A125-BB410FCA7DE5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71" y="205979"/>
            <a:ext cx="8229696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72" y="4767263"/>
            <a:ext cx="2133934" cy="273844"/>
          </a:xfrm>
          <a:prstGeom prst="rect">
            <a:avLst/>
          </a:prstGeom>
        </p:spPr>
        <p:txBody>
          <a:bodyPr/>
          <a:lstStyle/>
          <a:p>
            <a:fld id="{47D26F51-2943-47E9-AAD3-F33E80A0E649}" type="datetimeFigureOut">
              <a:rPr lang="zh-CN" altLang="en-US" smtClean="0">
                <a:solidFill>
                  <a:prstClr val="black"/>
                </a:solidFill>
              </a:rPr>
              <a:t>2021/9/9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688" y="4767263"/>
            <a:ext cx="2894862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034" y="4767263"/>
            <a:ext cx="2133934" cy="273844"/>
          </a:xfrm>
          <a:prstGeom prst="rect">
            <a:avLst/>
          </a:prstGeom>
        </p:spPr>
        <p:txBody>
          <a:bodyPr/>
          <a:lstStyle/>
          <a:p>
            <a:fld id="{BD58111F-43CE-4350-A125-BB410FCA7DE5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72" y="4767263"/>
            <a:ext cx="2133934" cy="273844"/>
          </a:xfrm>
          <a:prstGeom prst="rect">
            <a:avLst/>
          </a:prstGeom>
        </p:spPr>
        <p:txBody>
          <a:bodyPr/>
          <a:lstStyle/>
          <a:p>
            <a:fld id="{47D26F51-2943-47E9-AAD3-F33E80A0E649}" type="datetimeFigureOut">
              <a:rPr lang="zh-CN" altLang="en-US" smtClean="0">
                <a:solidFill>
                  <a:prstClr val="black"/>
                </a:solidFill>
              </a:rPr>
              <a:t>2021/9/9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688" y="4767263"/>
            <a:ext cx="2894862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034" y="4767263"/>
            <a:ext cx="2133934" cy="273844"/>
          </a:xfrm>
          <a:prstGeom prst="rect">
            <a:avLst/>
          </a:prstGeom>
        </p:spPr>
        <p:txBody>
          <a:bodyPr/>
          <a:lstStyle/>
          <a:p>
            <a:fld id="{BD58111F-43CE-4350-A125-BB410FCA7DE5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71" y="204787"/>
            <a:ext cx="3007989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4816" y="204788"/>
            <a:ext cx="5112152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71" y="1076326"/>
            <a:ext cx="3007989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72" y="4767263"/>
            <a:ext cx="2133934" cy="273844"/>
          </a:xfrm>
          <a:prstGeom prst="rect">
            <a:avLst/>
          </a:prstGeom>
        </p:spPr>
        <p:txBody>
          <a:bodyPr/>
          <a:lstStyle/>
          <a:p>
            <a:fld id="{47D26F51-2943-47E9-AAD3-F33E80A0E649}" type="datetimeFigureOut">
              <a:rPr lang="zh-CN" altLang="en-US" smtClean="0">
                <a:solidFill>
                  <a:prstClr val="black"/>
                </a:solidFill>
              </a:rPr>
              <a:t>2021/9/9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88" y="4767263"/>
            <a:ext cx="2894862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034" y="4767263"/>
            <a:ext cx="2133934" cy="273844"/>
          </a:xfrm>
          <a:prstGeom prst="rect">
            <a:avLst/>
          </a:prstGeom>
        </p:spPr>
        <p:txBody>
          <a:bodyPr/>
          <a:lstStyle/>
          <a:p>
            <a:fld id="{BD58111F-43CE-4350-A125-BB410FCA7DE5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171" y="3600450"/>
            <a:ext cx="5487257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171" y="459581"/>
            <a:ext cx="5487257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171" y="4025503"/>
            <a:ext cx="5487257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72" y="4767263"/>
            <a:ext cx="2133934" cy="273844"/>
          </a:xfrm>
          <a:prstGeom prst="rect">
            <a:avLst/>
          </a:prstGeom>
        </p:spPr>
        <p:txBody>
          <a:bodyPr/>
          <a:lstStyle/>
          <a:p>
            <a:fld id="{47D26F51-2943-47E9-AAD3-F33E80A0E649}" type="datetimeFigureOut">
              <a:rPr lang="zh-CN" altLang="en-US" smtClean="0">
                <a:solidFill>
                  <a:prstClr val="black"/>
                </a:solidFill>
              </a:rPr>
              <a:t>2021/9/9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88" y="4767263"/>
            <a:ext cx="2894862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034" y="4767263"/>
            <a:ext cx="2133934" cy="273844"/>
          </a:xfrm>
          <a:prstGeom prst="rect">
            <a:avLst/>
          </a:prstGeom>
        </p:spPr>
        <p:txBody>
          <a:bodyPr/>
          <a:lstStyle/>
          <a:p>
            <a:fld id="{BD58111F-43CE-4350-A125-BB410FCA7DE5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71" y="205979"/>
            <a:ext cx="8229696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71" y="1200151"/>
            <a:ext cx="8229696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72" y="4767263"/>
            <a:ext cx="2133934" cy="273844"/>
          </a:xfrm>
          <a:prstGeom prst="rect">
            <a:avLst/>
          </a:prstGeom>
        </p:spPr>
        <p:txBody>
          <a:bodyPr/>
          <a:lstStyle/>
          <a:p>
            <a:fld id="{47D26F51-2943-47E9-AAD3-F33E80A0E649}" type="datetimeFigureOut">
              <a:rPr lang="zh-CN" altLang="en-US" smtClean="0">
                <a:solidFill>
                  <a:prstClr val="black"/>
                </a:solidFill>
              </a:rPr>
              <a:t>2021/9/9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88" y="4767263"/>
            <a:ext cx="2894862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034" y="4767263"/>
            <a:ext cx="2133934" cy="273844"/>
          </a:xfrm>
          <a:prstGeom prst="rect">
            <a:avLst/>
          </a:prstGeom>
        </p:spPr>
        <p:txBody>
          <a:bodyPr/>
          <a:lstStyle/>
          <a:p>
            <a:fld id="{BD58111F-43CE-4350-A125-BB410FCA7DE5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0436" y="205979"/>
            <a:ext cx="2056531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71" y="205979"/>
            <a:ext cx="6058847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72" y="4767263"/>
            <a:ext cx="2133934" cy="273844"/>
          </a:xfrm>
          <a:prstGeom prst="rect">
            <a:avLst/>
          </a:prstGeom>
        </p:spPr>
        <p:txBody>
          <a:bodyPr/>
          <a:lstStyle/>
          <a:p>
            <a:fld id="{47D26F51-2943-47E9-AAD3-F33E80A0E649}" type="datetimeFigureOut">
              <a:rPr lang="zh-CN" altLang="en-US" smtClean="0">
                <a:solidFill>
                  <a:prstClr val="black"/>
                </a:solidFill>
              </a:rPr>
              <a:t>2021/9/9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88" y="4767263"/>
            <a:ext cx="2894862" cy="273844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034" y="4767263"/>
            <a:ext cx="2133934" cy="273844"/>
          </a:xfrm>
          <a:prstGeom prst="rect">
            <a:avLst/>
          </a:prstGeom>
        </p:spPr>
        <p:txBody>
          <a:bodyPr/>
          <a:lstStyle/>
          <a:p>
            <a:fld id="{BD58111F-43CE-4350-A125-BB410FCA7DE5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XAS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1005840"/>
            <a:ext cx="1828800" cy="13716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828800" y="1005840"/>
            <a:ext cx="1828800" cy="13716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3657600" y="1005840"/>
            <a:ext cx="1828800" cy="13716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486400" y="1005840"/>
            <a:ext cx="1828800" cy="13716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7315200" y="1005840"/>
            <a:ext cx="1828800" cy="13716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0" y="2377440"/>
            <a:ext cx="1828800" cy="13716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828800" y="2377440"/>
            <a:ext cx="1828800" cy="13716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657600" y="2377440"/>
            <a:ext cx="1828800" cy="13716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5486400" y="2377440"/>
            <a:ext cx="1828800" cy="13716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7315200" y="2377440"/>
            <a:ext cx="1828800" cy="13716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9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  <p:sp>
        <p:nvSpPr>
          <p:cNvPr id="17" name="矩形 7"/>
          <p:cNvSpPr/>
          <p:nvPr userDrawn="1"/>
        </p:nvSpPr>
        <p:spPr>
          <a:xfrm>
            <a:off x="1" y="572146"/>
            <a:ext cx="9138050" cy="34281"/>
          </a:xfrm>
          <a:prstGeom prst="rect">
            <a:avLst/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1" tIns="45705" rIns="91411" bIns="4570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710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710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5765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200151"/>
            <a:ext cx="4057650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39791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39791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4628" y="1151335"/>
            <a:ext cx="4042172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4628" y="1631156"/>
            <a:ext cx="4042172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ZX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710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448" y="204788"/>
            <a:ext cx="5111353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710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1891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1891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685800" rtl="0" eaLnBrk="1" fontAlgn="base" latinLnBrk="0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1891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57900" cy="4388644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907" y="1597819"/>
            <a:ext cx="7772424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815" y="2914650"/>
            <a:ext cx="640061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71" y="4767263"/>
            <a:ext cx="2133934" cy="273844"/>
          </a:xfrm>
          <a:prstGeom prst="rect">
            <a:avLst/>
          </a:prstGeom>
        </p:spPr>
        <p:txBody>
          <a:bodyPr/>
          <a:lstStyle/>
          <a:p>
            <a:fld id="{47D26F51-2943-47E9-AAD3-F33E80A0E649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88" y="4767263"/>
            <a:ext cx="2894862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034" y="4767263"/>
            <a:ext cx="2133934" cy="273844"/>
          </a:xfrm>
          <a:prstGeom prst="rect">
            <a:avLst/>
          </a:prstGeom>
        </p:spPr>
        <p:txBody>
          <a:bodyPr/>
          <a:lstStyle/>
          <a:p>
            <a:fld id="{BD58111F-43CE-4350-A125-BB410FCA7D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XAS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828800" y="15049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486400" y="15049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0" y="28765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657600" y="28765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7315200" y="28765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6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71" y="205979"/>
            <a:ext cx="8229696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71" y="1200150"/>
            <a:ext cx="8229696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71" y="4767263"/>
            <a:ext cx="2133934" cy="273844"/>
          </a:xfrm>
          <a:prstGeom prst="rect">
            <a:avLst/>
          </a:prstGeom>
        </p:spPr>
        <p:txBody>
          <a:bodyPr/>
          <a:lstStyle/>
          <a:p>
            <a:fld id="{47D26F51-2943-47E9-AAD3-F33E80A0E649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88" y="4767263"/>
            <a:ext cx="2894862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034" y="4767263"/>
            <a:ext cx="2133934" cy="273844"/>
          </a:xfrm>
          <a:prstGeom prst="rect">
            <a:avLst/>
          </a:prstGeom>
        </p:spPr>
        <p:txBody>
          <a:bodyPr/>
          <a:lstStyle/>
          <a:p>
            <a:fld id="{BD58111F-43CE-4350-A125-BB410FCA7D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823" y="3305175"/>
            <a:ext cx="7772423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823" y="2180035"/>
            <a:ext cx="7772423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71" y="4767263"/>
            <a:ext cx="2133934" cy="273844"/>
          </a:xfrm>
          <a:prstGeom prst="rect">
            <a:avLst/>
          </a:prstGeom>
        </p:spPr>
        <p:txBody>
          <a:bodyPr/>
          <a:lstStyle/>
          <a:p>
            <a:fld id="{47D26F51-2943-47E9-AAD3-F33E80A0E649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88" y="4767263"/>
            <a:ext cx="2894862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034" y="4767263"/>
            <a:ext cx="2133934" cy="273844"/>
          </a:xfrm>
          <a:prstGeom prst="rect">
            <a:avLst/>
          </a:prstGeom>
        </p:spPr>
        <p:txBody>
          <a:bodyPr/>
          <a:lstStyle/>
          <a:p>
            <a:fld id="{BD58111F-43CE-4350-A125-BB410FCA7D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71" y="205979"/>
            <a:ext cx="8229696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71" y="1200150"/>
            <a:ext cx="4057094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8683" y="1200150"/>
            <a:ext cx="4058284" cy="3394472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71" y="4767263"/>
            <a:ext cx="2133934" cy="273844"/>
          </a:xfrm>
          <a:prstGeom prst="rect">
            <a:avLst/>
          </a:prstGeom>
        </p:spPr>
        <p:txBody>
          <a:bodyPr/>
          <a:lstStyle/>
          <a:p>
            <a:fld id="{47D26F51-2943-47E9-AAD3-F33E80A0E649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88" y="4767263"/>
            <a:ext cx="2894862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034" y="4767263"/>
            <a:ext cx="2133934" cy="273844"/>
          </a:xfrm>
          <a:prstGeom prst="rect">
            <a:avLst/>
          </a:prstGeom>
        </p:spPr>
        <p:txBody>
          <a:bodyPr/>
          <a:lstStyle/>
          <a:p>
            <a:fld id="{BD58111F-43CE-4350-A125-BB410FCA7D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71" y="205979"/>
            <a:ext cx="8229696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71" y="1151335"/>
            <a:ext cx="4040423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71" y="1631156"/>
            <a:ext cx="4040423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355" y="1151335"/>
            <a:ext cx="4041613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355" y="1631156"/>
            <a:ext cx="4041613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71" y="4767263"/>
            <a:ext cx="2133934" cy="273844"/>
          </a:xfrm>
          <a:prstGeom prst="rect">
            <a:avLst/>
          </a:prstGeom>
        </p:spPr>
        <p:txBody>
          <a:bodyPr/>
          <a:lstStyle/>
          <a:p>
            <a:fld id="{47D26F51-2943-47E9-AAD3-F33E80A0E649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688" y="4767263"/>
            <a:ext cx="2894862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034" y="4767263"/>
            <a:ext cx="2133934" cy="273844"/>
          </a:xfrm>
          <a:prstGeom prst="rect">
            <a:avLst/>
          </a:prstGeom>
        </p:spPr>
        <p:txBody>
          <a:bodyPr/>
          <a:lstStyle/>
          <a:p>
            <a:fld id="{BD58111F-43CE-4350-A125-BB410FCA7D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71" y="205979"/>
            <a:ext cx="8229696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71" y="4767263"/>
            <a:ext cx="2133934" cy="273844"/>
          </a:xfrm>
          <a:prstGeom prst="rect">
            <a:avLst/>
          </a:prstGeom>
        </p:spPr>
        <p:txBody>
          <a:bodyPr/>
          <a:lstStyle/>
          <a:p>
            <a:fld id="{47D26F51-2943-47E9-AAD3-F33E80A0E649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688" y="4767263"/>
            <a:ext cx="2894862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034" y="4767263"/>
            <a:ext cx="2133934" cy="273844"/>
          </a:xfrm>
          <a:prstGeom prst="rect">
            <a:avLst/>
          </a:prstGeom>
        </p:spPr>
        <p:txBody>
          <a:bodyPr/>
          <a:lstStyle/>
          <a:p>
            <a:fld id="{BD58111F-43CE-4350-A125-BB410FCA7D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71" y="4767263"/>
            <a:ext cx="2133934" cy="273844"/>
          </a:xfrm>
          <a:prstGeom prst="rect">
            <a:avLst/>
          </a:prstGeom>
        </p:spPr>
        <p:txBody>
          <a:bodyPr/>
          <a:lstStyle/>
          <a:p>
            <a:fld id="{47D26F51-2943-47E9-AAD3-F33E80A0E649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688" y="4767263"/>
            <a:ext cx="2894862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034" y="4767263"/>
            <a:ext cx="2133934" cy="273844"/>
          </a:xfrm>
          <a:prstGeom prst="rect">
            <a:avLst/>
          </a:prstGeom>
        </p:spPr>
        <p:txBody>
          <a:bodyPr/>
          <a:lstStyle/>
          <a:p>
            <a:fld id="{BD58111F-43CE-4350-A125-BB410FCA7D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71" y="204788"/>
            <a:ext cx="3007989" cy="871538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4815" y="204788"/>
            <a:ext cx="5112152" cy="438983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71" y="1076325"/>
            <a:ext cx="3007989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71" y="4767263"/>
            <a:ext cx="2133934" cy="273844"/>
          </a:xfrm>
          <a:prstGeom prst="rect">
            <a:avLst/>
          </a:prstGeom>
        </p:spPr>
        <p:txBody>
          <a:bodyPr/>
          <a:lstStyle/>
          <a:p>
            <a:fld id="{47D26F51-2943-47E9-AAD3-F33E80A0E649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88" y="4767263"/>
            <a:ext cx="2894862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034" y="4767263"/>
            <a:ext cx="2133934" cy="273844"/>
          </a:xfrm>
          <a:prstGeom prst="rect">
            <a:avLst/>
          </a:prstGeom>
        </p:spPr>
        <p:txBody>
          <a:bodyPr/>
          <a:lstStyle/>
          <a:p>
            <a:fld id="{BD58111F-43CE-4350-A125-BB410FCA7D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171" y="3600450"/>
            <a:ext cx="5487257" cy="425054"/>
          </a:xfrm>
          <a:prstGeom prst="rect">
            <a:avLst/>
          </a:prstGeo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171" y="459581"/>
            <a:ext cx="5487257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171" y="4025504"/>
            <a:ext cx="5487257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71" y="4767263"/>
            <a:ext cx="2133934" cy="273844"/>
          </a:xfrm>
          <a:prstGeom prst="rect">
            <a:avLst/>
          </a:prstGeom>
        </p:spPr>
        <p:txBody>
          <a:bodyPr/>
          <a:lstStyle/>
          <a:p>
            <a:fld id="{47D26F51-2943-47E9-AAD3-F33E80A0E649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688" y="4767263"/>
            <a:ext cx="2894862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034" y="4767263"/>
            <a:ext cx="2133934" cy="273844"/>
          </a:xfrm>
          <a:prstGeom prst="rect">
            <a:avLst/>
          </a:prstGeom>
        </p:spPr>
        <p:txBody>
          <a:bodyPr/>
          <a:lstStyle/>
          <a:p>
            <a:fld id="{BD58111F-43CE-4350-A125-BB410FCA7D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71" y="205979"/>
            <a:ext cx="8229696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71" y="1200150"/>
            <a:ext cx="8229696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71" y="4767263"/>
            <a:ext cx="2133934" cy="273844"/>
          </a:xfrm>
          <a:prstGeom prst="rect">
            <a:avLst/>
          </a:prstGeom>
        </p:spPr>
        <p:txBody>
          <a:bodyPr/>
          <a:lstStyle/>
          <a:p>
            <a:fld id="{47D26F51-2943-47E9-AAD3-F33E80A0E649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88" y="4767263"/>
            <a:ext cx="2894862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034" y="4767263"/>
            <a:ext cx="2133934" cy="273844"/>
          </a:xfrm>
          <a:prstGeom prst="rect">
            <a:avLst/>
          </a:prstGeom>
        </p:spPr>
        <p:txBody>
          <a:bodyPr/>
          <a:lstStyle/>
          <a:p>
            <a:fld id="{BD58111F-43CE-4350-A125-BB410FCA7D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30436" y="205979"/>
            <a:ext cx="2056531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71" y="205979"/>
            <a:ext cx="6058847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71" y="4767263"/>
            <a:ext cx="2133934" cy="273844"/>
          </a:xfrm>
          <a:prstGeom prst="rect">
            <a:avLst/>
          </a:prstGeom>
        </p:spPr>
        <p:txBody>
          <a:bodyPr/>
          <a:lstStyle/>
          <a:p>
            <a:fld id="{47D26F51-2943-47E9-AAD3-F33E80A0E649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688" y="4767263"/>
            <a:ext cx="2894862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034" y="4767263"/>
            <a:ext cx="2133934" cy="273844"/>
          </a:xfrm>
          <a:prstGeom prst="rect">
            <a:avLst/>
          </a:prstGeom>
        </p:spPr>
        <p:txBody>
          <a:bodyPr/>
          <a:lstStyle/>
          <a:p>
            <a:fld id="{BD58111F-43CE-4350-A125-BB410FCA7DE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XAS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14287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828800" y="14287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657600" y="14287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5486400" y="14287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7315200" y="14287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0" y="28003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1828800" y="28003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657600" y="28003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486400" y="28003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7315200" y="2800350"/>
            <a:ext cx="1828800" cy="13716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7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610" y="1597437"/>
            <a:ext cx="7772508" cy="1102764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220" y="2914742"/>
            <a:ext cx="6401289" cy="1314572"/>
          </a:xfrm>
        </p:spPr>
        <p:txBody>
          <a:bodyPr/>
          <a:lstStyle>
            <a:lvl1pPr marL="0" indent="0" algn="ctr">
              <a:buNone/>
              <a:defRPr/>
            </a:lvl1pPr>
            <a:lvl2pPr marL="391160" indent="0" algn="ctr">
              <a:buNone/>
              <a:defRPr/>
            </a:lvl2pPr>
            <a:lvl3pPr marL="782320" indent="0" algn="ctr">
              <a:buNone/>
              <a:defRPr/>
            </a:lvl3pPr>
            <a:lvl4pPr marL="1172845" indent="0" algn="ctr">
              <a:buNone/>
              <a:defRPr/>
            </a:lvl4pPr>
            <a:lvl5pPr marL="1564005" indent="0" algn="ctr">
              <a:buNone/>
              <a:defRPr/>
            </a:lvl5pPr>
            <a:lvl6pPr marL="1955165" indent="0" algn="ctr">
              <a:buNone/>
              <a:defRPr/>
            </a:lvl6pPr>
            <a:lvl7pPr marL="2346325" indent="0" algn="ctr">
              <a:buNone/>
              <a:defRPr/>
            </a:lvl7pPr>
            <a:lvl8pPr marL="2736850" indent="0" algn="ctr">
              <a:buNone/>
              <a:defRPr/>
            </a:lvl8pPr>
            <a:lvl9pPr marL="312801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526" y="4684357"/>
            <a:ext cx="2132858" cy="3580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8491" tIns="44246" rIns="88491" bIns="44246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178689C-CC32-4ACC-8739-0405D8CB6A34}" type="datetime1"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938" y="4684357"/>
            <a:ext cx="2895854" cy="3580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8491" tIns="44246" rIns="88491" bIns="44246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346" y="4684357"/>
            <a:ext cx="2132858" cy="3580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8491" tIns="44246" rIns="88491" bIns="44246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71B4215-8BFC-488F-8E67-082FDFC9587A}" type="slidenum">
              <a:rPr kumimoji="0" lang="zh-CN" altLang="en-US" sz="13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kumimoji="0" lang="zh-CN" altLang="en-US" sz="13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526" y="4684357"/>
            <a:ext cx="2132858" cy="3580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8491" tIns="44246" rIns="88491" bIns="44246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178689C-CC32-4ACC-8739-0405D8CB6A34}" type="datetime1"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938" y="4684357"/>
            <a:ext cx="2895854" cy="3580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8491" tIns="44246" rIns="88491" bIns="44246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346" y="4684357"/>
            <a:ext cx="2132858" cy="3580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8491" tIns="44246" rIns="88491" bIns="44246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2A71E476-BB5B-4186-8D91-E70DEA09C6CF}" type="slidenum">
              <a:rPr kumimoji="0" lang="zh-CN" altLang="en-US" sz="13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kumimoji="0" lang="zh-CN" altLang="en-US" sz="13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267" y="3305560"/>
            <a:ext cx="7772509" cy="1020774"/>
          </a:xfrm>
        </p:spPr>
        <p:txBody>
          <a:bodyPr anchor="t"/>
          <a:lstStyle>
            <a:lvl1pPr algn="l">
              <a:defRPr sz="342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267" y="2179565"/>
            <a:ext cx="7772509" cy="1125995"/>
          </a:xfrm>
        </p:spPr>
        <p:txBody>
          <a:bodyPr anchor="b"/>
          <a:lstStyle>
            <a:lvl1pPr marL="0" indent="0">
              <a:buNone/>
              <a:defRPr sz="1710"/>
            </a:lvl1pPr>
            <a:lvl2pPr marL="391160" indent="0">
              <a:buNone/>
              <a:defRPr sz="1540"/>
            </a:lvl2pPr>
            <a:lvl3pPr marL="782320" indent="0">
              <a:buNone/>
              <a:defRPr sz="1370"/>
            </a:lvl3pPr>
            <a:lvl4pPr marL="1172845" indent="0">
              <a:buNone/>
              <a:defRPr sz="1195"/>
            </a:lvl4pPr>
            <a:lvl5pPr marL="1564005" indent="0">
              <a:buNone/>
              <a:defRPr sz="1195"/>
            </a:lvl5pPr>
            <a:lvl6pPr marL="1955165" indent="0">
              <a:buNone/>
              <a:defRPr sz="1195"/>
            </a:lvl6pPr>
            <a:lvl7pPr marL="2346325" indent="0">
              <a:buNone/>
              <a:defRPr sz="1195"/>
            </a:lvl7pPr>
            <a:lvl8pPr marL="2736850" indent="0">
              <a:buNone/>
              <a:defRPr sz="1195"/>
            </a:lvl8pPr>
            <a:lvl9pPr marL="3128010" indent="0">
              <a:buNone/>
              <a:defRPr sz="1195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526" y="4684357"/>
            <a:ext cx="2132858" cy="3580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8491" tIns="44246" rIns="88491" bIns="44246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178689C-CC32-4ACC-8739-0405D8CB6A34}" type="datetime1"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938" y="4684357"/>
            <a:ext cx="2895854" cy="3580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8491" tIns="44246" rIns="88491" bIns="44246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346" y="4684357"/>
            <a:ext cx="2132858" cy="3580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8491" tIns="44246" rIns="88491" bIns="44246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03545D1-5694-469F-A4D4-EF53BB06ED52}" type="slidenum">
              <a:rPr kumimoji="0" lang="zh-CN" altLang="en-US" sz="13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kumimoji="0" lang="zh-CN" altLang="en-US" sz="13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526" y="1199786"/>
            <a:ext cx="4048493" cy="3395749"/>
          </a:xfrm>
        </p:spPr>
        <p:txBody>
          <a:bodyPr/>
          <a:lstStyle>
            <a:lvl1pPr>
              <a:defRPr sz="2395"/>
            </a:lvl1pPr>
            <a:lvl2pPr>
              <a:defRPr sz="2050"/>
            </a:lvl2pPr>
            <a:lvl3pPr>
              <a:defRPr sz="1710"/>
            </a:lvl3pPr>
            <a:lvl4pPr>
              <a:defRPr sz="1540"/>
            </a:lvl4pPr>
            <a:lvl5pPr>
              <a:defRPr sz="1540"/>
            </a:lvl5pPr>
            <a:lvl6pPr>
              <a:defRPr sz="1540"/>
            </a:lvl6pPr>
            <a:lvl7pPr>
              <a:defRPr sz="1540"/>
            </a:lvl7pPr>
            <a:lvl8pPr>
              <a:defRPr sz="1540"/>
            </a:lvl8pPr>
            <a:lvl9pPr>
              <a:defRPr sz="154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36353" y="1199786"/>
            <a:ext cx="4049850" cy="3395749"/>
          </a:xfrm>
        </p:spPr>
        <p:txBody>
          <a:bodyPr/>
          <a:lstStyle>
            <a:lvl1pPr>
              <a:defRPr sz="2395"/>
            </a:lvl1pPr>
            <a:lvl2pPr>
              <a:defRPr sz="2050"/>
            </a:lvl2pPr>
            <a:lvl3pPr>
              <a:defRPr sz="1710"/>
            </a:lvl3pPr>
            <a:lvl4pPr>
              <a:defRPr sz="1540"/>
            </a:lvl4pPr>
            <a:lvl5pPr>
              <a:defRPr sz="1540"/>
            </a:lvl5pPr>
            <a:lvl6pPr>
              <a:defRPr sz="1540"/>
            </a:lvl6pPr>
            <a:lvl7pPr>
              <a:defRPr sz="1540"/>
            </a:lvl7pPr>
            <a:lvl8pPr>
              <a:defRPr sz="1540"/>
            </a:lvl8pPr>
            <a:lvl9pPr>
              <a:defRPr sz="154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526" y="4684357"/>
            <a:ext cx="2132858" cy="3580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8491" tIns="44246" rIns="88491" bIns="44246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178689C-CC32-4ACC-8739-0405D8CB6A34}" type="datetime1"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938" y="4684357"/>
            <a:ext cx="2895854" cy="3580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8491" tIns="44246" rIns="88491" bIns="44246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346" y="4684357"/>
            <a:ext cx="2132858" cy="3580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8491" tIns="44246" rIns="88491" bIns="44246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13D2BF7-28A8-4B13-BF03-80C30BEFDA8E}" type="slidenum">
              <a:rPr kumimoji="0" lang="zh-CN" altLang="en-US" sz="13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kumimoji="0" lang="zh-CN" altLang="en-US" sz="13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526" y="1151959"/>
            <a:ext cx="4040347" cy="479641"/>
          </a:xfrm>
        </p:spPr>
        <p:txBody>
          <a:bodyPr anchor="b"/>
          <a:lstStyle>
            <a:lvl1pPr marL="0" indent="0">
              <a:buNone/>
              <a:defRPr sz="2050" b="1"/>
            </a:lvl1pPr>
            <a:lvl2pPr marL="391160" indent="0">
              <a:buNone/>
              <a:defRPr sz="1710" b="1"/>
            </a:lvl2pPr>
            <a:lvl3pPr marL="782320" indent="0">
              <a:buNone/>
              <a:defRPr sz="1540" b="1"/>
            </a:lvl3pPr>
            <a:lvl4pPr marL="1172845" indent="0">
              <a:buNone/>
              <a:defRPr sz="1370" b="1"/>
            </a:lvl4pPr>
            <a:lvl5pPr marL="1564005" indent="0">
              <a:buNone/>
              <a:defRPr sz="1370" b="1"/>
            </a:lvl5pPr>
            <a:lvl6pPr marL="1955165" indent="0">
              <a:buNone/>
              <a:defRPr sz="1370" b="1"/>
            </a:lvl6pPr>
            <a:lvl7pPr marL="2346325" indent="0">
              <a:buNone/>
              <a:defRPr sz="1370" b="1"/>
            </a:lvl7pPr>
            <a:lvl8pPr marL="2736850" indent="0">
              <a:buNone/>
              <a:defRPr sz="1370" b="1"/>
            </a:lvl8pPr>
            <a:lvl9pPr marL="3128010" indent="0">
              <a:buNone/>
              <a:defRPr sz="137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526" y="1631599"/>
            <a:ext cx="4040347" cy="2962568"/>
          </a:xfrm>
        </p:spPr>
        <p:txBody>
          <a:bodyPr/>
          <a:lstStyle>
            <a:lvl1pPr>
              <a:defRPr sz="2050"/>
            </a:lvl1pPr>
            <a:lvl2pPr>
              <a:defRPr sz="1710"/>
            </a:lvl2pPr>
            <a:lvl3pPr>
              <a:defRPr sz="1540"/>
            </a:lvl3pPr>
            <a:lvl4pPr>
              <a:defRPr sz="1370"/>
            </a:lvl4pPr>
            <a:lvl5pPr>
              <a:defRPr sz="1370"/>
            </a:lvl5pPr>
            <a:lvl6pPr>
              <a:defRPr sz="1370"/>
            </a:lvl6pPr>
            <a:lvl7pPr>
              <a:defRPr sz="1370"/>
            </a:lvl7pPr>
            <a:lvl8pPr>
              <a:defRPr sz="1370"/>
            </a:lvl8pPr>
            <a:lvl9pPr>
              <a:defRPr sz="137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4499" y="1151959"/>
            <a:ext cx="4041704" cy="479641"/>
          </a:xfrm>
        </p:spPr>
        <p:txBody>
          <a:bodyPr anchor="b"/>
          <a:lstStyle>
            <a:lvl1pPr marL="0" indent="0">
              <a:buNone/>
              <a:defRPr sz="2050" b="1"/>
            </a:lvl1pPr>
            <a:lvl2pPr marL="391160" indent="0">
              <a:buNone/>
              <a:defRPr sz="1710" b="1"/>
            </a:lvl2pPr>
            <a:lvl3pPr marL="782320" indent="0">
              <a:buNone/>
              <a:defRPr sz="1540" b="1"/>
            </a:lvl3pPr>
            <a:lvl4pPr marL="1172845" indent="0">
              <a:buNone/>
              <a:defRPr sz="1370" b="1"/>
            </a:lvl4pPr>
            <a:lvl5pPr marL="1564005" indent="0">
              <a:buNone/>
              <a:defRPr sz="1370" b="1"/>
            </a:lvl5pPr>
            <a:lvl6pPr marL="1955165" indent="0">
              <a:buNone/>
              <a:defRPr sz="1370" b="1"/>
            </a:lvl6pPr>
            <a:lvl7pPr marL="2346325" indent="0">
              <a:buNone/>
              <a:defRPr sz="1370" b="1"/>
            </a:lvl7pPr>
            <a:lvl8pPr marL="2736850" indent="0">
              <a:buNone/>
              <a:defRPr sz="1370" b="1"/>
            </a:lvl8pPr>
            <a:lvl9pPr marL="3128010" indent="0">
              <a:buNone/>
              <a:defRPr sz="137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4499" y="1631599"/>
            <a:ext cx="4041704" cy="2962568"/>
          </a:xfrm>
        </p:spPr>
        <p:txBody>
          <a:bodyPr/>
          <a:lstStyle>
            <a:lvl1pPr>
              <a:defRPr sz="2050"/>
            </a:lvl1pPr>
            <a:lvl2pPr>
              <a:defRPr sz="1710"/>
            </a:lvl2pPr>
            <a:lvl3pPr>
              <a:defRPr sz="1540"/>
            </a:lvl3pPr>
            <a:lvl4pPr>
              <a:defRPr sz="1370"/>
            </a:lvl4pPr>
            <a:lvl5pPr>
              <a:defRPr sz="1370"/>
            </a:lvl5pPr>
            <a:lvl6pPr>
              <a:defRPr sz="1370"/>
            </a:lvl6pPr>
            <a:lvl7pPr>
              <a:defRPr sz="1370"/>
            </a:lvl7pPr>
            <a:lvl8pPr>
              <a:defRPr sz="1370"/>
            </a:lvl8pPr>
            <a:lvl9pPr>
              <a:defRPr sz="137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526" y="4684357"/>
            <a:ext cx="2132858" cy="3580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8491" tIns="44246" rIns="88491" bIns="44246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178689C-CC32-4ACC-8739-0405D8CB6A34}" type="datetime1"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 bwMode="auto">
          <a:xfrm>
            <a:off x="3123938" y="4684357"/>
            <a:ext cx="2895854" cy="3580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8491" tIns="44246" rIns="88491" bIns="44246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 bwMode="auto">
          <a:xfrm>
            <a:off x="6553346" y="4684357"/>
            <a:ext cx="2132858" cy="3580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8491" tIns="44246" rIns="88491" bIns="44246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B788274-0DF0-4ABA-8ACA-9EF691FAC818}" type="slidenum">
              <a:rPr kumimoji="0" lang="zh-CN" altLang="en-US" sz="13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kumimoji="0" lang="zh-CN" altLang="en-US" sz="13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526" y="4684357"/>
            <a:ext cx="2132858" cy="3580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8491" tIns="44246" rIns="88491" bIns="44246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178689C-CC32-4ACC-8739-0405D8CB6A34}" type="datetime1"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938" y="4684357"/>
            <a:ext cx="2895854" cy="3580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8491" tIns="44246" rIns="88491" bIns="44246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346" y="4684357"/>
            <a:ext cx="2132858" cy="3580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8491" tIns="44246" rIns="88491" bIns="44246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9D90ACA-DD20-4889-B225-439788D0572A}" type="slidenum">
              <a:rPr kumimoji="0" lang="zh-CN" altLang="en-US" sz="13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kumimoji="0" lang="zh-CN" altLang="en-US" sz="13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526" y="4684357"/>
            <a:ext cx="2132858" cy="3580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8491" tIns="44246" rIns="88491" bIns="44246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178689C-CC32-4ACC-8739-0405D8CB6A34}" type="datetime1"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938" y="4684357"/>
            <a:ext cx="2895854" cy="3580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8491" tIns="44246" rIns="88491" bIns="44246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346" y="4684357"/>
            <a:ext cx="2132858" cy="3580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8491" tIns="44246" rIns="88491" bIns="44246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84DF5CA-BBA7-4D56-B48F-6D67A735BFB6}" type="slidenum">
              <a:rPr kumimoji="0" lang="zh-CN" altLang="en-US" sz="13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kumimoji="0" lang="zh-CN" altLang="en-US" sz="13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526" y="204975"/>
            <a:ext cx="3008538" cy="871826"/>
          </a:xfrm>
        </p:spPr>
        <p:txBody>
          <a:bodyPr anchor="b"/>
          <a:lstStyle>
            <a:lvl1pPr algn="l">
              <a:defRPr sz="171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4676" y="204975"/>
            <a:ext cx="5111527" cy="4389193"/>
          </a:xfrm>
        </p:spPr>
        <p:txBody>
          <a:bodyPr/>
          <a:lstStyle>
            <a:lvl1pPr>
              <a:defRPr sz="2740"/>
            </a:lvl1pPr>
            <a:lvl2pPr>
              <a:defRPr sz="2395"/>
            </a:lvl2pPr>
            <a:lvl3pPr>
              <a:defRPr sz="2050"/>
            </a:lvl3pPr>
            <a:lvl4pPr>
              <a:defRPr sz="1710"/>
            </a:lvl4pPr>
            <a:lvl5pPr>
              <a:defRPr sz="1710"/>
            </a:lvl5pPr>
            <a:lvl6pPr>
              <a:defRPr sz="1710"/>
            </a:lvl6pPr>
            <a:lvl7pPr>
              <a:defRPr sz="1710"/>
            </a:lvl7pPr>
            <a:lvl8pPr>
              <a:defRPr sz="1710"/>
            </a:lvl8pPr>
            <a:lvl9pPr>
              <a:defRPr sz="171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526" y="1076801"/>
            <a:ext cx="3008538" cy="3517367"/>
          </a:xfrm>
        </p:spPr>
        <p:txBody>
          <a:bodyPr/>
          <a:lstStyle>
            <a:lvl1pPr marL="0" indent="0">
              <a:buNone/>
              <a:defRPr sz="1195"/>
            </a:lvl1pPr>
            <a:lvl2pPr marL="391160" indent="0">
              <a:buNone/>
              <a:defRPr sz="1030"/>
            </a:lvl2pPr>
            <a:lvl3pPr marL="782320" indent="0">
              <a:buNone/>
              <a:defRPr sz="855"/>
            </a:lvl3pPr>
            <a:lvl4pPr marL="1172845" indent="0">
              <a:buNone/>
              <a:defRPr sz="770"/>
            </a:lvl4pPr>
            <a:lvl5pPr marL="1564005" indent="0">
              <a:buNone/>
              <a:defRPr sz="770"/>
            </a:lvl5pPr>
            <a:lvl6pPr marL="1955165" indent="0">
              <a:buNone/>
              <a:defRPr sz="770"/>
            </a:lvl6pPr>
            <a:lvl7pPr marL="2346325" indent="0">
              <a:buNone/>
              <a:defRPr sz="770"/>
            </a:lvl7pPr>
            <a:lvl8pPr marL="2736850" indent="0">
              <a:buNone/>
              <a:defRPr sz="770"/>
            </a:lvl8pPr>
            <a:lvl9pPr marL="3128010" indent="0">
              <a:buNone/>
              <a:defRPr sz="77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526" y="4684357"/>
            <a:ext cx="2132858" cy="3580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8491" tIns="44246" rIns="88491" bIns="44246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178689C-CC32-4ACC-8739-0405D8CB6A34}" type="datetime1"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938" y="4684357"/>
            <a:ext cx="2895854" cy="3580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8491" tIns="44246" rIns="88491" bIns="44246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346" y="4684357"/>
            <a:ext cx="2132858" cy="3580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8491" tIns="44246" rIns="88491" bIns="44246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61A6B9D-D8D9-4EC5-AF5B-DEB64A38A46D}" type="slidenum">
              <a:rPr kumimoji="0" lang="zh-CN" altLang="en-US" sz="13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kumimoji="0" lang="zh-CN" altLang="en-US" sz="13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089" y="3600724"/>
            <a:ext cx="5486237" cy="424981"/>
          </a:xfrm>
        </p:spPr>
        <p:txBody>
          <a:bodyPr anchor="b"/>
          <a:lstStyle>
            <a:lvl1pPr algn="l">
              <a:defRPr sz="171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089" y="459143"/>
            <a:ext cx="5486237" cy="3086921"/>
          </a:xfrm>
        </p:spPr>
        <p:txBody>
          <a:bodyPr vert="horz" wrap="square" lIns="88491" tIns="44246" rIns="88491" bIns="44246" numCol="1" anchor="t" anchorCtr="0" compatLnSpc="1"/>
          <a:lstStyle>
            <a:lvl1pPr marL="0" indent="0">
              <a:buNone/>
              <a:defRPr sz="2740"/>
            </a:lvl1pPr>
            <a:lvl2pPr marL="391160" indent="0">
              <a:buNone/>
              <a:defRPr sz="2395"/>
            </a:lvl2pPr>
            <a:lvl3pPr marL="782320" indent="0">
              <a:buNone/>
              <a:defRPr sz="2050"/>
            </a:lvl3pPr>
            <a:lvl4pPr marL="1172845" indent="0">
              <a:buNone/>
              <a:defRPr sz="1710"/>
            </a:lvl4pPr>
            <a:lvl5pPr marL="1564005" indent="0">
              <a:buNone/>
              <a:defRPr sz="1710"/>
            </a:lvl5pPr>
            <a:lvl6pPr marL="1955165" indent="0">
              <a:buNone/>
              <a:defRPr sz="1710"/>
            </a:lvl6pPr>
            <a:lvl7pPr marL="2346325" indent="0">
              <a:buNone/>
              <a:defRPr sz="1710"/>
            </a:lvl7pPr>
            <a:lvl8pPr marL="2736850" indent="0">
              <a:buNone/>
              <a:defRPr sz="1710"/>
            </a:lvl8pPr>
            <a:lvl9pPr marL="3128010" indent="0">
              <a:buNone/>
              <a:defRPr sz="1710"/>
            </a:lvl9pPr>
          </a:lstStyle>
          <a:p>
            <a:pPr marL="0" marR="0" lvl="0" indent="0" algn="l" defTabSz="88392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089" y="4025705"/>
            <a:ext cx="5486237" cy="603992"/>
          </a:xfrm>
        </p:spPr>
        <p:txBody>
          <a:bodyPr/>
          <a:lstStyle>
            <a:lvl1pPr marL="0" indent="0">
              <a:buNone/>
              <a:defRPr sz="1195"/>
            </a:lvl1pPr>
            <a:lvl2pPr marL="391160" indent="0">
              <a:buNone/>
              <a:defRPr sz="1030"/>
            </a:lvl2pPr>
            <a:lvl3pPr marL="782320" indent="0">
              <a:buNone/>
              <a:defRPr sz="855"/>
            </a:lvl3pPr>
            <a:lvl4pPr marL="1172845" indent="0">
              <a:buNone/>
              <a:defRPr sz="770"/>
            </a:lvl4pPr>
            <a:lvl5pPr marL="1564005" indent="0">
              <a:buNone/>
              <a:defRPr sz="770"/>
            </a:lvl5pPr>
            <a:lvl6pPr marL="1955165" indent="0">
              <a:buNone/>
              <a:defRPr sz="770"/>
            </a:lvl6pPr>
            <a:lvl7pPr marL="2346325" indent="0">
              <a:buNone/>
              <a:defRPr sz="770"/>
            </a:lvl7pPr>
            <a:lvl8pPr marL="2736850" indent="0">
              <a:buNone/>
              <a:defRPr sz="770"/>
            </a:lvl8pPr>
            <a:lvl9pPr marL="3128010" indent="0">
              <a:buNone/>
              <a:defRPr sz="77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2"/>
          </p:nvPr>
        </p:nvSpPr>
        <p:spPr bwMode="auto">
          <a:xfrm>
            <a:off x="457526" y="4684357"/>
            <a:ext cx="2132858" cy="3580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8491" tIns="44246" rIns="88491" bIns="44246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178689C-CC32-4ACC-8739-0405D8CB6A34}" type="datetime1"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938" y="4684357"/>
            <a:ext cx="2895854" cy="3580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8491" tIns="44246" rIns="88491" bIns="44246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346" y="4684357"/>
            <a:ext cx="2132858" cy="3580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8491" tIns="44246" rIns="88491" bIns="44246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7556650-7B26-4826-9F60-473AFFB390CC}" type="slidenum">
              <a:rPr kumimoji="0" lang="zh-CN" altLang="en-US" sz="13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kumimoji="0" lang="zh-CN" altLang="en-US" sz="13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526" y="4684357"/>
            <a:ext cx="2132858" cy="3580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8491" tIns="44246" rIns="88491" bIns="44246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178689C-CC32-4ACC-8739-0405D8CB6A34}" type="datetime1"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938" y="4684357"/>
            <a:ext cx="2895854" cy="3580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8491" tIns="44246" rIns="88491" bIns="44246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346" y="4684357"/>
            <a:ext cx="2132858" cy="3580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8491" tIns="44246" rIns="88491" bIns="44246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4714716-9CF1-4D28-9D11-6AA895F03EFD}" type="slidenum">
              <a:rPr kumimoji="0" lang="zh-CN" altLang="en-US" sz="13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kumimoji="0" lang="zh-CN" altLang="en-US" sz="13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XAS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143000" y="10058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57500" y="10058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572000" y="10058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286500" y="10058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43000" y="27203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57500" y="27203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572000" y="27203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86500" y="2720340"/>
            <a:ext cx="1714500" cy="1714500"/>
          </a:xfrm>
          <a:prstGeom prst="rect">
            <a:avLst/>
          </a:prstGeom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21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373" y="206342"/>
            <a:ext cx="2056829" cy="4389193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526" y="206342"/>
            <a:ext cx="6041513" cy="4389193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526" y="4684357"/>
            <a:ext cx="2132858" cy="3580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8491" tIns="44246" rIns="88491" bIns="44246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178689C-CC32-4ACC-8739-0405D8CB6A34}" type="datetime1"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938" y="4684357"/>
            <a:ext cx="2895854" cy="3580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8491" tIns="44246" rIns="88491" bIns="44246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346" y="4684357"/>
            <a:ext cx="2132858" cy="3580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8491" tIns="44246" rIns="88491" bIns="44246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E2CDF8F9-D422-402D-B761-E109110A2D45}" type="slidenum">
              <a:rPr kumimoji="0" lang="zh-CN" altLang="en-US" sz="13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kumimoji="0" lang="zh-CN" altLang="en-US" sz="13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874" y="4767567"/>
            <a:ext cx="2057090" cy="273206"/>
          </a:xfrm>
          <a:prstGeom prst="rect">
            <a:avLst/>
          </a:prstGeom>
        </p:spPr>
        <p:txBody>
          <a:bodyPr/>
          <a:lstStyle/>
          <a:p>
            <a:fld id="{3BED4874-415F-4462-8CBD-90FA9588F106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9183" y="4767567"/>
            <a:ext cx="3085634" cy="273206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8046" y="4767567"/>
            <a:ext cx="2057090" cy="273206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F20FC-145E-4034-86AC-8B4FEA629A51}" type="datetimeFigureOut">
              <a:rPr lang="zh-CN" altLang="en-US" smtClean="0"/>
              <a:t>2021/9/9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917A1-3B14-48C2-8A2E-F3CB7EC4523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OWECAS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143000" y="1005840"/>
            <a:ext cx="1714500" cy="34290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57500" y="1005840"/>
            <a:ext cx="3429000" cy="17145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286500" y="1005840"/>
            <a:ext cx="1714500" cy="17145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57500" y="2720340"/>
            <a:ext cx="1714500" cy="17145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572000" y="2720340"/>
            <a:ext cx="3429000" cy="1714500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 lIns="45720" tIns="22860" rIns="45720" bIns="22860"/>
          <a:lstStyle>
            <a:lvl1pPr>
              <a:defRPr sz="1000"/>
            </a:lvl1pPr>
          </a:lstStyle>
          <a:p>
            <a:r>
              <a:rPr lang="en-US" dirty="0"/>
              <a:t>Click icon to add picture</a:t>
            </a:r>
            <a:endParaRPr lang="uk-UA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8348" y="236878"/>
            <a:ext cx="417052" cy="353672"/>
          </a:xfrm>
          <a:prstGeom prst="rect">
            <a:avLst/>
          </a:prstGeom>
        </p:spPr>
        <p:txBody>
          <a:bodyPr/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itle 3"/>
          <p:cNvSpPr>
            <a:spLocks noGrp="1"/>
          </p:cNvSpPr>
          <p:nvPr>
            <p:ph type="title"/>
          </p:nvPr>
        </p:nvSpPr>
        <p:spPr>
          <a:xfrm>
            <a:off x="628650" y="172388"/>
            <a:ext cx="7886700" cy="397896"/>
          </a:xfrm>
          <a:prstGeom prst="rect">
            <a:avLst/>
          </a:prstGeom>
        </p:spPr>
        <p:txBody>
          <a:bodyPr lIns="45720" tIns="22860" rIns="45720" bIns="22860"/>
          <a:lstStyle>
            <a:lvl1pPr algn="l">
              <a:defRPr sz="32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3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5" Type="http://schemas.openxmlformats.org/officeDocument/2006/relationships/image" Target="../media/image3.pn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498348" y="247038"/>
            <a:ext cx="417052" cy="353672"/>
          </a:xfrm>
          <a:prstGeom prst="rect">
            <a:avLst/>
          </a:prstGeom>
        </p:spPr>
        <p:txBody>
          <a:bodyPr/>
          <a:lstStyle>
            <a:lvl1pPr algn="ctr">
              <a:defRPr sz="1350">
                <a:solidFill>
                  <a:schemeClr val="bg1"/>
                </a:solidFill>
              </a:defRPr>
            </a:lvl1pPr>
          </a:lstStyle>
          <a:p>
            <a:fld id="{5DE872C3-2ED1-43FB-B3C4-BA6F078D7CD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直接连接符 6"/>
          <p:cNvCxnSpPr/>
          <p:nvPr userDrawn="1"/>
        </p:nvCxnSpPr>
        <p:spPr>
          <a:xfrm flipV="1">
            <a:off x="304800" y="603492"/>
            <a:ext cx="8321040" cy="1"/>
          </a:xfrm>
          <a:prstGeom prst="line">
            <a:avLst/>
          </a:prstGeom>
          <a:ln w="19050">
            <a:solidFill>
              <a:srgbClr val="213F7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 5"/>
          <p:cNvSpPr/>
          <p:nvPr userDrawn="1"/>
        </p:nvSpPr>
        <p:spPr bwMode="auto">
          <a:xfrm rot="5400000">
            <a:off x="8587507" y="385043"/>
            <a:ext cx="406185" cy="359999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solidFill>
            <a:srgbClr val="213F79"/>
          </a:solidFill>
          <a:ln w="12700">
            <a:solidFill>
              <a:srgbClr val="213F79"/>
            </a:soli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68580" tIns="34290" rIns="68580" bIns="34290" numCol="1" anchor="t" anchorCtr="0" compatLnSpc="1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1" name="Slide Number Placeholder 5"/>
          <p:cNvSpPr txBox="1"/>
          <p:nvPr userDrawn="1"/>
        </p:nvSpPr>
        <p:spPr>
          <a:xfrm>
            <a:off x="8614563" y="460564"/>
            <a:ext cx="360000" cy="22860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57B18ED-D931-45F4-8873-1BEDAB4DC0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r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Impact" panose="020B0806030902050204" pitchFamily="34" charset="0"/>
              <a:ea typeface="Impact" panose="020B0806030902050204" pitchFamily="34" charset="0"/>
              <a:cs typeface="Impact" panose="020B080603090205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</p:sldLayoutIdLst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239" cy="78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171450" indent="-171450" algn="l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>
          <a:solidFill>
            <a:schemeClr val="tx1"/>
          </a:solidFill>
          <a:latin typeface="+mn-lt"/>
          <a:ea typeface="+mn-ea"/>
        </a:defRPr>
      </a:lvl2pPr>
      <a:lvl3pPr marL="8572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+mn-lt"/>
          <a:ea typeface="+mn-ea"/>
        </a:defRPr>
      </a:lvl3pPr>
      <a:lvl4pPr marL="12001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4pPr>
      <a:lvl5pPr marL="15430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239" cy="789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15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526" y="206342"/>
            <a:ext cx="8228676" cy="856794"/>
          </a:xfrm>
          <a:prstGeom prst="rect">
            <a:avLst/>
          </a:prstGeom>
          <a:noFill/>
          <a:ln w="9525">
            <a:noFill/>
          </a:ln>
        </p:spPr>
        <p:txBody>
          <a:bodyPr lIns="88491" tIns="44246" rIns="88491" bIns="44246" anchor="ctr"/>
          <a:lstStyle/>
          <a:p>
            <a:pPr lvl="0"/>
            <a:r>
              <a:rPr lang="zh-CN" altLang="zh-CN" dirty="0"/>
              <a:t>单击此处编辑母版标题样式</a:t>
            </a:r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526" y="1199786"/>
            <a:ext cx="8228676" cy="3395749"/>
          </a:xfrm>
          <a:prstGeom prst="rect">
            <a:avLst/>
          </a:prstGeom>
          <a:noFill/>
          <a:ln w="9525">
            <a:noFill/>
          </a:ln>
        </p:spPr>
        <p:txBody>
          <a:bodyPr lIns="88491" tIns="44246" rIns="88491" bIns="44246" anchor="t"/>
          <a:lstStyle/>
          <a:p>
            <a:pPr lvl="0" indent="-332105"/>
            <a:r>
              <a:rPr lang="zh-CN" altLang="zh-CN" dirty="0"/>
              <a:t>单击此处编辑母版文本样式</a:t>
            </a:r>
          </a:p>
          <a:p>
            <a:pPr lvl="1" indent="-276225"/>
            <a:r>
              <a:rPr lang="zh-CN" altLang="zh-CN" dirty="0"/>
              <a:t>第二级</a:t>
            </a:r>
          </a:p>
          <a:p>
            <a:pPr lvl="2" indent="-222250"/>
            <a:r>
              <a:rPr lang="zh-CN" altLang="zh-CN" dirty="0"/>
              <a:t>第三级</a:t>
            </a:r>
          </a:p>
          <a:p>
            <a:pPr lvl="3" indent="-222250"/>
            <a:r>
              <a:rPr lang="zh-CN" altLang="zh-CN" dirty="0"/>
              <a:t>第四级</a:t>
            </a:r>
          </a:p>
          <a:p>
            <a:pPr lvl="4" indent="-220345"/>
            <a:r>
              <a:rPr lang="zh-CN" altLang="zh-CN" dirty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526" y="4684357"/>
            <a:ext cx="2132858" cy="3580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8491" tIns="44246" rIns="88491" bIns="44246" numCol="1" anchor="t" anchorCtr="0" compatLnSpc="1"/>
          <a:lstStyle>
            <a:lvl1pPr>
              <a:buFont typeface="Arial" panose="020B0604020202020204" pitchFamily="34" charset="0"/>
              <a:buNone/>
              <a:defRPr sz="111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178689C-CC32-4ACC-8739-0405D8CB6A34}" type="datetime1">
              <a:rPr kumimoji="0" lang="zh-CN" altLang="en-US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2021/9/9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938" y="4684357"/>
            <a:ext cx="2895854" cy="3580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8491" tIns="44246" rIns="88491" bIns="44246" numCol="1" anchor="t" anchorCtr="0" compatLnSpc="1"/>
          <a:lstStyle>
            <a:lvl1pPr algn="ctr">
              <a:buFont typeface="Arial" panose="020B0604020202020204" pitchFamily="34" charset="0"/>
              <a:buNone/>
              <a:defRPr sz="111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346" y="4684357"/>
            <a:ext cx="2132858" cy="3580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88491" tIns="44246" rIns="88491" bIns="44246" numCol="1" anchor="t" anchorCtr="0" compatLnSpc="1"/>
          <a:lstStyle>
            <a:lvl1pPr algn="r">
              <a:defRPr sz="1110" noProof="1" dirty="0"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090E433-EF79-4A43-80F1-33279E12BB35}" type="slidenum">
              <a:rPr kumimoji="0" lang="zh-CN" altLang="en-US" sz="1300" b="0" i="0" u="none" strike="noStrike" kern="1200" cap="none" spc="0" normalizeH="0" baseline="0" noProof="1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  <a:t>‹#›</a:t>
            </a:fld>
            <a:endParaRPr kumimoji="0" lang="zh-CN" altLang="en-US" sz="13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sldNum="0" hdr="0" ftr="0" dt="0"/>
  <p:txStyles>
    <p:titleStyle>
      <a:lvl1pPr algn="ctr" defTabSz="755650" rtl="0" eaLnBrk="0" fontAlgn="base" hangingPunct="0">
        <a:spcBef>
          <a:spcPct val="0"/>
        </a:spcBef>
        <a:spcAft>
          <a:spcPct val="0"/>
        </a:spcAft>
        <a:defRPr sz="3595">
          <a:solidFill>
            <a:schemeClr val="tx2"/>
          </a:solidFill>
          <a:latin typeface="+mj-lt"/>
          <a:ea typeface="+mj-ea"/>
          <a:cs typeface="+mj-cs"/>
        </a:defRPr>
      </a:lvl1pPr>
      <a:lvl2pPr algn="ctr" defTabSz="88392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88392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88392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88392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88392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88392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88392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88392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83845" indent="-283845" algn="l" defTabSz="755650" rtl="0" eaLnBrk="0" fontAlgn="base" hangingPunct="0">
        <a:spcBef>
          <a:spcPct val="17000"/>
        </a:spcBef>
        <a:spcAft>
          <a:spcPct val="0"/>
        </a:spcAft>
        <a:buChar char="•"/>
        <a:defRPr sz="2565">
          <a:solidFill>
            <a:schemeClr val="tx1"/>
          </a:solidFill>
          <a:latin typeface="+mn-lt"/>
          <a:ea typeface="+mn-ea"/>
          <a:cs typeface="+mn-cs"/>
        </a:defRPr>
      </a:lvl1pPr>
      <a:lvl2pPr marL="615315" indent="-236220" algn="l" defTabSz="755650" rtl="0" eaLnBrk="0" fontAlgn="base" hangingPunct="0">
        <a:spcBef>
          <a:spcPct val="17000"/>
        </a:spcBef>
        <a:spcAft>
          <a:spcPct val="0"/>
        </a:spcAft>
        <a:buChar char="–"/>
        <a:defRPr sz="2310">
          <a:solidFill>
            <a:schemeClr val="tx1"/>
          </a:solidFill>
          <a:latin typeface="+mn-lt"/>
          <a:ea typeface="+mn-ea"/>
        </a:defRPr>
      </a:lvl2pPr>
      <a:lvl3pPr marL="946785" indent="-189865" algn="l" defTabSz="755650" rtl="0" eaLnBrk="0" fontAlgn="base" hangingPunct="0">
        <a:spcBef>
          <a:spcPct val="17000"/>
        </a:spcBef>
        <a:spcAft>
          <a:spcPct val="0"/>
        </a:spcAft>
        <a:buChar char="•"/>
        <a:defRPr sz="1970">
          <a:solidFill>
            <a:schemeClr val="tx1"/>
          </a:solidFill>
          <a:latin typeface="+mn-lt"/>
          <a:ea typeface="+mn-ea"/>
        </a:defRPr>
      </a:lvl3pPr>
      <a:lvl4pPr marL="1325245" indent="-189865" algn="l" defTabSz="755650" rtl="0" eaLnBrk="0" fontAlgn="base" hangingPunct="0">
        <a:spcBef>
          <a:spcPct val="17000"/>
        </a:spcBef>
        <a:spcAft>
          <a:spcPct val="0"/>
        </a:spcAft>
        <a:buChar char="–"/>
        <a:defRPr sz="1625">
          <a:solidFill>
            <a:schemeClr val="tx1"/>
          </a:solidFill>
          <a:latin typeface="+mn-lt"/>
          <a:ea typeface="+mn-ea"/>
        </a:defRPr>
      </a:lvl4pPr>
      <a:lvl5pPr marL="1702435" indent="-189230" algn="l" defTabSz="755650" rtl="0" eaLnBrk="0" fontAlgn="base" hangingPunct="0">
        <a:spcBef>
          <a:spcPct val="17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ea typeface="+mn-ea"/>
        </a:defRPr>
      </a:lvl5pPr>
      <a:lvl6pPr marL="2093595" indent="-189230" algn="l" defTabSz="755650" rtl="0" eaLnBrk="0" fontAlgn="base" hangingPunct="0">
        <a:spcBef>
          <a:spcPct val="17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ea typeface="+mn-ea"/>
        </a:defRPr>
      </a:lvl6pPr>
      <a:lvl7pPr marL="2484755" indent="-189230" algn="l" defTabSz="755650" rtl="0" eaLnBrk="0" fontAlgn="base" hangingPunct="0">
        <a:spcBef>
          <a:spcPct val="17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ea typeface="+mn-ea"/>
        </a:defRPr>
      </a:lvl7pPr>
      <a:lvl8pPr marL="2875915" indent="-189230" algn="l" defTabSz="755650" rtl="0" eaLnBrk="0" fontAlgn="base" hangingPunct="0">
        <a:spcBef>
          <a:spcPct val="17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ea typeface="+mn-ea"/>
        </a:defRPr>
      </a:lvl8pPr>
      <a:lvl9pPr marL="3266440" indent="-189230" algn="l" defTabSz="755650" rtl="0" eaLnBrk="0" fontAlgn="base" hangingPunct="0">
        <a:spcBef>
          <a:spcPct val="17000"/>
        </a:spcBef>
        <a:spcAft>
          <a:spcPct val="0"/>
        </a:spcAft>
        <a:buChar char="»"/>
        <a:defRPr sz="1625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782320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1pPr>
      <a:lvl2pPr marL="391160" algn="l" defTabSz="782320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2pPr>
      <a:lvl3pPr marL="782320" algn="l" defTabSz="782320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3pPr>
      <a:lvl4pPr marL="1172845" algn="l" defTabSz="782320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4pPr>
      <a:lvl5pPr marL="1564005" algn="l" defTabSz="782320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5pPr>
      <a:lvl6pPr marL="1955165" algn="l" defTabSz="782320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6pPr>
      <a:lvl7pPr marL="2346325" algn="l" defTabSz="782320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7pPr>
      <a:lvl8pPr marL="2736850" algn="l" defTabSz="782320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8pPr>
      <a:lvl9pPr marL="3128010" algn="l" defTabSz="782320" rtl="0" eaLnBrk="1" latinLnBrk="0" hangingPunct="1">
        <a:defRPr sz="1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251" y="0"/>
            <a:ext cx="9143749" cy="5143500"/>
          </a:xfrm>
          <a:prstGeom prst="rect">
            <a:avLst/>
          </a:prstGeom>
          <a:blipFill dpi="0"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80"/>
          </a:p>
        </p:txBody>
      </p:sp>
      <p:sp>
        <p:nvSpPr>
          <p:cNvPr id="7" name="矩形 6"/>
          <p:cNvSpPr/>
          <p:nvPr userDrawn="1"/>
        </p:nvSpPr>
        <p:spPr>
          <a:xfrm>
            <a:off x="251" y="0"/>
            <a:ext cx="9143750" cy="5143500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28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</p:sldLayoutIdLst>
  <p:txStyles>
    <p:titleStyle>
      <a:lvl1pPr algn="l" defTabSz="650240" rtl="0" eaLnBrk="1" latinLnBrk="0" hangingPunct="1">
        <a:lnSpc>
          <a:spcPct val="90000"/>
        </a:lnSpc>
        <a:spcBef>
          <a:spcPct val="0"/>
        </a:spcBef>
        <a:buNone/>
        <a:defRPr sz="313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2560" indent="-162560" algn="l" defTabSz="650240" rtl="0" eaLnBrk="1" latinLnBrk="0" hangingPunct="1">
        <a:lnSpc>
          <a:spcPct val="90000"/>
        </a:lnSpc>
        <a:spcBef>
          <a:spcPts val="710"/>
        </a:spcBef>
        <a:buFont typeface="Arial" panose="020B0604020202020204" pitchFamily="34" charset="0"/>
        <a:buChar char="•"/>
        <a:defRPr sz="1990" kern="1200">
          <a:solidFill>
            <a:schemeClr val="tx1"/>
          </a:solidFill>
          <a:latin typeface="+mn-lt"/>
          <a:ea typeface="+mn-ea"/>
          <a:cs typeface="+mn-cs"/>
        </a:defRPr>
      </a:lvl1pPr>
      <a:lvl2pPr marL="487680" indent="-162560" algn="l" defTabSz="650240" rtl="0" eaLnBrk="1" latinLnBrk="0" hangingPunct="1">
        <a:lnSpc>
          <a:spcPct val="90000"/>
        </a:lnSpc>
        <a:spcBef>
          <a:spcPct val="71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12800" indent="-162560" algn="l" defTabSz="650240" rtl="0" eaLnBrk="1" latinLnBrk="0" hangingPunct="1">
        <a:lnSpc>
          <a:spcPct val="90000"/>
        </a:lnSpc>
        <a:spcBef>
          <a:spcPct val="71000"/>
        </a:spcBef>
        <a:buFont typeface="Arial" panose="020B0604020202020204" pitchFamily="34" charset="0"/>
        <a:buChar char="•"/>
        <a:defRPr sz="1420" kern="1200">
          <a:solidFill>
            <a:schemeClr val="tx1"/>
          </a:solidFill>
          <a:latin typeface="+mn-lt"/>
          <a:ea typeface="+mn-ea"/>
          <a:cs typeface="+mn-cs"/>
        </a:defRPr>
      </a:lvl3pPr>
      <a:lvl4pPr marL="1137920" indent="-162560" algn="l" defTabSz="650240" rtl="0" eaLnBrk="1" latinLnBrk="0" hangingPunct="1">
        <a:lnSpc>
          <a:spcPct val="90000"/>
        </a:lnSpc>
        <a:spcBef>
          <a:spcPct val="71000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62560" algn="l" defTabSz="650240" rtl="0" eaLnBrk="1" latinLnBrk="0" hangingPunct="1">
        <a:lnSpc>
          <a:spcPct val="90000"/>
        </a:lnSpc>
        <a:spcBef>
          <a:spcPct val="71000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5pPr>
      <a:lvl6pPr marL="1788160" indent="-162560" algn="l" defTabSz="650240" rtl="0" eaLnBrk="1" latinLnBrk="0" hangingPunct="1">
        <a:lnSpc>
          <a:spcPct val="90000"/>
        </a:lnSpc>
        <a:spcBef>
          <a:spcPct val="71000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6pPr>
      <a:lvl7pPr marL="2113280" indent="-162560" algn="l" defTabSz="650240" rtl="0" eaLnBrk="1" latinLnBrk="0" hangingPunct="1">
        <a:lnSpc>
          <a:spcPct val="90000"/>
        </a:lnSpc>
        <a:spcBef>
          <a:spcPct val="71000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7pPr>
      <a:lvl8pPr marL="2438400" indent="-162560" algn="l" defTabSz="650240" rtl="0" eaLnBrk="1" latinLnBrk="0" hangingPunct="1">
        <a:lnSpc>
          <a:spcPct val="90000"/>
        </a:lnSpc>
        <a:spcBef>
          <a:spcPct val="71000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8pPr>
      <a:lvl9pPr marL="2764155" indent="-162560" algn="l" defTabSz="650240" rtl="0" eaLnBrk="1" latinLnBrk="0" hangingPunct="1">
        <a:lnSpc>
          <a:spcPct val="90000"/>
        </a:lnSpc>
        <a:spcBef>
          <a:spcPct val="71000"/>
        </a:spcBef>
        <a:buFont typeface="Arial" panose="020B0604020202020204" pitchFamily="34" charset="0"/>
        <a:buChar char="•"/>
        <a:defRPr sz="12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1pPr>
      <a:lvl2pPr marL="32512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2pPr>
      <a:lvl3pPr marL="65024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3pPr>
      <a:lvl4pPr marL="97536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4pPr>
      <a:lvl5pPr marL="130048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5pPr>
      <a:lvl6pPr marL="162560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6pPr>
      <a:lvl7pPr marL="195072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7pPr>
      <a:lvl8pPr marL="227584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8pPr>
      <a:lvl9pPr marL="2600960" algn="l" defTabSz="650240" rtl="0" eaLnBrk="1" latinLnBrk="0" hangingPunct="1">
        <a:defRPr sz="12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1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3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4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3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45"/>
          <p:cNvSpPr/>
          <p:nvPr/>
        </p:nvSpPr>
        <p:spPr>
          <a:xfrm>
            <a:off x="685800" y="3333750"/>
            <a:ext cx="7849590" cy="807085"/>
          </a:xfrm>
          <a:prstGeom prst="rect">
            <a:avLst/>
          </a:prstGeom>
          <a:noFill/>
          <a:ln w="12700">
            <a:noFill/>
            <a:miter lim="400000"/>
          </a:ln>
        </p:spPr>
        <p:txBody>
          <a:bodyPr wrap="square" lIns="34290" tIns="34290" rIns="34290" bIns="34290">
            <a:spAutoFit/>
          </a:bodyPr>
          <a:lstStyle>
            <a:lvl1pPr algn="l" defTabSz="914400">
              <a:defRPr sz="9000" cap="all" spc="1350">
                <a:solidFill>
                  <a:srgbClr val="3766D7"/>
                </a:solidFill>
                <a:latin typeface="Impact" panose="020B0806030902050204"/>
                <a:ea typeface="Impact" panose="020B0806030902050204"/>
                <a:cs typeface="Impact" panose="020B0806030902050204"/>
                <a:sym typeface="Impact" panose="020B0806030902050204"/>
              </a:defRPr>
            </a:lvl1pPr>
          </a:lstStyle>
          <a:p>
            <a:pPr lvl="0" algn="ctr">
              <a:defRPr sz="1800" cap="none" spc="0">
                <a:solidFill>
                  <a:srgbClr val="000000"/>
                </a:solidFill>
              </a:defRPr>
            </a:pPr>
            <a:r>
              <a:rPr lang="zh-CN" altLang="zh-CN" sz="4800" b="1" cap="none" spc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SC Light" charset="-122"/>
              </a:rPr>
              <a:t>自主</a:t>
            </a:r>
            <a:r>
              <a:rPr lang="zh-CN" altLang="zh-CN" sz="3600" b="1" cap="none" spc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SC Light" charset="-122"/>
              </a:rPr>
              <a:t>安全管理</a:t>
            </a:r>
            <a:r>
              <a:rPr lang="zh-CN" altLang="zh-CN" sz="4400" b="1" cap="none" spc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SC Light" charset="-122"/>
              </a:rPr>
              <a:t>开展</a:t>
            </a:r>
            <a:r>
              <a:rPr lang="zh-CN" altLang="en-US" sz="3600" b="1" cap="none" spc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iti SC Light" charset="-122"/>
              </a:rPr>
              <a:t>指南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66480" y="4705350"/>
            <a:ext cx="20649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授课时间：     授课人：</a:t>
            </a:r>
            <a:endParaRPr 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45"/>
          <p:cNvGrpSpPr/>
          <p:nvPr/>
        </p:nvGrpSpPr>
        <p:grpSpPr>
          <a:xfrm>
            <a:off x="1659990" y="4290596"/>
            <a:ext cx="5960010" cy="337185"/>
            <a:chOff x="2002264" y="3416297"/>
            <a:chExt cx="8187473" cy="449579"/>
          </a:xfrm>
        </p:grpSpPr>
        <p:sp>
          <p:nvSpPr>
            <p:cNvPr id="17" name="矩形 17"/>
            <p:cNvSpPr>
              <a:spLocks noChangeArrowheads="1"/>
            </p:cNvSpPr>
            <p:nvPr/>
          </p:nvSpPr>
          <p:spPr bwMode="auto">
            <a:xfrm>
              <a:off x="3898034" y="3416297"/>
              <a:ext cx="4395931" cy="449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1600" b="1" dirty="0">
                  <a:solidFill>
                    <a:prstClr val="white"/>
                  </a:solidFill>
                  <a:latin typeface="+mn-ea"/>
                  <a:ea typeface="+mn-ea"/>
                </a:rPr>
                <a:t>LOGO</a:t>
              </a:r>
            </a:p>
          </p:txBody>
        </p:sp>
        <p:cxnSp>
          <p:nvCxnSpPr>
            <p:cNvPr id="18" name="直接连接符 13"/>
            <p:cNvCxnSpPr/>
            <p:nvPr/>
          </p:nvCxnSpPr>
          <p:spPr bwMode="auto">
            <a:xfrm>
              <a:off x="2002264" y="3609064"/>
              <a:ext cx="1769599" cy="0"/>
            </a:xfrm>
            <a:prstGeom prst="line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</a:ln>
            <a:effectLst/>
          </p:spPr>
        </p:cxnSp>
        <p:cxnSp>
          <p:nvCxnSpPr>
            <p:cNvPr id="19" name="直接连接符 14"/>
            <p:cNvCxnSpPr/>
            <p:nvPr/>
          </p:nvCxnSpPr>
          <p:spPr bwMode="auto">
            <a:xfrm>
              <a:off x="8420138" y="3609064"/>
              <a:ext cx="1769599" cy="0"/>
            </a:xfrm>
            <a:prstGeom prst="line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</a:ln>
            <a:effectLst/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406" y="4366022"/>
            <a:ext cx="1331119" cy="584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ysClr val="windowText" lastClr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9399" name="Picture 7" descr="G:\PPT素材\素材\图片包\安全帽\235080-13040ZA34882.jpg235080-13040ZA3488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7" y="1745456"/>
            <a:ext cx="1692012" cy="109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0" name="Picture 8" descr="G:\PPT素材\素材\图片包\安全帽\240366-16101FR10160.jpg240366-16101FR10160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65884" y="1745456"/>
            <a:ext cx="1691640" cy="109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1" name="Picture 9" descr="2531170_164636940002_2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8"/>
          <a:stretch>
            <a:fillRect/>
          </a:stretch>
        </p:blipFill>
        <p:spPr bwMode="auto">
          <a:xfrm>
            <a:off x="3728339" y="1745456"/>
            <a:ext cx="1691640" cy="109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2" name="Picture 10" descr="G:\PPT素材\素材\图片包\安全帽\188648-12060Q30F574.jpg188648-12060Q30F574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8099" y="1745456"/>
            <a:ext cx="1692012" cy="111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405" name="文本框 34"/>
          <p:cNvSpPr txBox="1">
            <a:spLocks noChangeArrowheads="1"/>
          </p:cNvSpPr>
          <p:nvPr/>
        </p:nvSpPr>
        <p:spPr bwMode="auto">
          <a:xfrm>
            <a:off x="173990" y="3015615"/>
            <a:ext cx="133604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zh-CN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</a:t>
            </a:r>
          </a:p>
        </p:txBody>
      </p:sp>
      <p:sp>
        <p:nvSpPr>
          <p:cNvPr id="59406" name="矩形 35"/>
          <p:cNvSpPr>
            <a:spLocks noChangeArrowheads="1"/>
          </p:cNvSpPr>
          <p:nvPr/>
        </p:nvSpPr>
        <p:spPr bwMode="auto">
          <a:xfrm>
            <a:off x="80010" y="3501390"/>
            <a:ext cx="8893810" cy="43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indent="0">
              <a:lnSpc>
                <a:spcPct val="150000"/>
              </a:lnSpc>
            </a:pPr>
            <a:r>
              <a:rPr lang="zh-CN" altLang="en-US" sz="15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管理是有效组织并利用其各个要素</a:t>
            </a:r>
            <a:r>
              <a:rPr lang="en-US" altLang="zh-CN" sz="15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(</a:t>
            </a:r>
            <a:r>
              <a:rPr lang="zh-CN" altLang="en-US" sz="15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人、财、物、信息和时空</a:t>
            </a:r>
            <a:r>
              <a:rPr lang="en-US" altLang="zh-CN" sz="15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)</a:t>
            </a:r>
            <a:r>
              <a:rPr lang="zh-CN" altLang="en-US" sz="15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，完成该组织目标的过程</a:t>
            </a:r>
            <a:endParaRPr lang="zh-CN" altLang="en-US" sz="15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59407" name="矩形 36"/>
          <p:cNvSpPr>
            <a:spLocks noChangeArrowheads="1"/>
          </p:cNvSpPr>
          <p:nvPr/>
        </p:nvSpPr>
        <p:spPr bwMode="auto">
          <a:xfrm>
            <a:off x="174614" y="3395980"/>
            <a:ext cx="1350169" cy="54000"/>
          </a:xfrm>
          <a:prstGeom prst="rect">
            <a:avLst/>
          </a:prstGeom>
          <a:solidFill>
            <a:srgbClr val="213F7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 sz="1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9408" name="文本框 34"/>
          <p:cNvSpPr txBox="1">
            <a:spLocks noChangeArrowheads="1"/>
          </p:cNvSpPr>
          <p:nvPr/>
        </p:nvSpPr>
        <p:spPr bwMode="auto">
          <a:xfrm>
            <a:off x="2021205" y="3015615"/>
            <a:ext cx="133477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</a:t>
            </a:r>
          </a:p>
        </p:txBody>
      </p:sp>
      <p:sp>
        <p:nvSpPr>
          <p:cNvPr id="59410" name="矩形 36"/>
          <p:cNvSpPr>
            <a:spLocks noChangeArrowheads="1"/>
          </p:cNvSpPr>
          <p:nvPr/>
        </p:nvSpPr>
        <p:spPr bwMode="auto">
          <a:xfrm>
            <a:off x="2036208" y="3395980"/>
            <a:ext cx="1350010" cy="54000"/>
          </a:xfrm>
          <a:prstGeom prst="rect">
            <a:avLst/>
          </a:prstGeom>
          <a:solidFill>
            <a:srgbClr val="213F7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 sz="1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9411" name="文本框 34"/>
          <p:cNvSpPr txBox="1">
            <a:spLocks noChangeArrowheads="1"/>
          </p:cNvSpPr>
          <p:nvPr/>
        </p:nvSpPr>
        <p:spPr bwMode="auto">
          <a:xfrm>
            <a:off x="3889375" y="3015615"/>
            <a:ext cx="133477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</a:t>
            </a:r>
          </a:p>
        </p:txBody>
      </p:sp>
      <p:sp>
        <p:nvSpPr>
          <p:cNvPr id="59413" name="矩形 36"/>
          <p:cNvSpPr>
            <a:spLocks noChangeArrowheads="1"/>
          </p:cNvSpPr>
          <p:nvPr/>
        </p:nvSpPr>
        <p:spPr bwMode="auto">
          <a:xfrm>
            <a:off x="3896758" y="3395980"/>
            <a:ext cx="1350010" cy="54000"/>
          </a:xfrm>
          <a:prstGeom prst="rect">
            <a:avLst/>
          </a:prstGeom>
          <a:solidFill>
            <a:srgbClr val="213F7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 sz="1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9414" name="文本框 34"/>
          <p:cNvSpPr txBox="1">
            <a:spLocks noChangeArrowheads="1"/>
          </p:cNvSpPr>
          <p:nvPr/>
        </p:nvSpPr>
        <p:spPr bwMode="auto">
          <a:xfrm>
            <a:off x="5774055" y="3015615"/>
            <a:ext cx="1349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b="1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</a:p>
        </p:txBody>
      </p:sp>
      <p:sp>
        <p:nvSpPr>
          <p:cNvPr id="59416" name="矩形 36"/>
          <p:cNvSpPr>
            <a:spLocks noChangeArrowheads="1"/>
          </p:cNvSpPr>
          <p:nvPr/>
        </p:nvSpPr>
        <p:spPr bwMode="auto">
          <a:xfrm>
            <a:off x="5761118" y="3395980"/>
            <a:ext cx="1350010" cy="54000"/>
          </a:xfrm>
          <a:prstGeom prst="rect">
            <a:avLst/>
          </a:prstGeom>
          <a:solidFill>
            <a:srgbClr val="213F7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 sz="1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9417" name="Picture 2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10" y="682229"/>
            <a:ext cx="1350169" cy="584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ysClr val="windowText" lastClr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" name="Picture 10" descr="G:\PPT素材\素材\图片包\安全帽\235017-140P60I01021.jpg235017-140P60I01021"/>
          <p:cNvPicPr>
            <a:picLocks noChangeArrowheads="1"/>
          </p:cNvPicPr>
          <p:nvPr/>
        </p:nvPicPr>
        <p:blipFill>
          <a:blip r:embed="rId9"/>
          <a:srcRect t="10143"/>
          <a:stretch>
            <a:fillRect/>
          </a:stretch>
        </p:blipFill>
        <p:spPr bwMode="auto">
          <a:xfrm>
            <a:off x="7453249" y="1734661"/>
            <a:ext cx="1691640" cy="111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34"/>
          <p:cNvSpPr txBox="1">
            <a:spLocks noChangeArrowheads="1"/>
          </p:cNvSpPr>
          <p:nvPr/>
        </p:nvSpPr>
        <p:spPr bwMode="auto">
          <a:xfrm>
            <a:off x="7634605" y="3015615"/>
            <a:ext cx="1349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活动</a:t>
            </a:r>
          </a:p>
        </p:txBody>
      </p:sp>
      <p:sp>
        <p:nvSpPr>
          <p:cNvPr id="4" name="矩形 36"/>
          <p:cNvSpPr>
            <a:spLocks noChangeArrowheads="1"/>
          </p:cNvSpPr>
          <p:nvPr/>
        </p:nvSpPr>
        <p:spPr bwMode="auto">
          <a:xfrm>
            <a:off x="7623573" y="3395980"/>
            <a:ext cx="1350010" cy="54000"/>
          </a:xfrm>
          <a:prstGeom prst="rect">
            <a:avLst/>
          </a:prstGeom>
          <a:solidFill>
            <a:srgbClr val="213F7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 sz="1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5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5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5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500"/>
                                        <p:tgtEl>
                                          <p:spTgt spid="5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5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500"/>
                                        <p:tgtEl>
                                          <p:spTgt spid="5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9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9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500"/>
                                        <p:tgtEl>
                                          <p:spTgt spid="59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5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5" grpId="0"/>
      <p:bldP spid="59406" grpId="0"/>
      <p:bldP spid="59407" grpId="0" bldLvl="0" animBg="1"/>
      <p:bldP spid="59408" grpId="0"/>
      <p:bldP spid="59410" grpId="0" bldLvl="0" animBg="1"/>
      <p:bldP spid="59411" grpId="0"/>
      <p:bldP spid="59413" grpId="0" bldLvl="0" animBg="1"/>
      <p:bldP spid="59414" grpId="0"/>
      <p:bldP spid="59416" grpId="0" bldLvl="0" animBg="1"/>
      <p:bldP spid="3" grpId="0"/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406" y="4366022"/>
            <a:ext cx="1331119" cy="584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ysClr val="windowText" lastClr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9399" name="Picture 7" descr="G:\PPT素材\素材\图片包\安全帽\235080-13040ZA34882.jpg235080-13040ZA3488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7" y="1745456"/>
            <a:ext cx="1692012" cy="109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0" name="Picture 8" descr="G:\PPT素材\素材\图片包\安全帽\240366-16101FR10160.jpg240366-16101FR10160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65884" y="1745456"/>
            <a:ext cx="1691640" cy="109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1" name="Picture 9" descr="2531170_164636940002_2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8"/>
          <a:stretch>
            <a:fillRect/>
          </a:stretch>
        </p:blipFill>
        <p:spPr bwMode="auto">
          <a:xfrm>
            <a:off x="3728339" y="1745456"/>
            <a:ext cx="1691640" cy="109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2" name="Picture 10" descr="G:\PPT素材\素材\图片包\安全帽\188648-12060Q30F574.jpg188648-12060Q30F574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8099" y="1745456"/>
            <a:ext cx="1692012" cy="111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405" name="文本框 34"/>
          <p:cNvSpPr txBox="1">
            <a:spLocks noChangeArrowheads="1"/>
          </p:cNvSpPr>
          <p:nvPr/>
        </p:nvSpPr>
        <p:spPr bwMode="auto">
          <a:xfrm>
            <a:off x="173990" y="3015615"/>
            <a:ext cx="133604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zh-CN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</a:t>
            </a:r>
          </a:p>
        </p:txBody>
      </p:sp>
      <p:sp>
        <p:nvSpPr>
          <p:cNvPr id="59406" name="矩形 35"/>
          <p:cNvSpPr>
            <a:spLocks noChangeArrowheads="1"/>
          </p:cNvSpPr>
          <p:nvPr/>
        </p:nvSpPr>
        <p:spPr bwMode="auto">
          <a:xfrm>
            <a:off x="80010" y="3501390"/>
            <a:ext cx="8893810" cy="78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indent="0">
              <a:lnSpc>
                <a:spcPct val="150000"/>
              </a:lnSpc>
            </a:pP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活动是由共同目的联合起来并完成一定社会职能的动作的总和。活动由目的、动机和动作构成，具有完整的结构系统</a:t>
            </a:r>
            <a:endParaRPr lang="zh-CN" altLang="en-US" sz="15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59407" name="矩形 36"/>
          <p:cNvSpPr>
            <a:spLocks noChangeArrowheads="1"/>
          </p:cNvSpPr>
          <p:nvPr/>
        </p:nvSpPr>
        <p:spPr bwMode="auto">
          <a:xfrm>
            <a:off x="174614" y="3395980"/>
            <a:ext cx="1350169" cy="54000"/>
          </a:xfrm>
          <a:prstGeom prst="rect">
            <a:avLst/>
          </a:prstGeom>
          <a:solidFill>
            <a:srgbClr val="213F7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 sz="1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9408" name="文本框 34"/>
          <p:cNvSpPr txBox="1">
            <a:spLocks noChangeArrowheads="1"/>
          </p:cNvSpPr>
          <p:nvPr/>
        </p:nvSpPr>
        <p:spPr bwMode="auto">
          <a:xfrm>
            <a:off x="2021205" y="3015615"/>
            <a:ext cx="133477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</a:t>
            </a:r>
          </a:p>
        </p:txBody>
      </p:sp>
      <p:sp>
        <p:nvSpPr>
          <p:cNvPr id="59410" name="矩形 36"/>
          <p:cNvSpPr>
            <a:spLocks noChangeArrowheads="1"/>
          </p:cNvSpPr>
          <p:nvPr/>
        </p:nvSpPr>
        <p:spPr bwMode="auto">
          <a:xfrm>
            <a:off x="2036208" y="3395980"/>
            <a:ext cx="1350010" cy="54000"/>
          </a:xfrm>
          <a:prstGeom prst="rect">
            <a:avLst/>
          </a:prstGeom>
          <a:solidFill>
            <a:srgbClr val="213F7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 sz="1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9411" name="文本框 34"/>
          <p:cNvSpPr txBox="1">
            <a:spLocks noChangeArrowheads="1"/>
          </p:cNvSpPr>
          <p:nvPr/>
        </p:nvSpPr>
        <p:spPr bwMode="auto">
          <a:xfrm>
            <a:off x="3889375" y="3015615"/>
            <a:ext cx="133477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</a:t>
            </a:r>
          </a:p>
        </p:txBody>
      </p:sp>
      <p:sp>
        <p:nvSpPr>
          <p:cNvPr id="59413" name="矩形 36"/>
          <p:cNvSpPr>
            <a:spLocks noChangeArrowheads="1"/>
          </p:cNvSpPr>
          <p:nvPr/>
        </p:nvSpPr>
        <p:spPr bwMode="auto">
          <a:xfrm>
            <a:off x="3896758" y="3395980"/>
            <a:ext cx="1350010" cy="54000"/>
          </a:xfrm>
          <a:prstGeom prst="rect">
            <a:avLst/>
          </a:prstGeom>
          <a:solidFill>
            <a:srgbClr val="213F7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 sz="1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9414" name="文本框 34"/>
          <p:cNvSpPr txBox="1">
            <a:spLocks noChangeArrowheads="1"/>
          </p:cNvSpPr>
          <p:nvPr/>
        </p:nvSpPr>
        <p:spPr bwMode="auto">
          <a:xfrm>
            <a:off x="5774055" y="3015615"/>
            <a:ext cx="1349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</a:p>
        </p:txBody>
      </p:sp>
      <p:sp>
        <p:nvSpPr>
          <p:cNvPr id="59416" name="矩形 36"/>
          <p:cNvSpPr>
            <a:spLocks noChangeArrowheads="1"/>
          </p:cNvSpPr>
          <p:nvPr/>
        </p:nvSpPr>
        <p:spPr bwMode="auto">
          <a:xfrm>
            <a:off x="5761118" y="3395980"/>
            <a:ext cx="1350010" cy="54000"/>
          </a:xfrm>
          <a:prstGeom prst="rect">
            <a:avLst/>
          </a:prstGeom>
          <a:solidFill>
            <a:srgbClr val="213F7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 sz="1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9417" name="Picture 2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10" y="682229"/>
            <a:ext cx="1350169" cy="584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ysClr val="windowText" lastClr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" name="Picture 10" descr="G:\PPT素材\素材\图片包\安全帽\235017-140P60I01021.jpg235017-140P60I01021"/>
          <p:cNvPicPr>
            <a:picLocks noChangeArrowheads="1"/>
          </p:cNvPicPr>
          <p:nvPr/>
        </p:nvPicPr>
        <p:blipFill>
          <a:blip r:embed="rId9"/>
          <a:srcRect t="10143"/>
          <a:stretch>
            <a:fillRect/>
          </a:stretch>
        </p:blipFill>
        <p:spPr bwMode="auto">
          <a:xfrm>
            <a:off x="7453249" y="1734661"/>
            <a:ext cx="1691640" cy="111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34"/>
          <p:cNvSpPr txBox="1">
            <a:spLocks noChangeArrowheads="1"/>
          </p:cNvSpPr>
          <p:nvPr/>
        </p:nvSpPr>
        <p:spPr bwMode="auto">
          <a:xfrm>
            <a:off x="7634605" y="3015615"/>
            <a:ext cx="1349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b="1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</a:t>
            </a:r>
          </a:p>
        </p:txBody>
      </p:sp>
      <p:sp>
        <p:nvSpPr>
          <p:cNvPr id="4" name="矩形 36"/>
          <p:cNvSpPr>
            <a:spLocks noChangeArrowheads="1"/>
          </p:cNvSpPr>
          <p:nvPr/>
        </p:nvSpPr>
        <p:spPr bwMode="auto">
          <a:xfrm>
            <a:off x="7623573" y="3395980"/>
            <a:ext cx="1350010" cy="54000"/>
          </a:xfrm>
          <a:prstGeom prst="rect">
            <a:avLst/>
          </a:prstGeom>
          <a:solidFill>
            <a:srgbClr val="213F7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 sz="1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5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5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5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500"/>
                                        <p:tgtEl>
                                          <p:spTgt spid="5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9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9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5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500"/>
                                        <p:tgtEl>
                                          <p:spTgt spid="5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9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9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500"/>
                                        <p:tgtEl>
                                          <p:spTgt spid="59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5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5" grpId="0"/>
      <p:bldP spid="59406" grpId="0"/>
      <p:bldP spid="59407" grpId="0" bldLvl="0" animBg="1"/>
      <p:bldP spid="59408" grpId="0"/>
      <p:bldP spid="59410" grpId="0" bldLvl="0" animBg="1"/>
      <p:bldP spid="59411" grpId="0"/>
      <p:bldP spid="59413" grpId="0" bldLvl="0" animBg="1"/>
      <p:bldP spid="59414" grpId="0"/>
      <p:bldP spid="59416" grpId="0" bldLvl="0" animBg="1"/>
      <p:bldP spid="3" grpId="0"/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9" name="Rectangle 25"/>
          <p:cNvSpPr>
            <a:spLocks noChangeArrowheads="1"/>
          </p:cNvSpPr>
          <p:nvPr/>
        </p:nvSpPr>
        <p:spPr bwMode="auto">
          <a:xfrm>
            <a:off x="0" y="1275715"/>
            <a:ext cx="3665855" cy="29527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6394" name="Rectangle 26"/>
          <p:cNvSpPr>
            <a:spLocks noChangeArrowheads="1"/>
          </p:cNvSpPr>
          <p:nvPr/>
        </p:nvSpPr>
        <p:spPr bwMode="auto">
          <a:xfrm>
            <a:off x="3972560" y="1275715"/>
            <a:ext cx="5174615" cy="2952750"/>
          </a:xfrm>
          <a:prstGeom prst="rect">
            <a:avLst/>
          </a:prstGeom>
          <a:solidFill>
            <a:srgbClr val="213F7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5" name="Rectangle 27"/>
          <p:cNvSpPr>
            <a:spLocks noChangeArrowheads="1"/>
          </p:cNvSpPr>
          <p:nvPr/>
        </p:nvSpPr>
        <p:spPr bwMode="auto">
          <a:xfrm flipH="1">
            <a:off x="3665855" y="1275715"/>
            <a:ext cx="382905" cy="2952750"/>
          </a:xfrm>
          <a:prstGeom prst="rect">
            <a:avLst/>
          </a:prstGeom>
          <a:solidFill>
            <a:srgbClr val="213F7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396" name="Rectangle 28"/>
          <p:cNvSpPr>
            <a:spLocks noChangeArrowheads="1"/>
          </p:cNvSpPr>
          <p:nvPr/>
        </p:nvSpPr>
        <p:spPr bwMode="auto">
          <a:xfrm>
            <a:off x="4324985" y="2501265"/>
            <a:ext cx="4604385" cy="969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意思是说：我们的身体毛发皮肤是父母给我们的，我们必须珍惜它、爱护它，因为健康的身心是做人做事的基本条件，所以珍惜它、爱护它是行孝尽孝的开始</a:t>
            </a:r>
          </a:p>
        </p:txBody>
      </p:sp>
      <p:grpSp>
        <p:nvGrpSpPr>
          <p:cNvPr id="16397" name="Group 29"/>
          <p:cNvGrpSpPr>
            <a:grpSpLocks noChangeAspect="1"/>
          </p:cNvGrpSpPr>
          <p:nvPr/>
        </p:nvGrpSpPr>
        <p:grpSpPr bwMode="auto">
          <a:xfrm>
            <a:off x="4324350" y="1659890"/>
            <a:ext cx="432003" cy="432003"/>
            <a:chOff x="0" y="0"/>
            <a:chExt cx="208" cy="208"/>
          </a:xfrm>
        </p:grpSpPr>
        <p:sp>
          <p:nvSpPr>
            <p:cNvPr id="16400" name="Oval 30"/>
            <p:cNvSpPr>
              <a:spLocks noChangeArrowheads="1"/>
            </p:cNvSpPr>
            <p:nvPr/>
          </p:nvSpPr>
          <p:spPr bwMode="auto">
            <a:xfrm>
              <a:off x="0" y="0"/>
              <a:ext cx="208" cy="20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6401" name="Group 31"/>
            <p:cNvGrpSpPr/>
            <p:nvPr/>
          </p:nvGrpSpPr>
          <p:grpSpPr bwMode="auto">
            <a:xfrm>
              <a:off x="64" y="54"/>
              <a:ext cx="80" cy="100"/>
              <a:chOff x="0" y="0"/>
              <a:chExt cx="127" cy="163"/>
            </a:xfrm>
          </p:grpSpPr>
          <p:sp>
            <p:nvSpPr>
              <p:cNvPr id="16402" name="Freeform 32"/>
              <p:cNvSpPr/>
              <p:nvPr/>
            </p:nvSpPr>
            <p:spPr bwMode="auto">
              <a:xfrm>
                <a:off x="0" y="0"/>
                <a:ext cx="127" cy="163"/>
              </a:xfrm>
              <a:custGeom>
                <a:avLst/>
                <a:gdLst>
                  <a:gd name="T0" fmla="*/ 30 w 124"/>
                  <a:gd name="T1" fmla="*/ 154 h 159"/>
                  <a:gd name="T2" fmla="*/ 14 w 124"/>
                  <a:gd name="T3" fmla="*/ 154 h 159"/>
                  <a:gd name="T4" fmla="*/ 14 w 124"/>
                  <a:gd name="T5" fmla="*/ 13 h 159"/>
                  <a:gd name="T6" fmla="*/ 123 w 124"/>
                  <a:gd name="T7" fmla="*/ 13 h 159"/>
                  <a:gd name="T8" fmla="*/ 130 w 124"/>
                  <a:gd name="T9" fmla="*/ 7 h 159"/>
                  <a:gd name="T10" fmla="*/ 123 w 124"/>
                  <a:gd name="T11" fmla="*/ 0 h 159"/>
                  <a:gd name="T12" fmla="*/ 7 w 124"/>
                  <a:gd name="T13" fmla="*/ 0 h 159"/>
                  <a:gd name="T14" fmla="*/ 0 w 124"/>
                  <a:gd name="T15" fmla="*/ 7 h 159"/>
                  <a:gd name="T16" fmla="*/ 0 w 124"/>
                  <a:gd name="T17" fmla="*/ 160 h 159"/>
                  <a:gd name="T18" fmla="*/ 7 w 124"/>
                  <a:gd name="T19" fmla="*/ 167 h 159"/>
                  <a:gd name="T20" fmla="*/ 30 w 124"/>
                  <a:gd name="T21" fmla="*/ 167 h 159"/>
                  <a:gd name="T22" fmla="*/ 37 w 124"/>
                  <a:gd name="T23" fmla="*/ 160 h 159"/>
                  <a:gd name="T24" fmla="*/ 30 w 124"/>
                  <a:gd name="T25" fmla="*/ 154 h 1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24" h="159">
                    <a:moveTo>
                      <a:pt x="28" y="146"/>
                    </a:moveTo>
                    <a:cubicBezTo>
                      <a:pt x="14" y="146"/>
                      <a:pt x="14" y="146"/>
                      <a:pt x="14" y="146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17" y="13"/>
                      <a:pt x="117" y="13"/>
                      <a:pt x="117" y="13"/>
                    </a:cubicBezTo>
                    <a:cubicBezTo>
                      <a:pt x="121" y="13"/>
                      <a:pt x="124" y="10"/>
                      <a:pt x="124" y="7"/>
                    </a:cubicBezTo>
                    <a:cubicBezTo>
                      <a:pt x="124" y="3"/>
                      <a:pt x="121" y="0"/>
                      <a:pt x="11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52"/>
                      <a:pt x="0" y="152"/>
                      <a:pt x="0" y="152"/>
                    </a:cubicBezTo>
                    <a:cubicBezTo>
                      <a:pt x="0" y="156"/>
                      <a:pt x="3" y="159"/>
                      <a:pt x="7" y="159"/>
                    </a:cubicBezTo>
                    <a:cubicBezTo>
                      <a:pt x="28" y="159"/>
                      <a:pt x="28" y="159"/>
                      <a:pt x="28" y="159"/>
                    </a:cubicBezTo>
                    <a:cubicBezTo>
                      <a:pt x="31" y="159"/>
                      <a:pt x="35" y="156"/>
                      <a:pt x="35" y="152"/>
                    </a:cubicBezTo>
                    <a:cubicBezTo>
                      <a:pt x="35" y="149"/>
                      <a:pt x="31" y="146"/>
                      <a:pt x="28" y="14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03" name="Freeform 33"/>
              <p:cNvSpPr/>
              <p:nvPr/>
            </p:nvSpPr>
            <p:spPr bwMode="auto">
              <a:xfrm>
                <a:off x="80" y="95"/>
                <a:ext cx="47" cy="68"/>
              </a:xfrm>
              <a:custGeom>
                <a:avLst/>
                <a:gdLst>
                  <a:gd name="T0" fmla="*/ 41 w 46"/>
                  <a:gd name="T1" fmla="*/ 0 h 66"/>
                  <a:gd name="T2" fmla="*/ 34 w 46"/>
                  <a:gd name="T3" fmla="*/ 7 h 66"/>
                  <a:gd name="T4" fmla="*/ 34 w 46"/>
                  <a:gd name="T5" fmla="*/ 57 h 66"/>
                  <a:gd name="T6" fmla="*/ 7 w 46"/>
                  <a:gd name="T7" fmla="*/ 57 h 66"/>
                  <a:gd name="T8" fmla="*/ 0 w 46"/>
                  <a:gd name="T9" fmla="*/ 63 h 66"/>
                  <a:gd name="T10" fmla="*/ 7 w 46"/>
                  <a:gd name="T11" fmla="*/ 70 h 66"/>
                  <a:gd name="T12" fmla="*/ 41 w 46"/>
                  <a:gd name="T13" fmla="*/ 70 h 66"/>
                  <a:gd name="T14" fmla="*/ 46 w 46"/>
                  <a:gd name="T15" fmla="*/ 68 h 66"/>
                  <a:gd name="T16" fmla="*/ 48 w 46"/>
                  <a:gd name="T17" fmla="*/ 63 h 66"/>
                  <a:gd name="T18" fmla="*/ 48 w 46"/>
                  <a:gd name="T19" fmla="*/ 7 h 66"/>
                  <a:gd name="T20" fmla="*/ 41 w 46"/>
                  <a:gd name="T21" fmla="*/ 0 h 6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6" h="66">
                    <a:moveTo>
                      <a:pt x="39" y="0"/>
                    </a:moveTo>
                    <a:cubicBezTo>
                      <a:pt x="35" y="0"/>
                      <a:pt x="32" y="3"/>
                      <a:pt x="32" y="7"/>
                    </a:cubicBezTo>
                    <a:cubicBezTo>
                      <a:pt x="32" y="53"/>
                      <a:pt x="32" y="53"/>
                      <a:pt x="32" y="53"/>
                    </a:cubicBezTo>
                    <a:cubicBezTo>
                      <a:pt x="7" y="53"/>
                      <a:pt x="7" y="53"/>
                      <a:pt x="7" y="53"/>
                    </a:cubicBezTo>
                    <a:cubicBezTo>
                      <a:pt x="3" y="53"/>
                      <a:pt x="0" y="56"/>
                      <a:pt x="0" y="59"/>
                    </a:cubicBezTo>
                    <a:cubicBezTo>
                      <a:pt x="0" y="63"/>
                      <a:pt x="3" y="66"/>
                      <a:pt x="7" y="66"/>
                    </a:cubicBezTo>
                    <a:cubicBezTo>
                      <a:pt x="39" y="66"/>
                      <a:pt x="39" y="66"/>
                      <a:pt x="39" y="66"/>
                    </a:cubicBezTo>
                    <a:cubicBezTo>
                      <a:pt x="41" y="66"/>
                      <a:pt x="43" y="66"/>
                      <a:pt x="44" y="64"/>
                    </a:cubicBezTo>
                    <a:cubicBezTo>
                      <a:pt x="45" y="63"/>
                      <a:pt x="46" y="61"/>
                      <a:pt x="46" y="59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6" y="3"/>
                      <a:pt x="43" y="0"/>
                      <a:pt x="3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04" name="Freeform 34"/>
              <p:cNvSpPr>
                <a:spLocks noEditPoints="1"/>
              </p:cNvSpPr>
              <p:nvPr/>
            </p:nvSpPr>
            <p:spPr bwMode="auto">
              <a:xfrm>
                <a:off x="46" y="34"/>
                <a:ext cx="79" cy="114"/>
              </a:xfrm>
              <a:custGeom>
                <a:avLst/>
                <a:gdLst>
                  <a:gd name="T0" fmla="*/ 70 w 78"/>
                  <a:gd name="T1" fmla="*/ 2 h 112"/>
                  <a:gd name="T2" fmla="*/ 62 w 78"/>
                  <a:gd name="T3" fmla="*/ 0 h 112"/>
                  <a:gd name="T4" fmla="*/ 48 w 78"/>
                  <a:gd name="T5" fmla="*/ 8 h 112"/>
                  <a:gd name="T6" fmla="*/ 1 w 78"/>
                  <a:gd name="T7" fmla="*/ 89 h 112"/>
                  <a:gd name="T8" fmla="*/ 0 w 78"/>
                  <a:gd name="T9" fmla="*/ 92 h 112"/>
                  <a:gd name="T10" fmla="*/ 1 w 78"/>
                  <a:gd name="T11" fmla="*/ 110 h 112"/>
                  <a:gd name="T12" fmla="*/ 4 w 78"/>
                  <a:gd name="T13" fmla="*/ 116 h 112"/>
                  <a:gd name="T14" fmla="*/ 8 w 78"/>
                  <a:gd name="T15" fmla="*/ 116 h 112"/>
                  <a:gd name="T16" fmla="*/ 11 w 78"/>
                  <a:gd name="T17" fmla="*/ 116 h 112"/>
                  <a:gd name="T18" fmla="*/ 27 w 78"/>
                  <a:gd name="T19" fmla="*/ 107 h 112"/>
                  <a:gd name="T20" fmla="*/ 29 w 78"/>
                  <a:gd name="T21" fmla="*/ 105 h 112"/>
                  <a:gd name="T22" fmla="*/ 76 w 78"/>
                  <a:gd name="T23" fmla="*/ 24 h 112"/>
                  <a:gd name="T24" fmla="*/ 70 w 78"/>
                  <a:gd name="T25" fmla="*/ 2 h 112"/>
                  <a:gd name="T26" fmla="*/ 64 w 78"/>
                  <a:gd name="T27" fmla="*/ 17 h 112"/>
                  <a:gd name="T28" fmla="*/ 18 w 78"/>
                  <a:gd name="T29" fmla="*/ 96 h 112"/>
                  <a:gd name="T30" fmla="*/ 14 w 78"/>
                  <a:gd name="T31" fmla="*/ 98 h 112"/>
                  <a:gd name="T32" fmla="*/ 14 w 78"/>
                  <a:gd name="T33" fmla="*/ 94 h 112"/>
                  <a:gd name="T34" fmla="*/ 59 w 78"/>
                  <a:gd name="T35" fmla="*/ 15 h 112"/>
                  <a:gd name="T36" fmla="*/ 63 w 78"/>
                  <a:gd name="T37" fmla="*/ 14 h 112"/>
                  <a:gd name="T38" fmla="*/ 64 w 78"/>
                  <a:gd name="T39" fmla="*/ 17 h 11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78" h="112">
                    <a:moveTo>
                      <a:pt x="68" y="2"/>
                    </a:moveTo>
                    <a:cubicBezTo>
                      <a:pt x="65" y="1"/>
                      <a:pt x="62" y="0"/>
                      <a:pt x="60" y="0"/>
                    </a:cubicBezTo>
                    <a:cubicBezTo>
                      <a:pt x="54" y="0"/>
                      <a:pt x="48" y="3"/>
                      <a:pt x="46" y="8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6"/>
                      <a:pt x="0" y="87"/>
                      <a:pt x="0" y="88"/>
                    </a:cubicBezTo>
                    <a:cubicBezTo>
                      <a:pt x="1" y="106"/>
                      <a:pt x="1" y="106"/>
                      <a:pt x="1" y="106"/>
                    </a:cubicBezTo>
                    <a:cubicBezTo>
                      <a:pt x="1" y="108"/>
                      <a:pt x="2" y="110"/>
                      <a:pt x="4" y="112"/>
                    </a:cubicBezTo>
                    <a:cubicBezTo>
                      <a:pt x="5" y="112"/>
                      <a:pt x="7" y="112"/>
                      <a:pt x="8" y="112"/>
                    </a:cubicBezTo>
                    <a:cubicBezTo>
                      <a:pt x="9" y="112"/>
                      <a:pt x="10" y="112"/>
                      <a:pt x="11" y="112"/>
                    </a:cubicBezTo>
                    <a:cubicBezTo>
                      <a:pt x="27" y="103"/>
                      <a:pt x="27" y="103"/>
                      <a:pt x="27" y="103"/>
                    </a:cubicBezTo>
                    <a:cubicBezTo>
                      <a:pt x="28" y="103"/>
                      <a:pt x="29" y="102"/>
                      <a:pt x="29" y="101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78" y="16"/>
                      <a:pt x="75" y="7"/>
                      <a:pt x="68" y="2"/>
                    </a:cubicBezTo>
                    <a:moveTo>
                      <a:pt x="62" y="17"/>
                    </a:moveTo>
                    <a:cubicBezTo>
                      <a:pt x="18" y="92"/>
                      <a:pt x="18" y="92"/>
                      <a:pt x="18" y="92"/>
                    </a:cubicBezTo>
                    <a:cubicBezTo>
                      <a:pt x="14" y="94"/>
                      <a:pt x="14" y="94"/>
                      <a:pt x="14" y="94"/>
                    </a:cubicBezTo>
                    <a:cubicBezTo>
                      <a:pt x="14" y="90"/>
                      <a:pt x="14" y="90"/>
                      <a:pt x="14" y="90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58" y="14"/>
                      <a:pt x="60" y="13"/>
                      <a:pt x="61" y="14"/>
                    </a:cubicBezTo>
                    <a:cubicBezTo>
                      <a:pt x="62" y="15"/>
                      <a:pt x="62" y="16"/>
                      <a:pt x="62" y="1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05" name="Freeform 35"/>
              <p:cNvSpPr/>
              <p:nvPr/>
            </p:nvSpPr>
            <p:spPr bwMode="auto">
              <a:xfrm>
                <a:off x="24" y="46"/>
                <a:ext cx="49" cy="14"/>
              </a:xfrm>
              <a:custGeom>
                <a:avLst/>
                <a:gdLst>
                  <a:gd name="T0" fmla="*/ 50 w 48"/>
                  <a:gd name="T1" fmla="*/ 7 h 14"/>
                  <a:gd name="T2" fmla="*/ 44 w 48"/>
                  <a:gd name="T3" fmla="*/ 0 h 14"/>
                  <a:gd name="T4" fmla="*/ 7 w 48"/>
                  <a:gd name="T5" fmla="*/ 0 h 14"/>
                  <a:gd name="T6" fmla="*/ 0 w 48"/>
                  <a:gd name="T7" fmla="*/ 7 h 14"/>
                  <a:gd name="T8" fmla="*/ 7 w 48"/>
                  <a:gd name="T9" fmla="*/ 14 h 14"/>
                  <a:gd name="T10" fmla="*/ 44 w 48"/>
                  <a:gd name="T11" fmla="*/ 14 h 14"/>
                  <a:gd name="T12" fmla="*/ 50 w 48"/>
                  <a:gd name="T13" fmla="*/ 7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8" h="14">
                    <a:moveTo>
                      <a:pt x="48" y="7"/>
                    </a:moveTo>
                    <a:cubicBezTo>
                      <a:pt x="48" y="3"/>
                      <a:pt x="45" y="0"/>
                      <a:pt x="42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5" y="14"/>
                      <a:pt x="48" y="11"/>
                      <a:pt x="48" y="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6406" name="Freeform 36"/>
              <p:cNvSpPr/>
              <p:nvPr/>
            </p:nvSpPr>
            <p:spPr bwMode="auto">
              <a:xfrm>
                <a:off x="24" y="73"/>
                <a:ext cx="32" cy="15"/>
              </a:xfrm>
              <a:custGeom>
                <a:avLst/>
                <a:gdLst>
                  <a:gd name="T0" fmla="*/ 7 w 31"/>
                  <a:gd name="T1" fmla="*/ 0 h 14"/>
                  <a:gd name="T2" fmla="*/ 0 w 31"/>
                  <a:gd name="T3" fmla="*/ 9 h 14"/>
                  <a:gd name="T4" fmla="*/ 7 w 31"/>
                  <a:gd name="T5" fmla="*/ 16 h 14"/>
                  <a:gd name="T6" fmla="*/ 26 w 31"/>
                  <a:gd name="T7" fmla="*/ 16 h 14"/>
                  <a:gd name="T8" fmla="*/ 33 w 31"/>
                  <a:gd name="T9" fmla="*/ 9 h 14"/>
                  <a:gd name="T10" fmla="*/ 26 w 31"/>
                  <a:gd name="T11" fmla="*/ 0 h 14"/>
                  <a:gd name="T12" fmla="*/ 7 w 31"/>
                  <a:gd name="T13" fmla="*/ 0 h 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8" y="14"/>
                      <a:pt x="31" y="11"/>
                      <a:pt x="31" y="7"/>
                    </a:cubicBezTo>
                    <a:cubicBezTo>
                      <a:pt x="31" y="3"/>
                      <a:pt x="28" y="0"/>
                      <a:pt x="24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16398" name="Rectangle 37"/>
          <p:cNvSpPr>
            <a:spLocks noChangeArrowheads="1"/>
          </p:cNvSpPr>
          <p:nvPr/>
        </p:nvSpPr>
        <p:spPr bwMode="auto">
          <a:xfrm>
            <a:off x="4991100" y="1661160"/>
            <a:ext cx="4003040" cy="553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None/>
            </a:pPr>
            <a:r>
              <a:rPr lang="zh-CN" altLang="en-US" sz="1500" b="1" dirty="0">
                <a:solidFill>
                  <a:schemeClr val="bg1"/>
                </a:solidFill>
                <a:latin typeface="Arial" panose="020B0604020202020204" pitchFamily="34" charset="0"/>
                <a:sym typeface="+mn-ea"/>
              </a:rPr>
              <a:t>孔子曾说：“身体发肤，受之父母，不敢毁伤，孝之始也”</a:t>
            </a:r>
          </a:p>
        </p:txBody>
      </p:sp>
      <p:sp>
        <p:nvSpPr>
          <p:cNvPr id="16399" name="Line 38"/>
          <p:cNvSpPr>
            <a:spLocks noChangeShapeType="1"/>
          </p:cNvSpPr>
          <p:nvPr/>
        </p:nvSpPr>
        <p:spPr bwMode="auto">
          <a:xfrm>
            <a:off x="4991100" y="1678940"/>
            <a:ext cx="0" cy="396003"/>
          </a:xfrm>
          <a:prstGeom prst="line">
            <a:avLst/>
          </a:prstGeom>
          <a:noFill/>
          <a:ln w="6350">
            <a:solidFill>
              <a:srgbClr val="FFFFFF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9" grpId="0" animBg="1"/>
      <p:bldP spid="16394" grpId="0" animBg="1"/>
      <p:bldP spid="16395" grpId="0" animBg="1"/>
      <p:bldP spid="16396" grpId="0"/>
      <p:bldP spid="1639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706428" y="1102965"/>
            <a:ext cx="2088158" cy="1656209"/>
          </a:xfrm>
          <a:prstGeom prst="rect">
            <a:avLst/>
          </a:prstGeom>
          <a:blipFill rotWithShape="1">
            <a:blip r:embed="rId3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878128" y="1095345"/>
            <a:ext cx="5676900" cy="1656209"/>
          </a:xfrm>
          <a:prstGeom prst="rect">
            <a:avLst/>
          </a:prstGeom>
          <a:solidFill>
            <a:srgbClr val="213F7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459528" y="2931765"/>
            <a:ext cx="2088158" cy="1656209"/>
          </a:xfrm>
          <a:prstGeom prst="rect">
            <a:avLst/>
          </a:prstGeom>
          <a:blipFill rotWithShape="1">
            <a:blip r:embed="rId4" cstate="print"/>
            <a:stretch>
              <a:fillRect b="-5000"/>
            </a:stretch>
          </a:blip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83568" y="2924145"/>
            <a:ext cx="5676900" cy="1656209"/>
          </a:xfrm>
          <a:prstGeom prst="rect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3191562" y="1416719"/>
            <a:ext cx="1028700" cy="1028700"/>
            <a:chOff x="3240784" y="1085279"/>
            <a:chExt cx="1028700" cy="1028700"/>
          </a:xfrm>
        </p:grpSpPr>
        <p:sp>
          <p:nvSpPr>
            <p:cNvPr id="8" name="Freeform 201"/>
            <p:cNvSpPr>
              <a:spLocks noEditPoints="1"/>
            </p:cNvSpPr>
            <p:nvPr/>
          </p:nvSpPr>
          <p:spPr bwMode="auto">
            <a:xfrm>
              <a:off x="3419872" y="1203598"/>
              <a:ext cx="670524" cy="688484"/>
            </a:xfrm>
            <a:custGeom>
              <a:avLst/>
              <a:gdLst>
                <a:gd name="T0" fmla="*/ 19 w 104"/>
                <a:gd name="T1" fmla="*/ 40 h 107"/>
                <a:gd name="T2" fmla="*/ 25 w 104"/>
                <a:gd name="T3" fmla="*/ 35 h 107"/>
                <a:gd name="T4" fmla="*/ 27 w 104"/>
                <a:gd name="T5" fmla="*/ 26 h 107"/>
                <a:gd name="T6" fmla="*/ 37 w 104"/>
                <a:gd name="T7" fmla="*/ 26 h 107"/>
                <a:gd name="T8" fmla="*/ 42 w 104"/>
                <a:gd name="T9" fmla="*/ 22 h 107"/>
                <a:gd name="T10" fmla="*/ 44 w 104"/>
                <a:gd name="T11" fmla="*/ 13 h 107"/>
                <a:gd name="T12" fmla="*/ 54 w 104"/>
                <a:gd name="T13" fmla="*/ 13 h 107"/>
                <a:gd name="T14" fmla="*/ 60 w 104"/>
                <a:gd name="T15" fmla="*/ 8 h 107"/>
                <a:gd name="T16" fmla="*/ 62 w 104"/>
                <a:gd name="T17" fmla="*/ 0 h 107"/>
                <a:gd name="T18" fmla="*/ 99 w 104"/>
                <a:gd name="T19" fmla="*/ 38 h 107"/>
                <a:gd name="T20" fmla="*/ 103 w 104"/>
                <a:gd name="T21" fmla="*/ 47 h 107"/>
                <a:gd name="T22" fmla="*/ 100 w 104"/>
                <a:gd name="T23" fmla="*/ 59 h 107"/>
                <a:gd name="T24" fmla="*/ 37 w 104"/>
                <a:gd name="T25" fmla="*/ 106 h 107"/>
                <a:gd name="T26" fmla="*/ 28 w 104"/>
                <a:gd name="T27" fmla="*/ 104 h 107"/>
                <a:gd name="T28" fmla="*/ 1 w 104"/>
                <a:gd name="T29" fmla="*/ 70 h 107"/>
                <a:gd name="T30" fmla="*/ 1 w 104"/>
                <a:gd name="T31" fmla="*/ 66 h 107"/>
                <a:gd name="T32" fmla="*/ 8 w 104"/>
                <a:gd name="T33" fmla="*/ 52 h 107"/>
                <a:gd name="T34" fmla="*/ 33 w 104"/>
                <a:gd name="T35" fmla="*/ 83 h 107"/>
                <a:gd name="T36" fmla="*/ 10 w 104"/>
                <a:gd name="T37" fmla="*/ 64 h 107"/>
                <a:gd name="T38" fmla="*/ 32 w 104"/>
                <a:gd name="T39" fmla="*/ 99 h 107"/>
                <a:gd name="T40" fmla="*/ 39 w 104"/>
                <a:gd name="T41" fmla="*/ 98 h 107"/>
                <a:gd name="T42" fmla="*/ 37 w 104"/>
                <a:gd name="T43" fmla="*/ 84 h 107"/>
                <a:gd name="T44" fmla="*/ 11 w 104"/>
                <a:gd name="T45" fmla="*/ 50 h 107"/>
                <a:gd name="T46" fmla="*/ 16 w 104"/>
                <a:gd name="T47" fmla="*/ 42 h 107"/>
                <a:gd name="T48" fmla="*/ 40 w 104"/>
                <a:gd name="T49" fmla="*/ 64 h 107"/>
                <a:gd name="T50" fmla="*/ 66 w 104"/>
                <a:gd name="T51" fmla="*/ 18 h 107"/>
                <a:gd name="T52" fmla="*/ 67 w 104"/>
                <a:gd name="T53" fmla="*/ 59 h 107"/>
                <a:gd name="T54" fmla="*/ 88 w 104"/>
                <a:gd name="T55" fmla="*/ 48 h 107"/>
                <a:gd name="T56" fmla="*/ 67 w 104"/>
                <a:gd name="T57" fmla="*/ 59 h 107"/>
                <a:gd name="T58" fmla="*/ 49 w 104"/>
                <a:gd name="T59" fmla="*/ 79 h 107"/>
                <a:gd name="T60" fmla="*/ 64 w 104"/>
                <a:gd name="T61" fmla="*/ 61 h 107"/>
                <a:gd name="T62" fmla="*/ 63 w 104"/>
                <a:gd name="T63" fmla="*/ 52 h 107"/>
                <a:gd name="T64" fmla="*/ 84 w 104"/>
                <a:gd name="T65" fmla="*/ 42 h 107"/>
                <a:gd name="T66" fmla="*/ 63 w 104"/>
                <a:gd name="T67" fmla="*/ 52 h 107"/>
                <a:gd name="T68" fmla="*/ 45 w 104"/>
                <a:gd name="T69" fmla="*/ 72 h 107"/>
                <a:gd name="T70" fmla="*/ 60 w 104"/>
                <a:gd name="T71" fmla="*/ 54 h 107"/>
                <a:gd name="T72" fmla="*/ 69 w 104"/>
                <a:gd name="T73" fmla="*/ 10 h 107"/>
                <a:gd name="T74" fmla="*/ 42 w 104"/>
                <a:gd name="T75" fmla="*/ 80 h 107"/>
                <a:gd name="T76" fmla="*/ 47 w 104"/>
                <a:gd name="T77" fmla="*/ 90 h 107"/>
                <a:gd name="T78" fmla="*/ 95 w 104"/>
                <a:gd name="T79" fmla="*/ 54 h 107"/>
                <a:gd name="T80" fmla="*/ 94 w 104"/>
                <a:gd name="T81" fmla="*/ 42 h 107"/>
                <a:gd name="T82" fmla="*/ 69 w 104"/>
                <a:gd name="T83" fmla="*/ 1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04" h="107">
                  <a:moveTo>
                    <a:pt x="16" y="42"/>
                  </a:moveTo>
                  <a:cubicBezTo>
                    <a:pt x="19" y="40"/>
                    <a:pt x="19" y="40"/>
                    <a:pt x="19" y="40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5" y="19"/>
                    <a:pt x="45" y="19"/>
                    <a:pt x="45" y="19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3" y="6"/>
                    <a:pt x="63" y="6"/>
                    <a:pt x="63" y="6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102" y="41"/>
                    <a:pt x="103" y="44"/>
                    <a:pt x="103" y="47"/>
                  </a:cubicBezTo>
                  <a:cubicBezTo>
                    <a:pt x="104" y="51"/>
                    <a:pt x="103" y="54"/>
                    <a:pt x="101" y="58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44" y="102"/>
                    <a:pt x="44" y="102"/>
                    <a:pt x="44" y="102"/>
                  </a:cubicBezTo>
                  <a:cubicBezTo>
                    <a:pt x="42" y="104"/>
                    <a:pt x="40" y="106"/>
                    <a:pt x="37" y="106"/>
                  </a:cubicBezTo>
                  <a:cubicBezTo>
                    <a:pt x="34" y="107"/>
                    <a:pt x="31" y="106"/>
                    <a:pt x="28" y="105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27" y="104"/>
                    <a:pt x="27" y="104"/>
                    <a:pt x="27" y="104"/>
                  </a:cubicBezTo>
                  <a:cubicBezTo>
                    <a:pt x="1" y="70"/>
                    <a:pt x="1" y="70"/>
                    <a:pt x="1" y="70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27" y="87"/>
                    <a:pt x="27" y="87"/>
                    <a:pt x="27" y="87"/>
                  </a:cubicBezTo>
                  <a:cubicBezTo>
                    <a:pt x="10" y="64"/>
                    <a:pt x="10" y="64"/>
                    <a:pt x="10" y="64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32" y="99"/>
                    <a:pt x="32" y="99"/>
                    <a:pt x="32" y="99"/>
                  </a:cubicBezTo>
                  <a:cubicBezTo>
                    <a:pt x="33" y="100"/>
                    <a:pt x="34" y="100"/>
                    <a:pt x="35" y="99"/>
                  </a:cubicBezTo>
                  <a:cubicBezTo>
                    <a:pt x="37" y="99"/>
                    <a:pt x="38" y="99"/>
                    <a:pt x="39" y="98"/>
                  </a:cubicBezTo>
                  <a:cubicBezTo>
                    <a:pt x="40" y="95"/>
                    <a:pt x="40" y="93"/>
                    <a:pt x="40" y="91"/>
                  </a:cubicBezTo>
                  <a:cubicBezTo>
                    <a:pt x="40" y="88"/>
                    <a:pt x="39" y="86"/>
                    <a:pt x="37" y="84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6" y="42"/>
                    <a:pt x="16" y="42"/>
                    <a:pt x="16" y="42"/>
                  </a:cubicBezTo>
                  <a:close/>
                  <a:moveTo>
                    <a:pt x="28" y="48"/>
                  </a:moveTo>
                  <a:cubicBezTo>
                    <a:pt x="40" y="64"/>
                    <a:pt x="40" y="64"/>
                    <a:pt x="40" y="64"/>
                  </a:cubicBezTo>
                  <a:cubicBezTo>
                    <a:pt x="79" y="34"/>
                    <a:pt x="79" y="34"/>
                    <a:pt x="79" y="34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28" y="48"/>
                    <a:pt x="28" y="48"/>
                    <a:pt x="28" y="48"/>
                  </a:cubicBezTo>
                  <a:close/>
                  <a:moveTo>
                    <a:pt x="67" y="59"/>
                  </a:moveTo>
                  <a:cubicBezTo>
                    <a:pt x="70" y="62"/>
                    <a:pt x="70" y="62"/>
                    <a:pt x="70" y="62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67" y="59"/>
                    <a:pt x="67" y="59"/>
                    <a:pt x="67" y="59"/>
                  </a:cubicBezTo>
                  <a:close/>
                  <a:moveTo>
                    <a:pt x="46" y="75"/>
                  </a:moveTo>
                  <a:cubicBezTo>
                    <a:pt x="49" y="79"/>
                    <a:pt x="49" y="79"/>
                    <a:pt x="49" y="79"/>
                  </a:cubicBezTo>
                  <a:cubicBezTo>
                    <a:pt x="67" y="65"/>
                    <a:pt x="67" y="65"/>
                    <a:pt x="67" y="65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46" y="75"/>
                    <a:pt x="46" y="75"/>
                    <a:pt x="46" y="75"/>
                  </a:cubicBezTo>
                  <a:close/>
                  <a:moveTo>
                    <a:pt x="63" y="52"/>
                  </a:moveTo>
                  <a:cubicBezTo>
                    <a:pt x="66" y="56"/>
                    <a:pt x="66" y="56"/>
                    <a:pt x="66" y="56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63" y="52"/>
                    <a:pt x="63" y="52"/>
                    <a:pt x="63" y="52"/>
                  </a:cubicBezTo>
                  <a:close/>
                  <a:moveTo>
                    <a:pt x="42" y="68"/>
                  </a:moveTo>
                  <a:cubicBezTo>
                    <a:pt x="45" y="72"/>
                    <a:pt x="45" y="72"/>
                    <a:pt x="45" y="72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60" y="54"/>
                    <a:pt x="60" y="54"/>
                    <a:pt x="60" y="54"/>
                  </a:cubicBezTo>
                  <a:cubicBezTo>
                    <a:pt x="42" y="68"/>
                    <a:pt x="42" y="68"/>
                    <a:pt x="42" y="68"/>
                  </a:cubicBezTo>
                  <a:close/>
                  <a:moveTo>
                    <a:pt x="69" y="10"/>
                  </a:moveTo>
                  <a:cubicBezTo>
                    <a:pt x="19" y="49"/>
                    <a:pt x="19" y="49"/>
                    <a:pt x="19" y="49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5" y="83"/>
                    <a:pt x="46" y="86"/>
                    <a:pt x="47" y="90"/>
                  </a:cubicBezTo>
                  <a:cubicBezTo>
                    <a:pt x="47" y="90"/>
                    <a:pt x="47" y="91"/>
                    <a:pt x="47" y="91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6" y="52"/>
                    <a:pt x="97" y="50"/>
                    <a:pt x="96" y="48"/>
                  </a:cubicBezTo>
                  <a:cubicBezTo>
                    <a:pt x="96" y="46"/>
                    <a:pt x="95" y="44"/>
                    <a:pt x="94" y="42"/>
                  </a:cubicBezTo>
                  <a:cubicBezTo>
                    <a:pt x="94" y="42"/>
                    <a:pt x="94" y="42"/>
                    <a:pt x="94" y="42"/>
                  </a:cubicBezTo>
                  <a:lnTo>
                    <a:pt x="69" y="1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3240784" y="1085279"/>
              <a:ext cx="1028700" cy="1028700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026834" y="3245519"/>
            <a:ext cx="1028700" cy="1028700"/>
            <a:chOff x="1038604" y="2931790"/>
            <a:chExt cx="1028700" cy="1028700"/>
          </a:xfrm>
        </p:grpSpPr>
        <p:sp>
          <p:nvSpPr>
            <p:cNvPr id="11" name="Freeform 234"/>
            <p:cNvSpPr>
              <a:spLocks noEditPoints="1"/>
            </p:cNvSpPr>
            <p:nvPr/>
          </p:nvSpPr>
          <p:spPr bwMode="auto">
            <a:xfrm>
              <a:off x="1242128" y="3138473"/>
              <a:ext cx="626088" cy="623434"/>
            </a:xfrm>
            <a:custGeom>
              <a:avLst/>
              <a:gdLst>
                <a:gd name="T0" fmla="*/ 122 w 244"/>
                <a:gd name="T1" fmla="*/ 0 h 243"/>
                <a:gd name="T2" fmla="*/ 208 w 244"/>
                <a:gd name="T3" fmla="*/ 35 h 243"/>
                <a:gd name="T4" fmla="*/ 244 w 244"/>
                <a:gd name="T5" fmla="*/ 121 h 243"/>
                <a:gd name="T6" fmla="*/ 208 w 244"/>
                <a:gd name="T7" fmla="*/ 208 h 243"/>
                <a:gd name="T8" fmla="*/ 122 w 244"/>
                <a:gd name="T9" fmla="*/ 243 h 243"/>
                <a:gd name="T10" fmla="*/ 36 w 244"/>
                <a:gd name="T11" fmla="*/ 208 h 243"/>
                <a:gd name="T12" fmla="*/ 0 w 244"/>
                <a:gd name="T13" fmla="*/ 121 h 243"/>
                <a:gd name="T14" fmla="*/ 36 w 244"/>
                <a:gd name="T15" fmla="*/ 35 h 243"/>
                <a:gd name="T16" fmla="*/ 122 w 244"/>
                <a:gd name="T17" fmla="*/ 0 h 243"/>
                <a:gd name="T18" fmla="*/ 170 w 244"/>
                <a:gd name="T19" fmla="*/ 135 h 243"/>
                <a:gd name="T20" fmla="*/ 172 w 244"/>
                <a:gd name="T21" fmla="*/ 109 h 243"/>
                <a:gd name="T22" fmla="*/ 139 w 244"/>
                <a:gd name="T23" fmla="*/ 90 h 243"/>
                <a:gd name="T24" fmla="*/ 109 w 244"/>
                <a:gd name="T25" fmla="*/ 72 h 243"/>
                <a:gd name="T26" fmla="*/ 85 w 244"/>
                <a:gd name="T27" fmla="*/ 84 h 243"/>
                <a:gd name="T28" fmla="*/ 85 w 244"/>
                <a:gd name="T29" fmla="*/ 121 h 243"/>
                <a:gd name="T30" fmla="*/ 85 w 244"/>
                <a:gd name="T31" fmla="*/ 157 h 243"/>
                <a:gd name="T32" fmla="*/ 107 w 244"/>
                <a:gd name="T33" fmla="*/ 172 h 243"/>
                <a:gd name="T34" fmla="*/ 139 w 244"/>
                <a:gd name="T35" fmla="*/ 153 h 243"/>
                <a:gd name="T36" fmla="*/ 170 w 244"/>
                <a:gd name="T37" fmla="*/ 135 h 243"/>
                <a:gd name="T38" fmla="*/ 178 w 244"/>
                <a:gd name="T39" fmla="*/ 66 h 243"/>
                <a:gd name="T40" fmla="*/ 122 w 244"/>
                <a:gd name="T41" fmla="*/ 43 h 243"/>
                <a:gd name="T42" fmla="*/ 67 w 244"/>
                <a:gd name="T43" fmla="*/ 66 h 243"/>
                <a:gd name="T44" fmla="*/ 44 w 244"/>
                <a:gd name="T45" fmla="*/ 121 h 243"/>
                <a:gd name="T46" fmla="*/ 67 w 244"/>
                <a:gd name="T47" fmla="*/ 177 h 243"/>
                <a:gd name="T48" fmla="*/ 122 w 244"/>
                <a:gd name="T49" fmla="*/ 200 h 243"/>
                <a:gd name="T50" fmla="*/ 178 w 244"/>
                <a:gd name="T51" fmla="*/ 177 h 243"/>
                <a:gd name="T52" fmla="*/ 201 w 244"/>
                <a:gd name="T53" fmla="*/ 121 h 243"/>
                <a:gd name="T54" fmla="*/ 178 w 244"/>
                <a:gd name="T55" fmla="*/ 66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44" h="243">
                  <a:moveTo>
                    <a:pt x="122" y="0"/>
                  </a:moveTo>
                  <a:cubicBezTo>
                    <a:pt x="156" y="0"/>
                    <a:pt x="186" y="13"/>
                    <a:pt x="208" y="35"/>
                  </a:cubicBezTo>
                  <a:cubicBezTo>
                    <a:pt x="231" y="57"/>
                    <a:pt x="244" y="88"/>
                    <a:pt x="244" y="121"/>
                  </a:cubicBezTo>
                  <a:cubicBezTo>
                    <a:pt x="244" y="155"/>
                    <a:pt x="231" y="186"/>
                    <a:pt x="208" y="208"/>
                  </a:cubicBezTo>
                  <a:cubicBezTo>
                    <a:pt x="186" y="230"/>
                    <a:pt x="156" y="243"/>
                    <a:pt x="122" y="243"/>
                  </a:cubicBezTo>
                  <a:cubicBezTo>
                    <a:pt x="89" y="243"/>
                    <a:pt x="58" y="230"/>
                    <a:pt x="36" y="208"/>
                  </a:cubicBezTo>
                  <a:cubicBezTo>
                    <a:pt x="14" y="186"/>
                    <a:pt x="0" y="155"/>
                    <a:pt x="0" y="121"/>
                  </a:cubicBezTo>
                  <a:cubicBezTo>
                    <a:pt x="0" y="88"/>
                    <a:pt x="14" y="57"/>
                    <a:pt x="36" y="35"/>
                  </a:cubicBezTo>
                  <a:cubicBezTo>
                    <a:pt x="58" y="13"/>
                    <a:pt x="89" y="0"/>
                    <a:pt x="122" y="0"/>
                  </a:cubicBezTo>
                  <a:close/>
                  <a:moveTo>
                    <a:pt x="170" y="135"/>
                  </a:moveTo>
                  <a:cubicBezTo>
                    <a:pt x="182" y="128"/>
                    <a:pt x="184" y="117"/>
                    <a:pt x="172" y="109"/>
                  </a:cubicBezTo>
                  <a:cubicBezTo>
                    <a:pt x="161" y="102"/>
                    <a:pt x="150" y="96"/>
                    <a:pt x="139" y="90"/>
                  </a:cubicBezTo>
                  <a:cubicBezTo>
                    <a:pt x="129" y="84"/>
                    <a:pt x="119" y="78"/>
                    <a:pt x="109" y="72"/>
                  </a:cubicBezTo>
                  <a:cubicBezTo>
                    <a:pt x="96" y="65"/>
                    <a:pt x="85" y="69"/>
                    <a:pt x="85" y="84"/>
                  </a:cubicBezTo>
                  <a:cubicBezTo>
                    <a:pt x="85" y="96"/>
                    <a:pt x="85" y="109"/>
                    <a:pt x="85" y="121"/>
                  </a:cubicBezTo>
                  <a:cubicBezTo>
                    <a:pt x="85" y="133"/>
                    <a:pt x="85" y="145"/>
                    <a:pt x="85" y="157"/>
                  </a:cubicBezTo>
                  <a:cubicBezTo>
                    <a:pt x="85" y="171"/>
                    <a:pt x="94" y="178"/>
                    <a:pt x="107" y="172"/>
                  </a:cubicBezTo>
                  <a:cubicBezTo>
                    <a:pt x="118" y="165"/>
                    <a:pt x="128" y="159"/>
                    <a:pt x="139" y="153"/>
                  </a:cubicBezTo>
                  <a:cubicBezTo>
                    <a:pt x="150" y="147"/>
                    <a:pt x="160" y="141"/>
                    <a:pt x="170" y="135"/>
                  </a:cubicBezTo>
                  <a:close/>
                  <a:moveTo>
                    <a:pt x="178" y="66"/>
                  </a:moveTo>
                  <a:cubicBezTo>
                    <a:pt x="164" y="52"/>
                    <a:pt x="144" y="43"/>
                    <a:pt x="122" y="43"/>
                  </a:cubicBezTo>
                  <a:cubicBezTo>
                    <a:pt x="101" y="43"/>
                    <a:pt x="81" y="52"/>
                    <a:pt x="67" y="66"/>
                  </a:cubicBezTo>
                  <a:cubicBezTo>
                    <a:pt x="52" y="80"/>
                    <a:pt x="44" y="100"/>
                    <a:pt x="44" y="121"/>
                  </a:cubicBezTo>
                  <a:cubicBezTo>
                    <a:pt x="44" y="143"/>
                    <a:pt x="52" y="163"/>
                    <a:pt x="67" y="177"/>
                  </a:cubicBezTo>
                  <a:cubicBezTo>
                    <a:pt x="81" y="191"/>
                    <a:pt x="101" y="200"/>
                    <a:pt x="122" y="200"/>
                  </a:cubicBezTo>
                  <a:cubicBezTo>
                    <a:pt x="144" y="200"/>
                    <a:pt x="164" y="191"/>
                    <a:pt x="178" y="177"/>
                  </a:cubicBezTo>
                  <a:cubicBezTo>
                    <a:pt x="192" y="163"/>
                    <a:pt x="201" y="143"/>
                    <a:pt x="201" y="121"/>
                  </a:cubicBezTo>
                  <a:cubicBezTo>
                    <a:pt x="201" y="100"/>
                    <a:pt x="192" y="80"/>
                    <a:pt x="178" y="66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038604" y="2931790"/>
              <a:ext cx="1028700" cy="1028700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Content Placeholder 2"/>
          <p:cNvSpPr txBox="1"/>
          <p:nvPr/>
        </p:nvSpPr>
        <p:spPr bwMode="auto">
          <a:xfrm>
            <a:off x="4450715" y="1458595"/>
            <a:ext cx="3841115" cy="887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09" rIns="91419" bIns="45709"/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MS PGothic" panose="020B0600070205080204" pitchFamily="-108" charset="-128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MS PGothic" panose="020B0600070205080204" pitchFamily="-108" charset="-128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MS PGothic" panose="020B0600070205080204" pitchFamily="-108" charset="-128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MS PGothic" panose="020B0600070205080204" pitchFamily="-108" charset="-128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MS PGothic" panose="020B0600070205080204" pitchFamily="-108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MS PGothic" panose="020B0600070205080204" pitchFamily="-108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MS PGothic" panose="020B0600070205080204" pitchFamily="-108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MS PGothic" panose="020B0600070205080204" pitchFamily="-108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MS PGothic" panose="020B0600070205080204" pitchFamily="-108" charset="-128"/>
              </a:defRPr>
            </a:lvl9pPr>
          </a:lstStyle>
          <a:p>
            <a:pPr lvl="0" defTabSz="685165" fontAlgn="auto">
              <a:lnSpc>
                <a:spcPct val="150000"/>
              </a:lnSpc>
              <a:spcBef>
                <a:spcPts val="0"/>
              </a:spcBef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毛主席在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论持久战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》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一文中明确指出：只有有效的保护好自己才能更好的消灭敌人。</a:t>
            </a:r>
            <a:endParaRPr lang="zh-CN" altLang="en-US" sz="14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aleway Light"/>
              <a:sym typeface="+mn-ea"/>
            </a:endParaRPr>
          </a:p>
        </p:txBody>
      </p:sp>
      <p:sp>
        <p:nvSpPr>
          <p:cNvPr id="14" name="Content Placeholder 2"/>
          <p:cNvSpPr txBox="1"/>
          <p:nvPr/>
        </p:nvSpPr>
        <p:spPr bwMode="auto">
          <a:xfrm>
            <a:off x="918210" y="3067050"/>
            <a:ext cx="396557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9" tIns="45709" rIns="91419" bIns="45709"/>
          <a:lstStyle>
            <a:lvl1pPr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MS PGothic" panose="020B0600070205080204" pitchFamily="-108" charset="-128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MS PGothic" panose="020B0600070205080204" pitchFamily="-108" charset="-128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MS PGothic" panose="020B0600070205080204" pitchFamily="-108" charset="-128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MS PGothic" panose="020B0600070205080204" pitchFamily="-108" charset="-128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MS PGothic" panose="020B0600070205080204" pitchFamily="-108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MS PGothic" panose="020B0600070205080204" pitchFamily="-108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MS PGothic" panose="020B0600070205080204" pitchFamily="-108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MS PGothic" panose="020B0600070205080204" pitchFamily="-108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Calibri" panose="020F0502020204030204" pitchFamily="34" charset="0"/>
                <a:ea typeface="MS PGothic" panose="020B0600070205080204" pitchFamily="-108" charset="-128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圣经中说：人就是赚得全世界，赔上自己的生命，又有什么益处？人还能拿什么换生命呢？生命是自己的，自己都不爱护，还有谁能比自己更加珍惜自己的生命</a:t>
            </a:r>
            <a:endParaRPr lang="zh-CN" altLang="en-US" sz="1400" b="1" kern="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aleway Light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9" name="Group 3"/>
          <p:cNvGrpSpPr/>
          <p:nvPr/>
        </p:nvGrpSpPr>
        <p:grpSpPr>
          <a:xfrm>
            <a:off x="5175971" y="3732520"/>
            <a:ext cx="3938366" cy="976591"/>
            <a:chOff x="1702" y="3062"/>
            <a:chExt cx="3855" cy="867"/>
          </a:xfrm>
        </p:grpSpPr>
        <p:sp>
          <p:nvSpPr>
            <p:cNvPr id="31747" name="Freeform 4"/>
            <p:cNvSpPr/>
            <p:nvPr/>
          </p:nvSpPr>
          <p:spPr>
            <a:xfrm>
              <a:off x="4877" y="3062"/>
              <a:ext cx="680" cy="866"/>
            </a:xfrm>
            <a:custGeom>
              <a:avLst/>
              <a:gdLst/>
              <a:ahLst/>
              <a:cxnLst>
                <a:cxn ang="0">
                  <a:pos x="28" y="77"/>
                </a:cxn>
                <a:cxn ang="0">
                  <a:pos x="0" y="33"/>
                </a:cxn>
                <a:cxn ang="0">
                  <a:pos x="26" y="0"/>
                </a:cxn>
                <a:cxn ang="0">
                  <a:pos x="60" y="38"/>
                </a:cxn>
                <a:cxn ang="0">
                  <a:pos x="28" y="77"/>
                </a:cxn>
              </a:cxnLst>
              <a:rect l="0" t="0" r="0" b="0"/>
              <a:pathLst>
                <a:path w="847" h="1079">
                  <a:moveTo>
                    <a:pt x="399" y="1078"/>
                  </a:moveTo>
                  <a:lnTo>
                    <a:pt x="0" y="459"/>
                  </a:lnTo>
                  <a:lnTo>
                    <a:pt x="374" y="0"/>
                  </a:lnTo>
                  <a:lnTo>
                    <a:pt x="846" y="536"/>
                  </a:lnTo>
                  <a:lnTo>
                    <a:pt x="399" y="1078"/>
                  </a:lnTo>
                </a:path>
              </a:pathLst>
            </a:custGeom>
            <a:solidFill>
              <a:srgbClr val="353636"/>
            </a:solidFill>
            <a:ln w="12700">
              <a:noFill/>
            </a:ln>
          </p:spPr>
          <p:txBody>
            <a:bodyPr/>
            <a:lstStyle/>
            <a:p>
              <a:endParaRPr lang="zh-CN" altLang="en-US" sz="1345"/>
            </a:p>
          </p:txBody>
        </p:sp>
        <p:sp>
          <p:nvSpPr>
            <p:cNvPr id="31748" name="Freeform 5"/>
            <p:cNvSpPr/>
            <p:nvPr/>
          </p:nvSpPr>
          <p:spPr>
            <a:xfrm>
              <a:off x="2010" y="3062"/>
              <a:ext cx="3168" cy="369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256" y="33"/>
                </a:cxn>
                <a:cxn ang="0">
                  <a:pos x="283" y="0"/>
                </a:cxn>
                <a:cxn ang="0">
                  <a:pos x="36" y="0"/>
                </a:cxn>
                <a:cxn ang="0">
                  <a:pos x="0" y="33"/>
                </a:cxn>
              </a:cxnLst>
              <a:rect l="0" t="0" r="0" b="0"/>
              <a:pathLst>
                <a:path w="3947" h="460">
                  <a:moveTo>
                    <a:pt x="0" y="459"/>
                  </a:moveTo>
                  <a:lnTo>
                    <a:pt x="3573" y="459"/>
                  </a:lnTo>
                  <a:lnTo>
                    <a:pt x="3946" y="0"/>
                  </a:lnTo>
                  <a:lnTo>
                    <a:pt x="505" y="0"/>
                  </a:lnTo>
                  <a:lnTo>
                    <a:pt x="0" y="459"/>
                  </a:lnTo>
                </a:path>
              </a:pathLst>
            </a:custGeom>
            <a:solidFill>
              <a:srgbClr val="353636"/>
            </a:solidFill>
            <a:ln w="12700">
              <a:noFill/>
            </a:ln>
          </p:spPr>
          <p:txBody>
            <a:bodyPr/>
            <a:lstStyle/>
            <a:p>
              <a:endParaRPr lang="zh-CN" altLang="en-US" sz="1345"/>
            </a:p>
          </p:txBody>
        </p:sp>
        <p:sp>
          <p:nvSpPr>
            <p:cNvPr id="31749" name="Freeform 6"/>
            <p:cNvSpPr/>
            <p:nvPr/>
          </p:nvSpPr>
          <p:spPr>
            <a:xfrm>
              <a:off x="1702" y="3429"/>
              <a:ext cx="3497" cy="500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283" y="0"/>
                </a:cxn>
                <a:cxn ang="0">
                  <a:pos x="311" y="44"/>
                </a:cxn>
                <a:cxn ang="0">
                  <a:pos x="0" y="44"/>
                </a:cxn>
                <a:cxn ang="0">
                  <a:pos x="28" y="0"/>
                </a:cxn>
              </a:cxnLst>
              <a:rect l="0" t="0" r="0" b="0"/>
              <a:pathLst>
                <a:path w="4357" h="623">
                  <a:moveTo>
                    <a:pt x="383" y="0"/>
                  </a:moveTo>
                  <a:lnTo>
                    <a:pt x="3954" y="0"/>
                  </a:lnTo>
                  <a:lnTo>
                    <a:pt x="4356" y="622"/>
                  </a:lnTo>
                  <a:lnTo>
                    <a:pt x="0" y="622"/>
                  </a:lnTo>
                  <a:lnTo>
                    <a:pt x="383" y="0"/>
                  </a:lnTo>
                </a:path>
              </a:pathLst>
            </a:custGeom>
            <a:solidFill>
              <a:srgbClr val="353636"/>
            </a:solidFill>
            <a:ln w="12700">
              <a:noFill/>
            </a:ln>
          </p:spPr>
          <p:txBody>
            <a:bodyPr/>
            <a:lstStyle/>
            <a:p>
              <a:endParaRPr lang="zh-CN" altLang="en-US" sz="1345"/>
            </a:p>
          </p:txBody>
        </p:sp>
      </p:grpSp>
      <p:grpSp>
        <p:nvGrpSpPr>
          <p:cNvPr id="24580" name="Group 7"/>
          <p:cNvGrpSpPr/>
          <p:nvPr/>
        </p:nvGrpSpPr>
        <p:grpSpPr>
          <a:xfrm>
            <a:off x="5559970" y="3137557"/>
            <a:ext cx="3120589" cy="881777"/>
            <a:chOff x="2069" y="2572"/>
            <a:chExt cx="3054" cy="784"/>
          </a:xfrm>
        </p:grpSpPr>
        <p:sp>
          <p:nvSpPr>
            <p:cNvPr id="31751" name="Freeform 8"/>
            <p:cNvSpPr/>
            <p:nvPr/>
          </p:nvSpPr>
          <p:spPr>
            <a:xfrm>
              <a:off x="4522" y="2572"/>
              <a:ext cx="601" cy="784"/>
            </a:xfrm>
            <a:custGeom>
              <a:avLst/>
              <a:gdLst/>
              <a:ahLst/>
              <a:cxnLst>
                <a:cxn ang="0">
                  <a:pos x="28" y="70"/>
                </a:cxn>
                <a:cxn ang="0">
                  <a:pos x="0" y="24"/>
                </a:cxn>
                <a:cxn ang="0">
                  <a:pos x="20" y="0"/>
                </a:cxn>
                <a:cxn ang="0">
                  <a:pos x="54" y="39"/>
                </a:cxn>
                <a:cxn ang="0">
                  <a:pos x="28" y="70"/>
                </a:cxn>
              </a:cxnLst>
              <a:rect l="0" t="0" r="0" b="0"/>
              <a:pathLst>
                <a:path w="749" h="977">
                  <a:moveTo>
                    <a:pt x="382" y="976"/>
                  </a:moveTo>
                  <a:lnTo>
                    <a:pt x="0" y="342"/>
                  </a:lnTo>
                  <a:lnTo>
                    <a:pt x="280" y="0"/>
                  </a:lnTo>
                  <a:lnTo>
                    <a:pt x="748" y="538"/>
                  </a:lnTo>
                  <a:lnTo>
                    <a:pt x="382" y="976"/>
                  </a:lnTo>
                </a:path>
              </a:pathLst>
            </a:custGeom>
            <a:solidFill>
              <a:srgbClr val="777777"/>
            </a:solidFill>
            <a:ln w="12700">
              <a:noFill/>
            </a:ln>
          </p:spPr>
          <p:txBody>
            <a:bodyPr/>
            <a:lstStyle/>
            <a:p>
              <a:endParaRPr lang="zh-CN" altLang="en-US" sz="1345"/>
            </a:p>
          </p:txBody>
        </p:sp>
        <p:sp>
          <p:nvSpPr>
            <p:cNvPr id="31752" name="Freeform 9"/>
            <p:cNvSpPr/>
            <p:nvPr/>
          </p:nvSpPr>
          <p:spPr>
            <a:xfrm>
              <a:off x="2370" y="2572"/>
              <a:ext cx="2380" cy="276"/>
            </a:xfrm>
            <a:custGeom>
              <a:avLst/>
              <a:gdLst/>
              <a:ahLst/>
              <a:cxnLst>
                <a:cxn ang="0">
                  <a:pos x="0" y="24"/>
                </a:cxn>
                <a:cxn ang="0">
                  <a:pos x="193" y="24"/>
                </a:cxn>
                <a:cxn ang="0">
                  <a:pos x="213" y="0"/>
                </a:cxn>
                <a:cxn ang="0">
                  <a:pos x="38" y="1"/>
                </a:cxn>
                <a:cxn ang="0">
                  <a:pos x="0" y="24"/>
                </a:cxn>
              </a:cxnLst>
              <a:rect l="0" t="0" r="0" b="0"/>
              <a:pathLst>
                <a:path w="2964" h="344">
                  <a:moveTo>
                    <a:pt x="0" y="343"/>
                  </a:moveTo>
                  <a:lnTo>
                    <a:pt x="2684" y="343"/>
                  </a:lnTo>
                  <a:lnTo>
                    <a:pt x="2963" y="0"/>
                  </a:lnTo>
                  <a:lnTo>
                    <a:pt x="531" y="1"/>
                  </a:lnTo>
                  <a:lnTo>
                    <a:pt x="0" y="343"/>
                  </a:lnTo>
                </a:path>
              </a:pathLst>
            </a:custGeom>
            <a:solidFill>
              <a:srgbClr val="777777"/>
            </a:solidFill>
            <a:ln w="12700">
              <a:noFill/>
            </a:ln>
          </p:spPr>
          <p:txBody>
            <a:bodyPr/>
            <a:lstStyle/>
            <a:p>
              <a:endParaRPr lang="zh-CN" altLang="en-US" sz="1345"/>
            </a:p>
          </p:txBody>
        </p:sp>
        <p:sp>
          <p:nvSpPr>
            <p:cNvPr id="31753" name="Freeform 10"/>
            <p:cNvSpPr/>
            <p:nvPr/>
          </p:nvSpPr>
          <p:spPr>
            <a:xfrm>
              <a:off x="2069" y="2847"/>
              <a:ext cx="2763" cy="509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245" y="46"/>
                </a:cxn>
                <a:cxn ang="0">
                  <a:pos x="218" y="0"/>
                </a:cxn>
                <a:cxn ang="0">
                  <a:pos x="26" y="0"/>
                </a:cxn>
                <a:cxn ang="0">
                  <a:pos x="0" y="46"/>
                </a:cxn>
              </a:cxnLst>
              <a:rect l="0" t="0" r="0" b="0"/>
              <a:pathLst>
                <a:path w="3443" h="634">
                  <a:moveTo>
                    <a:pt x="0" y="633"/>
                  </a:moveTo>
                  <a:lnTo>
                    <a:pt x="3442" y="633"/>
                  </a:lnTo>
                  <a:lnTo>
                    <a:pt x="3060" y="0"/>
                  </a:lnTo>
                  <a:lnTo>
                    <a:pt x="377" y="0"/>
                  </a:lnTo>
                  <a:lnTo>
                    <a:pt x="0" y="633"/>
                  </a:lnTo>
                </a:path>
              </a:pathLst>
            </a:custGeom>
            <a:solidFill>
              <a:srgbClr val="777777"/>
            </a:solidFill>
            <a:ln w="12700">
              <a:noFill/>
            </a:ln>
          </p:spPr>
          <p:txBody>
            <a:bodyPr/>
            <a:lstStyle/>
            <a:p>
              <a:endParaRPr lang="zh-CN" altLang="en-US" sz="1345"/>
            </a:p>
          </p:txBody>
        </p:sp>
      </p:grpSp>
      <p:grpSp>
        <p:nvGrpSpPr>
          <p:cNvPr id="24581" name="Group 11"/>
          <p:cNvGrpSpPr/>
          <p:nvPr/>
        </p:nvGrpSpPr>
        <p:grpSpPr>
          <a:xfrm>
            <a:off x="5928562" y="2555632"/>
            <a:ext cx="2320590" cy="766814"/>
            <a:chOff x="2422" y="2087"/>
            <a:chExt cx="2271" cy="681"/>
          </a:xfrm>
        </p:grpSpPr>
        <p:sp>
          <p:nvSpPr>
            <p:cNvPr id="31755" name="Freeform 12"/>
            <p:cNvSpPr/>
            <p:nvPr/>
          </p:nvSpPr>
          <p:spPr>
            <a:xfrm>
              <a:off x="4167" y="2087"/>
              <a:ext cx="526" cy="681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28" y="60"/>
                </a:cxn>
                <a:cxn ang="0">
                  <a:pos x="47" y="38"/>
                </a:cxn>
                <a:cxn ang="0">
                  <a:pos x="14" y="0"/>
                </a:cxn>
                <a:cxn ang="0">
                  <a:pos x="0" y="16"/>
                </a:cxn>
              </a:cxnLst>
              <a:rect l="0" t="0" r="0" b="0"/>
              <a:pathLst>
                <a:path w="655" h="849">
                  <a:moveTo>
                    <a:pt x="0" y="230"/>
                  </a:moveTo>
                  <a:lnTo>
                    <a:pt x="387" y="848"/>
                  </a:lnTo>
                  <a:lnTo>
                    <a:pt x="654" y="531"/>
                  </a:lnTo>
                  <a:lnTo>
                    <a:pt x="188" y="0"/>
                  </a:lnTo>
                  <a:lnTo>
                    <a:pt x="0" y="230"/>
                  </a:lnTo>
                </a:path>
              </a:pathLst>
            </a:custGeom>
            <a:solidFill>
              <a:srgbClr val="FFFFFF">
                <a:lumMod val="75000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 sz="1345"/>
            </a:p>
          </p:txBody>
        </p:sp>
        <p:sp>
          <p:nvSpPr>
            <p:cNvPr id="31756" name="Freeform 13"/>
            <p:cNvSpPr/>
            <p:nvPr/>
          </p:nvSpPr>
          <p:spPr>
            <a:xfrm>
              <a:off x="2728" y="2087"/>
              <a:ext cx="1589" cy="184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128" y="16"/>
                </a:cxn>
                <a:cxn ang="0">
                  <a:pos x="141" y="0"/>
                </a:cxn>
                <a:cxn ang="0">
                  <a:pos x="35" y="0"/>
                </a:cxn>
                <a:cxn ang="0">
                  <a:pos x="0" y="16"/>
                </a:cxn>
              </a:cxnLst>
              <a:rect l="0" t="0" r="0" b="0"/>
              <a:pathLst>
                <a:path w="1980" h="229">
                  <a:moveTo>
                    <a:pt x="0" y="228"/>
                  </a:moveTo>
                  <a:lnTo>
                    <a:pt x="1791" y="228"/>
                  </a:lnTo>
                  <a:lnTo>
                    <a:pt x="1979" y="0"/>
                  </a:lnTo>
                  <a:lnTo>
                    <a:pt x="500" y="0"/>
                  </a:lnTo>
                  <a:lnTo>
                    <a:pt x="0" y="228"/>
                  </a:lnTo>
                </a:path>
              </a:pathLst>
            </a:custGeom>
            <a:solidFill>
              <a:srgbClr val="FFFFFF">
                <a:lumMod val="75000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 sz="1345"/>
            </a:p>
          </p:txBody>
        </p:sp>
        <p:sp>
          <p:nvSpPr>
            <p:cNvPr id="31757" name="Freeform 14"/>
            <p:cNvSpPr/>
            <p:nvPr/>
          </p:nvSpPr>
          <p:spPr>
            <a:xfrm>
              <a:off x="2422" y="2270"/>
              <a:ext cx="2056" cy="498"/>
            </a:xfrm>
            <a:custGeom>
              <a:avLst/>
              <a:gdLst/>
              <a:ahLst/>
              <a:cxnLst>
                <a:cxn ang="0">
                  <a:pos x="0" y="44"/>
                </a:cxn>
                <a:cxn ang="0">
                  <a:pos x="184" y="44"/>
                </a:cxn>
                <a:cxn ang="0">
                  <a:pos x="155" y="0"/>
                </a:cxn>
                <a:cxn ang="0">
                  <a:pos x="28" y="0"/>
                </a:cxn>
                <a:cxn ang="0">
                  <a:pos x="0" y="44"/>
                </a:cxn>
              </a:cxnLst>
              <a:rect l="0" t="0" r="0" b="0"/>
              <a:pathLst>
                <a:path w="2561" h="621">
                  <a:moveTo>
                    <a:pt x="0" y="620"/>
                  </a:moveTo>
                  <a:lnTo>
                    <a:pt x="2560" y="620"/>
                  </a:lnTo>
                  <a:lnTo>
                    <a:pt x="2172" y="0"/>
                  </a:lnTo>
                  <a:lnTo>
                    <a:pt x="382" y="0"/>
                  </a:lnTo>
                  <a:lnTo>
                    <a:pt x="0" y="620"/>
                  </a:lnTo>
                </a:path>
              </a:pathLst>
            </a:custGeom>
            <a:solidFill>
              <a:srgbClr val="FFFFFF">
                <a:lumMod val="75000"/>
              </a:srgbClr>
            </a:solidFill>
            <a:ln w="12700">
              <a:noFill/>
            </a:ln>
          </p:spPr>
          <p:txBody>
            <a:bodyPr/>
            <a:lstStyle/>
            <a:p>
              <a:endParaRPr lang="zh-CN" altLang="en-US" sz="1345"/>
            </a:p>
          </p:txBody>
        </p:sp>
      </p:grpSp>
      <p:grpSp>
        <p:nvGrpSpPr>
          <p:cNvPr id="24582" name="Group 15"/>
          <p:cNvGrpSpPr/>
          <p:nvPr/>
        </p:nvGrpSpPr>
        <p:grpSpPr>
          <a:xfrm>
            <a:off x="6303080" y="1967780"/>
            <a:ext cx="1512295" cy="667259"/>
            <a:chOff x="2780" y="1595"/>
            <a:chExt cx="1481" cy="593"/>
          </a:xfrm>
        </p:grpSpPr>
        <p:sp>
          <p:nvSpPr>
            <p:cNvPr id="31759" name="Freeform 16"/>
            <p:cNvSpPr/>
            <p:nvPr/>
          </p:nvSpPr>
          <p:spPr>
            <a:xfrm>
              <a:off x="3808" y="1595"/>
              <a:ext cx="453" cy="593"/>
            </a:xfrm>
            <a:custGeom>
              <a:avLst/>
              <a:gdLst/>
              <a:ahLst/>
              <a:cxnLst>
                <a:cxn ang="0">
                  <a:pos x="28" y="54"/>
                </a:cxn>
                <a:cxn ang="0">
                  <a:pos x="41" y="38"/>
                </a:cxn>
                <a:cxn ang="0">
                  <a:pos x="7" y="0"/>
                </a:cxn>
                <a:cxn ang="0">
                  <a:pos x="0" y="8"/>
                </a:cxn>
                <a:cxn ang="0">
                  <a:pos x="28" y="54"/>
                </a:cxn>
              </a:cxnLst>
              <a:rect l="0" t="0" r="0" b="0"/>
              <a:pathLst>
                <a:path w="564" h="738">
                  <a:moveTo>
                    <a:pt x="385" y="737"/>
                  </a:moveTo>
                  <a:lnTo>
                    <a:pt x="563" y="527"/>
                  </a:lnTo>
                  <a:lnTo>
                    <a:pt x="97" y="0"/>
                  </a:lnTo>
                  <a:lnTo>
                    <a:pt x="0" y="111"/>
                  </a:lnTo>
                  <a:lnTo>
                    <a:pt x="385" y="737"/>
                  </a:lnTo>
                </a:path>
              </a:pathLst>
            </a:custGeom>
            <a:solidFill>
              <a:srgbClr val="17375E"/>
            </a:solidFill>
            <a:ln w="12700">
              <a:noFill/>
            </a:ln>
          </p:spPr>
          <p:txBody>
            <a:bodyPr/>
            <a:lstStyle/>
            <a:p>
              <a:endParaRPr lang="zh-CN" altLang="en-US" sz="1345"/>
            </a:p>
          </p:txBody>
        </p:sp>
        <p:sp>
          <p:nvSpPr>
            <p:cNvPr id="31760" name="Freeform 17"/>
            <p:cNvSpPr/>
            <p:nvPr/>
          </p:nvSpPr>
          <p:spPr>
            <a:xfrm>
              <a:off x="3092" y="1595"/>
              <a:ext cx="793" cy="8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64" y="8"/>
                </a:cxn>
                <a:cxn ang="0">
                  <a:pos x="71" y="0"/>
                </a:cxn>
                <a:cxn ang="0">
                  <a:pos x="22" y="0"/>
                </a:cxn>
                <a:cxn ang="0">
                  <a:pos x="0" y="8"/>
                </a:cxn>
              </a:cxnLst>
              <a:rect l="0" t="0" r="0" b="0"/>
              <a:pathLst>
                <a:path w="987" h="110">
                  <a:moveTo>
                    <a:pt x="0" y="109"/>
                  </a:moveTo>
                  <a:lnTo>
                    <a:pt x="889" y="109"/>
                  </a:lnTo>
                  <a:lnTo>
                    <a:pt x="986" y="0"/>
                  </a:lnTo>
                  <a:lnTo>
                    <a:pt x="308" y="0"/>
                  </a:lnTo>
                  <a:lnTo>
                    <a:pt x="0" y="109"/>
                  </a:lnTo>
                </a:path>
              </a:pathLst>
            </a:custGeom>
            <a:solidFill>
              <a:srgbClr val="17375E"/>
            </a:solidFill>
            <a:ln w="12700">
              <a:noFill/>
            </a:ln>
          </p:spPr>
          <p:txBody>
            <a:bodyPr/>
            <a:lstStyle/>
            <a:p>
              <a:endParaRPr lang="zh-CN" altLang="en-US" sz="1345"/>
            </a:p>
          </p:txBody>
        </p:sp>
        <p:sp>
          <p:nvSpPr>
            <p:cNvPr id="31761" name="Freeform 18"/>
            <p:cNvSpPr/>
            <p:nvPr/>
          </p:nvSpPr>
          <p:spPr>
            <a:xfrm>
              <a:off x="2780" y="1683"/>
              <a:ext cx="1339" cy="505"/>
            </a:xfrm>
            <a:custGeom>
              <a:avLst/>
              <a:gdLst/>
              <a:ahLst/>
              <a:cxnLst>
                <a:cxn ang="0">
                  <a:pos x="0" y="46"/>
                </a:cxn>
                <a:cxn ang="0">
                  <a:pos x="119" y="46"/>
                </a:cxn>
                <a:cxn ang="0">
                  <a:pos x="91" y="0"/>
                </a:cxn>
                <a:cxn ang="0">
                  <a:pos x="27" y="0"/>
                </a:cxn>
                <a:cxn ang="0">
                  <a:pos x="0" y="46"/>
                </a:cxn>
              </a:cxnLst>
              <a:rect l="0" t="0" r="0" b="0"/>
              <a:pathLst>
                <a:path w="1669" h="629">
                  <a:moveTo>
                    <a:pt x="0" y="628"/>
                  </a:moveTo>
                  <a:lnTo>
                    <a:pt x="1668" y="628"/>
                  </a:lnTo>
                  <a:lnTo>
                    <a:pt x="1281" y="0"/>
                  </a:lnTo>
                  <a:lnTo>
                    <a:pt x="388" y="0"/>
                  </a:lnTo>
                  <a:lnTo>
                    <a:pt x="0" y="628"/>
                  </a:lnTo>
                </a:path>
              </a:pathLst>
            </a:custGeom>
            <a:solidFill>
              <a:srgbClr val="17375E"/>
            </a:solidFill>
            <a:ln w="12700">
              <a:noFill/>
            </a:ln>
          </p:spPr>
          <p:txBody>
            <a:bodyPr/>
            <a:lstStyle/>
            <a:p>
              <a:endParaRPr lang="zh-CN" altLang="en-US" sz="1345"/>
            </a:p>
          </p:txBody>
        </p:sp>
      </p:grpSp>
      <p:grpSp>
        <p:nvGrpSpPr>
          <p:cNvPr id="24583" name="Group 19"/>
          <p:cNvGrpSpPr/>
          <p:nvPr/>
        </p:nvGrpSpPr>
        <p:grpSpPr>
          <a:xfrm>
            <a:off x="6674043" y="1338448"/>
            <a:ext cx="708740" cy="565332"/>
            <a:chOff x="3136" y="1104"/>
            <a:chExt cx="693" cy="502"/>
          </a:xfrm>
        </p:grpSpPr>
        <p:sp>
          <p:nvSpPr>
            <p:cNvPr id="31763" name="Freeform 20"/>
            <p:cNvSpPr/>
            <p:nvPr/>
          </p:nvSpPr>
          <p:spPr>
            <a:xfrm>
              <a:off x="3446" y="1104"/>
              <a:ext cx="383" cy="502"/>
            </a:xfrm>
            <a:custGeom>
              <a:avLst/>
              <a:gdLst/>
              <a:ahLst/>
              <a:cxnLst>
                <a:cxn ang="0">
                  <a:pos x="28" y="45"/>
                </a:cxn>
                <a:cxn ang="0">
                  <a:pos x="35" y="38"/>
                </a:cxn>
                <a:cxn ang="0">
                  <a:pos x="0" y="0"/>
                </a:cxn>
                <a:cxn ang="0">
                  <a:pos x="28" y="45"/>
                </a:cxn>
              </a:cxnLst>
              <a:rect l="0" t="0" r="0" b="0"/>
              <a:pathLst>
                <a:path w="477" h="625">
                  <a:moveTo>
                    <a:pt x="387" y="624"/>
                  </a:moveTo>
                  <a:lnTo>
                    <a:pt x="476" y="527"/>
                  </a:lnTo>
                  <a:lnTo>
                    <a:pt x="0" y="0"/>
                  </a:lnTo>
                  <a:lnTo>
                    <a:pt x="387" y="624"/>
                  </a:lnTo>
                </a:path>
              </a:pathLst>
            </a:custGeom>
            <a:solidFill>
              <a:srgbClr val="FFC000"/>
            </a:solidFill>
            <a:ln w="12700">
              <a:noFill/>
            </a:ln>
          </p:spPr>
          <p:txBody>
            <a:bodyPr/>
            <a:lstStyle/>
            <a:p>
              <a:endParaRPr lang="zh-CN" altLang="en-US" sz="1345"/>
            </a:p>
          </p:txBody>
        </p:sp>
        <p:sp>
          <p:nvSpPr>
            <p:cNvPr id="31764" name="Freeform 21"/>
            <p:cNvSpPr/>
            <p:nvPr/>
          </p:nvSpPr>
          <p:spPr>
            <a:xfrm>
              <a:off x="3136" y="1104"/>
              <a:ext cx="621" cy="50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55" y="45"/>
                </a:cxn>
                <a:cxn ang="0">
                  <a:pos x="28" y="0"/>
                </a:cxn>
                <a:cxn ang="0">
                  <a:pos x="0" y="45"/>
                </a:cxn>
              </a:cxnLst>
              <a:rect l="0" t="0" r="0" b="0"/>
              <a:pathLst>
                <a:path w="773" h="625">
                  <a:moveTo>
                    <a:pt x="0" y="624"/>
                  </a:moveTo>
                  <a:lnTo>
                    <a:pt x="772" y="624"/>
                  </a:lnTo>
                  <a:lnTo>
                    <a:pt x="387" y="0"/>
                  </a:lnTo>
                  <a:lnTo>
                    <a:pt x="0" y="624"/>
                  </a:lnTo>
                </a:path>
              </a:pathLst>
            </a:custGeom>
            <a:solidFill>
              <a:srgbClr val="FFC000"/>
            </a:solidFill>
            <a:ln w="12700">
              <a:noFill/>
            </a:ln>
          </p:spPr>
          <p:txBody>
            <a:bodyPr/>
            <a:lstStyle/>
            <a:p>
              <a:endParaRPr lang="zh-CN" altLang="en-US" sz="1345"/>
            </a:p>
          </p:txBody>
        </p:sp>
      </p:grpSp>
      <p:grpSp>
        <p:nvGrpSpPr>
          <p:cNvPr id="24584" name="Group 22"/>
          <p:cNvGrpSpPr/>
          <p:nvPr/>
        </p:nvGrpSpPr>
        <p:grpSpPr>
          <a:xfrm>
            <a:off x="3653008" y="1447485"/>
            <a:ext cx="3299553" cy="3231996"/>
            <a:chOff x="624" y="1104"/>
            <a:chExt cx="2393" cy="2823"/>
          </a:xfrm>
        </p:grpSpPr>
        <p:sp>
          <p:nvSpPr>
            <p:cNvPr id="31766" name="Line 23"/>
            <p:cNvSpPr/>
            <p:nvPr/>
          </p:nvSpPr>
          <p:spPr>
            <a:xfrm flipH="1">
              <a:off x="624" y="3926"/>
              <a:ext cx="1060" cy="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767" name="Line 24"/>
            <p:cNvSpPr/>
            <p:nvPr/>
          </p:nvSpPr>
          <p:spPr>
            <a:xfrm flipH="1">
              <a:off x="624" y="3357"/>
              <a:ext cx="1368" cy="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768" name="Line 25"/>
            <p:cNvSpPr/>
            <p:nvPr/>
          </p:nvSpPr>
          <p:spPr>
            <a:xfrm flipH="1">
              <a:off x="624" y="2767"/>
              <a:ext cx="1606" cy="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769" name="Line 26"/>
            <p:cNvSpPr/>
            <p:nvPr/>
          </p:nvSpPr>
          <p:spPr>
            <a:xfrm flipH="1">
              <a:off x="624" y="2187"/>
              <a:ext cx="1880" cy="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770" name="Line 27"/>
            <p:cNvSpPr/>
            <p:nvPr/>
          </p:nvSpPr>
          <p:spPr>
            <a:xfrm flipH="1">
              <a:off x="624" y="1603"/>
              <a:ext cx="2153" cy="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771" name="Line 28"/>
            <p:cNvSpPr/>
            <p:nvPr/>
          </p:nvSpPr>
          <p:spPr>
            <a:xfrm flipH="1">
              <a:off x="624" y="1104"/>
              <a:ext cx="2393" cy="1"/>
            </a:xfrm>
            <a:prstGeom prst="line">
              <a:avLst/>
            </a:prstGe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24585" name="Line 29"/>
          <p:cNvSpPr/>
          <p:nvPr/>
        </p:nvSpPr>
        <p:spPr>
          <a:xfrm>
            <a:off x="3867527" y="1470477"/>
            <a:ext cx="1185" cy="561777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</p:spPr>
      </p:sp>
      <p:sp>
        <p:nvSpPr>
          <p:cNvPr id="24586" name="Line 30"/>
          <p:cNvSpPr/>
          <p:nvPr/>
        </p:nvSpPr>
        <p:spPr>
          <a:xfrm>
            <a:off x="3867527" y="2014239"/>
            <a:ext cx="1185" cy="662518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</p:spPr>
      </p:sp>
      <p:sp>
        <p:nvSpPr>
          <p:cNvPr id="24587" name="Line 31"/>
          <p:cNvSpPr/>
          <p:nvPr/>
        </p:nvSpPr>
        <p:spPr>
          <a:xfrm>
            <a:off x="3867527" y="2710349"/>
            <a:ext cx="1185" cy="663703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</p:spPr>
      </p:sp>
      <p:sp>
        <p:nvSpPr>
          <p:cNvPr id="24588" name="Line 32"/>
          <p:cNvSpPr/>
          <p:nvPr/>
        </p:nvSpPr>
        <p:spPr>
          <a:xfrm>
            <a:off x="3867527" y="3358002"/>
            <a:ext cx="1185" cy="663703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</p:spPr>
      </p:sp>
      <p:sp>
        <p:nvSpPr>
          <p:cNvPr id="24589" name="Line 33"/>
          <p:cNvSpPr/>
          <p:nvPr/>
        </p:nvSpPr>
        <p:spPr>
          <a:xfrm>
            <a:off x="3867527" y="4053704"/>
            <a:ext cx="1185" cy="612740"/>
          </a:xfrm>
          <a:prstGeom prst="line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triangle" w="med" len="med"/>
            <a:tailEnd type="triangle" w="med" len="med"/>
          </a:ln>
        </p:spPr>
      </p:sp>
      <p:sp>
        <p:nvSpPr>
          <p:cNvPr id="24590" name="Text Box 34"/>
          <p:cNvSpPr txBox="1"/>
          <p:nvPr/>
        </p:nvSpPr>
        <p:spPr>
          <a:xfrm>
            <a:off x="3872268" y="1499633"/>
            <a:ext cx="2449830" cy="333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1045" b="1" dirty="0">
                <a:solidFill>
                  <a:srgbClr val="00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操作工滑倒了，头磕在泵上，导致死亡</a:t>
            </a:r>
          </a:p>
        </p:txBody>
      </p:sp>
      <p:sp>
        <p:nvSpPr>
          <p:cNvPr id="24591" name="Text Box 35"/>
          <p:cNvSpPr txBox="1"/>
          <p:nvPr/>
        </p:nvSpPr>
        <p:spPr>
          <a:xfrm>
            <a:off x="3872268" y="2192965"/>
            <a:ext cx="1783080" cy="25273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zh-CN" altLang="en-US" sz="1045" b="1" dirty="0">
                <a:solidFill>
                  <a:srgbClr val="00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操作工滑倒了，摔断了胳膊</a:t>
            </a:r>
          </a:p>
        </p:txBody>
      </p:sp>
      <p:sp>
        <p:nvSpPr>
          <p:cNvPr id="24592" name="Text Box 36"/>
          <p:cNvSpPr txBox="1"/>
          <p:nvPr/>
        </p:nvSpPr>
        <p:spPr>
          <a:xfrm>
            <a:off x="3872268" y="2771335"/>
            <a:ext cx="1916430" cy="333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1045" b="1">
                <a:solidFill>
                  <a:srgbClr val="000000"/>
                </a:solidFill>
                <a:latin typeface="Segoe UI" panose="020B0502040204020203" pitchFamily="34" charset="0"/>
                <a:ea typeface="微软雅黑" panose="020B0503020204020204" pitchFamily="34" charset="-122"/>
              </a:rPr>
              <a:t>操作工滑了一下，扭伤了脚踝</a:t>
            </a:r>
            <a:endParaRPr lang="zh-CN" altLang="en-US" sz="1045" b="1" dirty="0">
              <a:solidFill>
                <a:srgbClr val="000000"/>
              </a:solidFill>
              <a:latin typeface="Segoe UI" panose="020B0502040204020203" pitchFamily="34" charset="0"/>
              <a:ea typeface="微软雅黑" panose="020B0503020204020204" pitchFamily="34" charset="-122"/>
            </a:endParaRPr>
          </a:p>
        </p:txBody>
      </p:sp>
      <p:sp>
        <p:nvSpPr>
          <p:cNvPr id="24593" name="Text Box 37"/>
          <p:cNvSpPr txBox="1"/>
          <p:nvPr/>
        </p:nvSpPr>
        <p:spPr>
          <a:xfrm>
            <a:off x="3850935" y="3413705"/>
            <a:ext cx="1783080" cy="57594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1045" b="1" dirty="0">
                <a:solidFill>
                  <a:srgbClr val="00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员工踩到润滑油，滑了一下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1045" b="1" dirty="0">
                <a:solidFill>
                  <a:srgbClr val="00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但没有摔倒</a:t>
            </a:r>
          </a:p>
        </p:txBody>
      </p:sp>
      <p:sp>
        <p:nvSpPr>
          <p:cNvPr id="24594" name="Text Box 38"/>
          <p:cNvSpPr txBox="1"/>
          <p:nvPr/>
        </p:nvSpPr>
        <p:spPr>
          <a:xfrm>
            <a:off x="3887675" y="4115334"/>
            <a:ext cx="1516380" cy="57594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zh-CN" altLang="en-US" sz="1045" b="1" dirty="0">
                <a:solidFill>
                  <a:srgbClr val="00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泵旁边泄露润滑油未及</a:t>
            </a:r>
          </a:p>
          <a:p>
            <a:pPr eaLnBrk="0" hangingPunct="0">
              <a:lnSpc>
                <a:spcPct val="150000"/>
              </a:lnSpc>
            </a:pPr>
            <a:r>
              <a:rPr lang="zh-CN" altLang="en-US" sz="1045" b="1" dirty="0">
                <a:solidFill>
                  <a:srgbClr val="000000"/>
                </a:solidFill>
                <a:latin typeface="Verdana" panose="020B0604030504040204" pitchFamily="34" charset="0"/>
                <a:ea typeface="微软雅黑" panose="020B0503020204020204" pitchFamily="34" charset="-122"/>
              </a:rPr>
              <a:t>时清理</a:t>
            </a:r>
          </a:p>
        </p:txBody>
      </p:sp>
      <p:sp>
        <p:nvSpPr>
          <p:cNvPr id="82983" name="Text Box 39"/>
          <p:cNvSpPr txBox="1">
            <a:spLocks noChangeArrowheads="1"/>
          </p:cNvSpPr>
          <p:nvPr/>
        </p:nvSpPr>
        <p:spPr bwMode="gray">
          <a:xfrm>
            <a:off x="6775771" y="1473559"/>
            <a:ext cx="449580" cy="41402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45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endParaRPr kumimoji="0" lang="en-US" altLang="zh-CN" sz="1045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45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死亡</a:t>
            </a:r>
            <a:endParaRPr kumimoji="0" lang="zh-CN" altLang="en-US" sz="1045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2984" name="Text Box 40"/>
          <p:cNvSpPr txBox="1">
            <a:spLocks noChangeArrowheads="1"/>
          </p:cNvSpPr>
          <p:nvPr/>
        </p:nvSpPr>
        <p:spPr bwMode="gray">
          <a:xfrm>
            <a:off x="6757906" y="2118299"/>
            <a:ext cx="487680" cy="4603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95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29</a:t>
            </a:r>
            <a:endParaRPr kumimoji="0" lang="en-US" altLang="zh-CN" sz="1195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95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轻伤</a:t>
            </a:r>
            <a:endParaRPr kumimoji="0" lang="zh-CN" altLang="en-US" sz="1195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2985" name="Text Box 41"/>
          <p:cNvSpPr txBox="1">
            <a:spLocks noChangeArrowheads="1"/>
          </p:cNvSpPr>
          <p:nvPr/>
        </p:nvSpPr>
        <p:spPr bwMode="gray">
          <a:xfrm>
            <a:off x="6605506" y="2811632"/>
            <a:ext cx="792480" cy="4603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95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300</a:t>
            </a:r>
            <a:endParaRPr kumimoji="0" lang="en-US" altLang="zh-CN" sz="1195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95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急救事故</a:t>
            </a:r>
            <a:endParaRPr kumimoji="0" lang="zh-CN" altLang="en-US" sz="1195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2986" name="Text Box 42"/>
          <p:cNvSpPr txBox="1">
            <a:spLocks noChangeArrowheads="1"/>
          </p:cNvSpPr>
          <p:nvPr/>
        </p:nvSpPr>
        <p:spPr bwMode="gray">
          <a:xfrm>
            <a:off x="6603135" y="3535779"/>
            <a:ext cx="792480" cy="4603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95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3000</a:t>
            </a:r>
            <a:endParaRPr kumimoji="0" lang="en-US" altLang="zh-CN" sz="1195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95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险肇事故</a:t>
            </a:r>
            <a:endParaRPr kumimoji="0" lang="zh-CN" altLang="en-US" sz="1195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82987" name="Text Box 43"/>
          <p:cNvSpPr txBox="1">
            <a:spLocks noChangeArrowheads="1"/>
          </p:cNvSpPr>
          <p:nvPr/>
        </p:nvSpPr>
        <p:spPr bwMode="gray">
          <a:xfrm>
            <a:off x="6072106" y="4218445"/>
            <a:ext cx="1859280" cy="4603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95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30000</a:t>
            </a:r>
            <a:endParaRPr kumimoji="0" lang="en-US" altLang="zh-CN" sz="1195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95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不安全行为、不安全状态</a:t>
            </a:r>
            <a:endParaRPr kumimoji="0" lang="zh-CN" altLang="en-US" sz="1195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5178" name="矩形 2"/>
          <p:cNvSpPr/>
          <p:nvPr/>
        </p:nvSpPr>
        <p:spPr>
          <a:xfrm>
            <a:off x="226878" y="1415808"/>
            <a:ext cx="3288648" cy="28213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625" b="1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危险→事件→事故构成了</a:t>
            </a:r>
            <a:r>
              <a:rPr lang="en-US" altLang="zh-CN" sz="1625" b="1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[</a:t>
            </a:r>
            <a:r>
              <a:rPr lang="zh-CN" altLang="en-US" sz="1625" b="1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事故链</a:t>
            </a:r>
            <a:r>
              <a:rPr lang="en-US" altLang="zh-CN" sz="1625" b="1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]</a:t>
            </a:r>
            <a:r>
              <a:rPr lang="zh-CN" altLang="en-US" sz="1625" b="1">
                <a:solidFill>
                  <a:srgbClr val="17375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：</a:t>
            </a:r>
          </a:p>
          <a:p>
            <a:pPr fontAlgn="auto">
              <a:lnSpc>
                <a:spcPct val="150000"/>
              </a:lnSpc>
            </a:pPr>
            <a:endParaRPr lang="zh-CN" altLang="en-US" sz="400" b="1">
              <a:solidFill>
                <a:srgbClr val="17375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三者之间存在一定的关联。但是事故在某一时刻会不会发生，完全取决于致害物是否与人接触以及接触后对人的伤害程度。因此，从本质上看，事故就是一种发生了的</a:t>
            </a:r>
            <a:r>
              <a:rPr lang="zh-CN" altLang="en-US" sz="1400" b="1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“随机事件”</a:t>
            </a:r>
            <a:r>
              <a:rPr lang="zh-CN" altLang="en-US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，它发生于人</a:t>
            </a:r>
            <a:r>
              <a:rPr lang="en-US" altLang="zh-CN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ea"/>
              </a:rPr>
              <a:t>•</a:t>
            </a:r>
            <a:r>
              <a:rPr lang="zh-CN" altLang="en-US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物轨迹意外交叉的“时空”。而更深刻的联系是什么呢</a:t>
            </a:r>
            <a:r>
              <a:rPr lang="en-US" altLang="zh-CN"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…</a:t>
            </a:r>
            <a:endParaRPr lang="en-US" altLang="zh-CN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29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9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2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29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9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29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29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2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29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2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2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500"/>
                            </p:stCondLst>
                            <p:childTnLst>
                              <p:par>
                                <p:cTn id="8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500"/>
                            </p:stCondLst>
                            <p:childTnLst>
                              <p:par>
                                <p:cTn id="9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4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4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9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35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35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0" grpId="0"/>
      <p:bldP spid="24591" grpId="0"/>
      <p:bldP spid="24592" grpId="0"/>
      <p:bldP spid="24593" grpId="0"/>
      <p:bldP spid="24594" grpId="0"/>
      <p:bldP spid="82983" grpId="0" bldLvl="0" animBg="1"/>
      <p:bldP spid="82984" grpId="0" bldLvl="0" animBg="1"/>
      <p:bldP spid="82985" grpId="0" bldLvl="0" animBg="1"/>
      <p:bldP spid="82986" grpId="0" bldLvl="0" animBg="1"/>
      <p:bldP spid="82987" grpId="0" bldLvl="0" animBg="1"/>
      <p:bldP spid="1351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接连接符 21"/>
          <p:cNvSpPr/>
          <p:nvPr/>
        </p:nvSpPr>
        <p:spPr>
          <a:xfrm>
            <a:off x="4529096" y="2147663"/>
            <a:ext cx="0" cy="2687681"/>
          </a:xfrm>
          <a:prstGeom prst="line">
            <a:avLst/>
          </a:prstGeom>
          <a:ln w="19050" cap="flat" cmpd="sng">
            <a:solidFill>
              <a:srgbClr val="213F79"/>
            </a:solidFill>
            <a:prstDash val="solid"/>
            <a:bevel/>
            <a:headEnd type="none" w="med" len="med"/>
            <a:tailEnd type="none" w="med" len="med"/>
          </a:ln>
        </p:spPr>
      </p:sp>
      <p:sp>
        <p:nvSpPr>
          <p:cNvPr id="4105" name="文本框 24"/>
          <p:cNvSpPr/>
          <p:nvPr/>
        </p:nvSpPr>
        <p:spPr>
          <a:xfrm>
            <a:off x="4914044" y="2021456"/>
            <a:ext cx="3992648" cy="10744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fontAlgn="auto">
              <a:lnSpc>
                <a:spcPct val="150000"/>
              </a:lnSpc>
            </a:pPr>
            <a:r>
              <a:rPr lang="zh-CN" altLang="en-US" sz="1420" b="1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风险：</a:t>
            </a:r>
            <a:r>
              <a:rPr lang="zh-CN" altLang="en-US" sz="142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任何一件事情，如果客观存在着发生某种事故的可能性，不管这个可能性有多小，如果重复去做时，事故总会在某一时刻发生</a:t>
            </a:r>
            <a:endParaRPr lang="zh-CN" altLang="en-US" sz="142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5129" name="矩形 47"/>
          <p:cNvSpPr/>
          <p:nvPr/>
        </p:nvSpPr>
        <p:spPr>
          <a:xfrm>
            <a:off x="285663" y="2137233"/>
            <a:ext cx="3950892" cy="2687681"/>
          </a:xfrm>
          <a:prstGeom prst="rect">
            <a:avLst/>
          </a:prstGeom>
          <a:solidFill>
            <a:sysClr val="windowText" lastClr="000000"/>
          </a:solidFill>
          <a:ln w="12700">
            <a:noFill/>
          </a:ln>
        </p:spPr>
        <p:txBody>
          <a:bodyPr anchor="ctr"/>
          <a:lstStyle/>
          <a:p>
            <a:pPr lvl="0" indent="0" algn="ctr"/>
            <a:endParaRPr lang="zh-CN" altLang="en-US" sz="1345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4114" name="组合 10"/>
          <p:cNvGrpSpPr/>
          <p:nvPr/>
        </p:nvGrpSpPr>
        <p:grpSpPr>
          <a:xfrm>
            <a:off x="1093959" y="4053912"/>
            <a:ext cx="959999" cy="391111"/>
            <a:chOff x="0" y="0"/>
            <a:chExt cx="1286771" cy="523783"/>
          </a:xfrm>
        </p:grpSpPr>
        <p:sp>
          <p:nvSpPr>
            <p:cNvPr id="5131" name="矩形 50"/>
            <p:cNvSpPr/>
            <p:nvPr/>
          </p:nvSpPr>
          <p:spPr>
            <a:xfrm>
              <a:off x="0" y="0"/>
              <a:ext cx="1286771" cy="523783"/>
            </a:xfrm>
            <a:prstGeom prst="rect">
              <a:avLst/>
            </a:prstGeom>
            <a:solidFill>
              <a:srgbClr val="222A35">
                <a:alpha val="29999"/>
              </a:srgbClr>
            </a:solidFill>
            <a:ln w="12700">
              <a:noFill/>
            </a:ln>
          </p:spPr>
          <p:txBody>
            <a:bodyPr anchor="ctr"/>
            <a:lstStyle/>
            <a:p>
              <a:pPr lvl="0" indent="0" algn="ctr"/>
              <a:endParaRPr lang="zh-CN" altLang="en-US" sz="1345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132" name="文本框 52"/>
            <p:cNvSpPr/>
            <p:nvPr/>
          </p:nvSpPr>
          <p:spPr>
            <a:xfrm>
              <a:off x="102026" y="76352"/>
              <a:ext cx="1184745" cy="4005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lvl="0" indent="0"/>
              <a:r>
                <a:rPr lang="zh-CN" altLang="en-US" sz="1345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图片位置</a:t>
              </a:r>
            </a:p>
          </p:txBody>
        </p:sp>
      </p:grpSp>
      <p:pic>
        <p:nvPicPr>
          <p:cNvPr id="4" name="图片 1" descr="C:\Documents and Settings\Administrator\桌面\151815p566ppep1lnh5866.jpg151815p566ppep1lnh58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530" y="2218536"/>
            <a:ext cx="3762754" cy="252500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文本框 24"/>
          <p:cNvSpPr/>
          <p:nvPr/>
        </p:nvSpPr>
        <p:spPr>
          <a:xfrm>
            <a:off x="4914044" y="3144353"/>
            <a:ext cx="3992174" cy="17297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"/>
            </a:pPr>
            <a:r>
              <a:rPr lang="zh-CN" altLang="en-US" sz="142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在安全生产中，有些小的不安全行为在一次或数十次过程中也许不能导致事故。但是总维持这样终究是会发生事故的</a:t>
            </a:r>
            <a:endParaRPr lang="zh-CN" altLang="en-US" sz="1420" b="1" u="none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"/>
            </a:pPr>
            <a:r>
              <a:rPr lang="zh-CN" altLang="en-US" sz="142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及时发现并纠正不安全行为是避免事故发生最为重要的工作</a:t>
            </a:r>
          </a:p>
        </p:txBody>
      </p:sp>
      <p:sp>
        <p:nvSpPr>
          <p:cNvPr id="27" name="矩形 26"/>
          <p:cNvSpPr/>
          <p:nvPr/>
        </p:nvSpPr>
        <p:spPr>
          <a:xfrm>
            <a:off x="419116" y="1425410"/>
            <a:ext cx="8201473" cy="375703"/>
          </a:xfrm>
          <a:prstGeom prst="rect">
            <a:avLst/>
          </a:prstGeom>
          <a:solidFill>
            <a:srgbClr val="213F7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/>
            <a:endParaRPr lang="zh-CN" altLang="en-US" sz="1345" strike="noStrike" noProof="1">
              <a:solidFill>
                <a:srgbClr val="FF0000"/>
              </a:solidFill>
            </a:endParaRPr>
          </a:p>
        </p:txBody>
      </p:sp>
      <p:sp>
        <p:nvSpPr>
          <p:cNvPr id="225283" name="TextBox 27"/>
          <p:cNvSpPr txBox="1"/>
          <p:nvPr/>
        </p:nvSpPr>
        <p:spPr>
          <a:xfrm>
            <a:off x="484063" y="1425174"/>
            <a:ext cx="8132733" cy="3752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142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墨菲定律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>
                                      <p:cBhvr>
                                        <p:cTn id="29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885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>
                                      <p:cBhvr>
                                        <p:cTn id="35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144"/>
                            </p:stCondLst>
                            <p:childTnLst>
                              <p:par>
                                <p:cTn id="3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885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5" grpId="0" bldLvl="0"/>
      <p:bldP spid="5129" grpId="0" bldLvl="0" animBg="1"/>
      <p:bldP spid="10" grpId="0" bldLvl="0"/>
      <p:bldP spid="27" grpId="0" bldLvl="0" animBg="1"/>
      <p:bldP spid="22528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下箭头 86"/>
          <p:cNvSpPr/>
          <p:nvPr/>
        </p:nvSpPr>
        <p:spPr>
          <a:xfrm>
            <a:off x="1325713" y="1184994"/>
            <a:ext cx="2477321" cy="1461115"/>
          </a:xfrm>
          <a:prstGeom prst="downArrow">
            <a:avLst/>
          </a:prstGeom>
          <a:solidFill>
            <a:srgbClr val="213F79"/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</p:sp>
      <p:sp>
        <p:nvSpPr>
          <p:cNvPr id="88" name="任意多边形 12"/>
          <p:cNvSpPr/>
          <p:nvPr/>
        </p:nvSpPr>
        <p:spPr>
          <a:xfrm>
            <a:off x="4711385" y="1002355"/>
            <a:ext cx="2642475" cy="1534170"/>
          </a:xfrm>
          <a:custGeom>
            <a:avLst/>
            <a:gdLst>
              <a:gd name="connsiteX0" fmla="*/ 0 w 3523300"/>
              <a:gd name="connsiteY0" fmla="*/ 0 h 2045560"/>
              <a:gd name="connsiteX1" fmla="*/ 3523300 w 3523300"/>
              <a:gd name="connsiteY1" fmla="*/ 0 h 2045560"/>
              <a:gd name="connsiteX2" fmla="*/ 3523300 w 3523300"/>
              <a:gd name="connsiteY2" fmla="*/ 2045560 h 2045560"/>
              <a:gd name="connsiteX3" fmla="*/ 0 w 3523300"/>
              <a:gd name="connsiteY3" fmla="*/ 2045560 h 2045560"/>
              <a:gd name="connsiteX4" fmla="*/ 0 w 3523300"/>
              <a:gd name="connsiteY4" fmla="*/ 0 h 2045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3300" h="2045560">
                <a:moveTo>
                  <a:pt x="0" y="0"/>
                </a:moveTo>
                <a:lnTo>
                  <a:pt x="3523300" y="0"/>
                </a:lnTo>
                <a:lnTo>
                  <a:pt x="3523300" y="2045560"/>
                </a:lnTo>
                <a:lnTo>
                  <a:pt x="0" y="204556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spcFirstLastPara="0" vert="horz" wrap="square" lIns="314706" tIns="314706" rIns="314706" bIns="314706" numCol="1" spcCol="1270" anchor="ctr" anchorCtr="0">
            <a:noAutofit/>
          </a:bodyPr>
          <a:lstStyle/>
          <a:p>
            <a:pPr algn="ctr" defTabSz="2622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zh-CN" altLang="en-US" sz="4425" ker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UI" panose="020B0502040204020203"/>
              <a:ea typeface="微软雅黑" panose="020B0503020204020204" pitchFamily="34" charset="-122"/>
            </a:endParaRPr>
          </a:p>
        </p:txBody>
      </p:sp>
      <p:sp>
        <p:nvSpPr>
          <p:cNvPr id="89" name="上箭头 88"/>
          <p:cNvSpPr/>
          <p:nvPr/>
        </p:nvSpPr>
        <p:spPr>
          <a:xfrm>
            <a:off x="5124272" y="3011387"/>
            <a:ext cx="2477321" cy="1461115"/>
          </a:xfrm>
          <a:prstGeom prst="upArrow">
            <a:avLst/>
          </a:prstGeom>
          <a:solidFill>
            <a:schemeClr val="bg1">
              <a:lumMod val="50000"/>
            </a:scheme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</p:sp>
      <p:sp>
        <p:nvSpPr>
          <p:cNvPr id="90" name="任意多边形 14"/>
          <p:cNvSpPr/>
          <p:nvPr/>
        </p:nvSpPr>
        <p:spPr>
          <a:xfrm>
            <a:off x="1573445" y="3120971"/>
            <a:ext cx="2642475" cy="1534170"/>
          </a:xfrm>
          <a:custGeom>
            <a:avLst/>
            <a:gdLst>
              <a:gd name="connsiteX0" fmla="*/ 0 w 3523300"/>
              <a:gd name="connsiteY0" fmla="*/ 0 h 2045560"/>
              <a:gd name="connsiteX1" fmla="*/ 3523300 w 3523300"/>
              <a:gd name="connsiteY1" fmla="*/ 0 h 2045560"/>
              <a:gd name="connsiteX2" fmla="*/ 3523300 w 3523300"/>
              <a:gd name="connsiteY2" fmla="*/ 2045560 h 2045560"/>
              <a:gd name="connsiteX3" fmla="*/ 0 w 3523300"/>
              <a:gd name="connsiteY3" fmla="*/ 2045560 h 2045560"/>
              <a:gd name="connsiteX4" fmla="*/ 0 w 3523300"/>
              <a:gd name="connsiteY4" fmla="*/ 0 h 2045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3300" h="2045560">
                <a:moveTo>
                  <a:pt x="0" y="0"/>
                </a:moveTo>
                <a:lnTo>
                  <a:pt x="3523300" y="0"/>
                </a:lnTo>
                <a:lnTo>
                  <a:pt x="3523300" y="2045560"/>
                </a:lnTo>
                <a:lnTo>
                  <a:pt x="0" y="204556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spcFirstLastPara="0" vert="horz" wrap="square" lIns="314706" tIns="314706" rIns="314706" bIns="314706" numCol="1" spcCol="1270" anchor="ctr" anchorCtr="0">
            <a:noAutofit/>
          </a:bodyPr>
          <a:lstStyle/>
          <a:p>
            <a:pPr algn="ctr" defTabSz="2622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zh-CN" altLang="en-US" sz="4425" ker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Segoe UI" panose="020B0502040204020203"/>
              <a:ea typeface="微软雅黑" panose="020B0503020204020204" pitchFamily="34" charset="-122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3767455" y="1002665"/>
            <a:ext cx="4450080" cy="991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lnSpc>
                <a:spcPct val="150000"/>
              </a:lnSpc>
              <a:spcBef>
                <a:spcPct val="35000"/>
              </a:spcBef>
              <a:buFont typeface="Wingdings" panose="05000000000000000000" pitchFamily="2" charset="2"/>
              <a:buNone/>
            </a:pPr>
            <a:r>
              <a:rPr lang="zh-CN" altLang="en-US" sz="1300" b="1">
                <a:solidFill>
                  <a:srgbClr val="000000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事故源于隐患，大隐患能出大事故，小隐患也能酿成大事故，任何疏漏都有可能导致事故的发生，任何麻痹大意、投机取巧的做法必然会付出惨痛的代价</a:t>
            </a:r>
            <a:endParaRPr lang="zh-CN" altLang="en-US" sz="1300" b="1" dirty="0">
              <a:solidFill>
                <a:srgbClr val="000000"/>
              </a:solidFill>
              <a:latin typeface="Segoe UI" panose="020B0502040204020203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216535" y="3447415"/>
            <a:ext cx="4907915" cy="991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lnSpc>
                <a:spcPct val="150000"/>
              </a:lnSpc>
              <a:spcBef>
                <a:spcPct val="35000"/>
              </a:spcBef>
              <a:buFont typeface="Wingdings" panose="05000000000000000000" pitchFamily="2" charset="2"/>
              <a:buNone/>
            </a:pPr>
            <a:r>
              <a:rPr lang="zh-CN" altLang="en-US" sz="1300" b="1">
                <a:solidFill>
                  <a:srgbClr val="000000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安全生产最重要的是如何让人具备正确的安全观念，</a:t>
            </a:r>
            <a:r>
              <a:rPr lang="zh-CN" altLang="en-US" sz="1300" b="1">
                <a:solidFill>
                  <a:srgbClr val="213F79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让安全观念转变成为行动和大家的行为习惯，让这种行为习惯能形成一种良好的安全氛围，</a:t>
            </a:r>
            <a:r>
              <a:rPr lang="zh-CN" altLang="en-US" sz="1300" b="1">
                <a:solidFill>
                  <a:srgbClr val="000000"/>
                </a:solidFill>
                <a:ea typeface="微软雅黑" panose="020B0503020204020204" pitchFamily="34" charset="-122"/>
                <a:sym typeface="微软雅黑" panose="020B0503020204020204" pitchFamily="34" charset="-122"/>
              </a:rPr>
              <a:t>最终得到全员的认可和维护，从而实现零事故</a:t>
            </a:r>
            <a:endParaRPr lang="zh-CN" altLang="en-US" sz="1300" b="1" dirty="0">
              <a:solidFill>
                <a:srgbClr val="000000"/>
              </a:solidFill>
              <a:latin typeface="Segoe UI" panose="020B0502040204020203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/>
        </p:nvSpPr>
        <p:spPr>
          <a:xfrm rot="21084367">
            <a:off x="1654444" y="2687921"/>
            <a:ext cx="5835112" cy="1278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rgbClr val="238AC2">
              <a:shade val="50000"/>
            </a:srgbClr>
          </a:lnRef>
          <a:fillRef idx="1">
            <a:srgbClr val="238AC2"/>
          </a:fillRef>
          <a:effectRef idx="0">
            <a:srgbClr val="238AC2"/>
          </a:effectRef>
          <a:fontRef idx="minor">
            <a:srgbClr val="FFFFFF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kumimoji="1" lang="zh-CN" altLang="en-US" sz="135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/>
      <p:bldP spid="94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56"/>
          <a:stretch>
            <a:fillRect/>
          </a:stretch>
        </p:blipFill>
        <p:spPr>
          <a:xfrm>
            <a:off x="0" y="1283021"/>
            <a:ext cx="1644689" cy="276938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6562"/>
          <a:stretch>
            <a:fillRect/>
          </a:stretch>
        </p:blipFill>
        <p:spPr>
          <a:xfrm>
            <a:off x="7499311" y="1283021"/>
            <a:ext cx="1649261" cy="2769384"/>
          </a:xfrm>
          <a:prstGeom prst="rect">
            <a:avLst/>
          </a:prstGeom>
        </p:spPr>
      </p:pic>
      <p:grpSp>
        <p:nvGrpSpPr>
          <p:cNvPr id="13" name="组 12"/>
          <p:cNvGrpSpPr/>
          <p:nvPr/>
        </p:nvGrpSpPr>
        <p:grpSpPr>
          <a:xfrm>
            <a:off x="2105758" y="1283021"/>
            <a:ext cx="4932485" cy="2769384"/>
            <a:chOff x="2807677" y="1507494"/>
            <a:chExt cx="6576646" cy="3692512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7677" y="1507494"/>
              <a:ext cx="6576646" cy="3692512"/>
            </a:xfrm>
            <a:prstGeom prst="rect">
              <a:avLst/>
            </a:prstGeom>
          </p:spPr>
        </p:pic>
        <p:sp>
          <p:nvSpPr>
            <p:cNvPr id="15" name="矩形 14"/>
            <p:cNvSpPr/>
            <p:nvPr/>
          </p:nvSpPr>
          <p:spPr>
            <a:xfrm>
              <a:off x="2807677" y="1507494"/>
              <a:ext cx="6576646" cy="3692512"/>
            </a:xfrm>
            <a:prstGeom prst="rect">
              <a:avLst/>
            </a:prstGeom>
            <a:solidFill>
              <a:srgbClr val="213F79">
                <a:alpha val="80000"/>
              </a:srgbClr>
            </a:solidFill>
            <a:ln>
              <a:noFill/>
            </a:ln>
          </p:spPr>
          <p:style>
            <a:lnRef idx="2">
              <a:srgbClr val="D078A5">
                <a:shade val="50000"/>
              </a:srgbClr>
            </a:lnRef>
            <a:fillRef idx="1">
              <a:srgbClr val="D078A5"/>
            </a:fillRef>
            <a:effectRef idx="0">
              <a:srgbClr val="D078A5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2348865" y="1541145"/>
            <a:ext cx="4479290" cy="1922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608965" fontAlgn="auto">
              <a:lnSpc>
                <a:spcPct val="150000"/>
              </a:lnSpc>
            </a:pPr>
            <a:r>
              <a:rPr lang="zh-CN" altLang="en-US" sz="1600" b="1" dirty="0">
                <a:solidFill>
                  <a:srgbClr val="FFFFFF"/>
                </a:solidFill>
                <a:ea typeface="微软雅黑" panose="020B0503020204020204" pitchFamily="34" charset="-122"/>
              </a:rPr>
              <a:t>传统安全管理不能适应时代发展的需要，完善的现代安全管理体系已基本建立，为自主管理得以实现提供了可能性</a:t>
            </a:r>
          </a:p>
          <a:p>
            <a:pPr algn="l" defTabSz="608965" fontAlgn="auto">
              <a:lnSpc>
                <a:spcPct val="150000"/>
              </a:lnSpc>
              <a:spcBef>
                <a:spcPts val="600"/>
              </a:spcBef>
            </a:pPr>
            <a:r>
              <a:rPr lang="zh-CN" altLang="en-US" sz="1400" b="1" dirty="0">
                <a:solidFill>
                  <a:srgbClr val="FFFFFF"/>
                </a:solidFill>
                <a:ea typeface="微软雅黑" panose="020B0503020204020204" pitchFamily="34" charset="-122"/>
              </a:rPr>
              <a:t>一方面，从企业发展历程来看，传统的安全管理模式已经不适应企业安全管理发展的需要，出现了一系列弊端：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7" r="-1"/>
          <a:stretch>
            <a:fillRect/>
          </a:stretch>
        </p:blipFill>
        <p:spPr>
          <a:xfrm>
            <a:off x="-4191" y="1014855"/>
            <a:ext cx="3587789" cy="359756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749919" y="1014855"/>
            <a:ext cx="5394081" cy="3597564"/>
          </a:xfrm>
          <a:prstGeom prst="rect">
            <a:avLst/>
          </a:prstGeom>
          <a:solidFill>
            <a:srgbClr val="FFFFFF"/>
          </a:solidFill>
          <a:ln>
            <a:solidFill>
              <a:srgbClr val="213F79"/>
            </a:solidFill>
          </a:ln>
        </p:spPr>
        <p:style>
          <a:lnRef idx="2">
            <a:srgbClr val="D078A5">
              <a:shade val="50000"/>
            </a:srgbClr>
          </a:lnRef>
          <a:fillRef idx="1">
            <a:srgbClr val="D078A5"/>
          </a:fillRef>
          <a:effectRef idx="0">
            <a:srgbClr val="D078A5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rgbClr val="000000">
                  <a:lumMod val="75000"/>
                  <a:lumOff val="25000"/>
                </a:srgbClr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文本框 8"/>
          <p:cNvSpPr txBox="1"/>
          <p:nvPr/>
        </p:nvSpPr>
        <p:spPr>
          <a:xfrm>
            <a:off x="4200525" y="1438910"/>
            <a:ext cx="4423410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9pPr>
          </a:lstStyle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"/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传统安全管理的主体是专职部门和专职人员，造成车间、班组在安全监督管理方面缺乏激励与热情；</a:t>
            </a:r>
          </a:p>
          <a:p>
            <a:pPr marL="285750" indent="-285750" fontAlgn="auto">
              <a:lnSpc>
                <a:spcPct val="150000"/>
              </a:lnSpc>
              <a:buFont typeface="Wingdings" panose="05000000000000000000" charset="0"/>
              <a:buChar char=""/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传统安全管理中不可避免地存在“以罚代管”的现象，造成管理者与被管理者关系紧张；</a:t>
            </a:r>
          </a:p>
          <a:p>
            <a:pPr marL="104140" indent="0" fontAlgn="auto">
              <a:lnSpc>
                <a:spcPct val="150000"/>
              </a:lnSpc>
              <a:buFont typeface="Wingdings" panose="05000000000000000000" charset="0"/>
              <a:buChar char=""/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传统安全管理中员工始终处于被动地位，在遵章守纪的自觉性和安全生产自主参与性方面还有待提高</a:t>
            </a:r>
          </a:p>
          <a:p>
            <a:pPr marL="104140" indent="0" fontAlgn="auto">
              <a:lnSpc>
                <a:spcPct val="150000"/>
              </a:lnSpc>
              <a:buFont typeface="Wingdings" panose="05000000000000000000" charset="0"/>
              <a:buNone/>
            </a:pPr>
            <a:endParaRPr lang="zh-CN" altLang="en-US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04140" indent="0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这些问题的存在，必须依靠员工自主管理才可以解决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G:\PPT素材\素材\图片包\1\图1343片1.png图1343片1"/>
          <p:cNvPicPr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9886" y="1015634"/>
            <a:ext cx="3589226" cy="359642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749919" y="1014855"/>
            <a:ext cx="5394081" cy="3597564"/>
          </a:xfrm>
          <a:prstGeom prst="rect">
            <a:avLst/>
          </a:prstGeom>
          <a:solidFill>
            <a:srgbClr val="FFFFFF"/>
          </a:solidFill>
          <a:ln>
            <a:solidFill>
              <a:srgbClr val="213F79"/>
            </a:solidFill>
          </a:ln>
        </p:spPr>
        <p:style>
          <a:lnRef idx="2">
            <a:srgbClr val="D078A5">
              <a:shade val="50000"/>
            </a:srgbClr>
          </a:lnRef>
          <a:fillRef idx="1">
            <a:srgbClr val="D078A5"/>
          </a:fillRef>
          <a:effectRef idx="0">
            <a:srgbClr val="D078A5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srgbClr val="000000">
                  <a:lumMod val="75000"/>
                  <a:lumOff val="25000"/>
                </a:srgbClr>
              </a:solidFill>
              <a:ea typeface="微软雅黑" panose="020B0503020204020204" pitchFamily="34" charset="-122"/>
            </a:endParaRPr>
          </a:p>
        </p:txBody>
      </p:sp>
      <p:sp>
        <p:nvSpPr>
          <p:cNvPr id="6" name="文本框 8"/>
          <p:cNvSpPr txBox="1"/>
          <p:nvPr/>
        </p:nvSpPr>
        <p:spPr>
          <a:xfrm>
            <a:off x="3876675" y="1210310"/>
            <a:ext cx="5041900" cy="3322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defRPr>
            </a:lvl9pPr>
          </a:lstStyle>
          <a:p>
            <a:pPr indent="0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“安全第一”的观念已经深入人心，思想观念的转变为自主管理的实现扫清了障碍</a:t>
            </a:r>
          </a:p>
          <a:p>
            <a:pPr indent="0" fontAlgn="auto">
              <a:lnSpc>
                <a:spcPct val="150000"/>
              </a:lnSpc>
              <a:buFont typeface="Wingdings" panose="05000000000000000000" charset="0"/>
              <a:buNone/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　　安全作为人和企业的基本需求，早已被企业职工和领导者所重视，但在现实企业管理中，尤其是在市场经济的冲击下，执行过程中又常常为管理者所忽视或操作者所漠视，因而安全事故仍不断发生，将“安全是生产的前提和保障”这一思想有效地传递给全体职工和管理者，在精细化的安全管理制度下，所有人员已经接受“安全第一，生产第二”的思想。虽然观念的转变更多源自严格的考核、严厉的惩罚和制度的约束，但为今后工作扫清了传统观念的障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矩形 10"/>
          <p:cNvSpPr/>
          <p:nvPr/>
        </p:nvSpPr>
        <p:spPr>
          <a:xfrm>
            <a:off x="328464" y="142539"/>
            <a:ext cx="3024336" cy="43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en-US" sz="16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目录页 </a:t>
            </a:r>
            <a:r>
              <a:rPr lang="en-US" altLang="zh-CN" sz="1600" b="1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600" b="1" dirty="0">
                <a:solidFill>
                  <a:schemeClr val="accent5"/>
                </a:solidFill>
              </a:rPr>
              <a:t>CONTENTS PAGE </a:t>
            </a:r>
            <a:endParaRPr lang="zh-CN" altLang="en-US" sz="1600" b="1" dirty="0">
              <a:solidFill>
                <a:schemeClr val="accent5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828154" y="1240824"/>
            <a:ext cx="5616624" cy="3240360"/>
          </a:xfrm>
          <a:prstGeom prst="rect">
            <a:avLst/>
          </a:prstGeom>
          <a:solidFill>
            <a:srgbClr val="213F79"/>
          </a:solidFill>
          <a:ln>
            <a:noFill/>
          </a:ln>
        </p:spPr>
        <p:style>
          <a:lnRef idx="2">
            <a:srgbClr val="34833F">
              <a:shade val="50000"/>
            </a:srgbClr>
          </a:lnRef>
          <a:fillRef idx="1">
            <a:srgbClr val="34833F"/>
          </a:fillRef>
          <a:effectRef idx="0">
            <a:srgbClr val="34833F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620242" y="1536114"/>
            <a:ext cx="6624736" cy="2801054"/>
          </a:xfrm>
          <a:prstGeom prst="rect">
            <a:avLst/>
          </a:prstGeom>
          <a:solidFill>
            <a:schemeClr val="bg1">
              <a:lumMod val="50000"/>
              <a:alpha val="90000"/>
            </a:schemeClr>
          </a:solidFill>
          <a:ln>
            <a:noFill/>
          </a:ln>
        </p:spPr>
        <p:style>
          <a:lnRef idx="2">
            <a:srgbClr val="34833F">
              <a:shade val="50000"/>
            </a:srgbClr>
          </a:lnRef>
          <a:fillRef idx="1">
            <a:srgbClr val="34833F"/>
          </a:fillRef>
          <a:effectRef idx="0">
            <a:srgbClr val="34833F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9"/>
          <p:cNvSpPr txBox="1"/>
          <p:nvPr/>
        </p:nvSpPr>
        <p:spPr>
          <a:xfrm>
            <a:off x="768920" y="1744880"/>
            <a:ext cx="923330" cy="147732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4800" spc="600" dirty="0">
                <a:solidFill>
                  <a:sysClr val="window" lastClr="FFFFFF"/>
                </a:solidFill>
                <a:latin typeface="黑体" panose="02010600030101010101" charset="-122"/>
                <a:ea typeface="黑体" panose="02010600030101010101" charset="-122"/>
              </a:rPr>
              <a:t>目录</a:t>
            </a:r>
          </a:p>
        </p:txBody>
      </p:sp>
      <p:sp>
        <p:nvSpPr>
          <p:cNvPr id="5" name="TextBox 10"/>
          <p:cNvSpPr txBox="1"/>
          <p:nvPr/>
        </p:nvSpPr>
        <p:spPr>
          <a:xfrm>
            <a:off x="1951439" y="2219319"/>
            <a:ext cx="748923" cy="76944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4400" dirty="0">
                <a:solidFill>
                  <a:sysClr val="window" lastClr="FFFFFF"/>
                </a:solidFill>
                <a:latin typeface="黑体" panose="02010600030101010101" charset="-122"/>
                <a:ea typeface="黑体" panose="02010600030101010101" charset="-122"/>
              </a:rPr>
              <a:t>01</a:t>
            </a:r>
            <a:endParaRPr lang="zh-CN" altLang="en-US" sz="4400" dirty="0">
              <a:solidFill>
                <a:sysClr val="window" lastClr="FFFFFF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6" name="TextBox 14"/>
          <p:cNvSpPr txBox="1"/>
          <p:nvPr/>
        </p:nvSpPr>
        <p:spPr>
          <a:xfrm>
            <a:off x="1621155" y="3055222"/>
            <a:ext cx="1440011" cy="8299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zh-CN" sz="160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开展自主安全管理的意义</a:t>
            </a:r>
          </a:p>
        </p:txBody>
      </p:sp>
      <p:sp>
        <p:nvSpPr>
          <p:cNvPr id="17" name="TextBox 10"/>
          <p:cNvSpPr txBox="1"/>
          <p:nvPr/>
        </p:nvSpPr>
        <p:spPr>
          <a:xfrm>
            <a:off x="3463643" y="2219319"/>
            <a:ext cx="748923" cy="76944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4400" dirty="0">
                <a:solidFill>
                  <a:sysClr val="window" lastClr="FFFFFF"/>
                </a:solidFill>
                <a:latin typeface="黑体" panose="02010600030101010101" charset="-122"/>
                <a:ea typeface="黑体" panose="02010600030101010101" charset="-122"/>
              </a:rPr>
              <a:t>02</a:t>
            </a:r>
            <a:endParaRPr lang="zh-CN" altLang="en-US" sz="4400" dirty="0">
              <a:solidFill>
                <a:sysClr val="window" lastClr="FFFFFF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8" name="TextBox 14"/>
          <p:cNvSpPr txBox="1"/>
          <p:nvPr/>
        </p:nvSpPr>
        <p:spPr>
          <a:xfrm>
            <a:off x="3218180" y="3055222"/>
            <a:ext cx="1440011" cy="8299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60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自主安全管理特征</a:t>
            </a:r>
          </a:p>
        </p:txBody>
      </p:sp>
      <p:sp>
        <p:nvSpPr>
          <p:cNvPr id="20" name="TextBox 10"/>
          <p:cNvSpPr txBox="1"/>
          <p:nvPr/>
        </p:nvSpPr>
        <p:spPr>
          <a:xfrm>
            <a:off x="5112327" y="2219319"/>
            <a:ext cx="748923" cy="76944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4400" dirty="0">
                <a:solidFill>
                  <a:sysClr val="window" lastClr="FFFFFF"/>
                </a:solidFill>
                <a:latin typeface="黑体" panose="02010600030101010101" charset="-122"/>
                <a:ea typeface="黑体" panose="02010600030101010101" charset="-122"/>
              </a:rPr>
              <a:t>03</a:t>
            </a:r>
            <a:endParaRPr lang="zh-CN" altLang="en-US" sz="4400" dirty="0">
              <a:solidFill>
                <a:sysClr val="window" lastClr="FFFFFF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8" name="TextBox 14"/>
          <p:cNvSpPr txBox="1"/>
          <p:nvPr/>
        </p:nvSpPr>
        <p:spPr>
          <a:xfrm>
            <a:off x="4866640" y="3055222"/>
            <a:ext cx="1440011" cy="82994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60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如何开展自主安全管理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906383" y="2219319"/>
            <a:ext cx="748923" cy="76944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4400" dirty="0">
                <a:solidFill>
                  <a:sysClr val="window" lastClr="FFFFFF"/>
                </a:solidFill>
                <a:latin typeface="黑体" panose="02010600030101010101" charset="-122"/>
                <a:ea typeface="黑体" panose="02010600030101010101" charset="-122"/>
              </a:rPr>
              <a:t>04</a:t>
            </a:r>
            <a:endParaRPr lang="zh-CN" altLang="en-US" sz="4400" dirty="0">
              <a:solidFill>
                <a:sysClr val="window" lastClr="FFFFFF"/>
              </a:solidFill>
              <a:latin typeface="黑体" panose="02010600030101010101" charset="-122"/>
              <a:ea typeface="黑体" panose="02010600030101010101" charset="-122"/>
            </a:endParaRPr>
          </a:p>
        </p:txBody>
      </p:sp>
      <p:sp>
        <p:nvSpPr>
          <p:cNvPr id="11" name="TextBox 14"/>
          <p:cNvSpPr txBox="1"/>
          <p:nvPr/>
        </p:nvSpPr>
        <p:spPr>
          <a:xfrm>
            <a:off x="6538822" y="3055222"/>
            <a:ext cx="1402080" cy="829945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60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自主安全文化</a:t>
            </a:r>
          </a:p>
          <a:p>
            <a:pPr algn="ctr" fontAlgn="auto">
              <a:lnSpc>
                <a:spcPct val="150000"/>
              </a:lnSpc>
            </a:pPr>
            <a:r>
              <a:rPr lang="zh-CN" altLang="en-US" sz="160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/>
      <p:bldP spid="5" grpId="0"/>
      <p:bldP spid="6" grpId="0"/>
      <p:bldP spid="17" grpId="0"/>
      <p:bldP spid="18" grpId="0"/>
      <p:bldP spid="20" grpId="0"/>
      <p:bldP spid="8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/>
        </p:nvSpPr>
        <p:spPr>
          <a:xfrm>
            <a:off x="395605" y="881380"/>
            <a:ext cx="3037840" cy="1233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400" b="1" kern="1200" baseline="0">
                <a:solidFill>
                  <a:srgbClr val="E4532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pPr fontAlgn="auto">
              <a:lnSpc>
                <a:spcPct val="150000"/>
              </a:lnSpc>
            </a:pPr>
            <a:r>
              <a:rPr lang="zh-CN" altLang="en-US" sz="1800" dirty="0">
                <a:solidFill>
                  <a:srgbClr val="213F79"/>
                </a:solidFill>
                <a:latin typeface="微软雅黑" panose="020B0503020204020204" pitchFamily="34" charset="-122"/>
              </a:rPr>
              <a:t>加强员工自我保护意识</a:t>
            </a:r>
            <a:r>
              <a:rPr lang="zh-CN" altLang="en-US" sz="1800" dirty="0">
                <a:solidFill>
                  <a:srgbClr val="213F79"/>
                </a:solidFill>
                <a:latin typeface="微软雅黑" panose="020B0503020204020204" pitchFamily="34" charset="-122"/>
                <a:sym typeface="+mn-ea"/>
              </a:rPr>
              <a:t>三不伤害的关键是自己不伤害自己</a:t>
            </a:r>
          </a:p>
        </p:txBody>
      </p:sp>
      <p:sp>
        <p:nvSpPr>
          <p:cNvPr id="3" name="任意多边形 2"/>
          <p:cNvSpPr/>
          <p:nvPr/>
        </p:nvSpPr>
        <p:spPr>
          <a:xfrm>
            <a:off x="2629028" y="2114550"/>
            <a:ext cx="2078964" cy="2042280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rgbClr val="213F79"/>
          </a:solidFill>
          <a:ln w="952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sz="2700" dirty="0">
              <a:solidFill>
                <a:srgbClr val="FFFFFF"/>
              </a:solidFill>
              <a:latin typeface="Arial Black" panose="020B0A040201020202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4291" y="2971735"/>
            <a:ext cx="2556533" cy="349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zh-CN" altLang="en-US" sz="1400" b="1" dirty="0">
                <a:solidFill>
                  <a:srgbClr val="000000"/>
                </a:solidFill>
              </a:rPr>
              <a:t>我要安全</a:t>
            </a:r>
          </a:p>
        </p:txBody>
      </p:sp>
      <p:sp>
        <p:nvSpPr>
          <p:cNvPr id="5" name="矩形 4"/>
          <p:cNvSpPr/>
          <p:nvPr/>
        </p:nvSpPr>
        <p:spPr>
          <a:xfrm>
            <a:off x="2705082" y="2961065"/>
            <a:ext cx="1071880" cy="34925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个人的意识</a:t>
            </a:r>
          </a:p>
        </p:txBody>
      </p:sp>
      <p:sp>
        <p:nvSpPr>
          <p:cNvPr id="6" name="任意多边形 5"/>
          <p:cNvSpPr/>
          <p:nvPr/>
        </p:nvSpPr>
        <p:spPr>
          <a:xfrm rot="10800000">
            <a:off x="4942432" y="1447801"/>
            <a:ext cx="1680634" cy="1650979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85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dirty="0">
              <a:solidFill>
                <a:srgbClr val="4C4C4C"/>
              </a:solidFill>
              <a:latin typeface="Arial Black" panose="020B0A040201020202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61076" y="2081994"/>
            <a:ext cx="2392437" cy="349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zh-CN" altLang="en-US" sz="1400" b="1" dirty="0">
                <a:solidFill>
                  <a:srgbClr val="000000"/>
                </a:solidFill>
              </a:rPr>
              <a:t>我会安全</a:t>
            </a:r>
          </a:p>
        </p:txBody>
      </p:sp>
      <p:sp>
        <p:nvSpPr>
          <p:cNvPr id="8" name="矩形 7"/>
          <p:cNvSpPr/>
          <p:nvPr/>
        </p:nvSpPr>
        <p:spPr>
          <a:xfrm>
            <a:off x="5547316" y="2098665"/>
            <a:ext cx="1071880" cy="34925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个人的能力</a:t>
            </a:r>
          </a:p>
        </p:txBody>
      </p:sp>
      <p:sp>
        <p:nvSpPr>
          <p:cNvPr id="9" name="任意多边形 8"/>
          <p:cNvSpPr/>
          <p:nvPr/>
        </p:nvSpPr>
        <p:spPr>
          <a:xfrm rot="10800000">
            <a:off x="4942432" y="3172602"/>
            <a:ext cx="1680634" cy="1650979"/>
          </a:xfrm>
          <a:custGeom>
            <a:avLst/>
            <a:gdLst>
              <a:gd name="connsiteX0" fmla="*/ 1550731 w 1550731"/>
              <a:gd name="connsiteY0" fmla="*/ 761202 h 1523369"/>
              <a:gd name="connsiteX1" fmla="*/ 1550684 w 1550731"/>
              <a:gd name="connsiteY1" fmla="*/ 761690 h 1523369"/>
              <a:gd name="connsiteX2" fmla="*/ 1550730 w 1550731"/>
              <a:gd name="connsiteY2" fmla="*/ 762168 h 1523369"/>
              <a:gd name="connsiteX3" fmla="*/ 1476913 w 1550731"/>
              <a:gd name="connsiteY3" fmla="*/ 940378 h 1523369"/>
              <a:gd name="connsiteX4" fmla="*/ 967739 w 1550731"/>
              <a:gd name="connsiteY4" fmla="*/ 1449552 h 1523369"/>
              <a:gd name="connsiteX5" fmla="*/ 611318 w 1550731"/>
              <a:gd name="connsiteY5" fmla="*/ 1449552 h 1523369"/>
              <a:gd name="connsiteX6" fmla="*/ 611318 w 1550731"/>
              <a:gd name="connsiteY6" fmla="*/ 1093130 h 1523369"/>
              <a:gd name="connsiteX7" fmla="*/ 687694 w 1550731"/>
              <a:gd name="connsiteY7" fmla="*/ 1016754 h 1523369"/>
              <a:gd name="connsiteX8" fmla="*/ 252028 w 1550731"/>
              <a:gd name="connsiteY8" fmla="*/ 1016754 h 1523369"/>
              <a:gd name="connsiteX9" fmla="*/ 0 w 1550731"/>
              <a:gd name="connsiteY9" fmla="*/ 764726 h 1523369"/>
              <a:gd name="connsiteX10" fmla="*/ 252028 w 1550731"/>
              <a:gd name="connsiteY10" fmla="*/ 512698 h 1523369"/>
              <a:gd name="connsiteX11" fmla="*/ 693779 w 1550731"/>
              <a:gd name="connsiteY11" fmla="*/ 512698 h 1523369"/>
              <a:gd name="connsiteX12" fmla="*/ 611319 w 1550731"/>
              <a:gd name="connsiteY12" fmla="*/ 430238 h 1523369"/>
              <a:gd name="connsiteX13" fmla="*/ 611319 w 1550731"/>
              <a:gd name="connsiteY13" fmla="*/ 73817 h 1523369"/>
              <a:gd name="connsiteX14" fmla="*/ 967741 w 1550731"/>
              <a:gd name="connsiteY14" fmla="*/ 73817 h 1523369"/>
              <a:gd name="connsiteX15" fmla="*/ 1476914 w 1550731"/>
              <a:gd name="connsiteY15" fmla="*/ 582991 h 1523369"/>
              <a:gd name="connsiteX16" fmla="*/ 1550731 w 1550731"/>
              <a:gd name="connsiteY16" fmla="*/ 761202 h 152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50731" h="1523369">
                <a:moveTo>
                  <a:pt x="1550731" y="761202"/>
                </a:moveTo>
                <a:lnTo>
                  <a:pt x="1550684" y="761690"/>
                </a:lnTo>
                <a:lnTo>
                  <a:pt x="1550730" y="762168"/>
                </a:lnTo>
                <a:cubicBezTo>
                  <a:pt x="1550730" y="826667"/>
                  <a:pt x="1526124" y="891167"/>
                  <a:pt x="1476913" y="940378"/>
                </a:cubicBezTo>
                <a:lnTo>
                  <a:pt x="967739" y="1449552"/>
                </a:lnTo>
                <a:cubicBezTo>
                  <a:pt x="869316" y="1547975"/>
                  <a:pt x="709741" y="1547975"/>
                  <a:pt x="611318" y="1449552"/>
                </a:cubicBezTo>
                <a:cubicBezTo>
                  <a:pt x="512895" y="1351129"/>
                  <a:pt x="512895" y="1191553"/>
                  <a:pt x="611318" y="1093130"/>
                </a:cubicBezTo>
                <a:lnTo>
                  <a:pt x="687694" y="1016754"/>
                </a:lnTo>
                <a:lnTo>
                  <a:pt x="252028" y="1016754"/>
                </a:lnTo>
                <a:cubicBezTo>
                  <a:pt x="112837" y="1016754"/>
                  <a:pt x="0" y="903917"/>
                  <a:pt x="0" y="764726"/>
                </a:cubicBezTo>
                <a:cubicBezTo>
                  <a:pt x="0" y="625535"/>
                  <a:pt x="112837" y="512698"/>
                  <a:pt x="252028" y="512698"/>
                </a:cubicBezTo>
                <a:lnTo>
                  <a:pt x="693779" y="512698"/>
                </a:lnTo>
                <a:lnTo>
                  <a:pt x="611319" y="430238"/>
                </a:lnTo>
                <a:cubicBezTo>
                  <a:pt x="512896" y="331815"/>
                  <a:pt x="512896" y="172240"/>
                  <a:pt x="611319" y="73817"/>
                </a:cubicBezTo>
                <a:cubicBezTo>
                  <a:pt x="709742" y="-24606"/>
                  <a:pt x="869318" y="-24606"/>
                  <a:pt x="967741" y="73817"/>
                </a:cubicBezTo>
                <a:lnTo>
                  <a:pt x="1476914" y="582991"/>
                </a:lnTo>
                <a:cubicBezTo>
                  <a:pt x="1526125" y="632202"/>
                  <a:pt x="1550731" y="696702"/>
                  <a:pt x="1550731" y="761202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8575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endParaRPr lang="zh-CN" altLang="en-US" dirty="0">
              <a:solidFill>
                <a:srgbClr val="4C4C4C"/>
              </a:solidFill>
              <a:latin typeface="Arial Black" panose="020B0A0402010202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661076" y="3823305"/>
            <a:ext cx="2392437" cy="349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zh-CN" altLang="en-US" sz="1400" b="1" dirty="0">
                <a:solidFill>
                  <a:srgbClr val="000000"/>
                </a:solidFill>
              </a:rPr>
              <a:t>要我安全</a:t>
            </a:r>
          </a:p>
        </p:txBody>
      </p:sp>
      <p:sp>
        <p:nvSpPr>
          <p:cNvPr id="20" name="矩形 19"/>
          <p:cNvSpPr/>
          <p:nvPr/>
        </p:nvSpPr>
        <p:spPr>
          <a:xfrm>
            <a:off x="5547316" y="3823466"/>
            <a:ext cx="1071880" cy="34925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>
              <a:lnSpc>
                <a:spcPct val="120000"/>
              </a:lnSpc>
              <a:spcBef>
                <a:spcPts val="200"/>
              </a:spcBef>
              <a:spcAft>
                <a:spcPts val="200"/>
              </a:spcAft>
            </a:pP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被动的行为</a:t>
            </a:r>
          </a:p>
        </p:txBody>
      </p:sp>
      <p:sp>
        <p:nvSpPr>
          <p:cNvPr id="21" name="页脚占位符 2"/>
          <p:cNvSpPr>
            <a:spLocks noGrp="1"/>
          </p:cNvSpPr>
          <p:nvPr/>
        </p:nvSpPr>
        <p:spPr>
          <a:xfrm>
            <a:off x="8244408" y="5465384"/>
            <a:ext cx="899592" cy="1229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685800" rtl="0" eaLnBrk="1" latinLnBrk="0" hangingPunct="1">
              <a:defRPr sz="825" kern="120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4C4C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4C4C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4C4C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4C4C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4C4C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4C4C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4C4C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4C4C4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9pPr>
          </a:lstStyle>
          <a:p>
            <a:r>
              <a:rPr lang="en-US" altLang="zh-CN" sz="620"/>
              <a:t>/    11</a:t>
            </a:r>
            <a:endParaRPr lang="zh-CN" altLang="en-US" sz="62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  <p:bldP spid="4" grpId="0"/>
      <p:bldP spid="5" grpId="0"/>
      <p:bldP spid="6" grpId="0" bldLvl="0" animBg="1"/>
      <p:bldP spid="7" grpId="0"/>
      <p:bldP spid="8" grpId="0"/>
      <p:bldP spid="9" grpId="0" bldLvl="0" animBg="1"/>
      <p:bldP spid="10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直接连接符 13"/>
          <p:cNvCxnSpPr/>
          <p:nvPr/>
        </p:nvCxnSpPr>
        <p:spPr>
          <a:xfrm>
            <a:off x="3359924" y="888530"/>
            <a:ext cx="1" cy="3824909"/>
          </a:xfrm>
          <a:prstGeom prst="line">
            <a:avLst/>
          </a:prstGeom>
          <a:ln w="22225">
            <a:solidFill>
              <a:sysClr val="windowText" lastClr="000000">
                <a:lumMod val="85000"/>
                <a:lumOff val="15000"/>
              </a:sysClr>
            </a:solidFill>
            <a:prstDash val="sysDot"/>
            <a:headEnd type="diamond"/>
            <a:tailEnd type="diamond"/>
          </a:ln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val="windowText" lastClr="000000"/>
          </a:fontRef>
        </p:style>
      </p:cxnSp>
      <p:grpSp>
        <p:nvGrpSpPr>
          <p:cNvPr id="16" name="组合 15"/>
          <p:cNvGrpSpPr/>
          <p:nvPr/>
        </p:nvGrpSpPr>
        <p:grpSpPr>
          <a:xfrm>
            <a:off x="1545265" y="1051923"/>
            <a:ext cx="603595" cy="598973"/>
            <a:chOff x="4985288" y="1224585"/>
            <a:chExt cx="2546888" cy="2527388"/>
          </a:xfrm>
          <a:effectLst/>
        </p:grpSpPr>
        <p:sp>
          <p:nvSpPr>
            <p:cNvPr id="17" name="椭圆 16"/>
            <p:cNvSpPr/>
            <p:nvPr/>
          </p:nvSpPr>
          <p:spPr>
            <a:xfrm>
              <a:off x="5012590" y="1224585"/>
              <a:ext cx="2433780" cy="2433781"/>
            </a:xfrm>
            <a:prstGeom prst="ellipse">
              <a:avLst/>
            </a:prstGeom>
            <a:solidFill>
              <a:sysClr val="windowText" lastClr="000000">
                <a:alpha val="39000"/>
              </a:sysClr>
            </a:solidFill>
            <a:ln>
              <a:noFill/>
            </a:ln>
          </p:spPr>
          <p:style>
            <a:lnRef idx="2">
              <a:srgbClr val="5B9BD5">
                <a:shade val="50000"/>
              </a:srgbClr>
            </a:lnRef>
            <a:fillRef idx="1">
              <a:srgbClr val="5B9BD5"/>
            </a:fillRef>
            <a:effectRef idx="0">
              <a:srgbClr val="5B9BD5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8" name="椭圆 17"/>
            <p:cNvSpPr/>
            <p:nvPr/>
          </p:nvSpPr>
          <p:spPr>
            <a:xfrm>
              <a:off x="5098396" y="1265539"/>
              <a:ext cx="2433780" cy="2433781"/>
            </a:xfrm>
            <a:prstGeom prst="ellipse">
              <a:avLst/>
            </a:prstGeom>
            <a:solidFill>
              <a:sysClr val="windowText" lastClr="000000">
                <a:alpha val="44000"/>
              </a:sysClr>
            </a:solidFill>
            <a:ln>
              <a:noFill/>
            </a:ln>
          </p:spPr>
          <p:style>
            <a:lnRef idx="2">
              <a:srgbClr val="5B9BD5">
                <a:shade val="50000"/>
              </a:srgbClr>
            </a:lnRef>
            <a:fillRef idx="1">
              <a:srgbClr val="5B9BD5"/>
            </a:fillRef>
            <a:effectRef idx="0">
              <a:srgbClr val="5B9BD5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sp>
          <p:nvSpPr>
            <p:cNvPr id="19" name="椭圆 18"/>
            <p:cNvSpPr/>
            <p:nvPr/>
          </p:nvSpPr>
          <p:spPr>
            <a:xfrm>
              <a:off x="4985288" y="1318192"/>
              <a:ext cx="2433780" cy="2433781"/>
            </a:xfrm>
            <a:prstGeom prst="ellipse">
              <a:avLst/>
            </a:prstGeom>
            <a:solidFill>
              <a:sysClr val="windowText" lastClr="000000">
                <a:alpha val="40000"/>
              </a:sysClr>
            </a:solidFill>
            <a:ln>
              <a:noFill/>
            </a:ln>
          </p:spPr>
          <p:style>
            <a:lnRef idx="2">
              <a:srgbClr val="5B9BD5">
                <a:shade val="50000"/>
              </a:srgbClr>
            </a:lnRef>
            <a:fillRef idx="1">
              <a:srgbClr val="5B9BD5"/>
            </a:fillRef>
            <a:effectRef idx="0">
              <a:srgbClr val="5B9BD5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440789" y="1171857"/>
            <a:ext cx="776809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ysClr val="window" lastClr="FFFFFF"/>
                </a:solidFill>
                <a:latin typeface="+mn-ea"/>
              </a:rPr>
              <a:t>自主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638810" y="4124960"/>
            <a:ext cx="2457450" cy="76200"/>
            <a:chOff x="5108253" y="1177442"/>
            <a:chExt cx="1975492" cy="49074"/>
          </a:xfrm>
        </p:grpSpPr>
        <p:cxnSp>
          <p:nvCxnSpPr>
            <p:cNvPr id="22" name="直接连接符 21"/>
            <p:cNvCxnSpPr/>
            <p:nvPr/>
          </p:nvCxnSpPr>
          <p:spPr>
            <a:xfrm>
              <a:off x="5108253" y="1226516"/>
              <a:ext cx="1975491" cy="0"/>
            </a:xfrm>
            <a:prstGeom prst="line">
              <a:avLst/>
            </a:prstGeom>
            <a:ln w="22225" cmpd="sng">
              <a:solidFill>
                <a:sysClr val="windowText" lastClr="000000">
                  <a:lumMod val="75000"/>
                  <a:lumOff val="25000"/>
                  <a:alpha val="83000"/>
                </a:sysClr>
              </a:solidFill>
              <a:prstDash val="sysDash"/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>
              <a:off x="5108254" y="1177442"/>
              <a:ext cx="1975491" cy="0"/>
            </a:xfrm>
            <a:prstGeom prst="line">
              <a:avLst/>
            </a:prstGeom>
            <a:ln w="28575" cmpd="sng">
              <a:solidFill>
                <a:sysClr val="windowText" lastClr="000000">
                  <a:lumMod val="75000"/>
                  <a:lumOff val="25000"/>
                  <a:alpha val="83000"/>
                </a:sysClr>
              </a:solidFill>
              <a:prstDash val="solid"/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</p:grpSp>
      <p:grpSp>
        <p:nvGrpSpPr>
          <p:cNvPr id="24" name="组合 23"/>
          <p:cNvGrpSpPr/>
          <p:nvPr/>
        </p:nvGrpSpPr>
        <p:grpSpPr>
          <a:xfrm>
            <a:off x="565150" y="1914525"/>
            <a:ext cx="2531110" cy="208915"/>
            <a:chOff x="7150100" y="4803775"/>
            <a:chExt cx="2317750" cy="668338"/>
          </a:xfrm>
        </p:grpSpPr>
        <p:sp>
          <p:nvSpPr>
            <p:cNvPr id="25" name="Freeform 31"/>
            <p:cNvSpPr/>
            <p:nvPr/>
          </p:nvSpPr>
          <p:spPr bwMode="auto">
            <a:xfrm>
              <a:off x="8074025" y="4803775"/>
              <a:ext cx="466725" cy="533400"/>
            </a:xfrm>
            <a:custGeom>
              <a:avLst/>
              <a:gdLst>
                <a:gd name="T0" fmla="*/ 60 w 124"/>
                <a:gd name="T1" fmla="*/ 95 h 140"/>
                <a:gd name="T2" fmla="*/ 41 w 124"/>
                <a:gd name="T3" fmla="*/ 42 h 140"/>
                <a:gd name="T4" fmla="*/ 84 w 124"/>
                <a:gd name="T5" fmla="*/ 42 h 140"/>
                <a:gd name="T6" fmla="*/ 65 w 124"/>
                <a:gd name="T7" fmla="*/ 95 h 140"/>
                <a:gd name="T8" fmla="*/ 124 w 124"/>
                <a:gd name="T9" fmla="*/ 140 h 140"/>
                <a:gd name="T10" fmla="*/ 62 w 124"/>
                <a:gd name="T11" fmla="*/ 98 h 140"/>
                <a:gd name="T12" fmla="*/ 0 w 124"/>
                <a:gd name="T13" fmla="*/ 140 h 140"/>
                <a:gd name="T14" fmla="*/ 60 w 124"/>
                <a:gd name="T15" fmla="*/ 95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4" h="140">
                  <a:moveTo>
                    <a:pt x="60" y="95"/>
                  </a:moveTo>
                  <a:cubicBezTo>
                    <a:pt x="49" y="80"/>
                    <a:pt x="40" y="61"/>
                    <a:pt x="41" y="42"/>
                  </a:cubicBezTo>
                  <a:cubicBezTo>
                    <a:pt x="44" y="0"/>
                    <a:pt x="81" y="0"/>
                    <a:pt x="84" y="42"/>
                  </a:cubicBezTo>
                  <a:cubicBezTo>
                    <a:pt x="85" y="61"/>
                    <a:pt x="76" y="80"/>
                    <a:pt x="65" y="95"/>
                  </a:cubicBezTo>
                  <a:cubicBezTo>
                    <a:pt x="80" y="114"/>
                    <a:pt x="100" y="135"/>
                    <a:pt x="124" y="140"/>
                  </a:cubicBezTo>
                  <a:cubicBezTo>
                    <a:pt x="102" y="139"/>
                    <a:pt x="77" y="117"/>
                    <a:pt x="62" y="98"/>
                  </a:cubicBezTo>
                  <a:cubicBezTo>
                    <a:pt x="48" y="117"/>
                    <a:pt x="23" y="139"/>
                    <a:pt x="0" y="140"/>
                  </a:cubicBezTo>
                  <a:cubicBezTo>
                    <a:pt x="24" y="135"/>
                    <a:pt x="45" y="114"/>
                    <a:pt x="60" y="95"/>
                  </a:cubicBezTo>
                  <a:close/>
                </a:path>
              </a:pathLst>
            </a:custGeom>
            <a:solidFill>
              <a:sysClr val="windowText" lastClr="000000">
                <a:alpha val="84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6" name="Freeform 32"/>
            <p:cNvSpPr/>
            <p:nvPr/>
          </p:nvSpPr>
          <p:spPr bwMode="auto">
            <a:xfrm>
              <a:off x="8702675" y="5368925"/>
              <a:ext cx="765175" cy="22225"/>
            </a:xfrm>
            <a:custGeom>
              <a:avLst/>
              <a:gdLst>
                <a:gd name="T0" fmla="*/ 101 w 203"/>
                <a:gd name="T1" fmla="*/ 6 h 6"/>
                <a:gd name="T2" fmla="*/ 0 w 203"/>
                <a:gd name="T3" fmla="*/ 3 h 6"/>
                <a:gd name="T4" fmla="*/ 101 w 203"/>
                <a:gd name="T5" fmla="*/ 0 h 6"/>
                <a:gd name="T6" fmla="*/ 203 w 203"/>
                <a:gd name="T7" fmla="*/ 4 h 6"/>
                <a:gd name="T8" fmla="*/ 101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1" y="6"/>
                  </a:moveTo>
                  <a:cubicBezTo>
                    <a:pt x="68" y="6"/>
                    <a:pt x="34" y="6"/>
                    <a:pt x="0" y="3"/>
                  </a:cubicBezTo>
                  <a:cubicBezTo>
                    <a:pt x="35" y="0"/>
                    <a:pt x="68" y="0"/>
                    <a:pt x="101" y="0"/>
                  </a:cubicBezTo>
                  <a:cubicBezTo>
                    <a:pt x="134" y="0"/>
                    <a:pt x="168" y="1"/>
                    <a:pt x="203" y="4"/>
                  </a:cubicBezTo>
                  <a:cubicBezTo>
                    <a:pt x="166" y="6"/>
                    <a:pt x="101" y="6"/>
                    <a:pt x="101" y="6"/>
                  </a:cubicBezTo>
                  <a:close/>
                </a:path>
              </a:pathLst>
            </a:custGeom>
            <a:solidFill>
              <a:sysClr val="windowText" lastClr="000000">
                <a:alpha val="84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7" name="Freeform 33"/>
            <p:cNvSpPr/>
            <p:nvPr/>
          </p:nvSpPr>
          <p:spPr bwMode="auto">
            <a:xfrm>
              <a:off x="7150100" y="5368925"/>
              <a:ext cx="765175" cy="22225"/>
            </a:xfrm>
            <a:custGeom>
              <a:avLst/>
              <a:gdLst>
                <a:gd name="T0" fmla="*/ 102 w 203"/>
                <a:gd name="T1" fmla="*/ 6 h 6"/>
                <a:gd name="T2" fmla="*/ 203 w 203"/>
                <a:gd name="T3" fmla="*/ 3 h 6"/>
                <a:gd name="T4" fmla="*/ 102 w 203"/>
                <a:gd name="T5" fmla="*/ 0 h 6"/>
                <a:gd name="T6" fmla="*/ 0 w 203"/>
                <a:gd name="T7" fmla="*/ 4 h 6"/>
                <a:gd name="T8" fmla="*/ 102 w 203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6">
                  <a:moveTo>
                    <a:pt x="102" y="6"/>
                  </a:moveTo>
                  <a:cubicBezTo>
                    <a:pt x="135" y="6"/>
                    <a:pt x="169" y="6"/>
                    <a:pt x="203" y="3"/>
                  </a:cubicBezTo>
                  <a:cubicBezTo>
                    <a:pt x="168" y="0"/>
                    <a:pt x="135" y="0"/>
                    <a:pt x="102" y="0"/>
                  </a:cubicBezTo>
                  <a:cubicBezTo>
                    <a:pt x="68" y="0"/>
                    <a:pt x="35" y="1"/>
                    <a:pt x="0" y="4"/>
                  </a:cubicBezTo>
                  <a:cubicBezTo>
                    <a:pt x="36" y="6"/>
                    <a:pt x="102" y="6"/>
                    <a:pt x="102" y="6"/>
                  </a:cubicBezTo>
                  <a:close/>
                </a:path>
              </a:pathLst>
            </a:custGeom>
            <a:solidFill>
              <a:sysClr val="windowText" lastClr="000000">
                <a:alpha val="84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28" name="Freeform 34"/>
            <p:cNvSpPr/>
            <p:nvPr/>
          </p:nvSpPr>
          <p:spPr bwMode="auto">
            <a:xfrm>
              <a:off x="7862888" y="5092700"/>
              <a:ext cx="893763" cy="379413"/>
            </a:xfrm>
            <a:custGeom>
              <a:avLst/>
              <a:gdLst>
                <a:gd name="T0" fmla="*/ 118 w 237"/>
                <a:gd name="T1" fmla="*/ 61 h 99"/>
                <a:gd name="T2" fmla="*/ 160 w 237"/>
                <a:gd name="T3" fmla="*/ 86 h 99"/>
                <a:gd name="T4" fmla="*/ 226 w 237"/>
                <a:gd name="T5" fmla="*/ 28 h 99"/>
                <a:gd name="T6" fmla="*/ 178 w 237"/>
                <a:gd name="T7" fmla="*/ 10 h 99"/>
                <a:gd name="T8" fmla="*/ 184 w 237"/>
                <a:gd name="T9" fmla="*/ 64 h 99"/>
                <a:gd name="T10" fmla="*/ 213 w 237"/>
                <a:gd name="T11" fmla="*/ 52 h 99"/>
                <a:gd name="T12" fmla="*/ 199 w 237"/>
                <a:gd name="T13" fmla="*/ 29 h 99"/>
                <a:gd name="T14" fmla="*/ 183 w 237"/>
                <a:gd name="T15" fmla="*/ 44 h 99"/>
                <a:gd name="T16" fmla="*/ 193 w 237"/>
                <a:gd name="T17" fmla="*/ 32 h 99"/>
                <a:gd name="T18" fmla="*/ 210 w 237"/>
                <a:gd name="T19" fmla="*/ 51 h 99"/>
                <a:gd name="T20" fmla="*/ 185 w 237"/>
                <a:gd name="T21" fmla="*/ 61 h 99"/>
                <a:gd name="T22" fmla="*/ 180 w 237"/>
                <a:gd name="T23" fmla="*/ 13 h 99"/>
                <a:gd name="T24" fmla="*/ 224 w 237"/>
                <a:gd name="T25" fmla="*/ 33 h 99"/>
                <a:gd name="T26" fmla="*/ 162 w 237"/>
                <a:gd name="T27" fmla="*/ 84 h 99"/>
                <a:gd name="T28" fmla="*/ 119 w 237"/>
                <a:gd name="T29" fmla="*/ 54 h 99"/>
                <a:gd name="T30" fmla="*/ 74 w 237"/>
                <a:gd name="T31" fmla="*/ 84 h 99"/>
                <a:gd name="T32" fmla="*/ 13 w 237"/>
                <a:gd name="T33" fmla="*/ 33 h 99"/>
                <a:gd name="T34" fmla="*/ 57 w 237"/>
                <a:gd name="T35" fmla="*/ 13 h 99"/>
                <a:gd name="T36" fmla="*/ 52 w 237"/>
                <a:gd name="T37" fmla="*/ 61 h 99"/>
                <a:gd name="T38" fmla="*/ 27 w 237"/>
                <a:gd name="T39" fmla="*/ 51 h 99"/>
                <a:gd name="T40" fmla="*/ 44 w 237"/>
                <a:gd name="T41" fmla="*/ 32 h 99"/>
                <a:gd name="T42" fmla="*/ 54 w 237"/>
                <a:gd name="T43" fmla="*/ 44 h 99"/>
                <a:gd name="T44" fmla="*/ 37 w 237"/>
                <a:gd name="T45" fmla="*/ 29 h 99"/>
                <a:gd name="T46" fmla="*/ 24 w 237"/>
                <a:gd name="T47" fmla="*/ 52 h 99"/>
                <a:gd name="T48" fmla="*/ 53 w 237"/>
                <a:gd name="T49" fmla="*/ 64 h 99"/>
                <a:gd name="T50" fmla="*/ 59 w 237"/>
                <a:gd name="T51" fmla="*/ 10 h 99"/>
                <a:gd name="T52" fmla="*/ 11 w 237"/>
                <a:gd name="T53" fmla="*/ 28 h 99"/>
                <a:gd name="T54" fmla="*/ 76 w 237"/>
                <a:gd name="T55" fmla="*/ 86 h 99"/>
                <a:gd name="T56" fmla="*/ 118 w 237"/>
                <a:gd name="T57" fmla="*/ 61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7" h="99">
                  <a:moveTo>
                    <a:pt x="118" y="61"/>
                  </a:moveTo>
                  <a:cubicBezTo>
                    <a:pt x="129" y="73"/>
                    <a:pt x="144" y="82"/>
                    <a:pt x="160" y="86"/>
                  </a:cubicBezTo>
                  <a:cubicBezTo>
                    <a:pt x="216" y="99"/>
                    <a:pt x="237" y="56"/>
                    <a:pt x="226" y="28"/>
                  </a:cubicBezTo>
                  <a:cubicBezTo>
                    <a:pt x="219" y="8"/>
                    <a:pt x="196" y="0"/>
                    <a:pt x="178" y="10"/>
                  </a:cubicBezTo>
                  <a:cubicBezTo>
                    <a:pt x="157" y="22"/>
                    <a:pt x="160" y="56"/>
                    <a:pt x="184" y="64"/>
                  </a:cubicBezTo>
                  <a:cubicBezTo>
                    <a:pt x="194" y="68"/>
                    <a:pt x="208" y="65"/>
                    <a:pt x="213" y="52"/>
                  </a:cubicBezTo>
                  <a:cubicBezTo>
                    <a:pt x="216" y="42"/>
                    <a:pt x="209" y="31"/>
                    <a:pt x="199" y="29"/>
                  </a:cubicBezTo>
                  <a:cubicBezTo>
                    <a:pt x="190" y="27"/>
                    <a:pt x="181" y="34"/>
                    <a:pt x="183" y="44"/>
                  </a:cubicBezTo>
                  <a:cubicBezTo>
                    <a:pt x="183" y="41"/>
                    <a:pt x="185" y="33"/>
                    <a:pt x="193" y="32"/>
                  </a:cubicBezTo>
                  <a:cubicBezTo>
                    <a:pt x="204" y="30"/>
                    <a:pt x="213" y="42"/>
                    <a:pt x="210" y="51"/>
                  </a:cubicBezTo>
                  <a:cubicBezTo>
                    <a:pt x="207" y="63"/>
                    <a:pt x="194" y="64"/>
                    <a:pt x="185" y="61"/>
                  </a:cubicBezTo>
                  <a:cubicBezTo>
                    <a:pt x="164" y="53"/>
                    <a:pt x="161" y="24"/>
                    <a:pt x="180" y="13"/>
                  </a:cubicBezTo>
                  <a:cubicBezTo>
                    <a:pt x="197" y="3"/>
                    <a:pt x="219" y="13"/>
                    <a:pt x="224" y="33"/>
                  </a:cubicBezTo>
                  <a:cubicBezTo>
                    <a:pt x="231" y="59"/>
                    <a:pt x="212" y="96"/>
                    <a:pt x="162" y="84"/>
                  </a:cubicBezTo>
                  <a:cubicBezTo>
                    <a:pt x="146" y="80"/>
                    <a:pt x="127" y="69"/>
                    <a:pt x="119" y="54"/>
                  </a:cubicBezTo>
                  <a:cubicBezTo>
                    <a:pt x="109" y="69"/>
                    <a:pt x="92" y="80"/>
                    <a:pt x="74" y="84"/>
                  </a:cubicBezTo>
                  <a:cubicBezTo>
                    <a:pt x="25" y="96"/>
                    <a:pt x="6" y="59"/>
                    <a:pt x="13" y="33"/>
                  </a:cubicBezTo>
                  <a:cubicBezTo>
                    <a:pt x="18" y="13"/>
                    <a:pt x="40" y="3"/>
                    <a:pt x="57" y="13"/>
                  </a:cubicBezTo>
                  <a:cubicBezTo>
                    <a:pt x="75" y="24"/>
                    <a:pt x="73" y="53"/>
                    <a:pt x="52" y="61"/>
                  </a:cubicBezTo>
                  <a:cubicBezTo>
                    <a:pt x="43" y="64"/>
                    <a:pt x="30" y="63"/>
                    <a:pt x="27" y="51"/>
                  </a:cubicBezTo>
                  <a:cubicBezTo>
                    <a:pt x="24" y="42"/>
                    <a:pt x="33" y="30"/>
                    <a:pt x="44" y="32"/>
                  </a:cubicBezTo>
                  <a:cubicBezTo>
                    <a:pt x="52" y="33"/>
                    <a:pt x="54" y="41"/>
                    <a:pt x="54" y="44"/>
                  </a:cubicBezTo>
                  <a:cubicBezTo>
                    <a:pt x="56" y="34"/>
                    <a:pt x="47" y="27"/>
                    <a:pt x="37" y="29"/>
                  </a:cubicBezTo>
                  <a:cubicBezTo>
                    <a:pt x="28" y="31"/>
                    <a:pt x="21" y="42"/>
                    <a:pt x="24" y="52"/>
                  </a:cubicBezTo>
                  <a:cubicBezTo>
                    <a:pt x="29" y="65"/>
                    <a:pt x="43" y="68"/>
                    <a:pt x="53" y="64"/>
                  </a:cubicBezTo>
                  <a:cubicBezTo>
                    <a:pt x="77" y="56"/>
                    <a:pt x="80" y="22"/>
                    <a:pt x="59" y="10"/>
                  </a:cubicBezTo>
                  <a:cubicBezTo>
                    <a:pt x="41" y="0"/>
                    <a:pt x="18" y="8"/>
                    <a:pt x="11" y="28"/>
                  </a:cubicBezTo>
                  <a:cubicBezTo>
                    <a:pt x="0" y="56"/>
                    <a:pt x="21" y="99"/>
                    <a:pt x="76" y="86"/>
                  </a:cubicBezTo>
                  <a:cubicBezTo>
                    <a:pt x="92" y="82"/>
                    <a:pt x="108" y="73"/>
                    <a:pt x="118" y="61"/>
                  </a:cubicBezTo>
                  <a:close/>
                </a:path>
              </a:pathLst>
            </a:custGeom>
            <a:solidFill>
              <a:sysClr val="windowText" lastClr="000000">
                <a:alpha val="84000"/>
              </a:sysClr>
            </a:solidFill>
            <a:ln>
              <a:noFill/>
            </a:ln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514350" y="2287270"/>
            <a:ext cx="258191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zh-CN" altLang="en-US" sz="120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员工安全自主管理活动，就是将员工对人、物、环境不受到威胁和伤害的需求转化为员工对各种安全法规、制度的自觉遵守和执行的自觉行为，依靠员工的自主性、能动性管理好安全工作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502954" y="2199370"/>
            <a:ext cx="1563187" cy="130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</a:pPr>
            <a:r>
              <a:rPr lang="zh-CN" altLang="en-US" sz="1600" b="1" dirty="0">
                <a:solidFill>
                  <a:srgbClr val="213F79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国家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1400" b="1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以人为本，发展不能牺牲人的生命为代价</a:t>
            </a:r>
            <a:endParaRPr lang="zh-CN" altLang="en-US" sz="1400" b="1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500819" y="2199370"/>
            <a:ext cx="1563187" cy="1430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>
                <a:ln>
                  <a:noFill/>
                </a:ln>
                <a:solidFill>
                  <a:srgbClr val="213F7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企业</a:t>
            </a:r>
          </a:p>
          <a:p>
            <a:pPr marL="0" marR="0" lvl="0" indent="0" algn="ctr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400" b="1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实现可持续发展和实现效益最大化的保障</a:t>
            </a:r>
            <a:endParaRPr lang="zh-CN" altLang="en-US" sz="1400" b="1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364064" y="2199370"/>
            <a:ext cx="1563187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600" b="1" noProof="0">
                <a:ln>
                  <a:noFill/>
                </a:ln>
                <a:solidFill>
                  <a:srgbClr val="213F7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家庭</a:t>
            </a:r>
          </a:p>
          <a:p>
            <a:pPr marL="0" marR="0" lvl="0" indent="0" algn="ctr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400" b="1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顶梁柱，倒塌万劫不复</a:t>
            </a:r>
            <a:endParaRPr lang="zh-CN" altLang="en-US" sz="1400" b="1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36" name="直接连接符 35"/>
          <p:cNvCxnSpPr/>
          <p:nvPr/>
        </p:nvCxnSpPr>
        <p:spPr>
          <a:xfrm>
            <a:off x="5274590" y="1139776"/>
            <a:ext cx="0" cy="3021788"/>
          </a:xfrm>
          <a:prstGeom prst="line">
            <a:avLst/>
          </a:prstGeom>
          <a:ln w="6350">
            <a:solidFill>
              <a:srgbClr val="E7E6E6">
                <a:lumMod val="75000"/>
                <a:alpha val="80000"/>
              </a:srgbClr>
            </a:solidFill>
            <a:prstDash val="sysDash"/>
          </a:ln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val="windowText" lastClr="000000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7178944" y="1139776"/>
            <a:ext cx="0" cy="3021788"/>
          </a:xfrm>
          <a:prstGeom prst="line">
            <a:avLst/>
          </a:prstGeom>
          <a:ln w="6350">
            <a:solidFill>
              <a:srgbClr val="E7E6E6">
                <a:lumMod val="75000"/>
                <a:alpha val="80000"/>
              </a:srgbClr>
            </a:solidFill>
            <a:prstDash val="sysDash"/>
          </a:ln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val="windowText" lastClr="000000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9" grpId="0"/>
      <p:bldP spid="33" grpId="0"/>
      <p:bldP spid="34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69" name="直接连接符 7"/>
          <p:cNvCxnSpPr/>
          <p:nvPr/>
        </p:nvCxnSpPr>
        <p:spPr>
          <a:xfrm>
            <a:off x="0" y="2443163"/>
            <a:ext cx="2414588" cy="0"/>
          </a:xfrm>
          <a:prstGeom prst="line">
            <a:avLst/>
          </a:prstGeom>
          <a:ln w="254000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70" name="同侧圆角矩形 14"/>
          <p:cNvSpPr/>
          <p:nvPr/>
        </p:nvSpPr>
        <p:spPr>
          <a:xfrm rot="5400000">
            <a:off x="-1418034" y="1828800"/>
            <a:ext cx="4611290" cy="1930004"/>
          </a:xfrm>
          <a:custGeom>
            <a:avLst/>
            <a:gdLst/>
            <a:ahLst/>
            <a:cxnLst>
              <a:cxn ang="0">
                <a:pos x="0" y="2573338"/>
              </a:cxn>
              <a:cxn ang="0">
                <a:pos x="0" y="266373"/>
              </a:cxn>
              <a:cxn ang="0">
                <a:pos x="266373" y="0"/>
              </a:cxn>
              <a:cxn ang="0">
                <a:pos x="6148388" y="0"/>
              </a:cxn>
            </a:cxnLst>
            <a:rect l="0" t="0" r="0" b="0"/>
            <a:pathLst>
              <a:path w="6148918" h="2573564">
                <a:moveTo>
                  <a:pt x="0" y="2573564"/>
                </a:moveTo>
                <a:lnTo>
                  <a:pt x="0" y="266396"/>
                </a:lnTo>
                <a:cubicBezTo>
                  <a:pt x="0" y="119270"/>
                  <a:pt x="119270" y="0"/>
                  <a:pt x="266396" y="0"/>
                </a:cubicBezTo>
                <a:lnTo>
                  <a:pt x="6148918" y="0"/>
                </a:lnTo>
              </a:path>
            </a:pathLst>
          </a:custGeom>
          <a:noFill/>
          <a:ln w="254000" cap="flat" cmpd="sng">
            <a:solidFill>
              <a:srgbClr val="213F79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solidFill>
                <a:srgbClr val="445469"/>
              </a:solidFill>
            </a:endParaRPr>
          </a:p>
        </p:txBody>
      </p:sp>
      <p:grpSp>
        <p:nvGrpSpPr>
          <p:cNvPr id="7171" name="组合 4"/>
          <p:cNvGrpSpPr/>
          <p:nvPr/>
        </p:nvGrpSpPr>
        <p:grpSpPr>
          <a:xfrm>
            <a:off x="1559719" y="2151460"/>
            <a:ext cx="609600" cy="609600"/>
            <a:chOff x="0" y="0"/>
            <a:chExt cx="812800" cy="812800"/>
          </a:xfrm>
          <a:effectLst/>
        </p:grpSpPr>
        <p:sp>
          <p:nvSpPr>
            <p:cNvPr id="7172" name="椭圆 2"/>
            <p:cNvSpPr/>
            <p:nvPr/>
          </p:nvSpPr>
          <p:spPr>
            <a:xfrm>
              <a:off x="0" y="0"/>
              <a:ext cx="812800" cy="8128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9525">
              <a:noFill/>
            </a:ln>
            <a:effectLst/>
          </p:spPr>
          <p:txBody>
            <a:bodyPr anchor="ctr"/>
            <a:lstStyle/>
            <a:p>
              <a:pPr algn="ctr"/>
              <a:endParaRPr lang="zh-CN" alt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7173" name="文本框 3"/>
            <p:cNvSpPr txBox="1"/>
            <p:nvPr/>
          </p:nvSpPr>
          <p:spPr>
            <a:xfrm>
              <a:off x="137011" y="38072"/>
              <a:ext cx="526627" cy="73744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/>
              <a:r>
                <a:rPr lang="en-US" altLang="zh-CN" sz="30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7174" name="文本框 6"/>
          <p:cNvSpPr txBox="1"/>
          <p:nvPr/>
        </p:nvSpPr>
        <p:spPr>
          <a:xfrm>
            <a:off x="3231754" y="1933575"/>
            <a:ext cx="3840480" cy="9220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360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自主安全管理特征</a:t>
            </a:r>
          </a:p>
        </p:txBody>
      </p:sp>
      <p:cxnSp>
        <p:nvCxnSpPr>
          <p:cNvPr id="7175" name="直接连接符 9"/>
          <p:cNvCxnSpPr/>
          <p:nvPr/>
        </p:nvCxnSpPr>
        <p:spPr>
          <a:xfrm>
            <a:off x="7843837" y="2443163"/>
            <a:ext cx="1300163" cy="0"/>
          </a:xfrm>
          <a:prstGeom prst="line">
            <a:avLst/>
          </a:prstGeom>
          <a:ln w="254000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76" name="同侧圆角矩形 19"/>
          <p:cNvSpPr/>
          <p:nvPr/>
        </p:nvSpPr>
        <p:spPr>
          <a:xfrm rot="10800000">
            <a:off x="7473554" y="-13096"/>
            <a:ext cx="1650206" cy="57864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3465" y="8598"/>
              </a:cxn>
              <a:cxn ang="0">
                <a:pos x="2189830" y="274827"/>
              </a:cxn>
              <a:cxn ang="0">
                <a:pos x="2200275" y="771526"/>
              </a:cxn>
            </a:cxnLst>
            <a:rect l="0" t="0" r="0" b="0"/>
            <a:pathLst>
              <a:path w="2200533" h="772008">
                <a:moveTo>
                  <a:pt x="0" y="0"/>
                </a:moveTo>
                <a:lnTo>
                  <a:pt x="1923691" y="8603"/>
                </a:lnTo>
                <a:cubicBezTo>
                  <a:pt x="2070817" y="8603"/>
                  <a:pt x="2190087" y="127873"/>
                  <a:pt x="2190087" y="274999"/>
                </a:cubicBezTo>
                <a:lnTo>
                  <a:pt x="2200533" y="772008"/>
                </a:lnTo>
              </a:path>
            </a:pathLst>
          </a:custGeom>
          <a:noFill/>
          <a:ln w="254000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solidFill>
                <a:srgbClr val="44546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ldLvl="0" animBg="1"/>
      <p:bldP spid="7174" grpId="0"/>
      <p:bldP spid="7176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3" name="直接连接符 91232"/>
          <p:cNvSpPr/>
          <p:nvPr/>
        </p:nvSpPr>
        <p:spPr>
          <a:xfrm>
            <a:off x="609600" y="1036638"/>
            <a:ext cx="1588" cy="2471737"/>
          </a:xfrm>
          <a:prstGeom prst="line">
            <a:avLst/>
          </a:prstGeom>
          <a:ln w="38100" cap="sq" cmpd="sng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1234" name="直接连接符 91233"/>
          <p:cNvSpPr/>
          <p:nvPr/>
        </p:nvSpPr>
        <p:spPr>
          <a:xfrm>
            <a:off x="615950" y="3479800"/>
            <a:ext cx="8305800" cy="0"/>
          </a:xfrm>
          <a:prstGeom prst="line">
            <a:avLst/>
          </a:prstGeom>
          <a:ln w="38100" cap="sq" cmpd="sng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1235" name="直接连接符 91234"/>
          <p:cNvSpPr/>
          <p:nvPr/>
        </p:nvSpPr>
        <p:spPr>
          <a:xfrm>
            <a:off x="609600" y="1090930"/>
            <a:ext cx="7722057" cy="2303145"/>
          </a:xfrm>
          <a:prstGeom prst="line">
            <a:avLst/>
          </a:prstGeom>
          <a:ln w="12700" cap="sq" cmpd="sng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1236" name="直接连接符 91235"/>
          <p:cNvSpPr/>
          <p:nvPr/>
        </p:nvSpPr>
        <p:spPr>
          <a:xfrm flipH="1">
            <a:off x="4648200" y="2286000"/>
            <a:ext cx="635" cy="1193800"/>
          </a:xfrm>
          <a:prstGeom prst="line">
            <a:avLst/>
          </a:prstGeom>
          <a:ln w="12700" cap="sq" cmpd="sng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1237" name="直接连接符 91236"/>
          <p:cNvSpPr/>
          <p:nvPr/>
        </p:nvSpPr>
        <p:spPr>
          <a:xfrm>
            <a:off x="2628265" y="1701800"/>
            <a:ext cx="2540" cy="1778000"/>
          </a:xfrm>
          <a:prstGeom prst="line">
            <a:avLst/>
          </a:prstGeom>
          <a:ln w="12700" cap="sq" cmpd="sng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1238" name="直接连接符 91237"/>
          <p:cNvSpPr/>
          <p:nvPr/>
        </p:nvSpPr>
        <p:spPr>
          <a:xfrm flipH="1">
            <a:off x="6610350" y="2871470"/>
            <a:ext cx="635" cy="607695"/>
          </a:xfrm>
          <a:prstGeom prst="line">
            <a:avLst/>
          </a:prstGeom>
          <a:ln w="12700" cap="sq" cmpd="sng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1239" name="直接连接符 91238"/>
          <p:cNvSpPr/>
          <p:nvPr/>
        </p:nvSpPr>
        <p:spPr>
          <a:xfrm>
            <a:off x="615950" y="1024255"/>
            <a:ext cx="7736205" cy="2266315"/>
          </a:xfrm>
          <a:prstGeom prst="line">
            <a:avLst/>
          </a:prstGeom>
          <a:ln w="12700" cap="sq" cmpd="sng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1240" name="直接连接符 91239"/>
          <p:cNvSpPr/>
          <p:nvPr/>
        </p:nvSpPr>
        <p:spPr>
          <a:xfrm>
            <a:off x="8991600" y="3508375"/>
            <a:ext cx="0" cy="0"/>
          </a:xfrm>
          <a:prstGeom prst="line">
            <a:avLst/>
          </a:prstGeom>
          <a:ln w="12700" cap="sq" cmpd="sng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1241" name="直接连接符 91240"/>
          <p:cNvSpPr/>
          <p:nvPr/>
        </p:nvSpPr>
        <p:spPr>
          <a:xfrm flipH="1" flipV="1">
            <a:off x="8382000" y="3234055"/>
            <a:ext cx="539750" cy="240030"/>
          </a:xfrm>
          <a:prstGeom prst="line">
            <a:avLst/>
          </a:prstGeom>
          <a:ln w="12700" cap="sq" cmpd="sng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1242" name="直接连接符 91241"/>
          <p:cNvSpPr/>
          <p:nvPr/>
        </p:nvSpPr>
        <p:spPr>
          <a:xfrm flipH="1">
            <a:off x="8315960" y="3234055"/>
            <a:ext cx="66040" cy="252002"/>
          </a:xfrm>
          <a:prstGeom prst="line">
            <a:avLst/>
          </a:prstGeom>
          <a:ln w="12700" cap="sq" cmpd="sng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1243" name="文本框 91242"/>
          <p:cNvSpPr txBox="1"/>
          <p:nvPr/>
        </p:nvSpPr>
        <p:spPr>
          <a:xfrm rot="1080000">
            <a:off x="1333500" y="1135063"/>
            <a:ext cx="1370013" cy="30670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FFFF"/>
              </a:buClr>
            </a:pPr>
            <a:r>
              <a:rPr lang="zh-CN" altLang="en-US" sz="140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本能管理</a:t>
            </a:r>
          </a:p>
        </p:txBody>
      </p:sp>
      <p:sp>
        <p:nvSpPr>
          <p:cNvPr id="91244" name="文本框 91243"/>
          <p:cNvSpPr txBox="1"/>
          <p:nvPr/>
        </p:nvSpPr>
        <p:spPr>
          <a:xfrm rot="1080000">
            <a:off x="3062288" y="1608138"/>
            <a:ext cx="1370012" cy="30670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FFFF"/>
              </a:buClr>
            </a:pPr>
            <a:r>
              <a:rPr lang="zh-CN" altLang="en-US" sz="140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强制管理</a:t>
            </a:r>
          </a:p>
        </p:txBody>
      </p:sp>
      <p:sp>
        <p:nvSpPr>
          <p:cNvPr id="91245" name="文本框 91244"/>
          <p:cNvSpPr txBox="1"/>
          <p:nvPr/>
        </p:nvSpPr>
        <p:spPr>
          <a:xfrm rot="1080000">
            <a:off x="5002213" y="2187575"/>
            <a:ext cx="1370012" cy="30670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FFFFFF"/>
              </a:buClr>
            </a:pPr>
            <a:r>
              <a:rPr lang="zh-CN" altLang="en-US" sz="140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自主管理</a:t>
            </a:r>
          </a:p>
        </p:txBody>
      </p:sp>
      <p:sp>
        <p:nvSpPr>
          <p:cNvPr id="91246" name="文本框 91245"/>
          <p:cNvSpPr txBox="1"/>
          <p:nvPr/>
        </p:nvSpPr>
        <p:spPr>
          <a:xfrm rot="1080000">
            <a:off x="6845300" y="2779713"/>
            <a:ext cx="1370013" cy="30670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FFFF"/>
              </a:buClr>
            </a:pPr>
            <a:r>
              <a:rPr lang="zh-CN" altLang="en-US" sz="140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团队管理</a:t>
            </a:r>
          </a:p>
        </p:txBody>
      </p:sp>
      <p:sp>
        <p:nvSpPr>
          <p:cNvPr id="91247" name="文本框 91246"/>
          <p:cNvSpPr txBox="1"/>
          <p:nvPr/>
        </p:nvSpPr>
        <p:spPr>
          <a:xfrm rot="16200000">
            <a:off x="-330200" y="1595438"/>
            <a:ext cx="1150938" cy="30670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buClr>
                <a:srgbClr val="FFFFFF"/>
              </a:buClr>
            </a:pPr>
            <a:r>
              <a:rPr lang="zh-CN" altLang="en-US" sz="140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伤害率</a:t>
            </a:r>
          </a:p>
        </p:txBody>
      </p:sp>
      <p:sp>
        <p:nvSpPr>
          <p:cNvPr id="91248" name="文本框 91247"/>
          <p:cNvSpPr txBox="1"/>
          <p:nvPr/>
        </p:nvSpPr>
        <p:spPr>
          <a:xfrm>
            <a:off x="1219200" y="3008313"/>
            <a:ext cx="854075" cy="33718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buClr>
                <a:srgbClr val="FFFFFF"/>
              </a:buClr>
            </a:pPr>
            <a:r>
              <a:rPr lang="zh-CN" altLang="en-US" sz="160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本能</a:t>
            </a:r>
          </a:p>
        </p:txBody>
      </p:sp>
      <p:sp>
        <p:nvSpPr>
          <p:cNvPr id="91249" name="文本框 91248"/>
          <p:cNvSpPr txBox="1"/>
          <p:nvPr/>
        </p:nvSpPr>
        <p:spPr>
          <a:xfrm>
            <a:off x="3429000" y="3008313"/>
            <a:ext cx="762000" cy="33718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FFFF"/>
              </a:buClr>
            </a:pPr>
            <a:r>
              <a:rPr lang="zh-CN" altLang="en-US" sz="160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依赖</a:t>
            </a:r>
          </a:p>
        </p:txBody>
      </p:sp>
      <p:sp>
        <p:nvSpPr>
          <p:cNvPr id="91250" name="文本框 91249"/>
          <p:cNvSpPr txBox="1"/>
          <p:nvPr/>
        </p:nvSpPr>
        <p:spPr>
          <a:xfrm>
            <a:off x="5440363" y="3057525"/>
            <a:ext cx="589280" cy="337185"/>
          </a:xfrm>
          <a:prstGeom prst="rect">
            <a:avLst/>
          </a:prstGeom>
          <a:noFill/>
          <a:ln w="12700">
            <a:noFill/>
          </a:ln>
        </p:spPr>
        <p:txBody>
          <a:bodyPr wrap="none" anchor="t">
            <a:spAutoFit/>
          </a:bodyPr>
          <a:lstStyle/>
          <a:p>
            <a:pPr>
              <a:buClr>
                <a:srgbClr val="FFFFFF"/>
              </a:buClr>
            </a:pPr>
            <a:r>
              <a:rPr lang="zh-CN" altLang="en-US" sz="160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独立</a:t>
            </a:r>
          </a:p>
        </p:txBody>
      </p:sp>
      <p:sp>
        <p:nvSpPr>
          <p:cNvPr id="91251" name="文本框 91250"/>
          <p:cNvSpPr txBox="1"/>
          <p:nvPr/>
        </p:nvSpPr>
        <p:spPr>
          <a:xfrm>
            <a:off x="6842125" y="3057525"/>
            <a:ext cx="589280" cy="337185"/>
          </a:xfrm>
          <a:prstGeom prst="rect">
            <a:avLst/>
          </a:prstGeom>
          <a:noFill/>
          <a:ln w="12700">
            <a:noFill/>
          </a:ln>
        </p:spPr>
        <p:txBody>
          <a:bodyPr wrap="none" anchor="t">
            <a:spAutoFit/>
          </a:bodyPr>
          <a:lstStyle/>
          <a:p>
            <a:pPr>
              <a:buClr>
                <a:srgbClr val="FFFFFF"/>
              </a:buClr>
            </a:pPr>
            <a:r>
              <a:rPr lang="zh-CN" altLang="en-US" sz="160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互相</a:t>
            </a:r>
          </a:p>
        </p:txBody>
      </p:sp>
      <p:sp>
        <p:nvSpPr>
          <p:cNvPr id="91252" name="文本框 91251"/>
          <p:cNvSpPr txBox="1"/>
          <p:nvPr/>
        </p:nvSpPr>
        <p:spPr>
          <a:xfrm>
            <a:off x="228600" y="3313113"/>
            <a:ext cx="304800" cy="33655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FFFF"/>
              </a:buClr>
            </a:pPr>
            <a:r>
              <a:rPr lang="en-US" altLang="zh-CN" sz="1600" b="1">
                <a:latin typeface="楷体_GB2312" panose="02010609030101010101" pitchFamily="49" charset="-122"/>
                <a:ea typeface="楷体_GB2312" panose="02010609030101010101" pitchFamily="49" charset="-122"/>
              </a:rPr>
              <a:t>0</a:t>
            </a:r>
          </a:p>
        </p:txBody>
      </p:sp>
      <p:sp>
        <p:nvSpPr>
          <p:cNvPr id="91253" name="文本框 91252"/>
          <p:cNvSpPr txBox="1"/>
          <p:nvPr/>
        </p:nvSpPr>
        <p:spPr>
          <a:xfrm>
            <a:off x="609600" y="3654425"/>
            <a:ext cx="1981200" cy="929640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285750" indent="-285750" fontAlgn="auto">
              <a:lnSpc>
                <a:spcPct val="130000"/>
              </a:lnSpc>
              <a:buClr>
                <a:srgbClr val="000000"/>
              </a:buClr>
              <a:buFont typeface="Wingdings" panose="05000000000000000000" charset="0"/>
              <a:buChar char=""/>
            </a:pPr>
            <a:r>
              <a:rPr lang="zh-CN" altLang="en-US" sz="1400" b="1" dirty="0">
                <a:solidFill>
                  <a:srgbClr val="000000"/>
                </a:solidFill>
                <a:ea typeface="+mn-lt"/>
              </a:rPr>
              <a:t>依靠人的本能</a:t>
            </a:r>
          </a:p>
          <a:p>
            <a:pPr marL="285750" indent="-285750" fontAlgn="auto">
              <a:lnSpc>
                <a:spcPct val="130000"/>
              </a:lnSpc>
              <a:buClr>
                <a:srgbClr val="000000"/>
              </a:buClr>
              <a:buFont typeface="Wingdings" panose="05000000000000000000" charset="0"/>
              <a:buChar char=""/>
            </a:pPr>
            <a:r>
              <a:rPr lang="zh-CN" altLang="en-US" sz="1400" b="1" dirty="0">
                <a:solidFill>
                  <a:srgbClr val="000000"/>
                </a:solidFill>
                <a:ea typeface="+mn-lt"/>
              </a:rPr>
              <a:t>以服从为目标</a:t>
            </a:r>
          </a:p>
          <a:p>
            <a:pPr marL="285750" indent="-285750" fontAlgn="auto">
              <a:lnSpc>
                <a:spcPct val="130000"/>
              </a:lnSpc>
              <a:buClr>
                <a:srgbClr val="000000"/>
              </a:buClr>
              <a:buFont typeface="Wingdings" panose="05000000000000000000" charset="0"/>
              <a:buChar char=""/>
            </a:pPr>
            <a:r>
              <a:rPr lang="zh-CN" altLang="en-US" sz="1400" b="1" dirty="0">
                <a:solidFill>
                  <a:srgbClr val="000000"/>
                </a:solidFill>
                <a:ea typeface="+mn-lt"/>
              </a:rPr>
              <a:t>缺少管理层参与</a:t>
            </a:r>
          </a:p>
        </p:txBody>
      </p:sp>
      <p:sp>
        <p:nvSpPr>
          <p:cNvPr id="91254" name="文本框 91253"/>
          <p:cNvSpPr txBox="1"/>
          <p:nvPr/>
        </p:nvSpPr>
        <p:spPr>
          <a:xfrm>
            <a:off x="2667000" y="3606800"/>
            <a:ext cx="2133600" cy="148907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 marL="285750" indent="-285750" fontAlgn="auto">
              <a:lnSpc>
                <a:spcPct val="130000"/>
              </a:lnSpc>
              <a:buClr>
                <a:srgbClr val="000000"/>
              </a:buClr>
              <a:buFont typeface="Wingdings" panose="05000000000000000000" charset="0"/>
              <a:buChar char=""/>
            </a:pPr>
            <a:r>
              <a:rPr lang="zh-CN" altLang="en-US" sz="1400" b="1" dirty="0">
                <a:solidFill>
                  <a:srgbClr val="000000"/>
                </a:solidFill>
                <a:ea typeface="+mn-lt"/>
              </a:rPr>
              <a:t>以整治隐患为目标</a:t>
            </a:r>
          </a:p>
          <a:p>
            <a:pPr marL="285750" indent="-285750" fontAlgn="auto">
              <a:lnSpc>
                <a:spcPct val="130000"/>
              </a:lnSpc>
              <a:buClr>
                <a:srgbClr val="000000"/>
              </a:buClr>
              <a:buFont typeface="Wingdings" panose="05000000000000000000" charset="0"/>
              <a:buChar char=""/>
            </a:pPr>
            <a:r>
              <a:rPr lang="zh-CN" altLang="en-US" sz="1400" b="1" dirty="0">
                <a:solidFill>
                  <a:srgbClr val="000000"/>
                </a:solidFill>
                <a:ea typeface="+mn-lt"/>
              </a:rPr>
              <a:t>强推精细化管理</a:t>
            </a:r>
          </a:p>
          <a:p>
            <a:pPr marL="285750" indent="-285750" fontAlgn="auto">
              <a:lnSpc>
                <a:spcPct val="130000"/>
              </a:lnSpc>
              <a:buClr>
                <a:srgbClr val="000000"/>
              </a:buClr>
              <a:buFont typeface="Wingdings" panose="05000000000000000000" charset="0"/>
              <a:buChar char=""/>
            </a:pPr>
            <a:r>
              <a:rPr lang="zh-CN" altLang="en-US" sz="1400" b="1" dirty="0">
                <a:solidFill>
                  <a:srgbClr val="000000"/>
                </a:solidFill>
                <a:ea typeface="+mn-lt"/>
              </a:rPr>
              <a:t>抓重点、薄弱环节</a:t>
            </a:r>
          </a:p>
          <a:p>
            <a:pPr marL="285750" indent="-285750" fontAlgn="auto">
              <a:lnSpc>
                <a:spcPct val="130000"/>
              </a:lnSpc>
              <a:buClr>
                <a:srgbClr val="000000"/>
              </a:buClr>
              <a:buFont typeface="Wingdings" panose="05000000000000000000" charset="0"/>
              <a:buChar char=""/>
            </a:pPr>
            <a:r>
              <a:rPr lang="zh-CN" altLang="en-US" sz="1400" b="1" dirty="0">
                <a:solidFill>
                  <a:srgbClr val="000000"/>
                </a:solidFill>
                <a:ea typeface="+mn-lt"/>
              </a:rPr>
              <a:t>严格监督检查</a:t>
            </a:r>
          </a:p>
          <a:p>
            <a:pPr marL="285750" indent="-285750" fontAlgn="auto">
              <a:lnSpc>
                <a:spcPct val="130000"/>
              </a:lnSpc>
              <a:buClr>
                <a:srgbClr val="000000"/>
              </a:buClr>
              <a:buFont typeface="Wingdings" panose="05000000000000000000" charset="0"/>
              <a:buChar char=""/>
            </a:pPr>
            <a:r>
              <a:rPr lang="zh-CN" altLang="en-US" sz="1400" b="1" dirty="0">
                <a:solidFill>
                  <a:srgbClr val="000000"/>
                </a:solidFill>
                <a:ea typeface="+mn-lt"/>
              </a:rPr>
              <a:t>强培训、严查</a:t>
            </a:r>
          </a:p>
        </p:txBody>
      </p:sp>
      <p:sp>
        <p:nvSpPr>
          <p:cNvPr id="91255" name="文本框 91254"/>
          <p:cNvSpPr txBox="1"/>
          <p:nvPr/>
        </p:nvSpPr>
        <p:spPr>
          <a:xfrm>
            <a:off x="4799965" y="3635375"/>
            <a:ext cx="1886585" cy="1489075"/>
          </a:xfrm>
          <a:prstGeom prst="rect">
            <a:avLst/>
          </a:prstGeom>
          <a:noFill/>
          <a:ln w="12700">
            <a:noFill/>
          </a:ln>
        </p:spPr>
        <p:txBody>
          <a:bodyPr wrap="square" anchor="t">
            <a:spAutoFit/>
          </a:bodyPr>
          <a:lstStyle/>
          <a:p>
            <a:pPr marL="285750" indent="-285750" fontAlgn="auto">
              <a:lnSpc>
                <a:spcPct val="130000"/>
              </a:lnSpc>
              <a:buClr>
                <a:srgbClr val="000000"/>
              </a:buClr>
              <a:buFont typeface="Wingdings" panose="05000000000000000000" charset="0"/>
              <a:buChar char=""/>
            </a:pPr>
            <a:r>
              <a:rPr lang="zh-CN" altLang="en-US" sz="1400" b="1" dirty="0">
                <a:solidFill>
                  <a:srgbClr val="000000"/>
                </a:solidFill>
                <a:ea typeface="+mn-lt"/>
              </a:rPr>
              <a:t>个人知识、承诺 和标准</a:t>
            </a:r>
          </a:p>
          <a:p>
            <a:pPr marL="285750" indent="-285750" fontAlgn="auto">
              <a:lnSpc>
                <a:spcPct val="130000"/>
              </a:lnSpc>
              <a:buClr>
                <a:srgbClr val="000000"/>
              </a:buClr>
              <a:buFont typeface="Wingdings" panose="05000000000000000000" charset="0"/>
              <a:buChar char=""/>
            </a:pPr>
            <a:r>
              <a:rPr lang="zh-CN" altLang="en-US" sz="1400" b="1" dirty="0">
                <a:solidFill>
                  <a:srgbClr val="000000"/>
                </a:solidFill>
                <a:ea typeface="+mn-lt"/>
              </a:rPr>
              <a:t>安全内在化</a:t>
            </a:r>
          </a:p>
          <a:p>
            <a:pPr marL="285750" indent="-285750" fontAlgn="auto">
              <a:lnSpc>
                <a:spcPct val="130000"/>
              </a:lnSpc>
              <a:buClr>
                <a:srgbClr val="000000"/>
              </a:buClr>
              <a:buFont typeface="Wingdings" panose="05000000000000000000" charset="0"/>
              <a:buChar char=""/>
            </a:pPr>
            <a:r>
              <a:rPr lang="zh-CN" altLang="en-US" sz="1400" b="1" dirty="0">
                <a:solidFill>
                  <a:srgbClr val="000000"/>
                </a:solidFill>
                <a:ea typeface="+mn-lt"/>
              </a:rPr>
              <a:t>良好的安全行为</a:t>
            </a:r>
          </a:p>
          <a:p>
            <a:pPr marL="285750" indent="-285750" fontAlgn="auto">
              <a:lnSpc>
                <a:spcPct val="130000"/>
              </a:lnSpc>
              <a:buClr>
                <a:srgbClr val="000000"/>
              </a:buClr>
              <a:buFont typeface="Wingdings" panose="05000000000000000000" charset="0"/>
              <a:buChar char=""/>
            </a:pPr>
            <a:r>
              <a:rPr lang="zh-CN" altLang="en-US" sz="1400" b="1" dirty="0">
                <a:solidFill>
                  <a:srgbClr val="000000"/>
                </a:solidFill>
                <a:ea typeface="+mn-lt"/>
              </a:rPr>
              <a:t>体现个人价值</a:t>
            </a:r>
          </a:p>
        </p:txBody>
      </p:sp>
      <p:sp>
        <p:nvSpPr>
          <p:cNvPr id="91256" name="文本框 91255"/>
          <p:cNvSpPr txBox="1"/>
          <p:nvPr/>
        </p:nvSpPr>
        <p:spPr>
          <a:xfrm>
            <a:off x="7005320" y="3606800"/>
            <a:ext cx="1535430" cy="1489075"/>
          </a:xfrm>
          <a:prstGeom prst="rect">
            <a:avLst/>
          </a:prstGeom>
          <a:noFill/>
          <a:ln w="12700">
            <a:noFill/>
          </a:ln>
        </p:spPr>
        <p:txBody>
          <a:bodyPr wrap="none" anchor="t">
            <a:spAutoFit/>
          </a:bodyPr>
          <a:lstStyle/>
          <a:p>
            <a:pPr marL="285750" indent="-285750" fontAlgn="auto">
              <a:lnSpc>
                <a:spcPct val="130000"/>
              </a:lnSpc>
              <a:buClr>
                <a:srgbClr val="000000"/>
              </a:buClr>
              <a:buFont typeface="Wingdings" panose="05000000000000000000" charset="0"/>
              <a:buChar char=""/>
            </a:pPr>
            <a:r>
              <a:rPr lang="zh-CN" altLang="en-US" sz="1400" b="1" dirty="0">
                <a:solidFill>
                  <a:srgbClr val="000000"/>
                </a:solidFill>
                <a:ea typeface="+mn-lt"/>
              </a:rPr>
              <a:t>帮助别人遵守</a:t>
            </a:r>
          </a:p>
          <a:p>
            <a:pPr marL="285750" indent="-285750" fontAlgn="auto">
              <a:lnSpc>
                <a:spcPct val="130000"/>
              </a:lnSpc>
              <a:buClr>
                <a:srgbClr val="000000"/>
              </a:buClr>
              <a:buFont typeface="Wingdings" panose="05000000000000000000" charset="0"/>
              <a:buChar char=""/>
            </a:pPr>
            <a:r>
              <a:rPr lang="zh-CN" altLang="en-US" sz="1400" b="1" dirty="0">
                <a:solidFill>
                  <a:srgbClr val="000000"/>
                </a:solidFill>
                <a:ea typeface="+mn-lt"/>
              </a:rPr>
              <a:t>留心他人</a:t>
            </a:r>
          </a:p>
          <a:p>
            <a:pPr marL="285750" indent="-285750" fontAlgn="auto">
              <a:lnSpc>
                <a:spcPct val="130000"/>
              </a:lnSpc>
              <a:buClr>
                <a:srgbClr val="000000"/>
              </a:buClr>
              <a:buFont typeface="Wingdings" panose="05000000000000000000" charset="0"/>
              <a:buChar char=""/>
            </a:pPr>
            <a:r>
              <a:rPr lang="zh-CN" altLang="en-US" sz="1400" b="1" dirty="0">
                <a:solidFill>
                  <a:srgbClr val="000000"/>
                </a:solidFill>
                <a:ea typeface="+mn-lt"/>
              </a:rPr>
              <a:t>团队贡献</a:t>
            </a:r>
          </a:p>
          <a:p>
            <a:pPr marL="285750" indent="-285750" fontAlgn="auto">
              <a:lnSpc>
                <a:spcPct val="130000"/>
              </a:lnSpc>
              <a:buClr>
                <a:srgbClr val="000000"/>
              </a:buClr>
              <a:buFont typeface="Wingdings" panose="05000000000000000000" charset="0"/>
              <a:buChar char=""/>
            </a:pPr>
            <a:r>
              <a:rPr lang="zh-CN" altLang="en-US" sz="1400" b="1" dirty="0">
                <a:solidFill>
                  <a:srgbClr val="000000"/>
                </a:solidFill>
                <a:ea typeface="+mn-lt"/>
              </a:rPr>
              <a:t>关注他人</a:t>
            </a:r>
          </a:p>
          <a:p>
            <a:pPr marL="285750" indent="-285750" fontAlgn="auto">
              <a:lnSpc>
                <a:spcPct val="130000"/>
              </a:lnSpc>
              <a:buClr>
                <a:srgbClr val="000000"/>
              </a:buClr>
              <a:buFont typeface="Wingdings" panose="05000000000000000000" charset="0"/>
              <a:buChar char=""/>
            </a:pPr>
            <a:r>
              <a:rPr lang="zh-CN" altLang="en-US" sz="1400" b="1" dirty="0">
                <a:solidFill>
                  <a:srgbClr val="000000"/>
                </a:solidFill>
                <a:ea typeface="+mn-lt"/>
              </a:rPr>
              <a:t>集体荣誉</a:t>
            </a:r>
          </a:p>
        </p:txBody>
      </p:sp>
      <p:sp>
        <p:nvSpPr>
          <p:cNvPr id="91257" name="直接连接符 91256"/>
          <p:cNvSpPr/>
          <p:nvPr/>
        </p:nvSpPr>
        <p:spPr>
          <a:xfrm>
            <a:off x="4103688" y="1366838"/>
            <a:ext cx="3497262" cy="1249362"/>
          </a:xfrm>
          <a:prstGeom prst="line">
            <a:avLst/>
          </a:prstGeom>
          <a:ln w="38100" cap="sq" cmpd="sng">
            <a:solidFill>
              <a:srgbClr val="213F7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1258" name="直接连接符 91257"/>
          <p:cNvSpPr/>
          <p:nvPr/>
        </p:nvSpPr>
        <p:spPr>
          <a:xfrm flipH="1" flipV="1">
            <a:off x="6696075" y="2087563"/>
            <a:ext cx="904875" cy="528637"/>
          </a:xfrm>
          <a:prstGeom prst="line">
            <a:avLst/>
          </a:prstGeom>
          <a:ln w="28575" cap="sq" cmpd="sng">
            <a:solidFill>
              <a:srgbClr val="213F7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1259" name="直接连接符 91258"/>
          <p:cNvSpPr/>
          <p:nvPr/>
        </p:nvSpPr>
        <p:spPr>
          <a:xfrm flipH="1">
            <a:off x="6610350" y="2098675"/>
            <a:ext cx="76200" cy="136525"/>
          </a:xfrm>
          <a:prstGeom prst="line">
            <a:avLst/>
          </a:prstGeom>
          <a:ln w="28575" cap="sq" cmpd="sng">
            <a:solidFill>
              <a:srgbClr val="213F79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1260" name="文本框 91259"/>
          <p:cNvSpPr txBox="1"/>
          <p:nvPr/>
        </p:nvSpPr>
        <p:spPr>
          <a:xfrm rot="1200000">
            <a:off x="5146675" y="1587500"/>
            <a:ext cx="1370013" cy="306705"/>
          </a:xfrm>
          <a:prstGeom prst="rect">
            <a:avLst/>
          </a:prstGeom>
          <a:noFill/>
          <a:ln w="12700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FFFF"/>
              </a:buClr>
            </a:pPr>
            <a:r>
              <a:rPr lang="en-US" altLang="zh-CN" sz="1400" b="1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  </a:t>
            </a:r>
            <a:r>
              <a:rPr lang="zh-CN" altLang="en-US" sz="140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事  故</a:t>
            </a:r>
          </a:p>
        </p:txBody>
      </p:sp>
      <p:sp>
        <p:nvSpPr>
          <p:cNvPr id="91284" name="矩形 91283"/>
          <p:cNvSpPr/>
          <p:nvPr/>
        </p:nvSpPr>
        <p:spPr>
          <a:xfrm>
            <a:off x="1143000" y="1905000"/>
            <a:ext cx="9906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zh-CN" b="1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-50%</a:t>
            </a:r>
          </a:p>
        </p:txBody>
      </p:sp>
      <p:sp>
        <p:nvSpPr>
          <p:cNvPr id="91285" name="直接连接符 91284"/>
          <p:cNvSpPr/>
          <p:nvPr/>
        </p:nvSpPr>
        <p:spPr>
          <a:xfrm>
            <a:off x="609600" y="2286000"/>
            <a:ext cx="4038600" cy="0"/>
          </a:xfrm>
          <a:prstGeom prst="line">
            <a:avLst/>
          </a:prstGeom>
          <a:ln w="28575" cap="flat" cmpd="sng">
            <a:solidFill>
              <a:srgbClr val="213F79"/>
            </a:solidFill>
            <a:prstDash val="dashDot"/>
            <a:headEnd type="none" w="med" len="med"/>
            <a:tailEnd type="none" w="med" len="med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1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1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91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9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1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1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1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1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1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1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9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9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1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91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9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9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9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91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1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1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91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9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91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91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1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1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1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91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1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91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1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2" dur="500"/>
                                        <p:tgtEl>
                                          <p:spTgt spid="9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5" dur="500"/>
                                        <p:tgtEl>
                                          <p:spTgt spid="9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243" grpId="0"/>
      <p:bldP spid="91244" grpId="0"/>
      <p:bldP spid="91245" grpId="0"/>
      <p:bldP spid="91246" grpId="0"/>
      <p:bldP spid="91247" grpId="0"/>
      <p:bldP spid="91248" grpId="0"/>
      <p:bldP spid="91249" grpId="0"/>
      <p:bldP spid="91250" grpId="0"/>
      <p:bldP spid="91251" grpId="0"/>
      <p:bldP spid="91252" grpId="0"/>
      <p:bldP spid="91253" grpId="0"/>
      <p:bldP spid="91254" grpId="0"/>
      <p:bldP spid="91255" grpId="0" bldLvl="0" animBg="1"/>
      <p:bldP spid="91256" grpId="0"/>
      <p:bldP spid="91260" grpId="0"/>
      <p:bldP spid="9128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image6.jpeg"/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/>
          <a:srcRect l="18750" r="18750"/>
          <a:stretch>
            <a:fillRect/>
          </a:stretch>
        </p:blipFill>
        <p:spPr/>
      </p:pic>
      <p:pic>
        <p:nvPicPr>
          <p:cNvPr id="11" name="Picture Placeholder 10" descr="image1 (9).jpeg"/>
          <p:cNvPicPr>
            <a:picLocks noGrp="1" noChangeAspect="1"/>
          </p:cNvPicPr>
          <p:nvPr>
            <p:ph type="pic" sz="quarter" idx="13"/>
          </p:nvPr>
        </p:nvPicPr>
        <p:blipFill>
          <a:blip r:embed="rId4" cstate="print"/>
          <a:srcRect l="12838" r="12838"/>
          <a:stretch>
            <a:fillRect/>
          </a:stretch>
        </p:blipFill>
        <p:spPr/>
      </p:pic>
      <p:pic>
        <p:nvPicPr>
          <p:cNvPr id="10" name="Picture Placeholder 9" descr="image1 (17).jpeg"/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/>
          <a:srcRect l="27266" r="27266"/>
          <a:stretch>
            <a:fillRect/>
          </a:stretch>
        </p:blipFill>
        <p:spPr/>
      </p:pic>
      <p:pic>
        <p:nvPicPr>
          <p:cNvPr id="12" name="Picture Placeholder 11" descr="image34 (15).jpeg"/>
          <p:cNvPicPr>
            <a:picLocks noGrp="1" noChangeAspect="1"/>
          </p:cNvPicPr>
          <p:nvPr>
            <p:ph type="pic" sz="quarter" idx="15"/>
          </p:nvPr>
        </p:nvPicPr>
        <p:blipFill>
          <a:blip r:embed="rId6" cstate="print"/>
          <a:srcRect l="16132" r="16132"/>
          <a:stretch>
            <a:fillRect/>
          </a:stretch>
        </p:blipFill>
        <p:spPr/>
      </p:pic>
      <p:grpSp>
        <p:nvGrpSpPr>
          <p:cNvPr id="26" name="组合 24"/>
          <p:cNvGrpSpPr/>
          <p:nvPr/>
        </p:nvGrpSpPr>
        <p:grpSpPr>
          <a:xfrm>
            <a:off x="4049661" y="1276350"/>
            <a:ext cx="4713339" cy="3352800"/>
            <a:chOff x="5391317" y="2387517"/>
            <a:chExt cx="5885001" cy="3636192"/>
          </a:xfrm>
        </p:grpSpPr>
        <p:grpSp>
          <p:nvGrpSpPr>
            <p:cNvPr id="27" name="组合 19"/>
            <p:cNvGrpSpPr/>
            <p:nvPr/>
          </p:nvGrpSpPr>
          <p:grpSpPr>
            <a:xfrm>
              <a:off x="5391317" y="2387517"/>
              <a:ext cx="5885001" cy="3636192"/>
              <a:chOff x="5449514" y="1883461"/>
              <a:chExt cx="5885001" cy="3636192"/>
            </a:xfrm>
          </p:grpSpPr>
          <p:sp>
            <p:nvSpPr>
              <p:cNvPr id="32" name="矩形 3"/>
              <p:cNvSpPr>
                <a:spLocks noChangeArrowheads="1"/>
              </p:cNvSpPr>
              <p:nvPr/>
            </p:nvSpPr>
            <p:spPr bwMode="auto">
              <a:xfrm>
                <a:off x="5809555" y="2663679"/>
                <a:ext cx="5524960" cy="2552221"/>
              </a:xfrm>
              <a:prstGeom prst="rect">
                <a:avLst/>
              </a:prstGeom>
              <a:noFill/>
              <a:ln w="9525">
                <a:noFill/>
                <a:prstDash val="dash"/>
                <a:miter lim="800000"/>
              </a:ln>
            </p:spPr>
            <p:txBody>
              <a:bodyPr wrap="square">
                <a:spAutoFit/>
              </a:bodyPr>
              <a:lstStyle/>
              <a:p>
                <a:pPr marL="285750" indent="-285750" algn="just" fontAlgn="auto">
                  <a:lnSpc>
                    <a:spcPct val="150000"/>
                  </a:lnSpc>
                  <a:buClr>
                    <a:srgbClr val="000000"/>
                  </a:buClr>
                  <a:buFont typeface="Wingdings" panose="05000000000000000000" charset="0"/>
                  <a:buChar char=""/>
                </a:pPr>
                <a:r>
                  <a:rPr lang="zh-CN" altLang="en-US" sz="140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就是企业、企业各组成机构、各个管理层面以及每个操作人员，积极主动地承担安全法规所赋予的安全生产责任，切实履行安全生产义务</a:t>
                </a:r>
              </a:p>
              <a:p>
                <a:pPr marL="285750" lvl="0" indent="-285750" algn="just" fontAlgn="auto">
                  <a:lnSpc>
                    <a:spcPct val="150000"/>
                  </a:lnSpc>
                  <a:buClr>
                    <a:srgbClr val="000000"/>
                  </a:buClr>
                  <a:buFont typeface="Wingdings" panose="05000000000000000000" charset="0"/>
                  <a:buChar char=""/>
                </a:pPr>
                <a:r>
                  <a:rPr lang="zh-CN" altLang="en-US" sz="140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做到自我管理，自我控制，自我监督、自我约束，确保自身安全;</a:t>
                </a:r>
              </a:p>
              <a:p>
                <a:pPr marL="285750" lvl="0" indent="-285750" algn="just" fontAlgn="auto">
                  <a:lnSpc>
                    <a:spcPct val="150000"/>
                  </a:lnSpc>
                  <a:buClr>
                    <a:srgbClr val="000000"/>
                  </a:buClr>
                  <a:buFont typeface="Wingdings" panose="05000000000000000000" charset="0"/>
                  <a:buChar char=""/>
                </a:pPr>
                <a:r>
                  <a:rPr lang="zh-CN" altLang="en-US" sz="140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对企业整个安全工作负责，保证企业安全生产总体目标的实现</a:t>
                </a:r>
              </a:p>
            </p:txBody>
          </p:sp>
          <p:sp>
            <p:nvSpPr>
              <p:cNvPr id="33" name="矩形 17"/>
              <p:cNvSpPr>
                <a:spLocks noChangeArrowheads="1"/>
              </p:cNvSpPr>
              <p:nvPr/>
            </p:nvSpPr>
            <p:spPr bwMode="auto">
              <a:xfrm>
                <a:off x="5449514" y="1883461"/>
                <a:ext cx="5885001" cy="642938"/>
              </a:xfrm>
              <a:prstGeom prst="rect">
                <a:avLst/>
              </a:prstGeom>
              <a:solidFill>
                <a:srgbClr val="213F79"/>
              </a:solidFill>
              <a:ln>
                <a:solidFill>
                  <a:schemeClr val="accent1"/>
                </a:solidFill>
              </a:ln>
            </p:spPr>
            <p:txBody>
              <a:bodyPr anchor="ctr"/>
              <a:lstStyle/>
              <a:p>
                <a:pPr lvl="0" indent="0" algn="ctr" defTabSz="914400">
                  <a:lnSpc>
                    <a:spcPct val="120000"/>
                  </a:lnSpc>
                </a:pPr>
                <a:r>
                  <a:rPr lang="zh-CN" altLang="en-US" sz="2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安全自主管理的</a:t>
                </a:r>
                <a:r>
                  <a:rPr lang="zh-CN" altLang="en-US" sz="32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内涵</a:t>
                </a:r>
              </a:p>
            </p:txBody>
          </p:sp>
          <p:sp>
            <p:nvSpPr>
              <p:cNvPr id="34" name="矩形 4"/>
              <p:cNvSpPr/>
              <p:nvPr/>
            </p:nvSpPr>
            <p:spPr>
              <a:xfrm>
                <a:off x="5449515" y="1883461"/>
                <a:ext cx="5885000" cy="3636192"/>
              </a:xfrm>
              <a:prstGeom prst="rect">
                <a:avLst/>
              </a:prstGeom>
              <a:noFill/>
              <a:ln>
                <a:solidFill>
                  <a:srgbClr val="213F7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8" name="等腰三角形 20"/>
            <p:cNvSpPr/>
            <p:nvPr/>
          </p:nvSpPr>
          <p:spPr>
            <a:xfrm rot="5400000">
              <a:off x="5373317" y="4431133"/>
              <a:ext cx="216000" cy="180000"/>
            </a:xfrm>
            <a:prstGeom prst="triangle">
              <a:avLst/>
            </a:prstGeom>
            <a:solidFill>
              <a:srgbClr val="213F7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等腰三角形 22"/>
            <p:cNvSpPr/>
            <p:nvPr/>
          </p:nvSpPr>
          <p:spPr>
            <a:xfrm rot="5400000">
              <a:off x="5373317" y="4959192"/>
              <a:ext cx="216000" cy="180000"/>
            </a:xfrm>
            <a:prstGeom prst="triangle">
              <a:avLst/>
            </a:prstGeom>
            <a:solidFill>
              <a:srgbClr val="213F7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等腰三角形 23"/>
            <p:cNvSpPr/>
            <p:nvPr/>
          </p:nvSpPr>
          <p:spPr>
            <a:xfrm rot="5400000">
              <a:off x="5373328" y="3375006"/>
              <a:ext cx="216000" cy="180021"/>
            </a:xfrm>
            <a:prstGeom prst="triangle">
              <a:avLst/>
            </a:prstGeom>
            <a:solidFill>
              <a:srgbClr val="213F79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en-US" sz="2400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Up Arrow 64"/>
          <p:cNvSpPr/>
          <p:nvPr/>
        </p:nvSpPr>
        <p:spPr>
          <a:xfrm>
            <a:off x="4376744" y="1016447"/>
            <a:ext cx="370485" cy="4126930"/>
          </a:xfrm>
          <a:prstGeom prst="upArrow">
            <a:avLst>
              <a:gd name="adj1" fmla="val 50000"/>
              <a:gd name="adj2" fmla="val 67147"/>
            </a:avLst>
          </a:prstGeom>
          <a:solidFill>
            <a:srgbClr val="213F79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en-US" sz="1280" dirty="0"/>
          </a:p>
        </p:txBody>
      </p:sp>
      <p:sp>
        <p:nvSpPr>
          <p:cNvPr id="66" name="Bent Arrow 65"/>
          <p:cNvSpPr/>
          <p:nvPr/>
        </p:nvSpPr>
        <p:spPr>
          <a:xfrm>
            <a:off x="4468294" y="1733597"/>
            <a:ext cx="2337197" cy="3409780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rgbClr val="213F79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en-US" sz="1280" dirty="0">
              <a:solidFill>
                <a:sysClr val="windowText" lastClr="000000"/>
              </a:solidFill>
            </a:endParaRPr>
          </a:p>
        </p:txBody>
      </p:sp>
      <p:sp>
        <p:nvSpPr>
          <p:cNvPr id="54" name="Bent Arrow 53"/>
          <p:cNvSpPr/>
          <p:nvPr/>
        </p:nvSpPr>
        <p:spPr>
          <a:xfrm flipH="1">
            <a:off x="2340176" y="2419359"/>
            <a:ext cx="2337197" cy="2724018"/>
          </a:xfrm>
          <a:prstGeom prst="bentArrow">
            <a:avLst>
              <a:gd name="adj1" fmla="val 8879"/>
              <a:gd name="adj2" fmla="val 9038"/>
              <a:gd name="adj3" fmla="val 15734"/>
              <a:gd name="adj4" fmla="val 19454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en-US" sz="1280" dirty="0">
              <a:solidFill>
                <a:sysClr val="windowText" lastClr="000000"/>
              </a:solidFill>
            </a:endParaRPr>
          </a:p>
        </p:txBody>
      </p:sp>
      <p:sp>
        <p:nvSpPr>
          <p:cNvPr id="51" name="Bent Arrow 50"/>
          <p:cNvSpPr/>
          <p:nvPr/>
        </p:nvSpPr>
        <p:spPr>
          <a:xfrm>
            <a:off x="4469415" y="2800338"/>
            <a:ext cx="2073738" cy="2343038"/>
          </a:xfrm>
          <a:prstGeom prst="bentArrow">
            <a:avLst>
              <a:gd name="adj1" fmla="val 10194"/>
              <a:gd name="adj2" fmla="val 9038"/>
              <a:gd name="adj3" fmla="val 14263"/>
              <a:gd name="adj4" fmla="val 24932"/>
            </a:avLst>
          </a:prstGeom>
          <a:solidFill>
            <a:srgbClr val="213F79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en-US" sz="1280" dirty="0">
              <a:solidFill>
                <a:sysClr val="windowText" lastClr="000000"/>
              </a:solidFill>
            </a:endParaRPr>
          </a:p>
        </p:txBody>
      </p:sp>
      <p:sp>
        <p:nvSpPr>
          <p:cNvPr id="57" name="Bent Arrow 56"/>
          <p:cNvSpPr/>
          <p:nvPr/>
        </p:nvSpPr>
        <p:spPr>
          <a:xfrm flipH="1">
            <a:off x="2895692" y="3395708"/>
            <a:ext cx="1781684" cy="1747670"/>
          </a:xfrm>
          <a:prstGeom prst="bentArrow">
            <a:avLst>
              <a:gd name="adj1" fmla="val 13458"/>
              <a:gd name="adj2" fmla="val 12349"/>
              <a:gd name="adj3" fmla="val 17061"/>
              <a:gd name="adj4" fmla="val 30061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en-US" sz="1280" dirty="0">
              <a:solidFill>
                <a:sysClr val="windowText" lastClr="00000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173110" y="3243316"/>
            <a:ext cx="1722581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auto" hangingPunct="0">
              <a:lnSpc>
                <a:spcPct val="150000"/>
              </a:lnSpc>
              <a:buClr>
                <a:schemeClr val="bg1"/>
              </a:buClr>
            </a:pPr>
            <a:r>
              <a:rPr lang="zh-CN" altLang="en-US" sz="1400" b="1" dirty="0">
                <a:solidFill>
                  <a:srgbClr val="000000"/>
                </a:solidFill>
                <a:ea typeface="+mn-lt"/>
                <a:sym typeface="+mn-ea"/>
              </a:rPr>
              <a:t>以控制事故</a:t>
            </a:r>
          </a:p>
          <a:p>
            <a:pPr algn="ctr" eaLnBrk="0" fontAlgn="auto" hangingPunct="0">
              <a:lnSpc>
                <a:spcPct val="150000"/>
              </a:lnSpc>
              <a:buClr>
                <a:schemeClr val="bg1"/>
              </a:buClr>
            </a:pPr>
            <a:r>
              <a:rPr lang="zh-CN" altLang="en-US" sz="1400" b="1" dirty="0">
                <a:solidFill>
                  <a:srgbClr val="000000"/>
                </a:solidFill>
                <a:ea typeface="+mn-lt"/>
                <a:sym typeface="+mn-ea"/>
              </a:rPr>
              <a:t>为目标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40056" y="2294449"/>
            <a:ext cx="170012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auto" hangingPunct="0">
              <a:lnSpc>
                <a:spcPct val="150000"/>
              </a:lnSpc>
              <a:buClr>
                <a:schemeClr val="bg1"/>
              </a:buClr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以落实岗位安全</a:t>
            </a:r>
          </a:p>
          <a:p>
            <a:pPr algn="ctr" eaLnBrk="0" fontAlgn="auto" hangingPunct="0">
              <a:lnSpc>
                <a:spcPct val="150000"/>
              </a:lnSpc>
              <a:buClr>
                <a:schemeClr val="bg1"/>
              </a:buClr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责任制为核心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6828155" y="2599690"/>
            <a:ext cx="2052955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以管理精细化、安全标准化、教育培训制度化、安全行为规范化为载体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2615038" y="1004797"/>
            <a:ext cx="170012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auto" hangingPunct="0">
              <a:lnSpc>
                <a:spcPct val="150000"/>
              </a:lnSpc>
              <a:buClr>
                <a:schemeClr val="bg1"/>
              </a:buClr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以实行分级管理</a:t>
            </a:r>
          </a:p>
          <a:p>
            <a:pPr algn="ctr" eaLnBrk="0" fontAlgn="auto" hangingPunct="0">
              <a:lnSpc>
                <a:spcPct val="150000"/>
              </a:lnSpc>
              <a:buClr>
                <a:schemeClr val="bg1"/>
              </a:buClr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为机制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828155" y="1720215"/>
            <a:ext cx="2053590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以严格考核为手段</a:t>
            </a:r>
          </a:p>
        </p:txBody>
      </p:sp>
      <p:sp>
        <p:nvSpPr>
          <p:cNvPr id="73" name="Freeform 245"/>
          <p:cNvSpPr/>
          <p:nvPr/>
        </p:nvSpPr>
        <p:spPr bwMode="auto">
          <a:xfrm>
            <a:off x="3884796" y="3851590"/>
            <a:ext cx="331594" cy="331594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en-US" sz="1280" dirty="0"/>
          </a:p>
        </p:txBody>
      </p:sp>
      <p:sp>
        <p:nvSpPr>
          <p:cNvPr id="74" name="Freeform 5"/>
          <p:cNvSpPr>
            <a:spLocks noEditPoints="1"/>
          </p:cNvSpPr>
          <p:nvPr/>
        </p:nvSpPr>
        <p:spPr bwMode="auto">
          <a:xfrm>
            <a:off x="4824317" y="1246862"/>
            <a:ext cx="370349" cy="370349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rgbClr val="213F79"/>
          </a:solidFill>
          <a:ln w="9525">
            <a:noFill/>
            <a:round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en-US" sz="1280" dirty="0"/>
          </a:p>
        </p:txBody>
      </p:sp>
      <p:sp>
        <p:nvSpPr>
          <p:cNvPr id="75" name="Freeform 217"/>
          <p:cNvSpPr>
            <a:spLocks noEditPoints="1"/>
          </p:cNvSpPr>
          <p:nvPr/>
        </p:nvSpPr>
        <p:spPr bwMode="auto">
          <a:xfrm>
            <a:off x="3936299" y="2897171"/>
            <a:ext cx="378860" cy="284145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en-US" sz="1280" dirty="0"/>
          </a:p>
        </p:txBody>
      </p:sp>
      <p:sp>
        <p:nvSpPr>
          <p:cNvPr id="76" name="Freeform 216"/>
          <p:cNvSpPr>
            <a:spLocks noEditPoints="1"/>
          </p:cNvSpPr>
          <p:nvPr/>
        </p:nvSpPr>
        <p:spPr bwMode="auto">
          <a:xfrm>
            <a:off x="4836738" y="3254804"/>
            <a:ext cx="339076" cy="341381"/>
          </a:xfrm>
          <a:custGeom>
            <a:avLst/>
            <a:gdLst/>
            <a:ahLst/>
            <a:cxnLst>
              <a:cxn ang="0">
                <a:pos x="68" y="34"/>
              </a:cxn>
              <a:cxn ang="0">
                <a:pos x="34" y="68"/>
              </a:cxn>
              <a:cxn ang="0">
                <a:pos x="0" y="34"/>
              </a:cxn>
              <a:cxn ang="0">
                <a:pos x="34" y="0"/>
              </a:cxn>
              <a:cxn ang="0">
                <a:pos x="68" y="34"/>
              </a:cxn>
              <a:cxn ang="0">
                <a:pos x="15" y="40"/>
              </a:cxn>
              <a:cxn ang="0">
                <a:pos x="14" y="34"/>
              </a:cxn>
              <a:cxn ang="0">
                <a:pos x="15" y="27"/>
              </a:cxn>
              <a:cxn ang="0">
                <a:pos x="8" y="20"/>
              </a:cxn>
              <a:cxn ang="0">
                <a:pos x="5" y="34"/>
              </a:cxn>
              <a:cxn ang="0">
                <a:pos x="8" y="47"/>
              </a:cxn>
              <a:cxn ang="0">
                <a:pos x="15" y="40"/>
              </a:cxn>
              <a:cxn ang="0">
                <a:pos x="48" y="34"/>
              </a:cxn>
              <a:cxn ang="0">
                <a:pos x="34" y="19"/>
              </a:cxn>
              <a:cxn ang="0">
                <a:pos x="19" y="34"/>
              </a:cxn>
              <a:cxn ang="0">
                <a:pos x="34" y="48"/>
              </a:cxn>
              <a:cxn ang="0">
                <a:pos x="48" y="34"/>
              </a:cxn>
              <a:cxn ang="0">
                <a:pos x="20" y="8"/>
              </a:cxn>
              <a:cxn ang="0">
                <a:pos x="27" y="15"/>
              </a:cxn>
              <a:cxn ang="0">
                <a:pos x="34" y="14"/>
              </a:cxn>
              <a:cxn ang="0">
                <a:pos x="40" y="15"/>
              </a:cxn>
              <a:cxn ang="0">
                <a:pos x="47" y="8"/>
              </a:cxn>
              <a:cxn ang="0">
                <a:pos x="34" y="5"/>
              </a:cxn>
              <a:cxn ang="0">
                <a:pos x="20" y="8"/>
              </a:cxn>
              <a:cxn ang="0">
                <a:pos x="47" y="59"/>
              </a:cxn>
              <a:cxn ang="0">
                <a:pos x="40" y="52"/>
              </a:cxn>
              <a:cxn ang="0">
                <a:pos x="34" y="53"/>
              </a:cxn>
              <a:cxn ang="0">
                <a:pos x="27" y="52"/>
              </a:cxn>
              <a:cxn ang="0">
                <a:pos x="20" y="59"/>
              </a:cxn>
              <a:cxn ang="0">
                <a:pos x="34" y="63"/>
              </a:cxn>
              <a:cxn ang="0">
                <a:pos x="47" y="59"/>
              </a:cxn>
              <a:cxn ang="0">
                <a:pos x="60" y="47"/>
              </a:cxn>
              <a:cxn ang="0">
                <a:pos x="63" y="34"/>
              </a:cxn>
              <a:cxn ang="0">
                <a:pos x="60" y="20"/>
              </a:cxn>
              <a:cxn ang="0">
                <a:pos x="52" y="27"/>
              </a:cxn>
              <a:cxn ang="0">
                <a:pos x="53" y="34"/>
              </a:cxn>
              <a:cxn ang="0">
                <a:pos x="52" y="40"/>
              </a:cxn>
              <a:cxn ang="0">
                <a:pos x="60" y="47"/>
              </a:cxn>
            </a:cxnLst>
            <a:rect l="0" t="0" r="r" b="b"/>
            <a:pathLst>
              <a:path w="68" h="68">
                <a:moveTo>
                  <a:pt x="68" y="34"/>
                </a:moveTo>
                <a:cubicBezTo>
                  <a:pt x="68" y="52"/>
                  <a:pt x="53" y="68"/>
                  <a:pt x="34" y="68"/>
                </a:cubicBezTo>
                <a:cubicBezTo>
                  <a:pt x="15" y="68"/>
                  <a:pt x="0" y="52"/>
                  <a:pt x="0" y="34"/>
                </a:cubicBezTo>
                <a:cubicBezTo>
                  <a:pt x="0" y="15"/>
                  <a:pt x="15" y="0"/>
                  <a:pt x="34" y="0"/>
                </a:cubicBezTo>
                <a:cubicBezTo>
                  <a:pt x="53" y="0"/>
                  <a:pt x="68" y="15"/>
                  <a:pt x="68" y="34"/>
                </a:cubicBezTo>
                <a:close/>
                <a:moveTo>
                  <a:pt x="15" y="40"/>
                </a:moveTo>
                <a:cubicBezTo>
                  <a:pt x="15" y="38"/>
                  <a:pt x="14" y="36"/>
                  <a:pt x="14" y="34"/>
                </a:cubicBezTo>
                <a:cubicBezTo>
                  <a:pt x="14" y="31"/>
                  <a:pt x="15" y="29"/>
                  <a:pt x="15" y="27"/>
                </a:cubicBezTo>
                <a:cubicBezTo>
                  <a:pt x="8" y="20"/>
                  <a:pt x="8" y="20"/>
                  <a:pt x="8" y="20"/>
                </a:cubicBezTo>
                <a:cubicBezTo>
                  <a:pt x="6" y="24"/>
                  <a:pt x="5" y="29"/>
                  <a:pt x="5" y="34"/>
                </a:cubicBezTo>
                <a:cubicBezTo>
                  <a:pt x="5" y="39"/>
                  <a:pt x="6" y="43"/>
                  <a:pt x="8" y="47"/>
                </a:cubicBezTo>
                <a:lnTo>
                  <a:pt x="15" y="40"/>
                </a:lnTo>
                <a:close/>
                <a:moveTo>
                  <a:pt x="48" y="34"/>
                </a:moveTo>
                <a:cubicBezTo>
                  <a:pt x="48" y="26"/>
                  <a:pt x="42" y="19"/>
                  <a:pt x="34" y="19"/>
                </a:cubicBezTo>
                <a:cubicBezTo>
                  <a:pt x="26" y="19"/>
                  <a:pt x="19" y="26"/>
                  <a:pt x="19" y="34"/>
                </a:cubicBezTo>
                <a:cubicBezTo>
                  <a:pt x="19" y="42"/>
                  <a:pt x="26" y="48"/>
                  <a:pt x="34" y="48"/>
                </a:cubicBezTo>
                <a:cubicBezTo>
                  <a:pt x="42" y="48"/>
                  <a:pt x="48" y="42"/>
                  <a:pt x="48" y="34"/>
                </a:cubicBezTo>
                <a:close/>
                <a:moveTo>
                  <a:pt x="20" y="8"/>
                </a:moveTo>
                <a:cubicBezTo>
                  <a:pt x="27" y="15"/>
                  <a:pt x="27" y="15"/>
                  <a:pt x="27" y="15"/>
                </a:cubicBezTo>
                <a:cubicBezTo>
                  <a:pt x="29" y="15"/>
                  <a:pt x="32" y="14"/>
                  <a:pt x="34" y="14"/>
                </a:cubicBezTo>
                <a:cubicBezTo>
                  <a:pt x="36" y="14"/>
                  <a:pt x="38" y="15"/>
                  <a:pt x="40" y="15"/>
                </a:cubicBezTo>
                <a:cubicBezTo>
                  <a:pt x="47" y="8"/>
                  <a:pt x="47" y="8"/>
                  <a:pt x="47" y="8"/>
                </a:cubicBezTo>
                <a:cubicBezTo>
                  <a:pt x="43" y="6"/>
                  <a:pt x="39" y="5"/>
                  <a:pt x="34" y="5"/>
                </a:cubicBezTo>
                <a:cubicBezTo>
                  <a:pt x="29" y="5"/>
                  <a:pt x="24" y="6"/>
                  <a:pt x="20" y="8"/>
                </a:cubicBezTo>
                <a:close/>
                <a:moveTo>
                  <a:pt x="47" y="59"/>
                </a:moveTo>
                <a:cubicBezTo>
                  <a:pt x="40" y="52"/>
                  <a:pt x="40" y="52"/>
                  <a:pt x="40" y="52"/>
                </a:cubicBezTo>
                <a:cubicBezTo>
                  <a:pt x="38" y="53"/>
                  <a:pt x="36" y="53"/>
                  <a:pt x="34" y="53"/>
                </a:cubicBezTo>
                <a:cubicBezTo>
                  <a:pt x="32" y="53"/>
                  <a:pt x="29" y="53"/>
                  <a:pt x="27" y="52"/>
                </a:cubicBezTo>
                <a:cubicBezTo>
                  <a:pt x="20" y="59"/>
                  <a:pt x="20" y="59"/>
                  <a:pt x="20" y="59"/>
                </a:cubicBezTo>
                <a:cubicBezTo>
                  <a:pt x="24" y="62"/>
                  <a:pt x="29" y="63"/>
                  <a:pt x="34" y="63"/>
                </a:cubicBezTo>
                <a:cubicBezTo>
                  <a:pt x="39" y="63"/>
                  <a:pt x="43" y="62"/>
                  <a:pt x="47" y="59"/>
                </a:cubicBezTo>
                <a:close/>
                <a:moveTo>
                  <a:pt x="60" y="47"/>
                </a:moveTo>
                <a:cubicBezTo>
                  <a:pt x="62" y="43"/>
                  <a:pt x="63" y="39"/>
                  <a:pt x="63" y="34"/>
                </a:cubicBezTo>
                <a:cubicBezTo>
                  <a:pt x="63" y="29"/>
                  <a:pt x="62" y="24"/>
                  <a:pt x="60" y="20"/>
                </a:cubicBezTo>
                <a:cubicBezTo>
                  <a:pt x="52" y="27"/>
                  <a:pt x="52" y="27"/>
                  <a:pt x="52" y="27"/>
                </a:cubicBezTo>
                <a:cubicBezTo>
                  <a:pt x="53" y="29"/>
                  <a:pt x="53" y="32"/>
                  <a:pt x="53" y="34"/>
                </a:cubicBezTo>
                <a:cubicBezTo>
                  <a:pt x="53" y="36"/>
                  <a:pt x="53" y="38"/>
                  <a:pt x="52" y="40"/>
                </a:cubicBezTo>
                <a:lnTo>
                  <a:pt x="60" y="47"/>
                </a:lnTo>
                <a:close/>
              </a:path>
            </a:pathLst>
          </a:custGeom>
          <a:solidFill>
            <a:srgbClr val="213F79"/>
          </a:solidFill>
          <a:ln w="9525">
            <a:noFill/>
            <a:round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en-US" sz="1280" dirty="0"/>
          </a:p>
        </p:txBody>
      </p:sp>
      <p:sp>
        <p:nvSpPr>
          <p:cNvPr id="77" name="Freeform 135"/>
          <p:cNvSpPr>
            <a:spLocks noEditPoints="1"/>
          </p:cNvSpPr>
          <p:nvPr/>
        </p:nvSpPr>
        <p:spPr bwMode="auto">
          <a:xfrm>
            <a:off x="4802027" y="2211410"/>
            <a:ext cx="303344" cy="284145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rgbClr val="213F79"/>
          </a:solidFill>
          <a:ln w="9525">
            <a:noFill/>
            <a:round/>
          </a:ln>
        </p:spPr>
        <p:txBody>
          <a:bodyPr vert="horz" wrap="square" lIns="91434" tIns="45717" rIns="91434" bIns="45717" numCol="1" anchor="t" anchorCtr="0" compatLnSpc="1"/>
          <a:lstStyle/>
          <a:p>
            <a:endParaRPr lang="en-US" sz="1280" dirty="0"/>
          </a:p>
        </p:txBody>
      </p:sp>
      <p:sp>
        <p:nvSpPr>
          <p:cNvPr id="44" name="TextBox 24"/>
          <p:cNvSpPr txBox="1"/>
          <p:nvPr/>
        </p:nvSpPr>
        <p:spPr>
          <a:xfrm>
            <a:off x="337206" y="120251"/>
            <a:ext cx="1951990" cy="396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990" dirty="0">
                <a:solidFill>
                  <a:sysClr val="window" lastClr="FFFFFF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4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0"/>
                            </p:stCondLst>
                            <p:childTnLst>
                              <p:par>
                                <p:cTn id="5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ldLvl="0" animBg="1"/>
      <p:bldP spid="66" grpId="0" bldLvl="0" animBg="1"/>
      <p:bldP spid="54" grpId="0" bldLvl="0" animBg="1"/>
      <p:bldP spid="51" grpId="0" bldLvl="0" animBg="1"/>
      <p:bldP spid="57" grpId="0" bldLvl="0" animBg="1"/>
      <p:bldP spid="67" grpId="0"/>
      <p:bldP spid="69" grpId="0"/>
      <p:bldP spid="70" grpId="0"/>
      <p:bldP spid="71" grpId="0"/>
      <p:bldP spid="72" grpId="0"/>
      <p:bldP spid="73" grpId="0" bldLvl="0" animBg="1"/>
      <p:bldP spid="74" grpId="0" bldLvl="0" animBg="1"/>
      <p:bldP spid="75" grpId="0" bldLvl="0" animBg="1"/>
      <p:bldP spid="76" grpId="0" bldLvl="0" animBg="1"/>
      <p:bldP spid="77" grpId="0" bldLvl="0" animBg="1"/>
      <p:bldP spid="4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4992637" y="916647"/>
            <a:ext cx="3814445" cy="1082040"/>
            <a:chOff x="5523363" y="1237410"/>
            <a:chExt cx="3880039" cy="1100647"/>
          </a:xfrm>
        </p:grpSpPr>
        <p:sp>
          <p:nvSpPr>
            <p:cNvPr id="15" name="矩形 14"/>
            <p:cNvSpPr/>
            <p:nvPr/>
          </p:nvSpPr>
          <p:spPr>
            <a:xfrm>
              <a:off x="5523363" y="1588144"/>
              <a:ext cx="3880039" cy="7499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sz="1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在个人、组织和物态三个方面的个典型特征，其核心则是以人为本</a:t>
              </a:r>
              <a:endPara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+mn-ea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523363" y="1237410"/>
              <a:ext cx="1426190" cy="3429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600" b="1" dirty="0">
                  <a:solidFill>
                    <a:srgbClr val="213F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自主安全管理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992637" y="2171133"/>
            <a:ext cx="3503447" cy="489557"/>
            <a:chOff x="5607549" y="2476056"/>
            <a:chExt cx="3563693" cy="497976"/>
          </a:xfrm>
        </p:grpSpPr>
        <p:sp>
          <p:nvSpPr>
            <p:cNvPr id="18" name="矩形 17"/>
            <p:cNvSpPr/>
            <p:nvPr/>
          </p:nvSpPr>
          <p:spPr>
            <a:xfrm>
              <a:off x="6228719" y="2594805"/>
              <a:ext cx="2942523" cy="3119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员工个人特征</a:t>
              </a: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5607549" y="2476056"/>
              <a:ext cx="497976" cy="497976"/>
              <a:chOff x="5607549" y="2521897"/>
              <a:chExt cx="497976" cy="497976"/>
            </a:xfrm>
          </p:grpSpPr>
          <p:sp>
            <p:nvSpPr>
              <p:cNvPr id="20" name="椭圆 19"/>
              <p:cNvSpPr/>
              <p:nvPr/>
            </p:nvSpPr>
            <p:spPr>
              <a:xfrm>
                <a:off x="5607549" y="2521897"/>
                <a:ext cx="497976" cy="497976"/>
              </a:xfrm>
              <a:prstGeom prst="ellipse">
                <a:avLst/>
              </a:prstGeom>
              <a:solidFill>
                <a:srgbClr val="213F79"/>
              </a:solidFill>
              <a:ln>
                <a:noFill/>
              </a:ln>
            </p:spPr>
            <p:style>
              <a:lnRef idx="2">
                <a:srgbClr val="5B9BD5">
                  <a:shade val="50000"/>
                </a:srgbClr>
              </a:lnRef>
              <a:fillRef idx="1">
                <a:srgbClr val="5B9BD5"/>
              </a:fillRef>
              <a:effectRef idx="0">
                <a:srgbClr val="5B9BD5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grpSp>
            <p:nvGrpSpPr>
              <p:cNvPr id="21" name="组合 20"/>
              <p:cNvGrpSpPr/>
              <p:nvPr/>
            </p:nvGrpSpPr>
            <p:grpSpPr>
              <a:xfrm flipH="1">
                <a:off x="5709115" y="2621443"/>
                <a:ext cx="294846" cy="298883"/>
                <a:chOff x="9363075" y="4967288"/>
                <a:chExt cx="463551" cy="469900"/>
              </a:xfrm>
              <a:solidFill>
                <a:sysClr val="window" lastClr="FFFFFF"/>
              </a:solidFill>
            </p:grpSpPr>
            <p:sp>
              <p:nvSpPr>
                <p:cNvPr id="22" name="Freeform 22"/>
                <p:cNvSpPr/>
                <p:nvPr/>
              </p:nvSpPr>
              <p:spPr bwMode="auto">
                <a:xfrm>
                  <a:off x="9371013" y="5280025"/>
                  <a:ext cx="158750" cy="150813"/>
                </a:xfrm>
                <a:custGeom>
                  <a:avLst/>
                  <a:gdLst>
                    <a:gd name="T0" fmla="*/ 14 w 100"/>
                    <a:gd name="T1" fmla="*/ 95 h 95"/>
                    <a:gd name="T2" fmla="*/ 0 w 100"/>
                    <a:gd name="T3" fmla="*/ 80 h 95"/>
                    <a:gd name="T4" fmla="*/ 85 w 100"/>
                    <a:gd name="T5" fmla="*/ 0 h 95"/>
                    <a:gd name="T6" fmla="*/ 100 w 100"/>
                    <a:gd name="T7" fmla="*/ 14 h 95"/>
                    <a:gd name="T8" fmla="*/ 14 w 100"/>
                    <a:gd name="T9" fmla="*/ 95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95">
                      <a:moveTo>
                        <a:pt x="14" y="95"/>
                      </a:moveTo>
                      <a:lnTo>
                        <a:pt x="0" y="80"/>
                      </a:lnTo>
                      <a:lnTo>
                        <a:pt x="85" y="0"/>
                      </a:lnTo>
                      <a:lnTo>
                        <a:pt x="100" y="14"/>
                      </a:lnTo>
                      <a:lnTo>
                        <a:pt x="14" y="9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25" name="Freeform 23"/>
                <p:cNvSpPr>
                  <a:spLocks noEditPoints="1"/>
                </p:cNvSpPr>
                <p:nvPr/>
              </p:nvSpPr>
              <p:spPr bwMode="auto">
                <a:xfrm>
                  <a:off x="9486900" y="5200650"/>
                  <a:ext cx="120650" cy="120650"/>
                </a:xfrm>
                <a:custGeom>
                  <a:avLst/>
                  <a:gdLst>
                    <a:gd name="T0" fmla="*/ 16 w 32"/>
                    <a:gd name="T1" fmla="*/ 32 h 32"/>
                    <a:gd name="T2" fmla="*/ 0 w 32"/>
                    <a:gd name="T3" fmla="*/ 16 h 32"/>
                    <a:gd name="T4" fmla="*/ 16 w 32"/>
                    <a:gd name="T5" fmla="*/ 0 h 32"/>
                    <a:gd name="T6" fmla="*/ 32 w 32"/>
                    <a:gd name="T7" fmla="*/ 16 h 32"/>
                    <a:gd name="T8" fmla="*/ 16 w 32"/>
                    <a:gd name="T9" fmla="*/ 32 h 32"/>
                    <a:gd name="T10" fmla="*/ 16 w 32"/>
                    <a:gd name="T11" fmla="*/ 8 h 32"/>
                    <a:gd name="T12" fmla="*/ 8 w 32"/>
                    <a:gd name="T13" fmla="*/ 16 h 32"/>
                    <a:gd name="T14" fmla="*/ 16 w 32"/>
                    <a:gd name="T15" fmla="*/ 24 h 32"/>
                    <a:gd name="T16" fmla="*/ 24 w 32"/>
                    <a:gd name="T17" fmla="*/ 16 h 32"/>
                    <a:gd name="T18" fmla="*/ 16 w 32"/>
                    <a:gd name="T19" fmla="*/ 8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2" h="32">
                      <a:moveTo>
                        <a:pt x="16" y="32"/>
                      </a:moveTo>
                      <a:cubicBezTo>
                        <a:pt x="7" y="32"/>
                        <a:pt x="0" y="25"/>
                        <a:pt x="0" y="16"/>
                      </a:cubicBezTo>
                      <a:cubicBezTo>
                        <a:pt x="0" y="7"/>
                        <a:pt x="7" y="0"/>
                        <a:pt x="16" y="0"/>
                      </a:cubicBezTo>
                      <a:cubicBezTo>
                        <a:pt x="25" y="0"/>
                        <a:pt x="32" y="7"/>
                        <a:pt x="32" y="16"/>
                      </a:cubicBezTo>
                      <a:cubicBezTo>
                        <a:pt x="32" y="25"/>
                        <a:pt x="25" y="32"/>
                        <a:pt x="16" y="32"/>
                      </a:cubicBezTo>
                      <a:moveTo>
                        <a:pt x="16" y="8"/>
                      </a:moveTo>
                      <a:cubicBezTo>
                        <a:pt x="12" y="8"/>
                        <a:pt x="8" y="12"/>
                        <a:pt x="8" y="16"/>
                      </a:cubicBezTo>
                      <a:cubicBezTo>
                        <a:pt x="8" y="20"/>
                        <a:pt x="12" y="24"/>
                        <a:pt x="16" y="24"/>
                      </a:cubicBezTo>
                      <a:cubicBezTo>
                        <a:pt x="20" y="24"/>
                        <a:pt x="24" y="20"/>
                        <a:pt x="24" y="16"/>
                      </a:cubicBezTo>
                      <a:cubicBezTo>
                        <a:pt x="24" y="12"/>
                        <a:pt x="20" y="8"/>
                        <a:pt x="16" y="8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26" name="Freeform 24"/>
                <p:cNvSpPr>
                  <a:spLocks noEditPoints="1"/>
                </p:cNvSpPr>
                <p:nvPr/>
              </p:nvSpPr>
              <p:spPr bwMode="auto">
                <a:xfrm>
                  <a:off x="9577388" y="4967288"/>
                  <a:ext cx="249238" cy="249238"/>
                </a:xfrm>
                <a:custGeom>
                  <a:avLst/>
                  <a:gdLst>
                    <a:gd name="T0" fmla="*/ 32 w 66"/>
                    <a:gd name="T1" fmla="*/ 66 h 66"/>
                    <a:gd name="T2" fmla="*/ 9 w 66"/>
                    <a:gd name="T3" fmla="*/ 57 h 66"/>
                    <a:gd name="T4" fmla="*/ 0 w 66"/>
                    <a:gd name="T5" fmla="*/ 34 h 66"/>
                    <a:gd name="T6" fmla="*/ 9 w 66"/>
                    <a:gd name="T7" fmla="*/ 11 h 66"/>
                    <a:gd name="T8" fmla="*/ 20 w 66"/>
                    <a:gd name="T9" fmla="*/ 0 h 66"/>
                    <a:gd name="T10" fmla="*/ 66 w 66"/>
                    <a:gd name="T11" fmla="*/ 46 h 66"/>
                    <a:gd name="T12" fmla="*/ 55 w 66"/>
                    <a:gd name="T13" fmla="*/ 57 h 66"/>
                    <a:gd name="T14" fmla="*/ 32 w 66"/>
                    <a:gd name="T15" fmla="*/ 66 h 66"/>
                    <a:gd name="T16" fmla="*/ 20 w 66"/>
                    <a:gd name="T17" fmla="*/ 12 h 66"/>
                    <a:gd name="T18" fmla="*/ 15 w 66"/>
                    <a:gd name="T19" fmla="*/ 17 h 66"/>
                    <a:gd name="T20" fmla="*/ 8 w 66"/>
                    <a:gd name="T21" fmla="*/ 34 h 66"/>
                    <a:gd name="T22" fmla="*/ 15 w 66"/>
                    <a:gd name="T23" fmla="*/ 51 h 66"/>
                    <a:gd name="T24" fmla="*/ 32 w 66"/>
                    <a:gd name="T25" fmla="*/ 58 h 66"/>
                    <a:gd name="T26" fmla="*/ 49 w 66"/>
                    <a:gd name="T27" fmla="*/ 51 h 66"/>
                    <a:gd name="T28" fmla="*/ 54 w 66"/>
                    <a:gd name="T29" fmla="*/ 46 h 66"/>
                    <a:gd name="T30" fmla="*/ 20 w 66"/>
                    <a:gd name="T31" fmla="*/ 1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6" h="66">
                      <a:moveTo>
                        <a:pt x="32" y="66"/>
                      </a:moveTo>
                      <a:cubicBezTo>
                        <a:pt x="23" y="66"/>
                        <a:pt x="15" y="63"/>
                        <a:pt x="9" y="57"/>
                      </a:cubicBezTo>
                      <a:cubicBezTo>
                        <a:pt x="3" y="51"/>
                        <a:pt x="0" y="43"/>
                        <a:pt x="0" y="34"/>
                      </a:cubicBezTo>
                      <a:cubicBezTo>
                        <a:pt x="0" y="25"/>
                        <a:pt x="3" y="17"/>
                        <a:pt x="9" y="11"/>
                      </a:cubicBezTo>
                      <a:cubicBezTo>
                        <a:pt x="20" y="0"/>
                        <a:pt x="20" y="0"/>
                        <a:pt x="20" y="0"/>
                      </a:cubicBezTo>
                      <a:cubicBezTo>
                        <a:pt x="66" y="46"/>
                        <a:pt x="66" y="46"/>
                        <a:pt x="66" y="46"/>
                      </a:cubicBezTo>
                      <a:cubicBezTo>
                        <a:pt x="55" y="57"/>
                        <a:pt x="55" y="57"/>
                        <a:pt x="55" y="57"/>
                      </a:cubicBezTo>
                      <a:cubicBezTo>
                        <a:pt x="49" y="63"/>
                        <a:pt x="41" y="66"/>
                        <a:pt x="32" y="66"/>
                      </a:cubicBezTo>
                      <a:moveTo>
                        <a:pt x="20" y="12"/>
                      </a:moveTo>
                      <a:cubicBezTo>
                        <a:pt x="15" y="17"/>
                        <a:pt x="15" y="17"/>
                        <a:pt x="15" y="17"/>
                      </a:cubicBezTo>
                      <a:cubicBezTo>
                        <a:pt x="10" y="22"/>
                        <a:pt x="8" y="28"/>
                        <a:pt x="8" y="34"/>
                      </a:cubicBezTo>
                      <a:cubicBezTo>
                        <a:pt x="8" y="40"/>
                        <a:pt x="10" y="46"/>
                        <a:pt x="15" y="51"/>
                      </a:cubicBezTo>
                      <a:cubicBezTo>
                        <a:pt x="20" y="56"/>
                        <a:pt x="26" y="58"/>
                        <a:pt x="32" y="58"/>
                      </a:cubicBezTo>
                      <a:cubicBezTo>
                        <a:pt x="38" y="58"/>
                        <a:pt x="44" y="56"/>
                        <a:pt x="49" y="51"/>
                      </a:cubicBezTo>
                      <a:cubicBezTo>
                        <a:pt x="54" y="46"/>
                        <a:pt x="54" y="46"/>
                        <a:pt x="54" y="46"/>
                      </a:cubicBezTo>
                      <a:lnTo>
                        <a:pt x="2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28" name="Freeform 25"/>
                <p:cNvSpPr/>
                <p:nvPr/>
              </p:nvSpPr>
              <p:spPr bwMode="auto">
                <a:xfrm>
                  <a:off x="9363075" y="5065713"/>
                  <a:ext cx="365125" cy="371475"/>
                </a:xfrm>
                <a:custGeom>
                  <a:avLst/>
                  <a:gdLst>
                    <a:gd name="T0" fmla="*/ 0 w 230"/>
                    <a:gd name="T1" fmla="*/ 234 h 234"/>
                    <a:gd name="T2" fmla="*/ 22 w 230"/>
                    <a:gd name="T3" fmla="*/ 49 h 234"/>
                    <a:gd name="T4" fmla="*/ 112 w 230"/>
                    <a:gd name="T5" fmla="*/ 0 h 234"/>
                    <a:gd name="T6" fmla="*/ 121 w 230"/>
                    <a:gd name="T7" fmla="*/ 16 h 234"/>
                    <a:gd name="T8" fmla="*/ 41 w 230"/>
                    <a:gd name="T9" fmla="*/ 61 h 234"/>
                    <a:gd name="T10" fmla="*/ 24 w 230"/>
                    <a:gd name="T11" fmla="*/ 211 h 234"/>
                    <a:gd name="T12" fmla="*/ 185 w 230"/>
                    <a:gd name="T13" fmla="*/ 180 h 234"/>
                    <a:gd name="T14" fmla="*/ 211 w 230"/>
                    <a:gd name="T15" fmla="*/ 111 h 234"/>
                    <a:gd name="T16" fmla="*/ 230 w 230"/>
                    <a:gd name="T17" fmla="*/ 116 h 234"/>
                    <a:gd name="T18" fmla="*/ 199 w 230"/>
                    <a:gd name="T19" fmla="*/ 199 h 234"/>
                    <a:gd name="T20" fmla="*/ 0 w 230"/>
                    <a:gd name="T21" fmla="*/ 234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30" h="234">
                      <a:moveTo>
                        <a:pt x="0" y="234"/>
                      </a:moveTo>
                      <a:lnTo>
                        <a:pt x="22" y="49"/>
                      </a:lnTo>
                      <a:lnTo>
                        <a:pt x="112" y="0"/>
                      </a:lnTo>
                      <a:lnTo>
                        <a:pt x="121" y="16"/>
                      </a:lnTo>
                      <a:lnTo>
                        <a:pt x="41" y="61"/>
                      </a:lnTo>
                      <a:lnTo>
                        <a:pt x="24" y="211"/>
                      </a:lnTo>
                      <a:lnTo>
                        <a:pt x="185" y="180"/>
                      </a:lnTo>
                      <a:lnTo>
                        <a:pt x="211" y="111"/>
                      </a:lnTo>
                      <a:lnTo>
                        <a:pt x="230" y="116"/>
                      </a:lnTo>
                      <a:lnTo>
                        <a:pt x="199" y="199"/>
                      </a:lnTo>
                      <a:lnTo>
                        <a:pt x="0" y="2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</p:grpSp>
        </p:grpSp>
      </p:grpSp>
      <p:grpSp>
        <p:nvGrpSpPr>
          <p:cNvPr id="29" name="组合 28"/>
          <p:cNvGrpSpPr/>
          <p:nvPr/>
        </p:nvGrpSpPr>
        <p:grpSpPr>
          <a:xfrm>
            <a:off x="4992637" y="3074453"/>
            <a:ext cx="3503447" cy="489557"/>
            <a:chOff x="5607549" y="3099264"/>
            <a:chExt cx="3563693" cy="497976"/>
          </a:xfrm>
        </p:grpSpPr>
        <p:sp>
          <p:nvSpPr>
            <p:cNvPr id="30" name="矩形 29"/>
            <p:cNvSpPr/>
            <p:nvPr/>
          </p:nvSpPr>
          <p:spPr>
            <a:xfrm>
              <a:off x="6228719" y="3218013"/>
              <a:ext cx="2942523" cy="3119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组织机构特征</a:t>
              </a: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5607549" y="3099264"/>
              <a:ext cx="497976" cy="497976"/>
              <a:chOff x="5607549" y="3099264"/>
              <a:chExt cx="497976" cy="497976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5607549" y="3099264"/>
                <a:ext cx="497976" cy="497976"/>
              </a:xfrm>
              <a:prstGeom prst="ellipse">
                <a:avLst/>
              </a:prstGeom>
              <a:solidFill>
                <a:srgbClr val="213F79"/>
              </a:solidFill>
              <a:ln>
                <a:noFill/>
              </a:ln>
            </p:spPr>
            <p:style>
              <a:lnRef idx="2">
                <a:srgbClr val="5B9BD5">
                  <a:shade val="50000"/>
                </a:srgbClr>
              </a:lnRef>
              <a:fillRef idx="1">
                <a:srgbClr val="5B9BD5"/>
              </a:fillRef>
              <a:effectRef idx="0">
                <a:srgbClr val="5B9BD5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grpSp>
            <p:nvGrpSpPr>
              <p:cNvPr id="33" name="组合 32"/>
              <p:cNvGrpSpPr/>
              <p:nvPr/>
            </p:nvGrpSpPr>
            <p:grpSpPr>
              <a:xfrm>
                <a:off x="5705580" y="3197296"/>
                <a:ext cx="301913" cy="301913"/>
                <a:chOff x="13057188" y="3740150"/>
                <a:chExt cx="474663" cy="474663"/>
              </a:xfrm>
              <a:solidFill>
                <a:sysClr val="window" lastClr="FFFFFF"/>
              </a:solidFill>
            </p:grpSpPr>
            <p:sp>
              <p:nvSpPr>
                <p:cNvPr id="34" name="Freeform 18"/>
                <p:cNvSpPr/>
                <p:nvPr/>
              </p:nvSpPr>
              <p:spPr bwMode="auto">
                <a:xfrm>
                  <a:off x="13114338" y="4019550"/>
                  <a:ext cx="360363" cy="195263"/>
                </a:xfrm>
                <a:custGeom>
                  <a:avLst/>
                  <a:gdLst>
                    <a:gd name="T0" fmla="*/ 227 w 227"/>
                    <a:gd name="T1" fmla="*/ 123 h 123"/>
                    <a:gd name="T2" fmla="*/ 0 w 227"/>
                    <a:gd name="T3" fmla="*/ 123 h 123"/>
                    <a:gd name="T4" fmla="*/ 0 w 227"/>
                    <a:gd name="T5" fmla="*/ 0 h 123"/>
                    <a:gd name="T6" fmla="*/ 19 w 227"/>
                    <a:gd name="T7" fmla="*/ 0 h 123"/>
                    <a:gd name="T8" fmla="*/ 19 w 227"/>
                    <a:gd name="T9" fmla="*/ 104 h 123"/>
                    <a:gd name="T10" fmla="*/ 208 w 227"/>
                    <a:gd name="T11" fmla="*/ 104 h 123"/>
                    <a:gd name="T12" fmla="*/ 208 w 227"/>
                    <a:gd name="T13" fmla="*/ 0 h 123"/>
                    <a:gd name="T14" fmla="*/ 227 w 227"/>
                    <a:gd name="T15" fmla="*/ 0 h 123"/>
                    <a:gd name="T16" fmla="*/ 227 w 227"/>
                    <a:gd name="T17" fmla="*/ 123 h 1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27" h="123">
                      <a:moveTo>
                        <a:pt x="227" y="123"/>
                      </a:moveTo>
                      <a:lnTo>
                        <a:pt x="0" y="123"/>
                      </a:lnTo>
                      <a:lnTo>
                        <a:pt x="0" y="0"/>
                      </a:lnTo>
                      <a:lnTo>
                        <a:pt x="19" y="0"/>
                      </a:lnTo>
                      <a:lnTo>
                        <a:pt x="19" y="104"/>
                      </a:lnTo>
                      <a:lnTo>
                        <a:pt x="208" y="104"/>
                      </a:lnTo>
                      <a:lnTo>
                        <a:pt x="208" y="0"/>
                      </a:lnTo>
                      <a:lnTo>
                        <a:pt x="227" y="0"/>
                      </a:lnTo>
                      <a:lnTo>
                        <a:pt x="227" y="1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35" name="Freeform 19"/>
                <p:cNvSpPr/>
                <p:nvPr/>
              </p:nvSpPr>
              <p:spPr bwMode="auto">
                <a:xfrm>
                  <a:off x="13057188" y="3740150"/>
                  <a:ext cx="474663" cy="274638"/>
                </a:xfrm>
                <a:custGeom>
                  <a:avLst/>
                  <a:gdLst>
                    <a:gd name="T0" fmla="*/ 284 w 299"/>
                    <a:gd name="T1" fmla="*/ 173 h 173"/>
                    <a:gd name="T2" fmla="*/ 149 w 299"/>
                    <a:gd name="T3" fmla="*/ 29 h 173"/>
                    <a:gd name="T4" fmla="*/ 14 w 299"/>
                    <a:gd name="T5" fmla="*/ 173 h 173"/>
                    <a:gd name="T6" fmla="*/ 0 w 299"/>
                    <a:gd name="T7" fmla="*/ 159 h 173"/>
                    <a:gd name="T8" fmla="*/ 149 w 299"/>
                    <a:gd name="T9" fmla="*/ 0 h 173"/>
                    <a:gd name="T10" fmla="*/ 299 w 299"/>
                    <a:gd name="T11" fmla="*/ 159 h 173"/>
                    <a:gd name="T12" fmla="*/ 284 w 299"/>
                    <a:gd name="T13" fmla="*/ 173 h 1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9" h="173">
                      <a:moveTo>
                        <a:pt x="284" y="173"/>
                      </a:moveTo>
                      <a:lnTo>
                        <a:pt x="149" y="29"/>
                      </a:lnTo>
                      <a:lnTo>
                        <a:pt x="14" y="173"/>
                      </a:lnTo>
                      <a:lnTo>
                        <a:pt x="0" y="159"/>
                      </a:lnTo>
                      <a:lnTo>
                        <a:pt x="149" y="0"/>
                      </a:lnTo>
                      <a:lnTo>
                        <a:pt x="299" y="159"/>
                      </a:lnTo>
                      <a:lnTo>
                        <a:pt x="284" y="17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36" name="Freeform 20"/>
                <p:cNvSpPr/>
                <p:nvPr/>
              </p:nvSpPr>
              <p:spPr bwMode="auto">
                <a:xfrm>
                  <a:off x="13233400" y="4019550"/>
                  <a:ext cx="120650" cy="134938"/>
                </a:xfrm>
                <a:custGeom>
                  <a:avLst/>
                  <a:gdLst>
                    <a:gd name="T0" fmla="*/ 76 w 76"/>
                    <a:gd name="T1" fmla="*/ 85 h 85"/>
                    <a:gd name="T2" fmla="*/ 57 w 76"/>
                    <a:gd name="T3" fmla="*/ 85 h 85"/>
                    <a:gd name="T4" fmla="*/ 57 w 76"/>
                    <a:gd name="T5" fmla="*/ 19 h 85"/>
                    <a:gd name="T6" fmla="*/ 19 w 76"/>
                    <a:gd name="T7" fmla="*/ 19 h 85"/>
                    <a:gd name="T8" fmla="*/ 19 w 76"/>
                    <a:gd name="T9" fmla="*/ 85 h 85"/>
                    <a:gd name="T10" fmla="*/ 0 w 76"/>
                    <a:gd name="T11" fmla="*/ 85 h 85"/>
                    <a:gd name="T12" fmla="*/ 0 w 76"/>
                    <a:gd name="T13" fmla="*/ 0 h 85"/>
                    <a:gd name="T14" fmla="*/ 76 w 76"/>
                    <a:gd name="T15" fmla="*/ 0 h 85"/>
                    <a:gd name="T16" fmla="*/ 76 w 76"/>
                    <a:gd name="T17" fmla="*/ 85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6" h="85">
                      <a:moveTo>
                        <a:pt x="76" y="85"/>
                      </a:moveTo>
                      <a:lnTo>
                        <a:pt x="57" y="85"/>
                      </a:lnTo>
                      <a:lnTo>
                        <a:pt x="57" y="19"/>
                      </a:lnTo>
                      <a:lnTo>
                        <a:pt x="19" y="19"/>
                      </a:lnTo>
                      <a:lnTo>
                        <a:pt x="19" y="85"/>
                      </a:lnTo>
                      <a:lnTo>
                        <a:pt x="0" y="85"/>
                      </a:lnTo>
                      <a:lnTo>
                        <a:pt x="0" y="0"/>
                      </a:lnTo>
                      <a:lnTo>
                        <a:pt x="76" y="0"/>
                      </a:lnTo>
                      <a:lnTo>
                        <a:pt x="76" y="8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42" name="Freeform 21"/>
                <p:cNvSpPr>
                  <a:spLocks noEditPoints="1"/>
                </p:cNvSpPr>
                <p:nvPr/>
              </p:nvSpPr>
              <p:spPr bwMode="auto">
                <a:xfrm>
                  <a:off x="13233400" y="3868738"/>
                  <a:ext cx="120650" cy="120650"/>
                </a:xfrm>
                <a:custGeom>
                  <a:avLst/>
                  <a:gdLst>
                    <a:gd name="T0" fmla="*/ 16 w 32"/>
                    <a:gd name="T1" fmla="*/ 32 h 32"/>
                    <a:gd name="T2" fmla="*/ 0 w 32"/>
                    <a:gd name="T3" fmla="*/ 16 h 32"/>
                    <a:gd name="T4" fmla="*/ 16 w 32"/>
                    <a:gd name="T5" fmla="*/ 0 h 32"/>
                    <a:gd name="T6" fmla="*/ 32 w 32"/>
                    <a:gd name="T7" fmla="*/ 16 h 32"/>
                    <a:gd name="T8" fmla="*/ 16 w 32"/>
                    <a:gd name="T9" fmla="*/ 32 h 32"/>
                    <a:gd name="T10" fmla="*/ 16 w 32"/>
                    <a:gd name="T11" fmla="*/ 8 h 32"/>
                    <a:gd name="T12" fmla="*/ 8 w 32"/>
                    <a:gd name="T13" fmla="*/ 16 h 32"/>
                    <a:gd name="T14" fmla="*/ 16 w 32"/>
                    <a:gd name="T15" fmla="*/ 24 h 32"/>
                    <a:gd name="T16" fmla="*/ 24 w 32"/>
                    <a:gd name="T17" fmla="*/ 16 h 32"/>
                    <a:gd name="T18" fmla="*/ 16 w 32"/>
                    <a:gd name="T19" fmla="*/ 8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2" h="32">
                      <a:moveTo>
                        <a:pt x="16" y="32"/>
                      </a:moveTo>
                      <a:cubicBezTo>
                        <a:pt x="7" y="32"/>
                        <a:pt x="0" y="25"/>
                        <a:pt x="0" y="16"/>
                      </a:cubicBezTo>
                      <a:cubicBezTo>
                        <a:pt x="0" y="7"/>
                        <a:pt x="7" y="0"/>
                        <a:pt x="16" y="0"/>
                      </a:cubicBezTo>
                      <a:cubicBezTo>
                        <a:pt x="25" y="0"/>
                        <a:pt x="32" y="7"/>
                        <a:pt x="32" y="16"/>
                      </a:cubicBezTo>
                      <a:cubicBezTo>
                        <a:pt x="32" y="25"/>
                        <a:pt x="25" y="32"/>
                        <a:pt x="16" y="32"/>
                      </a:cubicBezTo>
                      <a:moveTo>
                        <a:pt x="16" y="8"/>
                      </a:moveTo>
                      <a:cubicBezTo>
                        <a:pt x="12" y="8"/>
                        <a:pt x="8" y="12"/>
                        <a:pt x="8" y="16"/>
                      </a:cubicBezTo>
                      <a:cubicBezTo>
                        <a:pt x="8" y="20"/>
                        <a:pt x="12" y="24"/>
                        <a:pt x="16" y="24"/>
                      </a:cubicBezTo>
                      <a:cubicBezTo>
                        <a:pt x="20" y="24"/>
                        <a:pt x="24" y="20"/>
                        <a:pt x="24" y="16"/>
                      </a:cubicBezTo>
                      <a:cubicBezTo>
                        <a:pt x="24" y="12"/>
                        <a:pt x="20" y="8"/>
                        <a:pt x="16" y="8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</p:grpSp>
        </p:grpSp>
      </p:grpSp>
      <p:grpSp>
        <p:nvGrpSpPr>
          <p:cNvPr id="43" name="组合 42"/>
          <p:cNvGrpSpPr/>
          <p:nvPr/>
        </p:nvGrpSpPr>
        <p:grpSpPr>
          <a:xfrm>
            <a:off x="4992637" y="3977772"/>
            <a:ext cx="3503447" cy="489557"/>
            <a:chOff x="5607549" y="3722472"/>
            <a:chExt cx="3563693" cy="497976"/>
          </a:xfrm>
        </p:grpSpPr>
        <p:sp>
          <p:nvSpPr>
            <p:cNvPr id="44" name="矩形 43"/>
            <p:cNvSpPr/>
            <p:nvPr/>
          </p:nvSpPr>
          <p:spPr>
            <a:xfrm>
              <a:off x="6228719" y="3841221"/>
              <a:ext cx="2942523" cy="3119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anose="020B0606030504020204" pitchFamily="34" charset="0"/>
                </a:rPr>
                <a:t>物态特征</a:t>
              </a: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5607549" y="3722472"/>
              <a:ext cx="497976" cy="497976"/>
              <a:chOff x="5607549" y="3676631"/>
              <a:chExt cx="497976" cy="497976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5607549" y="3676631"/>
                <a:ext cx="497976" cy="497976"/>
              </a:xfrm>
              <a:prstGeom prst="ellipse">
                <a:avLst/>
              </a:prstGeom>
              <a:solidFill>
                <a:srgbClr val="213F79"/>
              </a:solidFill>
              <a:ln>
                <a:noFill/>
              </a:ln>
            </p:spPr>
            <p:style>
              <a:lnRef idx="2">
                <a:srgbClr val="5B9BD5">
                  <a:shade val="50000"/>
                </a:srgbClr>
              </a:lnRef>
              <a:fillRef idx="1">
                <a:srgbClr val="5B9BD5"/>
              </a:fillRef>
              <a:effectRef idx="0">
                <a:srgbClr val="5B9BD5"/>
              </a:effectRef>
              <a:fontRef idx="minor">
                <a:sysClr val="window" lastClr="FFFFFF"/>
              </a:fontRef>
            </p:style>
            <p:txBody>
              <a:bodyPr rtlCol="0" anchor="ctr"/>
              <a:lstStyle/>
              <a:p>
                <a:pPr algn="ctr"/>
                <a:endParaRPr lang="zh-CN" altLang="en-US" sz="1350"/>
              </a:p>
            </p:txBody>
          </p:sp>
          <p:grpSp>
            <p:nvGrpSpPr>
              <p:cNvPr id="47" name="组合 46"/>
              <p:cNvGrpSpPr/>
              <p:nvPr/>
            </p:nvGrpSpPr>
            <p:grpSpPr>
              <a:xfrm>
                <a:off x="5687435" y="3756519"/>
                <a:ext cx="338204" cy="338200"/>
                <a:chOff x="3459051" y="-884634"/>
                <a:chExt cx="492125" cy="492125"/>
              </a:xfrm>
              <a:solidFill>
                <a:sysClr val="window" lastClr="FFFFFF"/>
              </a:solidFill>
            </p:grpSpPr>
            <p:sp>
              <p:nvSpPr>
                <p:cNvPr id="48" name="Freeform 5"/>
                <p:cNvSpPr>
                  <a:spLocks noEditPoints="1"/>
                </p:cNvSpPr>
                <p:nvPr/>
              </p:nvSpPr>
              <p:spPr bwMode="auto">
                <a:xfrm>
                  <a:off x="3459051" y="-684609"/>
                  <a:ext cx="107950" cy="184150"/>
                </a:xfrm>
                <a:custGeom>
                  <a:avLst/>
                  <a:gdLst>
                    <a:gd name="T0" fmla="*/ 28 w 28"/>
                    <a:gd name="T1" fmla="*/ 48 h 48"/>
                    <a:gd name="T2" fmla="*/ 24 w 28"/>
                    <a:gd name="T3" fmla="*/ 48 h 48"/>
                    <a:gd name="T4" fmla="*/ 0 w 28"/>
                    <a:gd name="T5" fmla="*/ 24 h 48"/>
                    <a:gd name="T6" fmla="*/ 24 w 28"/>
                    <a:gd name="T7" fmla="*/ 0 h 48"/>
                    <a:gd name="T8" fmla="*/ 28 w 28"/>
                    <a:gd name="T9" fmla="*/ 0 h 48"/>
                    <a:gd name="T10" fmla="*/ 28 w 28"/>
                    <a:gd name="T11" fmla="*/ 48 h 48"/>
                    <a:gd name="T12" fmla="*/ 20 w 28"/>
                    <a:gd name="T13" fmla="*/ 8 h 48"/>
                    <a:gd name="T14" fmla="*/ 8 w 28"/>
                    <a:gd name="T15" fmla="*/ 24 h 48"/>
                    <a:gd name="T16" fmla="*/ 20 w 28"/>
                    <a:gd name="T17" fmla="*/ 40 h 48"/>
                    <a:gd name="T18" fmla="*/ 20 w 28"/>
                    <a:gd name="T19" fmla="*/ 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8" h="48">
                      <a:moveTo>
                        <a:pt x="28" y="48"/>
                      </a:moveTo>
                      <a:cubicBezTo>
                        <a:pt x="24" y="48"/>
                        <a:pt x="24" y="48"/>
                        <a:pt x="24" y="48"/>
                      </a:cubicBezTo>
                      <a:cubicBezTo>
                        <a:pt x="10" y="48"/>
                        <a:pt x="0" y="38"/>
                        <a:pt x="0" y="24"/>
                      </a:cubicBezTo>
                      <a:cubicBezTo>
                        <a:pt x="0" y="10"/>
                        <a:pt x="10" y="0"/>
                        <a:pt x="24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lnTo>
                        <a:pt x="28" y="48"/>
                      </a:lnTo>
                      <a:close/>
                      <a:moveTo>
                        <a:pt x="20" y="8"/>
                      </a:moveTo>
                      <a:cubicBezTo>
                        <a:pt x="13" y="10"/>
                        <a:pt x="8" y="16"/>
                        <a:pt x="8" y="24"/>
                      </a:cubicBezTo>
                      <a:cubicBezTo>
                        <a:pt x="8" y="32"/>
                        <a:pt x="13" y="38"/>
                        <a:pt x="20" y="40"/>
                      </a:cubicBezTo>
                      <a:lnTo>
                        <a:pt x="20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49" name="Freeform 6"/>
                <p:cNvSpPr>
                  <a:spLocks noEditPoints="1"/>
                </p:cNvSpPr>
                <p:nvPr/>
              </p:nvSpPr>
              <p:spPr bwMode="auto">
                <a:xfrm>
                  <a:off x="3843226" y="-684609"/>
                  <a:ext cx="107950" cy="184150"/>
                </a:xfrm>
                <a:custGeom>
                  <a:avLst/>
                  <a:gdLst>
                    <a:gd name="T0" fmla="*/ 4 w 28"/>
                    <a:gd name="T1" fmla="*/ 48 h 48"/>
                    <a:gd name="T2" fmla="*/ 0 w 28"/>
                    <a:gd name="T3" fmla="*/ 48 h 48"/>
                    <a:gd name="T4" fmla="*/ 0 w 28"/>
                    <a:gd name="T5" fmla="*/ 0 h 48"/>
                    <a:gd name="T6" fmla="*/ 4 w 28"/>
                    <a:gd name="T7" fmla="*/ 0 h 48"/>
                    <a:gd name="T8" fmla="*/ 28 w 28"/>
                    <a:gd name="T9" fmla="*/ 24 h 48"/>
                    <a:gd name="T10" fmla="*/ 4 w 28"/>
                    <a:gd name="T11" fmla="*/ 48 h 48"/>
                    <a:gd name="T12" fmla="*/ 8 w 28"/>
                    <a:gd name="T13" fmla="*/ 8 h 48"/>
                    <a:gd name="T14" fmla="*/ 8 w 28"/>
                    <a:gd name="T15" fmla="*/ 40 h 48"/>
                    <a:gd name="T16" fmla="*/ 20 w 28"/>
                    <a:gd name="T17" fmla="*/ 24 h 48"/>
                    <a:gd name="T18" fmla="*/ 8 w 28"/>
                    <a:gd name="T19" fmla="*/ 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8" h="48">
                      <a:moveTo>
                        <a:pt x="4" y="48"/>
                      </a:moveTo>
                      <a:cubicBezTo>
                        <a:pt x="0" y="48"/>
                        <a:pt x="0" y="48"/>
                        <a:pt x="0" y="48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18" y="0"/>
                        <a:pt x="28" y="10"/>
                        <a:pt x="28" y="24"/>
                      </a:cubicBezTo>
                      <a:cubicBezTo>
                        <a:pt x="28" y="38"/>
                        <a:pt x="18" y="48"/>
                        <a:pt x="4" y="48"/>
                      </a:cubicBezTo>
                      <a:moveTo>
                        <a:pt x="8" y="8"/>
                      </a:moveTo>
                      <a:cubicBezTo>
                        <a:pt x="8" y="40"/>
                        <a:pt x="8" y="40"/>
                        <a:pt x="8" y="40"/>
                      </a:cubicBezTo>
                      <a:cubicBezTo>
                        <a:pt x="15" y="38"/>
                        <a:pt x="20" y="32"/>
                        <a:pt x="20" y="24"/>
                      </a:cubicBezTo>
                      <a:cubicBezTo>
                        <a:pt x="20" y="16"/>
                        <a:pt x="15" y="10"/>
                        <a:pt x="8" y="8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50" name="Freeform 7"/>
                <p:cNvSpPr/>
                <p:nvPr/>
              </p:nvSpPr>
              <p:spPr bwMode="auto">
                <a:xfrm>
                  <a:off x="3874976" y="-470296"/>
                  <a:ext cx="46038" cy="46038"/>
                </a:xfrm>
                <a:custGeom>
                  <a:avLst/>
                  <a:gdLst>
                    <a:gd name="T0" fmla="*/ 0 w 12"/>
                    <a:gd name="T1" fmla="*/ 12 h 12"/>
                    <a:gd name="T2" fmla="*/ 0 w 12"/>
                    <a:gd name="T3" fmla="*/ 4 h 12"/>
                    <a:gd name="T4" fmla="*/ 4 w 12"/>
                    <a:gd name="T5" fmla="*/ 0 h 12"/>
                    <a:gd name="T6" fmla="*/ 12 w 12"/>
                    <a:gd name="T7" fmla="*/ 0 h 12"/>
                    <a:gd name="T8" fmla="*/ 0 w 12"/>
                    <a:gd name="T9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" h="12">
                      <a:moveTo>
                        <a:pt x="0" y="12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2" y="4"/>
                        <a:pt x="4" y="3"/>
                        <a:pt x="4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7"/>
                        <a:pt x="7" y="12"/>
                        <a:pt x="0" y="12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51" name="Rectangle 8"/>
                <p:cNvSpPr>
                  <a:spLocks noChangeArrowheads="1"/>
                </p:cNvSpPr>
                <p:nvPr/>
              </p:nvSpPr>
              <p:spPr bwMode="auto">
                <a:xfrm>
                  <a:off x="3813064" y="-454421"/>
                  <a:ext cx="61913" cy="3016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52" name="Freeform 9"/>
                <p:cNvSpPr>
                  <a:spLocks noEditPoints="1"/>
                </p:cNvSpPr>
                <p:nvPr/>
              </p:nvSpPr>
              <p:spPr bwMode="auto">
                <a:xfrm>
                  <a:off x="3728926" y="-484584"/>
                  <a:ext cx="92075" cy="92075"/>
                </a:xfrm>
                <a:custGeom>
                  <a:avLst/>
                  <a:gdLst>
                    <a:gd name="T0" fmla="*/ 12 w 24"/>
                    <a:gd name="T1" fmla="*/ 24 h 24"/>
                    <a:gd name="T2" fmla="*/ 0 w 24"/>
                    <a:gd name="T3" fmla="*/ 12 h 24"/>
                    <a:gd name="T4" fmla="*/ 12 w 24"/>
                    <a:gd name="T5" fmla="*/ 0 h 24"/>
                    <a:gd name="T6" fmla="*/ 24 w 24"/>
                    <a:gd name="T7" fmla="*/ 12 h 24"/>
                    <a:gd name="T8" fmla="*/ 12 w 24"/>
                    <a:gd name="T9" fmla="*/ 24 h 24"/>
                    <a:gd name="T10" fmla="*/ 12 w 24"/>
                    <a:gd name="T11" fmla="*/ 8 h 24"/>
                    <a:gd name="T12" fmla="*/ 8 w 24"/>
                    <a:gd name="T13" fmla="*/ 12 h 24"/>
                    <a:gd name="T14" fmla="*/ 12 w 24"/>
                    <a:gd name="T15" fmla="*/ 16 h 24"/>
                    <a:gd name="T16" fmla="*/ 16 w 24"/>
                    <a:gd name="T17" fmla="*/ 12 h 24"/>
                    <a:gd name="T18" fmla="*/ 12 w 24"/>
                    <a:gd name="T19" fmla="*/ 8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4" h="24">
                      <a:moveTo>
                        <a:pt x="12" y="24"/>
                      </a:moveTo>
                      <a:cubicBezTo>
                        <a:pt x="5" y="24"/>
                        <a:pt x="0" y="19"/>
                        <a:pt x="0" y="12"/>
                      </a:cubicBezTo>
                      <a:cubicBezTo>
                        <a:pt x="0" y="5"/>
                        <a:pt x="5" y="0"/>
                        <a:pt x="12" y="0"/>
                      </a:cubicBezTo>
                      <a:cubicBezTo>
                        <a:pt x="19" y="0"/>
                        <a:pt x="24" y="5"/>
                        <a:pt x="24" y="12"/>
                      </a:cubicBezTo>
                      <a:cubicBezTo>
                        <a:pt x="24" y="19"/>
                        <a:pt x="19" y="24"/>
                        <a:pt x="12" y="24"/>
                      </a:cubicBezTo>
                      <a:moveTo>
                        <a:pt x="12" y="8"/>
                      </a:moveTo>
                      <a:cubicBezTo>
                        <a:pt x="10" y="8"/>
                        <a:pt x="8" y="10"/>
                        <a:pt x="8" y="12"/>
                      </a:cubicBezTo>
                      <a:cubicBezTo>
                        <a:pt x="8" y="14"/>
                        <a:pt x="10" y="16"/>
                        <a:pt x="12" y="16"/>
                      </a:cubicBezTo>
                      <a:cubicBezTo>
                        <a:pt x="14" y="16"/>
                        <a:pt x="16" y="14"/>
                        <a:pt x="16" y="12"/>
                      </a:cubicBezTo>
                      <a:cubicBezTo>
                        <a:pt x="16" y="10"/>
                        <a:pt x="14" y="8"/>
                        <a:pt x="12" y="8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  <p:sp>
              <p:nvSpPr>
                <p:cNvPr id="53" name="Freeform 10"/>
                <p:cNvSpPr/>
                <p:nvPr/>
              </p:nvSpPr>
              <p:spPr bwMode="auto">
                <a:xfrm>
                  <a:off x="3536839" y="-884634"/>
                  <a:ext cx="338138" cy="168275"/>
                </a:xfrm>
                <a:custGeom>
                  <a:avLst/>
                  <a:gdLst>
                    <a:gd name="T0" fmla="*/ 88 w 88"/>
                    <a:gd name="T1" fmla="*/ 44 h 44"/>
                    <a:gd name="T2" fmla="*/ 80 w 88"/>
                    <a:gd name="T3" fmla="*/ 44 h 44"/>
                    <a:gd name="T4" fmla="*/ 44 w 88"/>
                    <a:gd name="T5" fmla="*/ 8 h 44"/>
                    <a:gd name="T6" fmla="*/ 8 w 88"/>
                    <a:gd name="T7" fmla="*/ 44 h 44"/>
                    <a:gd name="T8" fmla="*/ 0 w 88"/>
                    <a:gd name="T9" fmla="*/ 44 h 44"/>
                    <a:gd name="T10" fmla="*/ 44 w 88"/>
                    <a:gd name="T11" fmla="*/ 0 h 44"/>
                    <a:gd name="T12" fmla="*/ 88 w 88"/>
                    <a:gd name="T13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8" h="44">
                      <a:moveTo>
                        <a:pt x="88" y="44"/>
                      </a:moveTo>
                      <a:cubicBezTo>
                        <a:pt x="80" y="44"/>
                        <a:pt x="80" y="44"/>
                        <a:pt x="80" y="44"/>
                      </a:cubicBezTo>
                      <a:cubicBezTo>
                        <a:pt x="80" y="24"/>
                        <a:pt x="64" y="8"/>
                        <a:pt x="44" y="8"/>
                      </a:cubicBezTo>
                      <a:cubicBezTo>
                        <a:pt x="24" y="8"/>
                        <a:pt x="8" y="24"/>
                        <a:pt x="8" y="44"/>
                      </a:cubicBezTo>
                      <a:cubicBezTo>
                        <a:pt x="0" y="44"/>
                        <a:pt x="0" y="44"/>
                        <a:pt x="0" y="44"/>
                      </a:cubicBezTo>
                      <a:cubicBezTo>
                        <a:pt x="0" y="20"/>
                        <a:pt x="20" y="0"/>
                        <a:pt x="44" y="0"/>
                      </a:cubicBezTo>
                      <a:cubicBezTo>
                        <a:pt x="68" y="0"/>
                        <a:pt x="88" y="20"/>
                        <a:pt x="88" y="4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/>
                <a:lstStyle/>
                <a:p>
                  <a:endParaRPr lang="zh-CN" altLang="en-US" sz="1350"/>
                </a:p>
              </p:txBody>
            </p:sp>
          </p:grpSp>
        </p:grpSp>
      </p:grpSp>
      <p:pic>
        <p:nvPicPr>
          <p:cNvPr id="54" name="图片 53" descr="G:\PPT素材\素材\图片包\机械\235108-16111PHR680.jpg235108-16111PHR680"/>
          <p:cNvPicPr>
            <a:picLocks noChangeAspect="1"/>
          </p:cNvPicPr>
          <p:nvPr/>
        </p:nvPicPr>
        <p:blipFill>
          <a:blip r:embed="rId3"/>
          <a:srcRect b="5203"/>
          <a:stretch>
            <a:fillRect/>
          </a:stretch>
        </p:blipFill>
        <p:spPr>
          <a:xfrm>
            <a:off x="647700" y="2847975"/>
            <a:ext cx="1830070" cy="1830070"/>
          </a:xfrm>
          <a:custGeom>
            <a:avLst/>
            <a:gdLst>
              <a:gd name="connsiteX0" fmla="*/ 0 w 1888700"/>
              <a:gd name="connsiteY0" fmla="*/ 0 h 1888700"/>
              <a:gd name="connsiteX1" fmla="*/ 1888700 w 1888700"/>
              <a:gd name="connsiteY1" fmla="*/ 0 h 1888700"/>
              <a:gd name="connsiteX2" fmla="*/ 1888700 w 1888700"/>
              <a:gd name="connsiteY2" fmla="*/ 1888700 h 1888700"/>
              <a:gd name="connsiteX3" fmla="*/ 0 w 1888700"/>
              <a:gd name="connsiteY3" fmla="*/ 1888700 h 188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8700" h="1888700">
                <a:moveTo>
                  <a:pt x="0" y="0"/>
                </a:moveTo>
                <a:lnTo>
                  <a:pt x="1888700" y="0"/>
                </a:lnTo>
                <a:lnTo>
                  <a:pt x="1888700" y="1888700"/>
                </a:lnTo>
                <a:lnTo>
                  <a:pt x="0" y="1888700"/>
                </a:lnTo>
                <a:close/>
              </a:path>
            </a:pathLst>
          </a:custGeom>
        </p:spPr>
      </p:pic>
      <p:pic>
        <p:nvPicPr>
          <p:cNvPr id="55" name="图片 54" descr="G:\PPT素材\素材\图片包\电气\214833-120Q920423184.jpg214833-120Q92042318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71119" y="934473"/>
            <a:ext cx="1830070" cy="1830164"/>
          </a:xfrm>
          <a:custGeom>
            <a:avLst/>
            <a:gdLst>
              <a:gd name="connsiteX0" fmla="*/ 0 w 1888700"/>
              <a:gd name="connsiteY0" fmla="*/ 0 h 1888700"/>
              <a:gd name="connsiteX1" fmla="*/ 1888700 w 1888700"/>
              <a:gd name="connsiteY1" fmla="*/ 0 h 1888700"/>
              <a:gd name="connsiteX2" fmla="*/ 1888700 w 1888700"/>
              <a:gd name="connsiteY2" fmla="*/ 1888700 h 1888700"/>
              <a:gd name="connsiteX3" fmla="*/ 0 w 1888700"/>
              <a:gd name="connsiteY3" fmla="*/ 1888700 h 188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8700" h="1888700">
                <a:moveTo>
                  <a:pt x="0" y="0"/>
                </a:moveTo>
                <a:lnTo>
                  <a:pt x="1888700" y="0"/>
                </a:lnTo>
                <a:lnTo>
                  <a:pt x="1888700" y="1888700"/>
                </a:lnTo>
                <a:lnTo>
                  <a:pt x="0" y="1888700"/>
                </a:lnTo>
                <a:close/>
              </a:path>
            </a:pathLst>
          </a:custGeom>
        </p:spPr>
      </p:pic>
      <p:pic>
        <p:nvPicPr>
          <p:cNvPr id="56" name="图片 55" descr="G:\PPT素材\素材\图片包\受伤\640.jpg640"/>
          <p:cNvPicPr>
            <a:picLocks noChangeAspect="1"/>
          </p:cNvPicPr>
          <p:nvPr/>
        </p:nvPicPr>
        <p:blipFill>
          <a:blip r:embed="rId5"/>
          <a:srcRect l="15822"/>
          <a:stretch>
            <a:fillRect/>
          </a:stretch>
        </p:blipFill>
        <p:spPr>
          <a:xfrm>
            <a:off x="2571750" y="2847975"/>
            <a:ext cx="1829435" cy="1830705"/>
          </a:xfrm>
          <a:custGeom>
            <a:avLst/>
            <a:gdLst>
              <a:gd name="connsiteX0" fmla="*/ 0 w 1888700"/>
              <a:gd name="connsiteY0" fmla="*/ 0 h 1888700"/>
              <a:gd name="connsiteX1" fmla="*/ 1888700 w 1888700"/>
              <a:gd name="connsiteY1" fmla="*/ 0 h 1888700"/>
              <a:gd name="connsiteX2" fmla="*/ 1888700 w 1888700"/>
              <a:gd name="connsiteY2" fmla="*/ 1888700 h 1888700"/>
              <a:gd name="connsiteX3" fmla="*/ 0 w 1888700"/>
              <a:gd name="connsiteY3" fmla="*/ 1888700 h 188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8700" h="1888700">
                <a:moveTo>
                  <a:pt x="0" y="0"/>
                </a:moveTo>
                <a:lnTo>
                  <a:pt x="1888700" y="0"/>
                </a:lnTo>
                <a:lnTo>
                  <a:pt x="1888700" y="1888700"/>
                </a:lnTo>
                <a:lnTo>
                  <a:pt x="0" y="1888700"/>
                </a:lnTo>
                <a:close/>
              </a:path>
            </a:pathLst>
          </a:custGeom>
        </p:spPr>
      </p:pic>
      <p:pic>
        <p:nvPicPr>
          <p:cNvPr id="57" name="图片 56" descr="G:\PPT素材\素材\图片包\电气\234973-140Q50R111100.jpg234973-140Q50R11110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47965" y="934473"/>
            <a:ext cx="1830070" cy="1830164"/>
          </a:xfrm>
          <a:custGeom>
            <a:avLst/>
            <a:gdLst>
              <a:gd name="connsiteX0" fmla="*/ 0 w 1888700"/>
              <a:gd name="connsiteY0" fmla="*/ 0 h 1888700"/>
              <a:gd name="connsiteX1" fmla="*/ 1888700 w 1888700"/>
              <a:gd name="connsiteY1" fmla="*/ 0 h 1888700"/>
              <a:gd name="connsiteX2" fmla="*/ 1888700 w 1888700"/>
              <a:gd name="connsiteY2" fmla="*/ 1888700 h 1888700"/>
              <a:gd name="connsiteX3" fmla="*/ 0 w 1888700"/>
              <a:gd name="connsiteY3" fmla="*/ 1888700 h 188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8700" h="1888700">
                <a:moveTo>
                  <a:pt x="0" y="0"/>
                </a:moveTo>
                <a:lnTo>
                  <a:pt x="1888700" y="0"/>
                </a:lnTo>
                <a:lnTo>
                  <a:pt x="1888700" y="1888700"/>
                </a:lnTo>
                <a:lnTo>
                  <a:pt x="0" y="1888700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淘宝店chenying0907出品 16"/>
          <p:cNvCxnSpPr/>
          <p:nvPr/>
        </p:nvCxnSpPr>
        <p:spPr>
          <a:xfrm>
            <a:off x="600287" y="2211710"/>
            <a:ext cx="3971713" cy="0"/>
          </a:xfrm>
          <a:prstGeom prst="line">
            <a:avLst/>
          </a:prstGeom>
          <a:noFill/>
          <a:ln w="9525" cap="flat" cmpd="sng" algn="ctr">
            <a:solidFill>
              <a:srgbClr val="626262"/>
            </a:solidFill>
            <a:prstDash val="sysDash"/>
            <a:headEnd type="oval" w="med" len="med"/>
            <a:tailEnd type="oval" w="med" len="med"/>
          </a:ln>
          <a:effectLst/>
        </p:spPr>
      </p:cxnSp>
      <p:cxnSp>
        <p:nvCxnSpPr>
          <p:cNvPr id="22" name="淘宝店chenying0907出品 21"/>
          <p:cNvCxnSpPr/>
          <p:nvPr/>
        </p:nvCxnSpPr>
        <p:spPr>
          <a:xfrm flipV="1">
            <a:off x="4572000" y="2197100"/>
            <a:ext cx="0" cy="2417764"/>
          </a:xfrm>
          <a:prstGeom prst="line">
            <a:avLst/>
          </a:prstGeom>
          <a:noFill/>
          <a:ln w="9525" cap="flat" cmpd="sng" algn="ctr">
            <a:solidFill>
              <a:srgbClr val="626262"/>
            </a:solidFill>
            <a:prstDash val="sysDash"/>
            <a:headEnd type="oval" w="med" len="med"/>
            <a:tailEnd type="oval" w="med" len="med"/>
          </a:ln>
          <a:effectLst/>
        </p:spPr>
      </p:cxnSp>
      <p:cxnSp>
        <p:nvCxnSpPr>
          <p:cNvPr id="28" name="淘宝店chenying0907出品 27"/>
          <p:cNvCxnSpPr/>
          <p:nvPr/>
        </p:nvCxnSpPr>
        <p:spPr>
          <a:xfrm>
            <a:off x="4572000" y="4610100"/>
            <a:ext cx="3971713" cy="0"/>
          </a:xfrm>
          <a:prstGeom prst="line">
            <a:avLst/>
          </a:prstGeom>
          <a:noFill/>
          <a:ln w="9525" cap="flat" cmpd="sng" algn="ctr">
            <a:solidFill>
              <a:srgbClr val="626262"/>
            </a:solidFill>
            <a:prstDash val="sysDash"/>
            <a:headEnd type="oval" w="med" len="med"/>
            <a:tailEnd type="oval" w="med" len="med"/>
          </a:ln>
          <a:effectLst/>
        </p:spPr>
      </p:cxnSp>
      <p:sp>
        <p:nvSpPr>
          <p:cNvPr id="30" name="淘宝店chenying0907出品 29"/>
          <p:cNvSpPr/>
          <p:nvPr/>
        </p:nvSpPr>
        <p:spPr>
          <a:xfrm>
            <a:off x="4380658" y="2399457"/>
            <a:ext cx="398606" cy="398606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1" name="淘宝店chenying0907出品 30"/>
          <p:cNvSpPr/>
          <p:nvPr/>
        </p:nvSpPr>
        <p:spPr>
          <a:xfrm>
            <a:off x="4380658" y="3168714"/>
            <a:ext cx="398606" cy="398606"/>
          </a:xfrm>
          <a:prstGeom prst="ellipse">
            <a:avLst/>
          </a:prstGeom>
          <a:solidFill>
            <a:srgbClr val="213F79"/>
          </a:solidFill>
          <a:ln w="25400" cap="flat" cmpd="sng" algn="ctr">
            <a:solidFill>
              <a:sysClr val="window" lastClr="FFFFFF"/>
            </a:solidFill>
            <a:prstDash val="solid"/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2" name="淘宝店chenying0907出品 31"/>
          <p:cNvSpPr/>
          <p:nvPr/>
        </p:nvSpPr>
        <p:spPr>
          <a:xfrm>
            <a:off x="4380658" y="3937972"/>
            <a:ext cx="398606" cy="398606"/>
          </a:xfrm>
          <a:prstGeom prst="ellipse">
            <a:avLst/>
          </a:prstGeom>
          <a:solidFill>
            <a:schemeClr val="bg1">
              <a:lumMod val="50000"/>
            </a:schemeClr>
          </a:solidFill>
          <a:ln w="19050" cap="flat" cmpd="sng" algn="ctr">
            <a:solidFill>
              <a:sysClr val="window" lastClr="FFFFFF"/>
            </a:solidFill>
            <a:prstDash val="solid"/>
          </a:ln>
          <a:effectLst>
            <a:outerShdw blurRad="254000" dist="190500" dir="8100000" algn="tr" rotWithShape="0">
              <a:prstClr val="black">
                <a:alpha val="15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18" name="淘宝店chenying0907出品 17"/>
          <p:cNvSpPr/>
          <p:nvPr/>
        </p:nvSpPr>
        <p:spPr>
          <a:xfrm>
            <a:off x="4841337" y="2359918"/>
            <a:ext cx="3753176" cy="349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员工具有较高的安全意愿</a:t>
            </a:r>
          </a:p>
        </p:txBody>
      </p:sp>
      <p:sp>
        <p:nvSpPr>
          <p:cNvPr id="19" name="淘宝店chenying0907出品 18"/>
          <p:cNvSpPr/>
          <p:nvPr/>
        </p:nvSpPr>
        <p:spPr>
          <a:xfrm>
            <a:off x="3131840" y="2440684"/>
            <a:ext cx="1192197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安全意愿</a:t>
            </a:r>
          </a:p>
        </p:txBody>
      </p:sp>
      <p:sp>
        <p:nvSpPr>
          <p:cNvPr id="24" name="淘宝店chenying0907出品 23"/>
          <p:cNvSpPr/>
          <p:nvPr/>
        </p:nvSpPr>
        <p:spPr>
          <a:xfrm>
            <a:off x="4841337" y="3178785"/>
            <a:ext cx="3753176" cy="349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员工拥有完整的知识与技能</a:t>
            </a:r>
          </a:p>
        </p:txBody>
      </p:sp>
      <p:sp>
        <p:nvSpPr>
          <p:cNvPr id="25" name="淘宝店chenying0907出品 24"/>
          <p:cNvSpPr/>
          <p:nvPr/>
        </p:nvSpPr>
        <p:spPr>
          <a:xfrm>
            <a:off x="3131840" y="3183351"/>
            <a:ext cx="1192197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知识技能</a:t>
            </a:r>
          </a:p>
        </p:txBody>
      </p:sp>
      <p:sp>
        <p:nvSpPr>
          <p:cNvPr id="26" name="淘宝店chenying0907出品 25"/>
          <p:cNvSpPr/>
          <p:nvPr/>
        </p:nvSpPr>
        <p:spPr>
          <a:xfrm>
            <a:off x="4841337" y="3925900"/>
            <a:ext cx="3753176" cy="349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0">
              <a:lnSpc>
                <a:spcPct val="120000"/>
              </a:lnSpc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员工养成了良好的行为习惯</a:t>
            </a:r>
          </a:p>
        </p:txBody>
      </p:sp>
      <p:sp>
        <p:nvSpPr>
          <p:cNvPr id="27" name="淘宝店chenying0907出品 26"/>
          <p:cNvSpPr/>
          <p:nvPr/>
        </p:nvSpPr>
        <p:spPr>
          <a:xfrm>
            <a:off x="3131840" y="3930466"/>
            <a:ext cx="1192197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行为习惯</a:t>
            </a:r>
          </a:p>
        </p:txBody>
      </p:sp>
      <p:sp>
        <p:nvSpPr>
          <p:cNvPr id="36" name="淘宝店chenying0907出品 35"/>
          <p:cNvSpPr/>
          <p:nvPr/>
        </p:nvSpPr>
        <p:spPr>
          <a:xfrm>
            <a:off x="875441" y="995462"/>
            <a:ext cx="2218144" cy="2218144"/>
          </a:xfrm>
          <a:prstGeom prst="ellipse">
            <a:avLst/>
          </a:prstGeom>
          <a:solidFill>
            <a:srgbClr val="213F79"/>
          </a:solid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37" name="淘宝店chenying0907出品 36"/>
          <p:cNvSpPr/>
          <p:nvPr/>
        </p:nvSpPr>
        <p:spPr>
          <a:xfrm>
            <a:off x="1037537" y="1157558"/>
            <a:ext cx="1893952" cy="1893952"/>
          </a:xfrm>
          <a:prstGeom prst="ellipse">
            <a:avLst/>
          </a:prstGeom>
          <a:blipFill dpi="0" rotWithShape="1">
            <a:blip r:embed="rId3" cstate="print"/>
            <a:srcRect/>
            <a:tile tx="-1289050" ty="-190500" sx="100000" sy="100000" flip="none" algn="tl"/>
          </a:blipFill>
          <a:ln w="317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29" name="淘宝店chenying0907出品 9"/>
          <p:cNvSpPr txBox="1"/>
          <p:nvPr/>
        </p:nvSpPr>
        <p:spPr>
          <a:xfrm>
            <a:off x="4441214" y="2440677"/>
            <a:ext cx="299085" cy="36830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dirty="0">
                <a:solidFill>
                  <a:sysClr val="window" lastClr="FFFFFF"/>
                </a:solidFill>
                <a:latin typeface="Impact" panose="020B0806030902050204" pitchFamily="34" charset="0"/>
                <a:ea typeface="汉仪菱心体简" panose="02010609000101010101" pitchFamily="49" charset="-122"/>
              </a:rPr>
              <a:t>A</a:t>
            </a:r>
            <a:endParaRPr lang="zh-CN" altLang="en-US" dirty="0">
              <a:solidFill>
                <a:sysClr val="window" lastClr="FFFFFF"/>
              </a:solidFill>
              <a:latin typeface="Impact" panose="020B0806030902050204" pitchFamily="34" charset="0"/>
              <a:ea typeface="汉仪菱心体简" panose="02010609000101010101" pitchFamily="49" charset="-122"/>
            </a:endParaRPr>
          </a:p>
        </p:txBody>
      </p:sp>
      <p:sp>
        <p:nvSpPr>
          <p:cNvPr id="34" name="淘宝店chenying0907出品 9"/>
          <p:cNvSpPr txBox="1"/>
          <p:nvPr/>
        </p:nvSpPr>
        <p:spPr>
          <a:xfrm>
            <a:off x="4436133" y="3953125"/>
            <a:ext cx="309245" cy="36830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dirty="0">
                <a:solidFill>
                  <a:sysClr val="window" lastClr="FFFFFF"/>
                </a:solidFill>
                <a:latin typeface="Impact" panose="020B0806030902050204" pitchFamily="34" charset="0"/>
                <a:ea typeface="汉仪菱心体简" panose="02010609000101010101" pitchFamily="49" charset="-122"/>
              </a:rPr>
              <a:t>C</a:t>
            </a:r>
            <a:endParaRPr lang="zh-CN" altLang="en-US" dirty="0">
              <a:solidFill>
                <a:sysClr val="window" lastClr="FFFFFF"/>
              </a:solidFill>
              <a:latin typeface="Impact" panose="020B0806030902050204" pitchFamily="34" charset="0"/>
              <a:ea typeface="汉仪菱心体简" panose="02010609000101010101" pitchFamily="49" charset="-122"/>
            </a:endParaRPr>
          </a:p>
        </p:txBody>
      </p:sp>
      <p:sp>
        <p:nvSpPr>
          <p:cNvPr id="33" name="淘宝店chenying0907出品 9"/>
          <p:cNvSpPr txBox="1"/>
          <p:nvPr/>
        </p:nvSpPr>
        <p:spPr>
          <a:xfrm>
            <a:off x="4419519" y="3191732"/>
            <a:ext cx="309245" cy="36830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dirty="0">
                <a:solidFill>
                  <a:sysClr val="window" lastClr="FFFFFF"/>
                </a:solidFill>
                <a:latin typeface="Impact" panose="020B0806030902050204" pitchFamily="34" charset="0"/>
                <a:ea typeface="汉仪菱心体简" panose="02010609000101010101" pitchFamily="49" charset="-122"/>
              </a:rPr>
              <a:t>B</a:t>
            </a:r>
            <a:endParaRPr lang="zh-CN" altLang="en-US" dirty="0">
              <a:solidFill>
                <a:sysClr val="window" lastClr="FFFFFF"/>
              </a:solidFill>
              <a:latin typeface="Impact" panose="020B0806030902050204" pitchFamily="34" charset="0"/>
              <a:ea typeface="汉仪菱心体简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ldLvl="0" animBg="1"/>
      <p:bldP spid="31" grpId="0" bldLvl="0" animBg="1"/>
      <p:bldP spid="32" grpId="0" bldLvl="0" animBg="1"/>
      <p:bldP spid="18" grpId="0"/>
      <p:bldP spid="19" grpId="0"/>
      <p:bldP spid="24" grpId="0"/>
      <p:bldP spid="25" grpId="0"/>
      <p:bldP spid="26" grpId="0"/>
      <p:bldP spid="27" grpId="0"/>
      <p:bldP spid="36" grpId="0" bldLvl="0" animBg="1"/>
      <p:bldP spid="37" grpId="0" bldLvl="0" animBg="1"/>
      <p:bldP spid="29" grpId="0"/>
      <p:bldP spid="34" grpId="0"/>
      <p:bldP spid="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2378166" y="3952925"/>
            <a:ext cx="6132135" cy="1361626"/>
          </a:xfrm>
          <a:custGeom>
            <a:avLst/>
            <a:gdLst>
              <a:gd name="connsiteX0" fmla="*/ 0 w 3685309"/>
              <a:gd name="connsiteY0" fmla="*/ 0 h 4031673"/>
              <a:gd name="connsiteX1" fmla="*/ 3685309 w 3685309"/>
              <a:gd name="connsiteY1" fmla="*/ 0 h 4031673"/>
              <a:gd name="connsiteX2" fmla="*/ 3685309 w 3685309"/>
              <a:gd name="connsiteY2" fmla="*/ 4031673 h 403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85309" h="4031673">
                <a:moveTo>
                  <a:pt x="0" y="0"/>
                </a:moveTo>
                <a:lnTo>
                  <a:pt x="3685309" y="0"/>
                </a:lnTo>
                <a:lnTo>
                  <a:pt x="3685309" y="4031673"/>
                </a:lnTo>
              </a:path>
            </a:pathLst>
          </a:custGeom>
          <a:noFill/>
          <a:ln w="25400" cap="flat" cmpd="sng" algn="ctr">
            <a:solidFill>
              <a:sysClr val="window" lastClr="FFFFFF">
                <a:lumMod val="75000"/>
              </a:sysClr>
            </a:solidFill>
            <a:prstDash val="sysDot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6" name="组合 15"/>
          <p:cNvGrpSpPr/>
          <p:nvPr/>
        </p:nvGrpSpPr>
        <p:grpSpPr>
          <a:xfrm>
            <a:off x="433700" y="1458992"/>
            <a:ext cx="2480872" cy="2562504"/>
            <a:chOff x="433700" y="1458992"/>
            <a:chExt cx="2480872" cy="2562504"/>
          </a:xfrm>
        </p:grpSpPr>
        <p:sp>
          <p:nvSpPr>
            <p:cNvPr id="2" name="椭圆 1"/>
            <p:cNvSpPr/>
            <p:nvPr/>
          </p:nvSpPr>
          <p:spPr>
            <a:xfrm>
              <a:off x="433700" y="1540624"/>
              <a:ext cx="2480872" cy="2480872"/>
            </a:xfrm>
            <a:prstGeom prst="ellipse">
              <a:avLst/>
            </a:prstGeom>
            <a:noFill/>
            <a:ln w="28575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椭圆 3"/>
            <p:cNvSpPr/>
            <p:nvPr/>
          </p:nvSpPr>
          <p:spPr>
            <a:xfrm>
              <a:off x="2727223" y="3149839"/>
              <a:ext cx="187348" cy="187348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213F79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1740650" y="1458992"/>
              <a:ext cx="163263" cy="16326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213F79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806842" y="3657081"/>
              <a:ext cx="163263" cy="16326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213F79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任意多边形 8"/>
          <p:cNvSpPr/>
          <p:nvPr/>
        </p:nvSpPr>
        <p:spPr>
          <a:xfrm>
            <a:off x="1046182" y="877261"/>
            <a:ext cx="7897291" cy="1170606"/>
          </a:xfrm>
          <a:custGeom>
            <a:avLst/>
            <a:gdLst>
              <a:gd name="connsiteX0" fmla="*/ 0 w 7398327"/>
              <a:gd name="connsiteY0" fmla="*/ 623454 h 1288473"/>
              <a:gd name="connsiteX1" fmla="*/ 0 w 7398327"/>
              <a:gd name="connsiteY1" fmla="*/ 0 h 1288473"/>
              <a:gd name="connsiteX2" fmla="*/ 1427018 w 7398327"/>
              <a:gd name="connsiteY2" fmla="*/ 0 h 1288473"/>
              <a:gd name="connsiteX3" fmla="*/ 2715491 w 7398327"/>
              <a:gd name="connsiteY3" fmla="*/ 1288473 h 1288473"/>
              <a:gd name="connsiteX4" fmla="*/ 7398327 w 7398327"/>
              <a:gd name="connsiteY4" fmla="*/ 1288473 h 128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98327" h="1288473">
                <a:moveTo>
                  <a:pt x="0" y="623454"/>
                </a:moveTo>
                <a:lnTo>
                  <a:pt x="0" y="0"/>
                </a:lnTo>
                <a:lnTo>
                  <a:pt x="1427018" y="0"/>
                </a:lnTo>
                <a:lnTo>
                  <a:pt x="2715491" y="1288473"/>
                </a:lnTo>
                <a:lnTo>
                  <a:pt x="7398327" y="1288473"/>
                </a:lnTo>
              </a:path>
            </a:pathLst>
          </a:custGeom>
          <a:noFill/>
          <a:ln w="25400" cap="flat" cmpd="sng" algn="ctr">
            <a:solidFill>
              <a:sysClr val="window" lastClr="FFFFFF">
                <a:lumMod val="75000"/>
              </a:sysClr>
            </a:solidFill>
            <a:prstDash val="sysDot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六边形 9"/>
          <p:cNvSpPr/>
          <p:nvPr/>
        </p:nvSpPr>
        <p:spPr>
          <a:xfrm rot="20402482">
            <a:off x="812978" y="1446952"/>
            <a:ext cx="612312" cy="551800"/>
          </a:xfrm>
          <a:prstGeom prst="hexagon">
            <a:avLst/>
          </a:prstGeom>
          <a:solidFill>
            <a:srgbClr val="213F7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altLang="zh-CN" sz="1500" b="1" dirty="0">
                <a:solidFill>
                  <a:sysClr val="window" lastClr="FFFFFF"/>
                </a:solidFill>
              </a:rPr>
              <a:t>01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59832" y="4021889"/>
            <a:ext cx="5112567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比如：每个人都积极承担自己的属地责任；员工有足够勇气顶住压力积极行使拒绝违章指挥的权利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69758" y="2229420"/>
            <a:ext cx="4654682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50000"/>
              </a:lnSpc>
              <a:defRPr/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员工具有较强的责任意识、属地意识，对安全已经形成共识。员工把安全当作个人成就，而不是当作负担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7075" y="2552586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zh-CN" altLang="zh-CN" b="1" kern="0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安全意愿</a:t>
            </a:r>
          </a:p>
        </p:txBody>
      </p:sp>
      <p:sp>
        <p:nvSpPr>
          <p:cNvPr id="3" name="六边形 2"/>
          <p:cNvSpPr/>
          <p:nvPr/>
        </p:nvSpPr>
        <p:spPr>
          <a:xfrm rot="20402482">
            <a:off x="1791108" y="3649964"/>
            <a:ext cx="612312" cy="551800"/>
          </a:xfrm>
          <a:prstGeom prst="hexagon">
            <a:avLst/>
          </a:prstGeom>
          <a:solidFill>
            <a:srgbClr val="213F7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n-US" altLang="zh-CN" sz="1500" b="1" dirty="0">
                <a:solidFill>
                  <a:sysClr val="window" lastClr="FFFFFF"/>
                </a:solidFill>
              </a:rPr>
              <a:t>02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9" grpId="0" bldLvl="0" animBg="1"/>
      <p:bldP spid="10" grpId="0" bldLvl="0" animBg="1"/>
      <p:bldP spid="13" grpId="0"/>
      <p:bldP spid="14" grpId="0"/>
      <p:bldP spid="15" grpId="0"/>
      <p:bldP spid="3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59910" y="775234"/>
            <a:ext cx="4767029" cy="2310779"/>
            <a:chOff x="0" y="6227623"/>
            <a:chExt cx="12192000" cy="630377"/>
          </a:xfrm>
        </p:grpSpPr>
        <p:sp>
          <p:nvSpPr>
            <p:cNvPr id="3" name="矩形 2"/>
            <p:cNvSpPr/>
            <p:nvPr/>
          </p:nvSpPr>
          <p:spPr>
            <a:xfrm>
              <a:off x="0" y="6256185"/>
              <a:ext cx="12192000" cy="60181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rgbClr val="5B9BD5">
                <a:shade val="50000"/>
              </a:srgbClr>
            </a:lnRef>
            <a:fillRef idx="1">
              <a:srgbClr val="5B9BD5"/>
            </a:fillRef>
            <a:effectRef idx="0">
              <a:srgbClr val="5B9BD5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" name="矩形 3"/>
            <p:cNvSpPr/>
            <p:nvPr/>
          </p:nvSpPr>
          <p:spPr>
            <a:xfrm>
              <a:off x="0" y="6227623"/>
              <a:ext cx="12192000" cy="28562"/>
            </a:xfrm>
            <a:prstGeom prst="rect">
              <a:avLst/>
            </a:prstGeom>
            <a:solidFill>
              <a:srgbClr val="213F79"/>
            </a:solidFill>
            <a:ln>
              <a:noFill/>
            </a:ln>
          </p:spPr>
          <p:style>
            <a:lnRef idx="2">
              <a:srgbClr val="5B9BD5">
                <a:shade val="50000"/>
              </a:srgbClr>
            </a:lnRef>
            <a:fillRef idx="1">
              <a:srgbClr val="5B9BD5"/>
            </a:fillRef>
            <a:effectRef idx="0">
              <a:srgbClr val="5B9BD5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7" name="TextBox 15"/>
          <p:cNvSpPr txBox="1"/>
          <p:nvPr/>
        </p:nvSpPr>
        <p:spPr>
          <a:xfrm>
            <a:off x="3850005" y="1171575"/>
            <a:ext cx="4587240" cy="194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fontAlgn="auto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n"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员工的应知、应会满足岗位操作和维护的要求</a:t>
            </a:r>
          </a:p>
          <a:p>
            <a:pPr marL="285750" lvl="0" indent="-285750" fontAlgn="auto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n"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清楚本岗位的安全条令和保命条款</a:t>
            </a:r>
          </a:p>
          <a:p>
            <a:pPr marL="285750" lvl="0" indent="-285750" fontAlgn="auto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n"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知晓本岗位的危害，掌握并会应用工作安全分析、工作循环检查的方法持续加以辨识，能够参与岗位操作规程的修订</a:t>
            </a:r>
          </a:p>
          <a:p>
            <a:pPr marL="285750" lvl="0" indent="-285750" fontAlgn="auto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n"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清楚本岗位的属地和职责，具备对他人进行风险提示和为干预的能力</a:t>
            </a:r>
          </a:p>
        </p:txBody>
      </p:sp>
      <p:pic>
        <p:nvPicPr>
          <p:cNvPr id="8" name="图片 7" descr="G:\PPT素材\素材\图片包\安全帽\234944-1311240RJ348.jpg234944-1311240RJ348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A5A5A5">
                <a:tint val="45000"/>
                <a:satMod val="400000"/>
              </a:srgbClr>
            </a:duotone>
            <a:grayscl/>
          </a:blip>
          <a:srcRect/>
          <a:stretch>
            <a:fillRect/>
          </a:stretch>
        </p:blipFill>
        <p:spPr>
          <a:xfrm>
            <a:off x="7385685" y="3236595"/>
            <a:ext cx="1141095" cy="1502410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3759910" y="3236281"/>
            <a:ext cx="3548896" cy="1502684"/>
            <a:chOff x="0" y="6227623"/>
            <a:chExt cx="12192000" cy="630377"/>
          </a:xfrm>
        </p:grpSpPr>
        <p:sp>
          <p:nvSpPr>
            <p:cNvPr id="10" name="矩形 9"/>
            <p:cNvSpPr/>
            <p:nvPr/>
          </p:nvSpPr>
          <p:spPr>
            <a:xfrm>
              <a:off x="0" y="6256185"/>
              <a:ext cx="12192000" cy="601815"/>
            </a:xfrm>
            <a:prstGeom prst="rect">
              <a:avLst/>
            </a:prstGeom>
            <a:solidFill>
              <a:srgbClr val="213F79"/>
            </a:solidFill>
            <a:ln>
              <a:noFill/>
            </a:ln>
          </p:spPr>
          <p:style>
            <a:lnRef idx="2">
              <a:srgbClr val="5B9BD5">
                <a:shade val="50000"/>
              </a:srgbClr>
            </a:lnRef>
            <a:fillRef idx="1">
              <a:srgbClr val="5B9BD5"/>
            </a:fillRef>
            <a:effectRef idx="0">
              <a:srgbClr val="5B9BD5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1" name="矩形 10"/>
            <p:cNvSpPr/>
            <p:nvPr/>
          </p:nvSpPr>
          <p:spPr>
            <a:xfrm>
              <a:off x="0" y="6227623"/>
              <a:ext cx="12192000" cy="2856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rgbClr val="5B9BD5">
                <a:shade val="50000"/>
              </a:srgbClr>
            </a:lnRef>
            <a:fillRef idx="1">
              <a:srgbClr val="5B9BD5"/>
            </a:fillRef>
            <a:effectRef idx="0">
              <a:srgbClr val="5B9BD5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12" name="TextBox 15"/>
          <p:cNvSpPr txBox="1"/>
          <p:nvPr/>
        </p:nvSpPr>
        <p:spPr>
          <a:xfrm>
            <a:off x="3918706" y="3460572"/>
            <a:ext cx="3257151" cy="986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fontAlgn="auto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n"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熟悉并遵守高危作业的管理流程，具备岗位应急处置的能力。</a:t>
            </a:r>
          </a:p>
          <a:p>
            <a:pPr marL="285750" lvl="0" indent="-285750" fontAlgn="auto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n"/>
            </a:pPr>
            <a:r>
              <a:rPr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发现隐患及时汇报，不隐瞒事故事件</a:t>
            </a:r>
          </a:p>
        </p:txBody>
      </p:sp>
      <p:sp>
        <p:nvSpPr>
          <p:cNvPr id="13" name="矩形 12"/>
          <p:cNvSpPr/>
          <p:nvPr/>
        </p:nvSpPr>
        <p:spPr>
          <a:xfrm>
            <a:off x="3850005" y="899795"/>
            <a:ext cx="4377690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知识和技能</a:t>
            </a:r>
          </a:p>
        </p:txBody>
      </p:sp>
      <p:pic>
        <p:nvPicPr>
          <p:cNvPr id="5" name="图片 4" descr="240382-14091PK01195"/>
          <p:cNvPicPr>
            <a:picLocks noChangeAspect="1"/>
          </p:cNvPicPr>
          <p:nvPr/>
        </p:nvPicPr>
        <p:blipFill>
          <a:blip r:embed="rId4"/>
          <a:srcRect l="20676" r="28112" b="4920"/>
          <a:stretch>
            <a:fillRect/>
          </a:stretch>
        </p:blipFill>
        <p:spPr>
          <a:xfrm>
            <a:off x="290195" y="775335"/>
            <a:ext cx="3256280" cy="4032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69" name="直接连接符 7"/>
          <p:cNvCxnSpPr/>
          <p:nvPr/>
        </p:nvCxnSpPr>
        <p:spPr>
          <a:xfrm>
            <a:off x="0" y="2443163"/>
            <a:ext cx="2414588" cy="0"/>
          </a:xfrm>
          <a:prstGeom prst="line">
            <a:avLst/>
          </a:prstGeom>
          <a:ln w="254000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70" name="同侧圆角矩形 14"/>
          <p:cNvSpPr/>
          <p:nvPr/>
        </p:nvSpPr>
        <p:spPr>
          <a:xfrm rot="5400000">
            <a:off x="-1418034" y="1828800"/>
            <a:ext cx="4611290" cy="1930004"/>
          </a:xfrm>
          <a:custGeom>
            <a:avLst/>
            <a:gdLst/>
            <a:ahLst/>
            <a:cxnLst>
              <a:cxn ang="0">
                <a:pos x="0" y="2573338"/>
              </a:cxn>
              <a:cxn ang="0">
                <a:pos x="0" y="266373"/>
              </a:cxn>
              <a:cxn ang="0">
                <a:pos x="266373" y="0"/>
              </a:cxn>
              <a:cxn ang="0">
                <a:pos x="6148388" y="0"/>
              </a:cxn>
            </a:cxnLst>
            <a:rect l="0" t="0" r="0" b="0"/>
            <a:pathLst>
              <a:path w="6148918" h="2573564">
                <a:moveTo>
                  <a:pt x="0" y="2573564"/>
                </a:moveTo>
                <a:lnTo>
                  <a:pt x="0" y="266396"/>
                </a:lnTo>
                <a:cubicBezTo>
                  <a:pt x="0" y="119270"/>
                  <a:pt x="119270" y="0"/>
                  <a:pt x="266396" y="0"/>
                </a:cubicBezTo>
                <a:lnTo>
                  <a:pt x="6148918" y="0"/>
                </a:lnTo>
              </a:path>
            </a:pathLst>
          </a:custGeom>
          <a:noFill/>
          <a:ln w="254000" cap="flat" cmpd="sng">
            <a:solidFill>
              <a:srgbClr val="213F79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solidFill>
                <a:srgbClr val="445469"/>
              </a:solidFill>
            </a:endParaRPr>
          </a:p>
        </p:txBody>
      </p:sp>
      <p:grpSp>
        <p:nvGrpSpPr>
          <p:cNvPr id="7171" name="组合 4"/>
          <p:cNvGrpSpPr/>
          <p:nvPr/>
        </p:nvGrpSpPr>
        <p:grpSpPr>
          <a:xfrm>
            <a:off x="1559719" y="2151460"/>
            <a:ext cx="609600" cy="609600"/>
            <a:chOff x="0" y="0"/>
            <a:chExt cx="812800" cy="812800"/>
          </a:xfrm>
          <a:effectLst/>
        </p:grpSpPr>
        <p:sp>
          <p:nvSpPr>
            <p:cNvPr id="7172" name="椭圆 2"/>
            <p:cNvSpPr/>
            <p:nvPr/>
          </p:nvSpPr>
          <p:spPr>
            <a:xfrm>
              <a:off x="0" y="0"/>
              <a:ext cx="812800" cy="8128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9525">
              <a:noFill/>
            </a:ln>
            <a:effectLst/>
          </p:spPr>
          <p:txBody>
            <a:bodyPr anchor="ctr"/>
            <a:lstStyle/>
            <a:p>
              <a:pPr algn="ctr"/>
              <a:endParaRPr lang="zh-CN" alt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7173" name="文本框 3"/>
            <p:cNvSpPr txBox="1"/>
            <p:nvPr/>
          </p:nvSpPr>
          <p:spPr>
            <a:xfrm>
              <a:off x="135080" y="38072"/>
              <a:ext cx="530488" cy="73866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/>
              <a:r>
                <a:rPr lang="en-US" altLang="zh-CN" sz="3000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7174" name="文本框 6"/>
          <p:cNvSpPr txBox="1"/>
          <p:nvPr/>
        </p:nvSpPr>
        <p:spPr>
          <a:xfrm>
            <a:off x="2545954" y="1933575"/>
            <a:ext cx="5212080" cy="9220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zh-CN" sz="360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开展自主安全管理的意义</a:t>
            </a:r>
          </a:p>
        </p:txBody>
      </p:sp>
      <p:cxnSp>
        <p:nvCxnSpPr>
          <p:cNvPr id="7175" name="直接连接符 9"/>
          <p:cNvCxnSpPr/>
          <p:nvPr/>
        </p:nvCxnSpPr>
        <p:spPr>
          <a:xfrm>
            <a:off x="7843837" y="2443163"/>
            <a:ext cx="1300163" cy="0"/>
          </a:xfrm>
          <a:prstGeom prst="line">
            <a:avLst/>
          </a:prstGeom>
          <a:ln w="254000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76" name="同侧圆角矩形 19"/>
          <p:cNvSpPr/>
          <p:nvPr/>
        </p:nvSpPr>
        <p:spPr>
          <a:xfrm rot="10800000">
            <a:off x="7473554" y="-13096"/>
            <a:ext cx="1650206" cy="57864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3465" y="8598"/>
              </a:cxn>
              <a:cxn ang="0">
                <a:pos x="2189830" y="274827"/>
              </a:cxn>
              <a:cxn ang="0">
                <a:pos x="2200275" y="771526"/>
              </a:cxn>
            </a:cxnLst>
            <a:rect l="0" t="0" r="0" b="0"/>
            <a:pathLst>
              <a:path w="2200533" h="772008">
                <a:moveTo>
                  <a:pt x="0" y="0"/>
                </a:moveTo>
                <a:lnTo>
                  <a:pt x="1923691" y="8603"/>
                </a:lnTo>
                <a:cubicBezTo>
                  <a:pt x="2070817" y="8603"/>
                  <a:pt x="2190087" y="127873"/>
                  <a:pt x="2190087" y="274999"/>
                </a:cubicBezTo>
                <a:lnTo>
                  <a:pt x="2200533" y="772008"/>
                </a:lnTo>
              </a:path>
            </a:pathLst>
          </a:custGeom>
          <a:noFill/>
          <a:ln w="254000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solidFill>
                <a:srgbClr val="44546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ldLvl="0" animBg="1"/>
      <p:bldP spid="7174" grpId="0"/>
      <p:bldP spid="7176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607" y="989070"/>
            <a:ext cx="9159607" cy="2080702"/>
          </a:xfrm>
          <a:prstGeom prst="rect">
            <a:avLst/>
          </a:prstGeom>
        </p:spPr>
      </p:pic>
      <p:sp>
        <p:nvSpPr>
          <p:cNvPr id="4" name="任意多边形 3"/>
          <p:cNvSpPr/>
          <p:nvPr/>
        </p:nvSpPr>
        <p:spPr>
          <a:xfrm rot="16200000" flipH="1">
            <a:off x="6661292" y="587065"/>
            <a:ext cx="2080703" cy="2884715"/>
          </a:xfrm>
          <a:custGeom>
            <a:avLst/>
            <a:gdLst>
              <a:gd name="connsiteX0" fmla="*/ 0 w 1021607"/>
              <a:gd name="connsiteY0" fmla="*/ 1219907 h 1219907"/>
              <a:gd name="connsiteX1" fmla="*/ 0 w 1021607"/>
              <a:gd name="connsiteY1" fmla="*/ 116036 h 1219907"/>
              <a:gd name="connsiteX2" fmla="*/ 381631 w 1021607"/>
              <a:gd name="connsiteY2" fmla="*/ 116036 h 1219907"/>
              <a:gd name="connsiteX3" fmla="*/ 510804 w 1021607"/>
              <a:gd name="connsiteY3" fmla="*/ 0 h 1219907"/>
              <a:gd name="connsiteX4" fmla="*/ 639977 w 1021607"/>
              <a:gd name="connsiteY4" fmla="*/ 116036 h 1219907"/>
              <a:gd name="connsiteX5" fmla="*/ 1021607 w 1021607"/>
              <a:gd name="connsiteY5" fmla="*/ 116036 h 1219907"/>
              <a:gd name="connsiteX6" fmla="*/ 1021607 w 1021607"/>
              <a:gd name="connsiteY6" fmla="*/ 1219907 h 1219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1607" h="1219907">
                <a:moveTo>
                  <a:pt x="0" y="1219907"/>
                </a:moveTo>
                <a:lnTo>
                  <a:pt x="0" y="116036"/>
                </a:lnTo>
                <a:lnTo>
                  <a:pt x="381631" y="116036"/>
                </a:lnTo>
                <a:lnTo>
                  <a:pt x="510804" y="0"/>
                </a:lnTo>
                <a:lnTo>
                  <a:pt x="639977" y="116036"/>
                </a:lnTo>
                <a:lnTo>
                  <a:pt x="1021607" y="116036"/>
                </a:lnTo>
                <a:lnTo>
                  <a:pt x="1021607" y="1219907"/>
                </a:lnTo>
                <a:close/>
              </a:path>
            </a:pathLst>
          </a:custGeom>
          <a:solidFill>
            <a:srgbClr val="213F79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5" name="KSO_Shape"/>
          <p:cNvSpPr/>
          <p:nvPr/>
        </p:nvSpPr>
        <p:spPr bwMode="auto">
          <a:xfrm>
            <a:off x="7325315" y="1587783"/>
            <a:ext cx="990600" cy="979679"/>
          </a:xfrm>
          <a:custGeom>
            <a:avLst/>
            <a:gdLst>
              <a:gd name="T0" fmla="*/ 1456255 w 4409"/>
              <a:gd name="T1" fmla="*/ 872981 h 4408"/>
              <a:gd name="T2" fmla="*/ 1602959 w 4409"/>
              <a:gd name="T3" fmla="*/ 804266 h 4408"/>
              <a:gd name="T4" fmla="*/ 1713419 w 4409"/>
              <a:gd name="T5" fmla="*/ 710485 h 4408"/>
              <a:gd name="T6" fmla="*/ 1793674 w 4409"/>
              <a:gd name="T7" fmla="*/ 600715 h 4408"/>
              <a:gd name="T8" fmla="*/ 1847178 w 4409"/>
              <a:gd name="T9" fmla="*/ 482733 h 4408"/>
              <a:gd name="T10" fmla="*/ 1879971 w 4409"/>
              <a:gd name="T11" fmla="*/ 366047 h 4408"/>
              <a:gd name="T12" fmla="*/ 1901545 w 4409"/>
              <a:gd name="T13" fmla="*/ 180647 h 4408"/>
              <a:gd name="T14" fmla="*/ 1633594 w 4409"/>
              <a:gd name="T15" fmla="*/ 79087 h 4408"/>
              <a:gd name="T16" fmla="*/ 2589 w 4409"/>
              <a:gd name="T17" fmla="*/ 79087 h 4408"/>
              <a:gd name="T18" fmla="*/ 1726 w 4409"/>
              <a:gd name="T19" fmla="*/ 205280 h 4408"/>
              <a:gd name="T20" fmla="*/ 26320 w 4409"/>
              <a:gd name="T21" fmla="*/ 382902 h 4408"/>
              <a:gd name="T22" fmla="*/ 61271 w 4409"/>
              <a:gd name="T23" fmla="*/ 500451 h 4408"/>
              <a:gd name="T24" fmla="*/ 118658 w 4409"/>
              <a:gd name="T25" fmla="*/ 618001 h 4408"/>
              <a:gd name="T26" fmla="*/ 202797 w 4409"/>
              <a:gd name="T27" fmla="*/ 726476 h 4408"/>
              <a:gd name="T28" fmla="*/ 318434 w 4409"/>
              <a:gd name="T29" fmla="*/ 816799 h 4408"/>
              <a:gd name="T30" fmla="*/ 446585 w 4409"/>
              <a:gd name="T31" fmla="*/ 872981 h 4408"/>
              <a:gd name="T32" fmla="*/ 626513 w 4409"/>
              <a:gd name="T33" fmla="*/ 952068 h 4408"/>
              <a:gd name="T34" fmla="*/ 742151 w 4409"/>
              <a:gd name="T35" fmla="*/ 1047577 h 4408"/>
              <a:gd name="T36" fmla="*/ 872027 w 4409"/>
              <a:gd name="T37" fmla="*/ 1101598 h 4408"/>
              <a:gd name="T38" fmla="*/ 751212 w 4409"/>
              <a:gd name="T39" fmla="*/ 1683297 h 4408"/>
              <a:gd name="T40" fmla="*/ 603645 w 4409"/>
              <a:gd name="T41" fmla="*/ 1720032 h 4408"/>
              <a:gd name="T42" fmla="*/ 489302 w 4409"/>
              <a:gd name="T43" fmla="*/ 1773621 h 4408"/>
              <a:gd name="T44" fmla="*/ 417675 w 4409"/>
              <a:gd name="T45" fmla="*/ 1840607 h 4408"/>
              <a:gd name="T46" fmla="*/ 398690 w 4409"/>
              <a:gd name="T47" fmla="*/ 1883392 h 4408"/>
              <a:gd name="T48" fmla="*/ 1506307 w 4409"/>
              <a:gd name="T49" fmla="*/ 1899814 h 4408"/>
              <a:gd name="T50" fmla="*/ 1496814 w 4409"/>
              <a:gd name="T51" fmla="*/ 1861351 h 4408"/>
              <a:gd name="T52" fmla="*/ 1450214 w 4409"/>
              <a:gd name="T53" fmla="*/ 1800847 h 4408"/>
              <a:gd name="T54" fmla="*/ 1353130 w 4409"/>
              <a:gd name="T55" fmla="*/ 1741208 h 4408"/>
              <a:gd name="T56" fmla="*/ 1218076 w 4409"/>
              <a:gd name="T57" fmla="*/ 1696695 h 4408"/>
              <a:gd name="T58" fmla="*/ 1055839 w 4409"/>
              <a:gd name="T59" fmla="*/ 1671629 h 4408"/>
              <a:gd name="T60" fmla="*/ 1106754 w 4409"/>
              <a:gd name="T61" fmla="*/ 1076532 h 4408"/>
              <a:gd name="T62" fmla="*/ 1228000 w 4409"/>
              <a:gd name="T63" fmla="*/ 998310 h 4408"/>
              <a:gd name="T64" fmla="*/ 1506307 w 4409"/>
              <a:gd name="T65" fmla="*/ 158606 h 4408"/>
              <a:gd name="T66" fmla="*/ 1820858 w 4409"/>
              <a:gd name="T67" fmla="*/ 226889 h 4408"/>
              <a:gd name="T68" fmla="*/ 1797126 w 4409"/>
              <a:gd name="T69" fmla="*/ 377283 h 4408"/>
              <a:gd name="T70" fmla="*/ 1741896 w 4409"/>
              <a:gd name="T71" fmla="*/ 530271 h 4408"/>
              <a:gd name="T72" fmla="*/ 1694002 w 4409"/>
              <a:gd name="T73" fmla="*/ 610222 h 4408"/>
              <a:gd name="T74" fmla="*/ 1630574 w 4409"/>
              <a:gd name="T75" fmla="*/ 682395 h 4408"/>
              <a:gd name="T76" fmla="*/ 1549024 w 4409"/>
              <a:gd name="T77" fmla="*/ 744195 h 4408"/>
              <a:gd name="T78" fmla="*/ 1448488 w 4409"/>
              <a:gd name="T79" fmla="*/ 792165 h 4408"/>
              <a:gd name="T80" fmla="*/ 1419147 w 4409"/>
              <a:gd name="T81" fmla="*/ 734687 h 4408"/>
              <a:gd name="T82" fmla="*/ 1486890 w 4409"/>
              <a:gd name="T83" fmla="*/ 528542 h 4408"/>
              <a:gd name="T84" fmla="*/ 1505012 w 4409"/>
              <a:gd name="T85" fmla="*/ 388952 h 4408"/>
              <a:gd name="T86" fmla="*/ 454351 w 4409"/>
              <a:gd name="T87" fmla="*/ 792165 h 4408"/>
              <a:gd name="T88" fmla="*/ 353384 w 4409"/>
              <a:gd name="T89" fmla="*/ 744627 h 4408"/>
              <a:gd name="T90" fmla="*/ 271834 w 4409"/>
              <a:gd name="T91" fmla="*/ 682827 h 4408"/>
              <a:gd name="T92" fmla="*/ 208406 w 4409"/>
              <a:gd name="T93" fmla="*/ 610654 h 4408"/>
              <a:gd name="T94" fmla="*/ 160512 w 4409"/>
              <a:gd name="T95" fmla="*/ 531135 h 4408"/>
              <a:gd name="T96" fmla="*/ 105282 w 4409"/>
              <a:gd name="T97" fmla="*/ 377716 h 4408"/>
              <a:gd name="T98" fmla="*/ 81982 w 4409"/>
              <a:gd name="T99" fmla="*/ 226889 h 4408"/>
              <a:gd name="T100" fmla="*/ 396533 w 4409"/>
              <a:gd name="T101" fmla="*/ 341846 h 4408"/>
              <a:gd name="T102" fmla="*/ 401279 w 4409"/>
              <a:gd name="T103" fmla="*/ 435626 h 4408"/>
              <a:gd name="T104" fmla="*/ 439681 w 4409"/>
              <a:gd name="T105" fmla="*/ 618866 h 4408"/>
              <a:gd name="T106" fmla="*/ 525115 w 4409"/>
              <a:gd name="T107" fmla="*/ 814638 h 4408"/>
              <a:gd name="T108" fmla="*/ 853473 w 4409"/>
              <a:gd name="T109" fmla="*/ 400620 h 440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409" h="4408">
                <a:moveTo>
                  <a:pt x="3025" y="2127"/>
                </a:moveTo>
                <a:lnTo>
                  <a:pt x="3025" y="2127"/>
                </a:lnTo>
                <a:lnTo>
                  <a:pt x="3097" y="2107"/>
                </a:lnTo>
                <a:lnTo>
                  <a:pt x="3179" y="2081"/>
                </a:lnTo>
                <a:lnTo>
                  <a:pt x="3271" y="2053"/>
                </a:lnTo>
                <a:lnTo>
                  <a:pt x="3375" y="2020"/>
                </a:lnTo>
                <a:lnTo>
                  <a:pt x="3429" y="2002"/>
                </a:lnTo>
                <a:lnTo>
                  <a:pt x="3481" y="1982"/>
                </a:lnTo>
                <a:lnTo>
                  <a:pt x="3532" y="1961"/>
                </a:lnTo>
                <a:lnTo>
                  <a:pt x="3580" y="1938"/>
                </a:lnTo>
                <a:lnTo>
                  <a:pt x="3626" y="1914"/>
                </a:lnTo>
                <a:lnTo>
                  <a:pt x="3672" y="1889"/>
                </a:lnTo>
                <a:lnTo>
                  <a:pt x="3715" y="1861"/>
                </a:lnTo>
                <a:lnTo>
                  <a:pt x="3756" y="1834"/>
                </a:lnTo>
                <a:lnTo>
                  <a:pt x="3797" y="1804"/>
                </a:lnTo>
                <a:lnTo>
                  <a:pt x="3834" y="1774"/>
                </a:lnTo>
                <a:lnTo>
                  <a:pt x="3871" y="1744"/>
                </a:lnTo>
                <a:lnTo>
                  <a:pt x="3906" y="1711"/>
                </a:lnTo>
                <a:lnTo>
                  <a:pt x="3940" y="1679"/>
                </a:lnTo>
                <a:lnTo>
                  <a:pt x="3971" y="1644"/>
                </a:lnTo>
                <a:lnTo>
                  <a:pt x="4002" y="1610"/>
                </a:lnTo>
                <a:lnTo>
                  <a:pt x="4031" y="1575"/>
                </a:lnTo>
                <a:lnTo>
                  <a:pt x="4059" y="1539"/>
                </a:lnTo>
                <a:lnTo>
                  <a:pt x="4085" y="1502"/>
                </a:lnTo>
                <a:lnTo>
                  <a:pt x="4110" y="1466"/>
                </a:lnTo>
                <a:lnTo>
                  <a:pt x="4134" y="1428"/>
                </a:lnTo>
                <a:lnTo>
                  <a:pt x="4157" y="1390"/>
                </a:lnTo>
                <a:lnTo>
                  <a:pt x="4177" y="1351"/>
                </a:lnTo>
                <a:lnTo>
                  <a:pt x="4198" y="1312"/>
                </a:lnTo>
                <a:lnTo>
                  <a:pt x="4217" y="1274"/>
                </a:lnTo>
                <a:lnTo>
                  <a:pt x="4234" y="1235"/>
                </a:lnTo>
                <a:lnTo>
                  <a:pt x="4251" y="1196"/>
                </a:lnTo>
                <a:lnTo>
                  <a:pt x="4267" y="1156"/>
                </a:lnTo>
                <a:lnTo>
                  <a:pt x="4281" y="1117"/>
                </a:lnTo>
                <a:lnTo>
                  <a:pt x="4295" y="1078"/>
                </a:lnTo>
                <a:lnTo>
                  <a:pt x="4307" y="1039"/>
                </a:lnTo>
                <a:lnTo>
                  <a:pt x="4319" y="1000"/>
                </a:lnTo>
                <a:lnTo>
                  <a:pt x="4329" y="961"/>
                </a:lnTo>
                <a:lnTo>
                  <a:pt x="4340" y="923"/>
                </a:lnTo>
                <a:lnTo>
                  <a:pt x="4349" y="884"/>
                </a:lnTo>
                <a:lnTo>
                  <a:pt x="4357" y="847"/>
                </a:lnTo>
                <a:lnTo>
                  <a:pt x="4365" y="809"/>
                </a:lnTo>
                <a:lnTo>
                  <a:pt x="4377" y="736"/>
                </a:lnTo>
                <a:lnTo>
                  <a:pt x="4387" y="665"/>
                </a:lnTo>
                <a:lnTo>
                  <a:pt x="4395" y="598"/>
                </a:lnTo>
                <a:lnTo>
                  <a:pt x="4401" y="534"/>
                </a:lnTo>
                <a:lnTo>
                  <a:pt x="4405" y="474"/>
                </a:lnTo>
                <a:lnTo>
                  <a:pt x="4407" y="418"/>
                </a:lnTo>
                <a:lnTo>
                  <a:pt x="4409" y="367"/>
                </a:lnTo>
                <a:lnTo>
                  <a:pt x="4409" y="321"/>
                </a:lnTo>
                <a:lnTo>
                  <a:pt x="4409" y="281"/>
                </a:lnTo>
                <a:lnTo>
                  <a:pt x="4407" y="247"/>
                </a:lnTo>
                <a:lnTo>
                  <a:pt x="4404" y="201"/>
                </a:lnTo>
                <a:lnTo>
                  <a:pt x="4403" y="183"/>
                </a:lnTo>
                <a:lnTo>
                  <a:pt x="3786" y="183"/>
                </a:lnTo>
                <a:lnTo>
                  <a:pt x="3491" y="183"/>
                </a:lnTo>
                <a:lnTo>
                  <a:pt x="3491" y="0"/>
                </a:lnTo>
                <a:lnTo>
                  <a:pt x="919" y="0"/>
                </a:lnTo>
                <a:lnTo>
                  <a:pt x="919" y="183"/>
                </a:lnTo>
                <a:lnTo>
                  <a:pt x="624" y="183"/>
                </a:lnTo>
                <a:lnTo>
                  <a:pt x="6" y="183"/>
                </a:lnTo>
                <a:lnTo>
                  <a:pt x="5" y="201"/>
                </a:lnTo>
                <a:lnTo>
                  <a:pt x="2" y="247"/>
                </a:lnTo>
                <a:lnTo>
                  <a:pt x="1" y="282"/>
                </a:lnTo>
                <a:lnTo>
                  <a:pt x="0" y="321"/>
                </a:lnTo>
                <a:lnTo>
                  <a:pt x="1" y="367"/>
                </a:lnTo>
                <a:lnTo>
                  <a:pt x="2" y="419"/>
                </a:lnTo>
                <a:lnTo>
                  <a:pt x="4" y="475"/>
                </a:lnTo>
                <a:lnTo>
                  <a:pt x="8" y="535"/>
                </a:lnTo>
                <a:lnTo>
                  <a:pt x="14" y="599"/>
                </a:lnTo>
                <a:lnTo>
                  <a:pt x="22" y="667"/>
                </a:lnTo>
                <a:lnTo>
                  <a:pt x="32" y="737"/>
                </a:lnTo>
                <a:lnTo>
                  <a:pt x="45" y="811"/>
                </a:lnTo>
                <a:lnTo>
                  <a:pt x="52" y="848"/>
                </a:lnTo>
                <a:lnTo>
                  <a:pt x="61" y="886"/>
                </a:lnTo>
                <a:lnTo>
                  <a:pt x="69" y="924"/>
                </a:lnTo>
                <a:lnTo>
                  <a:pt x="79" y="962"/>
                </a:lnTo>
                <a:lnTo>
                  <a:pt x="91" y="1002"/>
                </a:lnTo>
                <a:lnTo>
                  <a:pt x="102" y="1041"/>
                </a:lnTo>
                <a:lnTo>
                  <a:pt x="115" y="1080"/>
                </a:lnTo>
                <a:lnTo>
                  <a:pt x="128" y="1120"/>
                </a:lnTo>
                <a:lnTo>
                  <a:pt x="142" y="1158"/>
                </a:lnTo>
                <a:lnTo>
                  <a:pt x="159" y="1198"/>
                </a:lnTo>
                <a:lnTo>
                  <a:pt x="175" y="1237"/>
                </a:lnTo>
                <a:lnTo>
                  <a:pt x="193" y="1276"/>
                </a:lnTo>
                <a:lnTo>
                  <a:pt x="211" y="1315"/>
                </a:lnTo>
                <a:lnTo>
                  <a:pt x="232" y="1354"/>
                </a:lnTo>
                <a:lnTo>
                  <a:pt x="253" y="1392"/>
                </a:lnTo>
                <a:lnTo>
                  <a:pt x="275" y="1430"/>
                </a:lnTo>
                <a:lnTo>
                  <a:pt x="299" y="1468"/>
                </a:lnTo>
                <a:lnTo>
                  <a:pt x="324" y="1504"/>
                </a:lnTo>
                <a:lnTo>
                  <a:pt x="350" y="1541"/>
                </a:lnTo>
                <a:lnTo>
                  <a:pt x="378" y="1577"/>
                </a:lnTo>
                <a:lnTo>
                  <a:pt x="407" y="1612"/>
                </a:lnTo>
                <a:lnTo>
                  <a:pt x="438" y="1646"/>
                </a:lnTo>
                <a:lnTo>
                  <a:pt x="470" y="1681"/>
                </a:lnTo>
                <a:lnTo>
                  <a:pt x="503" y="1713"/>
                </a:lnTo>
                <a:lnTo>
                  <a:pt x="538" y="1746"/>
                </a:lnTo>
                <a:lnTo>
                  <a:pt x="574" y="1776"/>
                </a:lnTo>
                <a:lnTo>
                  <a:pt x="613" y="1806"/>
                </a:lnTo>
                <a:lnTo>
                  <a:pt x="653" y="1835"/>
                </a:lnTo>
                <a:lnTo>
                  <a:pt x="694" y="1863"/>
                </a:lnTo>
                <a:lnTo>
                  <a:pt x="738" y="1890"/>
                </a:lnTo>
                <a:lnTo>
                  <a:pt x="782" y="1915"/>
                </a:lnTo>
                <a:lnTo>
                  <a:pt x="829" y="1939"/>
                </a:lnTo>
                <a:lnTo>
                  <a:pt x="878" y="1962"/>
                </a:lnTo>
                <a:lnTo>
                  <a:pt x="928" y="1983"/>
                </a:lnTo>
                <a:lnTo>
                  <a:pt x="981" y="2002"/>
                </a:lnTo>
                <a:lnTo>
                  <a:pt x="1035" y="2020"/>
                </a:lnTo>
                <a:lnTo>
                  <a:pt x="1137" y="2053"/>
                </a:lnTo>
                <a:lnTo>
                  <a:pt x="1230" y="2080"/>
                </a:lnTo>
                <a:lnTo>
                  <a:pt x="1311" y="2105"/>
                </a:lnTo>
                <a:lnTo>
                  <a:pt x="1384" y="2125"/>
                </a:lnTo>
                <a:lnTo>
                  <a:pt x="1417" y="2164"/>
                </a:lnTo>
                <a:lnTo>
                  <a:pt x="1452" y="2203"/>
                </a:lnTo>
                <a:lnTo>
                  <a:pt x="1488" y="2241"/>
                </a:lnTo>
                <a:lnTo>
                  <a:pt x="1525" y="2275"/>
                </a:lnTo>
                <a:lnTo>
                  <a:pt x="1562" y="2309"/>
                </a:lnTo>
                <a:lnTo>
                  <a:pt x="1600" y="2340"/>
                </a:lnTo>
                <a:lnTo>
                  <a:pt x="1639" y="2370"/>
                </a:lnTo>
                <a:lnTo>
                  <a:pt x="1679" y="2398"/>
                </a:lnTo>
                <a:lnTo>
                  <a:pt x="1720" y="2424"/>
                </a:lnTo>
                <a:lnTo>
                  <a:pt x="1761" y="2449"/>
                </a:lnTo>
                <a:lnTo>
                  <a:pt x="1803" y="2471"/>
                </a:lnTo>
                <a:lnTo>
                  <a:pt x="1845" y="2490"/>
                </a:lnTo>
                <a:lnTo>
                  <a:pt x="1888" y="2508"/>
                </a:lnTo>
                <a:lnTo>
                  <a:pt x="1933" y="2525"/>
                </a:lnTo>
                <a:lnTo>
                  <a:pt x="1976" y="2538"/>
                </a:lnTo>
                <a:lnTo>
                  <a:pt x="2021" y="2549"/>
                </a:lnTo>
                <a:lnTo>
                  <a:pt x="2021" y="3864"/>
                </a:lnTo>
                <a:lnTo>
                  <a:pt x="1963" y="3868"/>
                </a:lnTo>
                <a:lnTo>
                  <a:pt x="1906" y="3873"/>
                </a:lnTo>
                <a:lnTo>
                  <a:pt x="1850" y="3880"/>
                </a:lnTo>
                <a:lnTo>
                  <a:pt x="1795" y="3887"/>
                </a:lnTo>
                <a:lnTo>
                  <a:pt x="1741" y="3895"/>
                </a:lnTo>
                <a:lnTo>
                  <a:pt x="1688" y="3904"/>
                </a:lnTo>
                <a:lnTo>
                  <a:pt x="1636" y="3915"/>
                </a:lnTo>
                <a:lnTo>
                  <a:pt x="1587" y="3926"/>
                </a:lnTo>
                <a:lnTo>
                  <a:pt x="1537" y="3939"/>
                </a:lnTo>
                <a:lnTo>
                  <a:pt x="1489" y="3951"/>
                </a:lnTo>
                <a:lnTo>
                  <a:pt x="1444" y="3965"/>
                </a:lnTo>
                <a:lnTo>
                  <a:pt x="1399" y="3980"/>
                </a:lnTo>
                <a:lnTo>
                  <a:pt x="1355" y="3995"/>
                </a:lnTo>
                <a:lnTo>
                  <a:pt x="1314" y="4012"/>
                </a:lnTo>
                <a:lnTo>
                  <a:pt x="1274" y="4029"/>
                </a:lnTo>
                <a:lnTo>
                  <a:pt x="1237" y="4046"/>
                </a:lnTo>
                <a:lnTo>
                  <a:pt x="1200" y="4065"/>
                </a:lnTo>
                <a:lnTo>
                  <a:pt x="1166" y="4085"/>
                </a:lnTo>
                <a:lnTo>
                  <a:pt x="1134" y="4104"/>
                </a:lnTo>
                <a:lnTo>
                  <a:pt x="1104" y="4124"/>
                </a:lnTo>
                <a:lnTo>
                  <a:pt x="1076" y="4146"/>
                </a:lnTo>
                <a:lnTo>
                  <a:pt x="1049" y="4167"/>
                </a:lnTo>
                <a:lnTo>
                  <a:pt x="1026" y="4189"/>
                </a:lnTo>
                <a:lnTo>
                  <a:pt x="1004" y="4211"/>
                </a:lnTo>
                <a:lnTo>
                  <a:pt x="984" y="4235"/>
                </a:lnTo>
                <a:lnTo>
                  <a:pt x="968" y="4259"/>
                </a:lnTo>
                <a:lnTo>
                  <a:pt x="953" y="4282"/>
                </a:lnTo>
                <a:lnTo>
                  <a:pt x="947" y="4295"/>
                </a:lnTo>
                <a:lnTo>
                  <a:pt x="941" y="4307"/>
                </a:lnTo>
                <a:lnTo>
                  <a:pt x="936" y="4320"/>
                </a:lnTo>
                <a:lnTo>
                  <a:pt x="931" y="4332"/>
                </a:lnTo>
                <a:lnTo>
                  <a:pt x="927" y="4344"/>
                </a:lnTo>
                <a:lnTo>
                  <a:pt x="924" y="4358"/>
                </a:lnTo>
                <a:lnTo>
                  <a:pt x="922" y="4370"/>
                </a:lnTo>
                <a:lnTo>
                  <a:pt x="920" y="4383"/>
                </a:lnTo>
                <a:lnTo>
                  <a:pt x="919" y="4396"/>
                </a:lnTo>
                <a:lnTo>
                  <a:pt x="919" y="4408"/>
                </a:lnTo>
                <a:lnTo>
                  <a:pt x="3491" y="4408"/>
                </a:lnTo>
                <a:lnTo>
                  <a:pt x="3491" y="4396"/>
                </a:lnTo>
                <a:lnTo>
                  <a:pt x="3490" y="4383"/>
                </a:lnTo>
                <a:lnTo>
                  <a:pt x="3488" y="4370"/>
                </a:lnTo>
                <a:lnTo>
                  <a:pt x="3486" y="4358"/>
                </a:lnTo>
                <a:lnTo>
                  <a:pt x="3482" y="4344"/>
                </a:lnTo>
                <a:lnTo>
                  <a:pt x="3478" y="4332"/>
                </a:lnTo>
                <a:lnTo>
                  <a:pt x="3474" y="4320"/>
                </a:lnTo>
                <a:lnTo>
                  <a:pt x="3469" y="4307"/>
                </a:lnTo>
                <a:lnTo>
                  <a:pt x="3463" y="4295"/>
                </a:lnTo>
                <a:lnTo>
                  <a:pt x="3457" y="4282"/>
                </a:lnTo>
                <a:lnTo>
                  <a:pt x="3443" y="4259"/>
                </a:lnTo>
                <a:lnTo>
                  <a:pt x="3426" y="4235"/>
                </a:lnTo>
                <a:lnTo>
                  <a:pt x="3406" y="4211"/>
                </a:lnTo>
                <a:lnTo>
                  <a:pt x="3384" y="4189"/>
                </a:lnTo>
                <a:lnTo>
                  <a:pt x="3361" y="4167"/>
                </a:lnTo>
                <a:lnTo>
                  <a:pt x="3334" y="4146"/>
                </a:lnTo>
                <a:lnTo>
                  <a:pt x="3306" y="4124"/>
                </a:lnTo>
                <a:lnTo>
                  <a:pt x="3276" y="4104"/>
                </a:lnTo>
                <a:lnTo>
                  <a:pt x="3244" y="4085"/>
                </a:lnTo>
                <a:lnTo>
                  <a:pt x="3210" y="4065"/>
                </a:lnTo>
                <a:lnTo>
                  <a:pt x="3173" y="4046"/>
                </a:lnTo>
                <a:lnTo>
                  <a:pt x="3136" y="4029"/>
                </a:lnTo>
                <a:lnTo>
                  <a:pt x="3096" y="4012"/>
                </a:lnTo>
                <a:lnTo>
                  <a:pt x="3054" y="3995"/>
                </a:lnTo>
                <a:lnTo>
                  <a:pt x="3011" y="3980"/>
                </a:lnTo>
                <a:lnTo>
                  <a:pt x="2966" y="3965"/>
                </a:lnTo>
                <a:lnTo>
                  <a:pt x="2921" y="3951"/>
                </a:lnTo>
                <a:lnTo>
                  <a:pt x="2873" y="3939"/>
                </a:lnTo>
                <a:lnTo>
                  <a:pt x="2823" y="3926"/>
                </a:lnTo>
                <a:lnTo>
                  <a:pt x="2773" y="3915"/>
                </a:lnTo>
                <a:lnTo>
                  <a:pt x="2722" y="3904"/>
                </a:lnTo>
                <a:lnTo>
                  <a:pt x="2669" y="3895"/>
                </a:lnTo>
                <a:lnTo>
                  <a:pt x="2615" y="3887"/>
                </a:lnTo>
                <a:lnTo>
                  <a:pt x="2559" y="3880"/>
                </a:lnTo>
                <a:lnTo>
                  <a:pt x="2504" y="3873"/>
                </a:lnTo>
                <a:lnTo>
                  <a:pt x="2447" y="3868"/>
                </a:lnTo>
                <a:lnTo>
                  <a:pt x="2389" y="3864"/>
                </a:lnTo>
                <a:lnTo>
                  <a:pt x="2389" y="2549"/>
                </a:lnTo>
                <a:lnTo>
                  <a:pt x="2434" y="2538"/>
                </a:lnTo>
                <a:lnTo>
                  <a:pt x="2477" y="2525"/>
                </a:lnTo>
                <a:lnTo>
                  <a:pt x="2521" y="2508"/>
                </a:lnTo>
                <a:lnTo>
                  <a:pt x="2565" y="2491"/>
                </a:lnTo>
                <a:lnTo>
                  <a:pt x="2607" y="2471"/>
                </a:lnTo>
                <a:lnTo>
                  <a:pt x="2649" y="2449"/>
                </a:lnTo>
                <a:lnTo>
                  <a:pt x="2689" y="2425"/>
                </a:lnTo>
                <a:lnTo>
                  <a:pt x="2730" y="2399"/>
                </a:lnTo>
                <a:lnTo>
                  <a:pt x="2769" y="2370"/>
                </a:lnTo>
                <a:lnTo>
                  <a:pt x="2809" y="2341"/>
                </a:lnTo>
                <a:lnTo>
                  <a:pt x="2846" y="2310"/>
                </a:lnTo>
                <a:lnTo>
                  <a:pt x="2884" y="2276"/>
                </a:lnTo>
                <a:lnTo>
                  <a:pt x="2921" y="2242"/>
                </a:lnTo>
                <a:lnTo>
                  <a:pt x="2956" y="2205"/>
                </a:lnTo>
                <a:lnTo>
                  <a:pt x="2992" y="2167"/>
                </a:lnTo>
                <a:lnTo>
                  <a:pt x="3025" y="2127"/>
                </a:lnTo>
                <a:close/>
                <a:moveTo>
                  <a:pt x="3491" y="791"/>
                </a:moveTo>
                <a:lnTo>
                  <a:pt x="3491" y="367"/>
                </a:lnTo>
                <a:lnTo>
                  <a:pt x="3786" y="367"/>
                </a:lnTo>
                <a:lnTo>
                  <a:pt x="4226" y="367"/>
                </a:lnTo>
                <a:lnTo>
                  <a:pt x="4226" y="403"/>
                </a:lnTo>
                <a:lnTo>
                  <a:pt x="4225" y="441"/>
                </a:lnTo>
                <a:lnTo>
                  <a:pt x="4223" y="482"/>
                </a:lnTo>
                <a:lnTo>
                  <a:pt x="4220" y="525"/>
                </a:lnTo>
                <a:lnTo>
                  <a:pt x="4216" y="570"/>
                </a:lnTo>
                <a:lnTo>
                  <a:pt x="4211" y="617"/>
                </a:lnTo>
                <a:lnTo>
                  <a:pt x="4205" y="665"/>
                </a:lnTo>
                <a:lnTo>
                  <a:pt x="4198" y="716"/>
                </a:lnTo>
                <a:lnTo>
                  <a:pt x="4188" y="767"/>
                </a:lnTo>
                <a:lnTo>
                  <a:pt x="4177" y="819"/>
                </a:lnTo>
                <a:lnTo>
                  <a:pt x="4165" y="873"/>
                </a:lnTo>
                <a:lnTo>
                  <a:pt x="4152" y="927"/>
                </a:lnTo>
                <a:lnTo>
                  <a:pt x="4136" y="982"/>
                </a:lnTo>
                <a:lnTo>
                  <a:pt x="4117" y="1037"/>
                </a:lnTo>
                <a:lnTo>
                  <a:pt x="4097" y="1091"/>
                </a:lnTo>
                <a:lnTo>
                  <a:pt x="4075" y="1146"/>
                </a:lnTo>
                <a:lnTo>
                  <a:pt x="4050" y="1201"/>
                </a:lnTo>
                <a:lnTo>
                  <a:pt x="4037" y="1227"/>
                </a:lnTo>
                <a:lnTo>
                  <a:pt x="4023" y="1255"/>
                </a:lnTo>
                <a:lnTo>
                  <a:pt x="4009" y="1281"/>
                </a:lnTo>
                <a:lnTo>
                  <a:pt x="3994" y="1307"/>
                </a:lnTo>
                <a:lnTo>
                  <a:pt x="3977" y="1334"/>
                </a:lnTo>
                <a:lnTo>
                  <a:pt x="3961" y="1360"/>
                </a:lnTo>
                <a:lnTo>
                  <a:pt x="3944" y="1385"/>
                </a:lnTo>
                <a:lnTo>
                  <a:pt x="3926" y="1412"/>
                </a:lnTo>
                <a:lnTo>
                  <a:pt x="3907" y="1436"/>
                </a:lnTo>
                <a:lnTo>
                  <a:pt x="3887" y="1462"/>
                </a:lnTo>
                <a:lnTo>
                  <a:pt x="3867" y="1486"/>
                </a:lnTo>
                <a:lnTo>
                  <a:pt x="3847" y="1510"/>
                </a:lnTo>
                <a:lnTo>
                  <a:pt x="3824" y="1534"/>
                </a:lnTo>
                <a:lnTo>
                  <a:pt x="3802" y="1557"/>
                </a:lnTo>
                <a:lnTo>
                  <a:pt x="3779" y="1579"/>
                </a:lnTo>
                <a:lnTo>
                  <a:pt x="3754" y="1602"/>
                </a:lnTo>
                <a:lnTo>
                  <a:pt x="3729" y="1623"/>
                </a:lnTo>
                <a:lnTo>
                  <a:pt x="3703" y="1644"/>
                </a:lnTo>
                <a:lnTo>
                  <a:pt x="3676" y="1664"/>
                </a:lnTo>
                <a:lnTo>
                  <a:pt x="3649" y="1685"/>
                </a:lnTo>
                <a:lnTo>
                  <a:pt x="3619" y="1704"/>
                </a:lnTo>
                <a:lnTo>
                  <a:pt x="3590" y="1722"/>
                </a:lnTo>
                <a:lnTo>
                  <a:pt x="3560" y="1740"/>
                </a:lnTo>
                <a:lnTo>
                  <a:pt x="3528" y="1758"/>
                </a:lnTo>
                <a:lnTo>
                  <a:pt x="3496" y="1775"/>
                </a:lnTo>
                <a:lnTo>
                  <a:pt x="3462" y="1790"/>
                </a:lnTo>
                <a:lnTo>
                  <a:pt x="3428" y="1805"/>
                </a:lnTo>
                <a:lnTo>
                  <a:pt x="3392" y="1820"/>
                </a:lnTo>
                <a:lnTo>
                  <a:pt x="3357" y="1833"/>
                </a:lnTo>
                <a:lnTo>
                  <a:pt x="3319" y="1846"/>
                </a:lnTo>
                <a:lnTo>
                  <a:pt x="3192" y="1886"/>
                </a:lnTo>
                <a:lnTo>
                  <a:pt x="3227" y="1825"/>
                </a:lnTo>
                <a:lnTo>
                  <a:pt x="3258" y="1763"/>
                </a:lnTo>
                <a:lnTo>
                  <a:pt x="3289" y="1700"/>
                </a:lnTo>
                <a:lnTo>
                  <a:pt x="3317" y="1635"/>
                </a:lnTo>
                <a:lnTo>
                  <a:pt x="3345" y="1569"/>
                </a:lnTo>
                <a:lnTo>
                  <a:pt x="3369" y="1501"/>
                </a:lnTo>
                <a:lnTo>
                  <a:pt x="3391" y="1433"/>
                </a:lnTo>
                <a:lnTo>
                  <a:pt x="3411" y="1364"/>
                </a:lnTo>
                <a:lnTo>
                  <a:pt x="3430" y="1294"/>
                </a:lnTo>
                <a:lnTo>
                  <a:pt x="3446" y="1223"/>
                </a:lnTo>
                <a:lnTo>
                  <a:pt x="3459" y="1152"/>
                </a:lnTo>
                <a:lnTo>
                  <a:pt x="3470" y="1080"/>
                </a:lnTo>
                <a:lnTo>
                  <a:pt x="3475" y="1044"/>
                </a:lnTo>
                <a:lnTo>
                  <a:pt x="3479" y="1008"/>
                </a:lnTo>
                <a:lnTo>
                  <a:pt x="3482" y="972"/>
                </a:lnTo>
                <a:lnTo>
                  <a:pt x="3486" y="936"/>
                </a:lnTo>
                <a:lnTo>
                  <a:pt x="3488" y="900"/>
                </a:lnTo>
                <a:lnTo>
                  <a:pt x="3490" y="863"/>
                </a:lnTo>
                <a:lnTo>
                  <a:pt x="3491" y="828"/>
                </a:lnTo>
                <a:lnTo>
                  <a:pt x="3491" y="791"/>
                </a:lnTo>
                <a:close/>
                <a:moveTo>
                  <a:pt x="1091" y="1846"/>
                </a:moveTo>
                <a:lnTo>
                  <a:pt x="1091" y="1846"/>
                </a:lnTo>
                <a:lnTo>
                  <a:pt x="1053" y="1833"/>
                </a:lnTo>
                <a:lnTo>
                  <a:pt x="1017" y="1820"/>
                </a:lnTo>
                <a:lnTo>
                  <a:pt x="981" y="1805"/>
                </a:lnTo>
                <a:lnTo>
                  <a:pt x="947" y="1791"/>
                </a:lnTo>
                <a:lnTo>
                  <a:pt x="913" y="1775"/>
                </a:lnTo>
                <a:lnTo>
                  <a:pt x="881" y="1759"/>
                </a:lnTo>
                <a:lnTo>
                  <a:pt x="849" y="1741"/>
                </a:lnTo>
                <a:lnTo>
                  <a:pt x="819" y="1723"/>
                </a:lnTo>
                <a:lnTo>
                  <a:pt x="789" y="1705"/>
                </a:lnTo>
                <a:lnTo>
                  <a:pt x="760" y="1686"/>
                </a:lnTo>
                <a:lnTo>
                  <a:pt x="733" y="1665"/>
                </a:lnTo>
                <a:lnTo>
                  <a:pt x="705" y="1645"/>
                </a:lnTo>
                <a:lnTo>
                  <a:pt x="680" y="1624"/>
                </a:lnTo>
                <a:lnTo>
                  <a:pt x="655" y="1603"/>
                </a:lnTo>
                <a:lnTo>
                  <a:pt x="630" y="1580"/>
                </a:lnTo>
                <a:lnTo>
                  <a:pt x="607" y="1558"/>
                </a:lnTo>
                <a:lnTo>
                  <a:pt x="585" y="1535"/>
                </a:lnTo>
                <a:lnTo>
                  <a:pt x="562" y="1511"/>
                </a:lnTo>
                <a:lnTo>
                  <a:pt x="541" y="1487"/>
                </a:lnTo>
                <a:lnTo>
                  <a:pt x="521" y="1463"/>
                </a:lnTo>
                <a:lnTo>
                  <a:pt x="501" y="1438"/>
                </a:lnTo>
                <a:lnTo>
                  <a:pt x="483" y="1413"/>
                </a:lnTo>
                <a:lnTo>
                  <a:pt x="465" y="1387"/>
                </a:lnTo>
                <a:lnTo>
                  <a:pt x="448" y="1361"/>
                </a:lnTo>
                <a:lnTo>
                  <a:pt x="431" y="1336"/>
                </a:lnTo>
                <a:lnTo>
                  <a:pt x="415" y="1309"/>
                </a:lnTo>
                <a:lnTo>
                  <a:pt x="400" y="1283"/>
                </a:lnTo>
                <a:lnTo>
                  <a:pt x="386" y="1256"/>
                </a:lnTo>
                <a:lnTo>
                  <a:pt x="372" y="1229"/>
                </a:lnTo>
                <a:lnTo>
                  <a:pt x="358" y="1202"/>
                </a:lnTo>
                <a:lnTo>
                  <a:pt x="334" y="1147"/>
                </a:lnTo>
                <a:lnTo>
                  <a:pt x="312" y="1092"/>
                </a:lnTo>
                <a:lnTo>
                  <a:pt x="291" y="1038"/>
                </a:lnTo>
                <a:lnTo>
                  <a:pt x="273" y="983"/>
                </a:lnTo>
                <a:lnTo>
                  <a:pt x="258" y="928"/>
                </a:lnTo>
                <a:lnTo>
                  <a:pt x="244" y="874"/>
                </a:lnTo>
                <a:lnTo>
                  <a:pt x="232" y="820"/>
                </a:lnTo>
                <a:lnTo>
                  <a:pt x="221" y="768"/>
                </a:lnTo>
                <a:lnTo>
                  <a:pt x="212" y="716"/>
                </a:lnTo>
                <a:lnTo>
                  <a:pt x="204" y="666"/>
                </a:lnTo>
                <a:lnTo>
                  <a:pt x="198" y="618"/>
                </a:lnTo>
                <a:lnTo>
                  <a:pt x="194" y="570"/>
                </a:lnTo>
                <a:lnTo>
                  <a:pt x="190" y="525"/>
                </a:lnTo>
                <a:lnTo>
                  <a:pt x="187" y="482"/>
                </a:lnTo>
                <a:lnTo>
                  <a:pt x="185" y="441"/>
                </a:lnTo>
                <a:lnTo>
                  <a:pt x="184" y="404"/>
                </a:lnTo>
                <a:lnTo>
                  <a:pt x="184" y="367"/>
                </a:lnTo>
                <a:lnTo>
                  <a:pt x="624" y="367"/>
                </a:lnTo>
                <a:lnTo>
                  <a:pt x="919" y="367"/>
                </a:lnTo>
                <a:lnTo>
                  <a:pt x="919" y="791"/>
                </a:lnTo>
                <a:lnTo>
                  <a:pt x="919" y="828"/>
                </a:lnTo>
                <a:lnTo>
                  <a:pt x="920" y="863"/>
                </a:lnTo>
                <a:lnTo>
                  <a:pt x="922" y="900"/>
                </a:lnTo>
                <a:lnTo>
                  <a:pt x="924" y="936"/>
                </a:lnTo>
                <a:lnTo>
                  <a:pt x="927" y="972"/>
                </a:lnTo>
                <a:lnTo>
                  <a:pt x="930" y="1008"/>
                </a:lnTo>
                <a:lnTo>
                  <a:pt x="935" y="1044"/>
                </a:lnTo>
                <a:lnTo>
                  <a:pt x="940" y="1080"/>
                </a:lnTo>
                <a:lnTo>
                  <a:pt x="951" y="1151"/>
                </a:lnTo>
                <a:lnTo>
                  <a:pt x="964" y="1223"/>
                </a:lnTo>
                <a:lnTo>
                  <a:pt x="980" y="1293"/>
                </a:lnTo>
                <a:lnTo>
                  <a:pt x="998" y="1363"/>
                </a:lnTo>
                <a:lnTo>
                  <a:pt x="1019" y="1432"/>
                </a:lnTo>
                <a:lnTo>
                  <a:pt x="1041" y="1501"/>
                </a:lnTo>
                <a:lnTo>
                  <a:pt x="1065" y="1568"/>
                </a:lnTo>
                <a:lnTo>
                  <a:pt x="1092" y="1634"/>
                </a:lnTo>
                <a:lnTo>
                  <a:pt x="1120" y="1699"/>
                </a:lnTo>
                <a:lnTo>
                  <a:pt x="1151" y="1763"/>
                </a:lnTo>
                <a:lnTo>
                  <a:pt x="1183" y="1825"/>
                </a:lnTo>
                <a:lnTo>
                  <a:pt x="1217" y="1885"/>
                </a:lnTo>
                <a:lnTo>
                  <a:pt x="1091" y="1846"/>
                </a:lnTo>
                <a:close/>
                <a:moveTo>
                  <a:pt x="2205" y="1626"/>
                </a:moveTo>
                <a:lnTo>
                  <a:pt x="1637" y="2020"/>
                </a:lnTo>
                <a:lnTo>
                  <a:pt x="1837" y="1359"/>
                </a:lnTo>
                <a:lnTo>
                  <a:pt x="1287" y="940"/>
                </a:lnTo>
                <a:lnTo>
                  <a:pt x="1978" y="927"/>
                </a:lnTo>
                <a:lnTo>
                  <a:pt x="2205" y="274"/>
                </a:lnTo>
                <a:lnTo>
                  <a:pt x="2433" y="927"/>
                </a:lnTo>
                <a:lnTo>
                  <a:pt x="3123" y="940"/>
                </a:lnTo>
                <a:lnTo>
                  <a:pt x="2573" y="1359"/>
                </a:lnTo>
                <a:lnTo>
                  <a:pt x="2772" y="2020"/>
                </a:lnTo>
                <a:lnTo>
                  <a:pt x="2205" y="1626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/>
          <a:lstStyle/>
          <a:p>
            <a:endParaRPr lang="zh-CN" altLang="en-US" sz="1350">
              <a:solidFill>
                <a:prstClr val="black"/>
              </a:solidFill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2461895" y="3316605"/>
            <a:ext cx="6433185" cy="1447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fontAlgn="auto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员工养成了良好的安全行为习惯，并且能在日常的工作和生活中得以展现，这种习惯不会因为外部压力和影响而发生重大波动</a:t>
            </a:r>
            <a:endParaRPr lang="zh-CN" altLang="en-US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lvl="0" indent="-285750" fontAlgn="auto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比如：员工在工作场所很少出现违章行为，员工在工作内外都有扶扶手、系安全带等的好习惯，做到“四个一样”</a:t>
            </a:r>
          </a:p>
        </p:txBody>
      </p:sp>
      <p:sp>
        <p:nvSpPr>
          <p:cNvPr id="8" name="任意多边形 7"/>
          <p:cNvSpPr/>
          <p:nvPr/>
        </p:nvSpPr>
        <p:spPr>
          <a:xfrm rot="5400000">
            <a:off x="293509" y="2851655"/>
            <a:ext cx="1650718" cy="2268950"/>
          </a:xfrm>
          <a:custGeom>
            <a:avLst/>
            <a:gdLst>
              <a:gd name="connsiteX0" fmla="*/ 0 w 1021607"/>
              <a:gd name="connsiteY0" fmla="*/ 1219907 h 1219907"/>
              <a:gd name="connsiteX1" fmla="*/ 0 w 1021607"/>
              <a:gd name="connsiteY1" fmla="*/ 116036 h 1219907"/>
              <a:gd name="connsiteX2" fmla="*/ 381631 w 1021607"/>
              <a:gd name="connsiteY2" fmla="*/ 116036 h 1219907"/>
              <a:gd name="connsiteX3" fmla="*/ 510804 w 1021607"/>
              <a:gd name="connsiteY3" fmla="*/ 0 h 1219907"/>
              <a:gd name="connsiteX4" fmla="*/ 639977 w 1021607"/>
              <a:gd name="connsiteY4" fmla="*/ 116036 h 1219907"/>
              <a:gd name="connsiteX5" fmla="*/ 1021607 w 1021607"/>
              <a:gd name="connsiteY5" fmla="*/ 116036 h 1219907"/>
              <a:gd name="connsiteX6" fmla="*/ 1021607 w 1021607"/>
              <a:gd name="connsiteY6" fmla="*/ 1219907 h 1219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1607" h="1219907">
                <a:moveTo>
                  <a:pt x="0" y="1219907"/>
                </a:moveTo>
                <a:lnTo>
                  <a:pt x="0" y="116036"/>
                </a:lnTo>
                <a:lnTo>
                  <a:pt x="381631" y="116036"/>
                </a:lnTo>
                <a:lnTo>
                  <a:pt x="510804" y="0"/>
                </a:lnTo>
                <a:lnTo>
                  <a:pt x="639977" y="116036"/>
                </a:lnTo>
                <a:lnTo>
                  <a:pt x="1021607" y="116036"/>
                </a:lnTo>
                <a:lnTo>
                  <a:pt x="1021607" y="1219907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9" name="矩形 13"/>
          <p:cNvSpPr>
            <a:spLocks noChangeArrowheads="1"/>
          </p:cNvSpPr>
          <p:nvPr/>
        </p:nvSpPr>
        <p:spPr bwMode="auto">
          <a:xfrm>
            <a:off x="11637" y="3702689"/>
            <a:ext cx="194429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8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4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ysClr val="windowText" lastClr="00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Clr>
                <a:srgbClr val="5B9BD5"/>
              </a:buClr>
              <a:buFont typeface="Arial" panose="020B0604020202020204" pitchFamily="34" charset="0"/>
              <a:buNone/>
            </a:pPr>
            <a:r>
              <a:rPr lang="zh-CN" altLang="zh-CN" sz="1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行为习惯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 animBg="1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Freeform 5"/>
          <p:cNvSpPr>
            <a:spLocks noEditPoints="1"/>
          </p:cNvSpPr>
          <p:nvPr/>
        </p:nvSpPr>
        <p:spPr>
          <a:xfrm>
            <a:off x="2274053" y="2797463"/>
            <a:ext cx="2138288" cy="1914278"/>
          </a:xfrm>
          <a:custGeom>
            <a:avLst/>
            <a:gdLst/>
            <a:ahLst/>
            <a:cxnLst>
              <a:cxn ang="0">
                <a:pos x="2500312" y="1370033"/>
              </a:cxn>
              <a:cxn ang="0">
                <a:pos x="1735896" y="1370033"/>
              </a:cxn>
              <a:cxn ang="0">
                <a:pos x="867539" y="2238375"/>
              </a:cxn>
              <a:cxn ang="0">
                <a:pos x="0" y="1370033"/>
              </a:cxn>
              <a:cxn ang="0">
                <a:pos x="867539" y="501691"/>
              </a:cxn>
              <a:cxn ang="0">
                <a:pos x="1335682" y="638367"/>
              </a:cxn>
              <a:cxn ang="0">
                <a:pos x="1709706" y="55652"/>
              </a:cxn>
              <a:cxn ang="0">
                <a:pos x="1745717" y="0"/>
              </a:cxn>
              <a:cxn ang="0">
                <a:pos x="2500312" y="435399"/>
              </a:cxn>
              <a:cxn ang="0">
                <a:pos x="2500312" y="1370033"/>
              </a:cxn>
              <a:cxn ang="0">
                <a:pos x="1562388" y="1370033"/>
              </a:cxn>
              <a:cxn ang="0">
                <a:pos x="865902" y="1370033"/>
              </a:cxn>
              <a:cxn ang="0">
                <a:pos x="1242381" y="784045"/>
              </a:cxn>
              <a:cxn ang="0">
                <a:pos x="867539" y="674377"/>
              </a:cxn>
              <a:cxn ang="0">
                <a:pos x="173508" y="1370033"/>
              </a:cxn>
              <a:cxn ang="0">
                <a:pos x="867539" y="2064870"/>
              </a:cxn>
              <a:cxn ang="0">
                <a:pos x="1562388" y="1370033"/>
              </a:cxn>
            </a:cxnLst>
            <a:rect l="0" t="0" r="0" b="0"/>
            <a:pathLst>
              <a:path w="3055" h="2735">
                <a:moveTo>
                  <a:pt x="3055" y="1674"/>
                </a:moveTo>
                <a:cubicBezTo>
                  <a:pt x="2121" y="1674"/>
                  <a:pt x="2121" y="1674"/>
                  <a:pt x="2121" y="1674"/>
                </a:cubicBezTo>
                <a:cubicBezTo>
                  <a:pt x="2121" y="2260"/>
                  <a:pt x="1646" y="2735"/>
                  <a:pt x="1060" y="2735"/>
                </a:cubicBezTo>
                <a:cubicBezTo>
                  <a:pt x="475" y="2735"/>
                  <a:pt x="0" y="2260"/>
                  <a:pt x="0" y="1674"/>
                </a:cubicBezTo>
                <a:cubicBezTo>
                  <a:pt x="0" y="1088"/>
                  <a:pt x="475" y="613"/>
                  <a:pt x="1060" y="613"/>
                </a:cubicBezTo>
                <a:cubicBezTo>
                  <a:pt x="1271" y="613"/>
                  <a:pt x="1467" y="674"/>
                  <a:pt x="1632" y="780"/>
                </a:cubicBezTo>
                <a:cubicBezTo>
                  <a:pt x="2089" y="68"/>
                  <a:pt x="2089" y="68"/>
                  <a:pt x="2089" y="68"/>
                </a:cubicBezTo>
                <a:cubicBezTo>
                  <a:pt x="2133" y="0"/>
                  <a:pt x="2133" y="0"/>
                  <a:pt x="2133" y="0"/>
                </a:cubicBezTo>
                <a:cubicBezTo>
                  <a:pt x="3055" y="532"/>
                  <a:pt x="3055" y="532"/>
                  <a:pt x="3055" y="532"/>
                </a:cubicBezTo>
                <a:lnTo>
                  <a:pt x="3055" y="1674"/>
                </a:lnTo>
                <a:close/>
                <a:moveTo>
                  <a:pt x="1909" y="1674"/>
                </a:moveTo>
                <a:cubicBezTo>
                  <a:pt x="1058" y="1674"/>
                  <a:pt x="1058" y="1674"/>
                  <a:pt x="1058" y="1674"/>
                </a:cubicBezTo>
                <a:cubicBezTo>
                  <a:pt x="1518" y="958"/>
                  <a:pt x="1518" y="958"/>
                  <a:pt x="1518" y="958"/>
                </a:cubicBezTo>
                <a:cubicBezTo>
                  <a:pt x="1386" y="873"/>
                  <a:pt x="1229" y="824"/>
                  <a:pt x="1060" y="824"/>
                </a:cubicBezTo>
                <a:cubicBezTo>
                  <a:pt x="592" y="824"/>
                  <a:pt x="212" y="1205"/>
                  <a:pt x="212" y="1674"/>
                </a:cubicBezTo>
                <a:cubicBezTo>
                  <a:pt x="212" y="2143"/>
                  <a:pt x="592" y="2523"/>
                  <a:pt x="1060" y="2523"/>
                </a:cubicBezTo>
                <a:cubicBezTo>
                  <a:pt x="1529" y="2523"/>
                  <a:pt x="1909" y="2143"/>
                  <a:pt x="1909" y="1674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455"/>
          </a:p>
        </p:txBody>
      </p:sp>
      <p:sp>
        <p:nvSpPr>
          <p:cNvPr id="33797" name="Freeform 6"/>
          <p:cNvSpPr>
            <a:spLocks noEditPoints="1"/>
          </p:cNvSpPr>
          <p:nvPr/>
        </p:nvSpPr>
        <p:spPr>
          <a:xfrm>
            <a:off x="4493800" y="2792033"/>
            <a:ext cx="2150507" cy="1919708"/>
          </a:xfrm>
          <a:custGeom>
            <a:avLst/>
            <a:gdLst/>
            <a:ahLst/>
            <a:cxnLst>
              <a:cxn ang="0">
                <a:pos x="763463" y="0"/>
              </a:cxn>
              <a:cxn ang="0">
                <a:pos x="802741" y="61398"/>
              </a:cxn>
              <a:cxn ang="0">
                <a:pos x="1177517" y="645092"/>
              </a:cxn>
              <a:cxn ang="0">
                <a:pos x="1646396" y="507560"/>
              </a:cxn>
              <a:cxn ang="0">
                <a:pos x="2514600" y="1376142"/>
              </a:cxn>
              <a:cxn ang="0">
                <a:pos x="1646396" y="2244725"/>
              </a:cxn>
              <a:cxn ang="0">
                <a:pos x="779010" y="1376142"/>
              </a:cxn>
              <a:cxn ang="0">
                <a:pos x="0" y="1376142"/>
              </a:cxn>
              <a:cxn ang="0">
                <a:pos x="0" y="441250"/>
              </a:cxn>
              <a:cxn ang="0">
                <a:pos x="763463" y="0"/>
              </a:cxn>
              <a:cxn ang="0">
                <a:pos x="1270802" y="790811"/>
              </a:cxn>
              <a:cxn ang="0">
                <a:pos x="1646396" y="1376142"/>
              </a:cxn>
              <a:cxn ang="0">
                <a:pos x="951669" y="1376142"/>
              </a:cxn>
              <a:cxn ang="0">
                <a:pos x="1646396" y="2071172"/>
              </a:cxn>
              <a:cxn ang="0">
                <a:pos x="2341123" y="1376142"/>
              </a:cxn>
              <a:cxn ang="0">
                <a:pos x="1646396" y="680294"/>
              </a:cxn>
              <a:cxn ang="0">
                <a:pos x="1270802" y="790811"/>
              </a:cxn>
            </a:cxnLst>
            <a:rect l="0" t="0" r="0" b="0"/>
            <a:pathLst>
              <a:path w="3073" h="2742">
                <a:moveTo>
                  <a:pt x="933" y="0"/>
                </a:moveTo>
                <a:cubicBezTo>
                  <a:pt x="981" y="75"/>
                  <a:pt x="981" y="75"/>
                  <a:pt x="981" y="75"/>
                </a:cubicBezTo>
                <a:cubicBezTo>
                  <a:pt x="1439" y="788"/>
                  <a:pt x="1439" y="788"/>
                  <a:pt x="1439" y="788"/>
                </a:cubicBezTo>
                <a:cubicBezTo>
                  <a:pt x="1604" y="681"/>
                  <a:pt x="1801" y="620"/>
                  <a:pt x="2012" y="620"/>
                </a:cubicBezTo>
                <a:cubicBezTo>
                  <a:pt x="2598" y="620"/>
                  <a:pt x="3073" y="1095"/>
                  <a:pt x="3073" y="1681"/>
                </a:cubicBezTo>
                <a:cubicBezTo>
                  <a:pt x="3073" y="2267"/>
                  <a:pt x="2598" y="2742"/>
                  <a:pt x="2012" y="2742"/>
                </a:cubicBezTo>
                <a:cubicBezTo>
                  <a:pt x="1427" y="2742"/>
                  <a:pt x="952" y="2267"/>
                  <a:pt x="952" y="1681"/>
                </a:cubicBezTo>
                <a:cubicBezTo>
                  <a:pt x="0" y="1681"/>
                  <a:pt x="0" y="1681"/>
                  <a:pt x="0" y="1681"/>
                </a:cubicBezTo>
                <a:cubicBezTo>
                  <a:pt x="0" y="539"/>
                  <a:pt x="0" y="539"/>
                  <a:pt x="0" y="539"/>
                </a:cubicBezTo>
                <a:lnTo>
                  <a:pt x="933" y="0"/>
                </a:lnTo>
                <a:close/>
                <a:moveTo>
                  <a:pt x="1553" y="966"/>
                </a:moveTo>
                <a:cubicBezTo>
                  <a:pt x="2012" y="1681"/>
                  <a:pt x="2012" y="1681"/>
                  <a:pt x="2012" y="1681"/>
                </a:cubicBezTo>
                <a:cubicBezTo>
                  <a:pt x="1163" y="1681"/>
                  <a:pt x="1163" y="1681"/>
                  <a:pt x="1163" y="1681"/>
                </a:cubicBezTo>
                <a:cubicBezTo>
                  <a:pt x="1163" y="2150"/>
                  <a:pt x="1543" y="2530"/>
                  <a:pt x="2012" y="2530"/>
                </a:cubicBezTo>
                <a:cubicBezTo>
                  <a:pt x="2481" y="2530"/>
                  <a:pt x="2861" y="2150"/>
                  <a:pt x="2861" y="1681"/>
                </a:cubicBezTo>
                <a:cubicBezTo>
                  <a:pt x="2861" y="1212"/>
                  <a:pt x="2481" y="831"/>
                  <a:pt x="2012" y="831"/>
                </a:cubicBezTo>
                <a:cubicBezTo>
                  <a:pt x="1843" y="831"/>
                  <a:pt x="1686" y="881"/>
                  <a:pt x="1553" y="966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455"/>
          </a:p>
        </p:txBody>
      </p:sp>
      <p:sp>
        <p:nvSpPr>
          <p:cNvPr id="33798" name="Freeform 7"/>
          <p:cNvSpPr>
            <a:spLocks noEditPoints="1"/>
          </p:cNvSpPr>
          <p:nvPr/>
        </p:nvSpPr>
        <p:spPr>
          <a:xfrm>
            <a:off x="3714512" y="978221"/>
            <a:ext cx="1485262" cy="2121997"/>
          </a:xfrm>
          <a:custGeom>
            <a:avLst/>
            <a:gdLst/>
            <a:ahLst/>
            <a:cxnLst>
              <a:cxn ang="0">
                <a:pos x="868772" y="868278"/>
              </a:cxn>
              <a:cxn ang="0">
                <a:pos x="1244612" y="1453405"/>
              </a:cxn>
              <a:cxn ang="0">
                <a:pos x="1563953" y="868278"/>
              </a:cxn>
              <a:cxn ang="0">
                <a:pos x="868772" y="173492"/>
              </a:cxn>
              <a:cxn ang="0">
                <a:pos x="173591" y="868278"/>
              </a:cxn>
              <a:cxn ang="0">
                <a:pos x="492932" y="1453405"/>
              </a:cxn>
              <a:cxn ang="0">
                <a:pos x="868772" y="868278"/>
              </a:cxn>
              <a:cxn ang="0">
                <a:pos x="1337958" y="1599073"/>
              </a:cxn>
              <a:cxn ang="0">
                <a:pos x="1622090" y="2040986"/>
              </a:cxn>
              <a:cxn ang="0">
                <a:pos x="863859" y="2478808"/>
              </a:cxn>
              <a:cxn ang="0">
                <a:pos x="863859" y="2481263"/>
              </a:cxn>
              <a:cxn ang="0">
                <a:pos x="111360" y="2046715"/>
              </a:cxn>
              <a:cxn ang="0">
                <a:pos x="398767" y="1599073"/>
              </a:cxn>
              <a:cxn ang="0">
                <a:pos x="0" y="868278"/>
              </a:cxn>
              <a:cxn ang="0">
                <a:pos x="868772" y="0"/>
              </a:cxn>
              <a:cxn ang="0">
                <a:pos x="1736725" y="868278"/>
              </a:cxn>
              <a:cxn ang="0">
                <a:pos x="1337958" y="1599073"/>
              </a:cxn>
            </a:cxnLst>
            <a:rect l="0" t="0" r="0" b="0"/>
            <a:pathLst>
              <a:path w="2121" h="3032">
                <a:moveTo>
                  <a:pt x="1061" y="1061"/>
                </a:moveTo>
                <a:cubicBezTo>
                  <a:pt x="1520" y="1776"/>
                  <a:pt x="1520" y="1776"/>
                  <a:pt x="1520" y="1776"/>
                </a:cubicBezTo>
                <a:cubicBezTo>
                  <a:pt x="1754" y="1625"/>
                  <a:pt x="1910" y="1361"/>
                  <a:pt x="1910" y="1061"/>
                </a:cubicBezTo>
                <a:cubicBezTo>
                  <a:pt x="1910" y="592"/>
                  <a:pt x="1530" y="212"/>
                  <a:pt x="1061" y="212"/>
                </a:cubicBezTo>
                <a:cubicBezTo>
                  <a:pt x="592" y="212"/>
                  <a:pt x="212" y="592"/>
                  <a:pt x="212" y="1061"/>
                </a:cubicBezTo>
                <a:cubicBezTo>
                  <a:pt x="212" y="1361"/>
                  <a:pt x="367" y="1625"/>
                  <a:pt x="602" y="1776"/>
                </a:cubicBezTo>
                <a:lnTo>
                  <a:pt x="1061" y="1061"/>
                </a:lnTo>
                <a:close/>
                <a:moveTo>
                  <a:pt x="1634" y="1954"/>
                </a:moveTo>
                <a:cubicBezTo>
                  <a:pt x="1981" y="2494"/>
                  <a:pt x="1981" y="2494"/>
                  <a:pt x="1981" y="2494"/>
                </a:cubicBezTo>
                <a:cubicBezTo>
                  <a:pt x="1055" y="3029"/>
                  <a:pt x="1055" y="3029"/>
                  <a:pt x="1055" y="3029"/>
                </a:cubicBezTo>
                <a:cubicBezTo>
                  <a:pt x="1055" y="3032"/>
                  <a:pt x="1055" y="3032"/>
                  <a:pt x="1055" y="3032"/>
                </a:cubicBezTo>
                <a:cubicBezTo>
                  <a:pt x="136" y="2501"/>
                  <a:pt x="136" y="2501"/>
                  <a:pt x="136" y="2501"/>
                </a:cubicBezTo>
                <a:cubicBezTo>
                  <a:pt x="487" y="1954"/>
                  <a:pt x="487" y="1954"/>
                  <a:pt x="487" y="1954"/>
                </a:cubicBezTo>
                <a:cubicBezTo>
                  <a:pt x="194" y="1765"/>
                  <a:pt x="0" y="1436"/>
                  <a:pt x="0" y="1061"/>
                </a:cubicBezTo>
                <a:cubicBezTo>
                  <a:pt x="0" y="475"/>
                  <a:pt x="475" y="0"/>
                  <a:pt x="1061" y="0"/>
                </a:cubicBezTo>
                <a:cubicBezTo>
                  <a:pt x="1646" y="0"/>
                  <a:pt x="2121" y="475"/>
                  <a:pt x="2121" y="1061"/>
                </a:cubicBezTo>
                <a:cubicBezTo>
                  <a:pt x="2121" y="1436"/>
                  <a:pt x="1927" y="1765"/>
                  <a:pt x="1634" y="1954"/>
                </a:cubicBezTo>
                <a:close/>
              </a:path>
            </a:pathLst>
          </a:custGeom>
          <a:solidFill>
            <a:srgbClr val="213F79"/>
          </a:solidFill>
          <a:ln w="9525">
            <a:noFill/>
          </a:ln>
        </p:spPr>
        <p:txBody>
          <a:bodyPr/>
          <a:lstStyle/>
          <a:p>
            <a:endParaRPr lang="zh-CN" altLang="en-US" sz="1455"/>
          </a:p>
        </p:txBody>
      </p:sp>
      <p:sp>
        <p:nvSpPr>
          <p:cNvPr id="33799" name="Oval 8"/>
          <p:cNvSpPr/>
          <p:nvPr/>
        </p:nvSpPr>
        <p:spPr>
          <a:xfrm>
            <a:off x="2415248" y="3370388"/>
            <a:ext cx="1189296" cy="1189296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 anchor="t"/>
          <a:lstStyle/>
          <a:p>
            <a:endParaRPr lang="zh-CN" altLang="zh-CN" sz="1540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3800" name="Oval 8"/>
          <p:cNvSpPr/>
          <p:nvPr/>
        </p:nvSpPr>
        <p:spPr>
          <a:xfrm>
            <a:off x="5305670" y="3370388"/>
            <a:ext cx="1189296" cy="1189296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 anchor="t"/>
          <a:lstStyle/>
          <a:p>
            <a:endParaRPr lang="zh-CN" altLang="zh-CN" sz="1540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3801" name="Oval 8"/>
          <p:cNvSpPr/>
          <p:nvPr/>
        </p:nvSpPr>
        <p:spPr>
          <a:xfrm>
            <a:off x="3862496" y="1124846"/>
            <a:ext cx="1189296" cy="1189296"/>
          </a:xfrm>
          <a:prstGeom prst="ellipse">
            <a:avLst/>
          </a:prstGeom>
          <a:solidFill>
            <a:srgbClr val="FFFFFF"/>
          </a:solidFill>
          <a:ln w="9525">
            <a:noFill/>
          </a:ln>
        </p:spPr>
        <p:txBody>
          <a:bodyPr anchor="t"/>
          <a:lstStyle/>
          <a:p>
            <a:endParaRPr lang="zh-CN" altLang="zh-CN" sz="1540" dirty="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33802" name="任意多边形 17"/>
          <p:cNvSpPr/>
          <p:nvPr/>
        </p:nvSpPr>
        <p:spPr>
          <a:xfrm>
            <a:off x="4812846" y="1042031"/>
            <a:ext cx="2422036" cy="574283"/>
          </a:xfrm>
          <a:custGeom>
            <a:avLst/>
            <a:gdLst/>
            <a:ahLst/>
            <a:cxnLst>
              <a:cxn ang="0">
                <a:pos x="0" y="671512"/>
              </a:cxn>
              <a:cxn ang="0">
                <a:pos x="585301" y="0"/>
              </a:cxn>
              <a:cxn ang="0">
                <a:pos x="2832100" y="0"/>
              </a:cxn>
            </a:cxnLst>
            <a:rect l="0" t="0" r="0" b="0"/>
            <a:pathLst>
              <a:path w="2286000" h="472440">
                <a:moveTo>
                  <a:pt x="0" y="472440"/>
                </a:moveTo>
                <a:lnTo>
                  <a:pt x="472440" y="0"/>
                </a:lnTo>
                <a:lnTo>
                  <a:pt x="2286000" y="0"/>
                </a:lnTo>
              </a:path>
            </a:pathLst>
          </a:custGeom>
          <a:noFill/>
          <a:ln w="12700" cap="flat" cmpd="sng">
            <a:solidFill>
              <a:srgbClr val="213F79"/>
            </a:solidFill>
            <a:prstDash val="sysDot"/>
            <a:miter/>
            <a:headEnd type="oval" w="sm" len="sm"/>
            <a:tailEnd type="oval" w="sm" len="sm"/>
          </a:ln>
        </p:spPr>
        <p:txBody>
          <a:bodyPr/>
          <a:lstStyle/>
          <a:p>
            <a:endParaRPr lang="zh-CN" altLang="en-US" sz="1455"/>
          </a:p>
        </p:txBody>
      </p:sp>
      <p:sp>
        <p:nvSpPr>
          <p:cNvPr id="33803" name="任意多边形 27"/>
          <p:cNvSpPr/>
          <p:nvPr/>
        </p:nvSpPr>
        <p:spPr>
          <a:xfrm>
            <a:off x="6276386" y="3400256"/>
            <a:ext cx="2359584" cy="552561"/>
          </a:xfrm>
          <a:custGeom>
            <a:avLst/>
            <a:gdLst/>
            <a:ahLst/>
            <a:cxnLst>
              <a:cxn ang="0">
                <a:pos x="0" y="646113"/>
              </a:cxn>
              <a:cxn ang="0">
                <a:pos x="570209" y="0"/>
              </a:cxn>
              <a:cxn ang="0">
                <a:pos x="2759075" y="0"/>
              </a:cxn>
            </a:cxnLst>
            <a:rect l="0" t="0" r="0" b="0"/>
            <a:pathLst>
              <a:path w="2286000" h="472440">
                <a:moveTo>
                  <a:pt x="0" y="472440"/>
                </a:moveTo>
                <a:lnTo>
                  <a:pt x="472440" y="0"/>
                </a:lnTo>
                <a:lnTo>
                  <a:pt x="2286000" y="0"/>
                </a:lnTo>
              </a:path>
            </a:pathLst>
          </a:custGeom>
          <a:noFill/>
          <a:ln w="12700" cap="flat" cmpd="sng">
            <a:solidFill>
              <a:schemeClr val="bg2">
                <a:lumMod val="25000"/>
              </a:schemeClr>
            </a:solidFill>
            <a:prstDash val="sysDot"/>
            <a:miter/>
            <a:headEnd type="oval" w="sm" len="sm"/>
            <a:tailEnd type="oval" w="sm" len="sm"/>
          </a:ln>
        </p:spPr>
        <p:txBody>
          <a:bodyPr/>
          <a:lstStyle/>
          <a:p>
            <a:endParaRPr lang="zh-CN" altLang="en-US" sz="1455"/>
          </a:p>
        </p:txBody>
      </p:sp>
      <p:sp>
        <p:nvSpPr>
          <p:cNvPr id="33804" name="任意多边形 30"/>
          <p:cNvSpPr/>
          <p:nvPr/>
        </p:nvSpPr>
        <p:spPr>
          <a:xfrm flipH="1">
            <a:off x="471103" y="3432840"/>
            <a:ext cx="2180375" cy="585145"/>
          </a:xfrm>
          <a:custGeom>
            <a:avLst/>
            <a:gdLst/>
            <a:ahLst/>
            <a:cxnLst>
              <a:cxn ang="0">
                <a:pos x="0" y="684213"/>
              </a:cxn>
              <a:cxn ang="0">
                <a:pos x="526902" y="0"/>
              </a:cxn>
              <a:cxn ang="0">
                <a:pos x="2549525" y="0"/>
              </a:cxn>
            </a:cxnLst>
            <a:rect l="0" t="0" r="0" b="0"/>
            <a:pathLst>
              <a:path w="2286000" h="472440">
                <a:moveTo>
                  <a:pt x="0" y="472440"/>
                </a:moveTo>
                <a:lnTo>
                  <a:pt x="472440" y="0"/>
                </a:lnTo>
                <a:lnTo>
                  <a:pt x="2286000" y="0"/>
                </a:lnTo>
              </a:path>
            </a:pathLst>
          </a:custGeom>
          <a:noFill/>
          <a:ln w="12700" cap="flat" cmpd="sng">
            <a:solidFill>
              <a:schemeClr val="bg1">
                <a:lumMod val="50000"/>
              </a:schemeClr>
            </a:solidFill>
            <a:prstDash val="sysDot"/>
            <a:miter/>
            <a:headEnd type="oval" w="sm" len="sm"/>
            <a:tailEnd type="oval" w="sm" len="sm"/>
          </a:ln>
        </p:spPr>
        <p:txBody>
          <a:bodyPr/>
          <a:lstStyle/>
          <a:p>
            <a:endParaRPr lang="zh-CN" altLang="en-US" sz="1455"/>
          </a:p>
        </p:txBody>
      </p:sp>
      <p:sp>
        <p:nvSpPr>
          <p:cNvPr id="33805" name="分享 1885"/>
          <p:cNvSpPr/>
          <p:nvPr/>
        </p:nvSpPr>
        <p:spPr>
          <a:xfrm>
            <a:off x="4123163" y="1452038"/>
            <a:ext cx="601436" cy="589217"/>
          </a:xfrm>
          <a:custGeom>
            <a:avLst/>
            <a:gdLst/>
            <a:ahLst/>
            <a:cxnLst>
              <a:cxn ang="0">
                <a:pos x="620000" y="198"/>
              </a:cxn>
              <a:cxn ang="0">
                <a:pos x="654178" y="9461"/>
              </a:cxn>
              <a:cxn ang="0">
                <a:pos x="693683" y="127841"/>
              </a:cxn>
              <a:cxn ang="0">
                <a:pos x="573800" y="166850"/>
              </a:cxn>
              <a:cxn ang="0">
                <a:pos x="544331" y="142386"/>
              </a:cxn>
              <a:cxn ang="0">
                <a:pos x="175633" y="262359"/>
              </a:cxn>
              <a:cxn ang="0">
                <a:pos x="168967" y="286343"/>
              </a:cxn>
              <a:cxn ang="0">
                <a:pos x="163446" y="293276"/>
              </a:cxn>
              <a:cxn ang="0">
                <a:pos x="409780" y="518225"/>
              </a:cxn>
              <a:cxn ang="0">
                <a:pos x="479916" y="522127"/>
              </a:cxn>
              <a:cxn ang="0">
                <a:pos x="519418" y="640506"/>
              </a:cxn>
              <a:cxn ang="0">
                <a:pos x="399537" y="679516"/>
              </a:cxn>
              <a:cxn ang="0">
                <a:pos x="358326" y="567276"/>
              </a:cxn>
              <a:cxn ang="0">
                <a:pos x="101102" y="332381"/>
              </a:cxn>
              <a:cxn ang="0">
                <a:pos x="49085" y="325350"/>
              </a:cxn>
              <a:cxn ang="0">
                <a:pos x="9581" y="206971"/>
              </a:cxn>
              <a:cxn ang="0">
                <a:pos x="129462" y="167961"/>
              </a:cxn>
              <a:cxn ang="0">
                <a:pos x="159473" y="193379"/>
              </a:cxn>
              <a:cxn ang="0">
                <a:pos x="527284" y="73696"/>
              </a:cxn>
              <a:cxn ang="0">
                <a:pos x="534297" y="48469"/>
              </a:cxn>
              <a:cxn ang="0">
                <a:pos x="620000" y="198"/>
              </a:cxn>
            </a:cxnLst>
            <a:rect l="0" t="0" r="0" b="0"/>
            <a:pathLst>
              <a:path w="393729" h="390624">
                <a:moveTo>
                  <a:pt x="347114" y="112"/>
                </a:moveTo>
                <a:cubicBezTo>
                  <a:pt x="353590" y="546"/>
                  <a:pt x="360089" y="2257"/>
                  <a:pt x="366249" y="5364"/>
                </a:cubicBezTo>
                <a:cubicBezTo>
                  <a:pt x="390891" y="17791"/>
                  <a:pt x="400792" y="47840"/>
                  <a:pt x="388366" y="72481"/>
                </a:cubicBezTo>
                <a:cubicBezTo>
                  <a:pt x="375939" y="97123"/>
                  <a:pt x="345890" y="107025"/>
                  <a:pt x="321248" y="94598"/>
                </a:cubicBezTo>
                <a:cubicBezTo>
                  <a:pt x="314512" y="91201"/>
                  <a:pt x="308877" y="86487"/>
                  <a:pt x="304750" y="80728"/>
                </a:cubicBezTo>
                <a:lnTo>
                  <a:pt x="98330" y="148748"/>
                </a:lnTo>
                <a:cubicBezTo>
                  <a:pt x="98294" y="153464"/>
                  <a:pt x="96795" y="157989"/>
                  <a:pt x="94598" y="162346"/>
                </a:cubicBezTo>
                <a:lnTo>
                  <a:pt x="91507" y="166277"/>
                </a:lnTo>
                <a:lnTo>
                  <a:pt x="229420" y="293815"/>
                </a:lnTo>
                <a:cubicBezTo>
                  <a:pt x="241784" y="289147"/>
                  <a:pt x="255956" y="289607"/>
                  <a:pt x="268686" y="296027"/>
                </a:cubicBezTo>
                <a:cubicBezTo>
                  <a:pt x="293327" y="308454"/>
                  <a:pt x="303229" y="338503"/>
                  <a:pt x="290802" y="363144"/>
                </a:cubicBezTo>
                <a:cubicBezTo>
                  <a:pt x="278375" y="387786"/>
                  <a:pt x="248326" y="397688"/>
                  <a:pt x="223685" y="385261"/>
                </a:cubicBezTo>
                <a:cubicBezTo>
                  <a:pt x="200118" y="373376"/>
                  <a:pt x="190033" y="345372"/>
                  <a:pt x="200613" y="321625"/>
                </a:cubicBezTo>
                <a:lnTo>
                  <a:pt x="56603" y="188448"/>
                </a:lnTo>
                <a:cubicBezTo>
                  <a:pt x="47044" y="190691"/>
                  <a:pt x="36870" y="189197"/>
                  <a:pt x="27481" y="184462"/>
                </a:cubicBezTo>
                <a:cubicBezTo>
                  <a:pt x="2839" y="172035"/>
                  <a:pt x="-7063" y="141986"/>
                  <a:pt x="5364" y="117345"/>
                </a:cubicBezTo>
                <a:cubicBezTo>
                  <a:pt x="17791" y="92703"/>
                  <a:pt x="47840" y="82801"/>
                  <a:pt x="72481" y="95228"/>
                </a:cubicBezTo>
                <a:cubicBezTo>
                  <a:pt x="79414" y="98724"/>
                  <a:pt x="85180" y="103616"/>
                  <a:pt x="89283" y="109639"/>
                </a:cubicBezTo>
                <a:lnTo>
                  <a:pt x="295206" y="41783"/>
                </a:lnTo>
                <a:cubicBezTo>
                  <a:pt x="295278" y="36844"/>
                  <a:pt x="296818" y="32068"/>
                  <a:pt x="299132" y="27480"/>
                </a:cubicBezTo>
                <a:cubicBezTo>
                  <a:pt x="308452" y="8999"/>
                  <a:pt x="327684" y="-1191"/>
                  <a:pt x="347114" y="112"/>
                </a:cubicBezTo>
                <a:close/>
              </a:path>
            </a:pathLst>
          </a:custGeom>
          <a:solidFill>
            <a:srgbClr val="213F79"/>
          </a:solidFill>
          <a:ln w="9525">
            <a:noFill/>
          </a:ln>
        </p:spPr>
        <p:txBody>
          <a:bodyPr/>
          <a:lstStyle/>
          <a:p>
            <a:endParaRPr lang="zh-CN" altLang="en-US" sz="1455"/>
          </a:p>
        </p:txBody>
      </p:sp>
      <p:sp>
        <p:nvSpPr>
          <p:cNvPr id="33806" name="看电脑小人 1886"/>
          <p:cNvSpPr/>
          <p:nvPr/>
        </p:nvSpPr>
        <p:spPr>
          <a:xfrm>
            <a:off x="2804891" y="3601188"/>
            <a:ext cx="412724" cy="730412"/>
          </a:xfrm>
          <a:custGeom>
            <a:avLst/>
            <a:gdLst/>
            <a:ahLst/>
            <a:cxnLst>
              <a:cxn ang="0">
                <a:pos x="129931" y="274524"/>
              </a:cxn>
              <a:cxn ang="0">
                <a:pos x="129931" y="83882"/>
              </a:cxn>
              <a:cxn ang="0">
                <a:pos x="358856" y="83882"/>
              </a:cxn>
              <a:cxn ang="0">
                <a:pos x="352669" y="274524"/>
              </a:cxn>
              <a:cxn ang="0">
                <a:pos x="327921" y="358406"/>
              </a:cxn>
              <a:cxn ang="0">
                <a:pos x="241300" y="404160"/>
              </a:cxn>
              <a:cxn ang="0">
                <a:pos x="241300" y="404160"/>
              </a:cxn>
              <a:cxn ang="0">
                <a:pos x="160867" y="358406"/>
              </a:cxn>
              <a:cxn ang="0">
                <a:pos x="129931" y="274524"/>
              </a:cxn>
              <a:cxn ang="0">
                <a:pos x="80433" y="815947"/>
              </a:cxn>
              <a:cxn ang="0">
                <a:pos x="414541" y="815947"/>
              </a:cxn>
              <a:cxn ang="0">
                <a:pos x="395979" y="854075"/>
              </a:cxn>
              <a:cxn ang="0">
                <a:pos x="98995" y="854075"/>
              </a:cxn>
              <a:cxn ang="0">
                <a:pos x="80433" y="815947"/>
              </a:cxn>
              <a:cxn ang="0">
                <a:pos x="433103" y="510920"/>
              </a:cxn>
              <a:cxn ang="0">
                <a:pos x="470226" y="686310"/>
              </a:cxn>
              <a:cxn ang="0">
                <a:pos x="420728" y="785444"/>
              </a:cxn>
              <a:cxn ang="0">
                <a:pos x="408354" y="785444"/>
              </a:cxn>
              <a:cxn ang="0">
                <a:pos x="408354" y="549048"/>
              </a:cxn>
              <a:cxn ang="0">
                <a:pos x="259862" y="549048"/>
              </a:cxn>
              <a:cxn ang="0">
                <a:pos x="303172" y="427038"/>
              </a:cxn>
              <a:cxn ang="0">
                <a:pos x="315546" y="411786"/>
              </a:cxn>
              <a:cxn ang="0">
                <a:pos x="402167" y="434663"/>
              </a:cxn>
              <a:cxn ang="0">
                <a:pos x="408354" y="434663"/>
              </a:cxn>
              <a:cxn ang="0">
                <a:pos x="408354" y="442289"/>
              </a:cxn>
              <a:cxn ang="0">
                <a:pos x="433103" y="510920"/>
              </a:cxn>
              <a:cxn ang="0">
                <a:pos x="433103" y="510920"/>
              </a:cxn>
              <a:cxn ang="0">
                <a:pos x="86621" y="785444"/>
              </a:cxn>
              <a:cxn ang="0">
                <a:pos x="68059" y="785444"/>
              </a:cxn>
              <a:cxn ang="0">
                <a:pos x="18562" y="686310"/>
              </a:cxn>
              <a:cxn ang="0">
                <a:pos x="55685" y="510920"/>
              </a:cxn>
              <a:cxn ang="0">
                <a:pos x="86621" y="442289"/>
              </a:cxn>
              <a:cxn ang="0">
                <a:pos x="86621" y="434663"/>
              </a:cxn>
              <a:cxn ang="0">
                <a:pos x="86621" y="434663"/>
              </a:cxn>
              <a:cxn ang="0">
                <a:pos x="173241" y="411786"/>
              </a:cxn>
              <a:cxn ang="0">
                <a:pos x="185615" y="427038"/>
              </a:cxn>
              <a:cxn ang="0">
                <a:pos x="235113" y="549048"/>
              </a:cxn>
              <a:cxn ang="0">
                <a:pos x="86621" y="549048"/>
              </a:cxn>
              <a:cxn ang="0">
                <a:pos x="86621" y="785444"/>
              </a:cxn>
            </a:cxnLst>
            <a:rect l="0" t="0" r="0" b="0"/>
            <a:pathLst>
              <a:path w="78" h="112">
                <a:moveTo>
                  <a:pt x="21" y="36"/>
                </a:moveTo>
                <a:cubicBezTo>
                  <a:pt x="20" y="27"/>
                  <a:pt x="20" y="19"/>
                  <a:pt x="21" y="11"/>
                </a:cubicBezTo>
                <a:cubicBezTo>
                  <a:pt x="37" y="0"/>
                  <a:pt x="45" y="13"/>
                  <a:pt x="58" y="11"/>
                </a:cubicBezTo>
                <a:cubicBezTo>
                  <a:pt x="59" y="19"/>
                  <a:pt x="59" y="29"/>
                  <a:pt x="57" y="36"/>
                </a:cubicBezTo>
                <a:cubicBezTo>
                  <a:pt x="57" y="40"/>
                  <a:pt x="55" y="44"/>
                  <a:pt x="53" y="47"/>
                </a:cubicBezTo>
                <a:cubicBezTo>
                  <a:pt x="49" y="51"/>
                  <a:pt x="44" y="53"/>
                  <a:pt x="39" y="53"/>
                </a:cubicBezTo>
                <a:cubicBezTo>
                  <a:pt x="39" y="53"/>
                  <a:pt x="39" y="53"/>
                  <a:pt x="39" y="53"/>
                </a:cubicBezTo>
                <a:cubicBezTo>
                  <a:pt x="34" y="53"/>
                  <a:pt x="29" y="51"/>
                  <a:pt x="26" y="47"/>
                </a:cubicBezTo>
                <a:cubicBezTo>
                  <a:pt x="24" y="44"/>
                  <a:pt x="22" y="40"/>
                  <a:pt x="21" y="36"/>
                </a:cubicBezTo>
                <a:close/>
                <a:moveTo>
                  <a:pt x="13" y="107"/>
                </a:moveTo>
                <a:cubicBezTo>
                  <a:pt x="67" y="107"/>
                  <a:pt x="67" y="107"/>
                  <a:pt x="67" y="107"/>
                </a:cubicBezTo>
                <a:cubicBezTo>
                  <a:pt x="64" y="112"/>
                  <a:pt x="64" y="112"/>
                  <a:pt x="64" y="112"/>
                </a:cubicBezTo>
                <a:cubicBezTo>
                  <a:pt x="16" y="112"/>
                  <a:pt x="16" y="112"/>
                  <a:pt x="16" y="112"/>
                </a:cubicBezTo>
                <a:cubicBezTo>
                  <a:pt x="13" y="107"/>
                  <a:pt x="13" y="107"/>
                  <a:pt x="13" y="107"/>
                </a:cubicBezTo>
                <a:close/>
                <a:moveTo>
                  <a:pt x="70" y="67"/>
                </a:moveTo>
                <a:cubicBezTo>
                  <a:pt x="76" y="90"/>
                  <a:pt x="76" y="90"/>
                  <a:pt x="76" y="90"/>
                </a:cubicBezTo>
                <a:cubicBezTo>
                  <a:pt x="78" y="98"/>
                  <a:pt x="77" y="103"/>
                  <a:pt x="68" y="103"/>
                </a:cubicBezTo>
                <a:cubicBezTo>
                  <a:pt x="66" y="103"/>
                  <a:pt x="66" y="103"/>
                  <a:pt x="66" y="103"/>
                </a:cubicBezTo>
                <a:cubicBezTo>
                  <a:pt x="66" y="72"/>
                  <a:pt x="66" y="72"/>
                  <a:pt x="66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9" y="56"/>
                  <a:pt x="49" y="56"/>
                  <a:pt x="49" y="56"/>
                </a:cubicBezTo>
                <a:cubicBezTo>
                  <a:pt x="51" y="54"/>
                  <a:pt x="51" y="54"/>
                  <a:pt x="51" y="54"/>
                </a:cubicBezTo>
                <a:cubicBezTo>
                  <a:pt x="65" y="57"/>
                  <a:pt x="65" y="57"/>
                  <a:pt x="65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6" y="58"/>
                  <a:pt x="66" y="58"/>
                  <a:pt x="66" y="58"/>
                </a:cubicBezTo>
                <a:cubicBezTo>
                  <a:pt x="68" y="61"/>
                  <a:pt x="69" y="64"/>
                  <a:pt x="70" y="67"/>
                </a:cubicBezTo>
                <a:cubicBezTo>
                  <a:pt x="70" y="67"/>
                  <a:pt x="70" y="67"/>
                  <a:pt x="70" y="67"/>
                </a:cubicBezTo>
                <a:close/>
                <a:moveTo>
                  <a:pt x="14" y="103"/>
                </a:moveTo>
                <a:cubicBezTo>
                  <a:pt x="11" y="103"/>
                  <a:pt x="11" y="103"/>
                  <a:pt x="11" y="103"/>
                </a:cubicBezTo>
                <a:cubicBezTo>
                  <a:pt x="1" y="103"/>
                  <a:pt x="0" y="98"/>
                  <a:pt x="3" y="90"/>
                </a:cubicBezTo>
                <a:cubicBezTo>
                  <a:pt x="9" y="67"/>
                  <a:pt x="9" y="67"/>
                  <a:pt x="9" y="67"/>
                </a:cubicBezTo>
                <a:cubicBezTo>
                  <a:pt x="9" y="63"/>
                  <a:pt x="11" y="60"/>
                  <a:pt x="14" y="58"/>
                </a:cubicBezTo>
                <a:cubicBezTo>
                  <a:pt x="14" y="57"/>
                  <a:pt x="14" y="57"/>
                  <a:pt x="14" y="57"/>
                </a:cubicBezTo>
                <a:cubicBezTo>
                  <a:pt x="14" y="57"/>
                  <a:pt x="14" y="57"/>
                  <a:pt x="14" y="57"/>
                </a:cubicBezTo>
                <a:cubicBezTo>
                  <a:pt x="28" y="54"/>
                  <a:pt x="28" y="54"/>
                  <a:pt x="28" y="54"/>
                </a:cubicBezTo>
                <a:cubicBezTo>
                  <a:pt x="30" y="56"/>
                  <a:pt x="30" y="56"/>
                  <a:pt x="30" y="56"/>
                </a:cubicBezTo>
                <a:cubicBezTo>
                  <a:pt x="38" y="72"/>
                  <a:pt x="38" y="72"/>
                  <a:pt x="38" y="72"/>
                </a:cubicBezTo>
                <a:cubicBezTo>
                  <a:pt x="14" y="72"/>
                  <a:pt x="14" y="72"/>
                  <a:pt x="14" y="72"/>
                </a:cubicBezTo>
                <a:lnTo>
                  <a:pt x="14" y="103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455"/>
          </a:p>
        </p:txBody>
      </p:sp>
      <p:sp>
        <p:nvSpPr>
          <p:cNvPr id="33807" name="网络 1887"/>
          <p:cNvSpPr/>
          <p:nvPr/>
        </p:nvSpPr>
        <p:spPr>
          <a:xfrm>
            <a:off x="5672234" y="3742382"/>
            <a:ext cx="503687" cy="502328"/>
          </a:xfrm>
          <a:custGeom>
            <a:avLst/>
            <a:gdLst/>
            <a:ahLst/>
            <a:cxnLst>
              <a:cxn ang="0">
                <a:pos x="491235" y="511997"/>
              </a:cxn>
              <a:cxn ang="0">
                <a:pos x="439128" y="474618"/>
              </a:cxn>
              <a:cxn ang="0">
                <a:pos x="232891" y="581023"/>
              </a:cxn>
              <a:cxn ang="0">
                <a:pos x="154276" y="469072"/>
              </a:cxn>
              <a:cxn ang="0">
                <a:pos x="280748" y="586856"/>
              </a:cxn>
              <a:cxn ang="0">
                <a:pos x="171780" y="461770"/>
              </a:cxn>
              <a:cxn ang="0">
                <a:pos x="297250" y="439658"/>
              </a:cxn>
              <a:cxn ang="0">
                <a:pos x="328725" y="585409"/>
              </a:cxn>
              <a:cxn ang="0">
                <a:pos x="297250" y="439658"/>
              </a:cxn>
              <a:cxn ang="0">
                <a:pos x="588963" y="302139"/>
              </a:cxn>
              <a:cxn ang="0">
                <a:pos x="446392" y="456700"/>
              </a:cxn>
              <a:cxn ang="0">
                <a:pos x="297250" y="302139"/>
              </a:cxn>
              <a:cxn ang="0">
                <a:pos x="428897" y="449230"/>
              </a:cxn>
              <a:cxn ang="0">
                <a:pos x="297250" y="302139"/>
              </a:cxn>
              <a:cxn ang="0">
                <a:pos x="280748" y="302139"/>
              </a:cxn>
              <a:cxn ang="0">
                <a:pos x="164618" y="443830"/>
              </a:cxn>
              <a:cxn ang="0">
                <a:pos x="0" y="302139"/>
              </a:cxn>
              <a:cxn ang="0">
                <a:pos x="147496" y="451140"/>
              </a:cxn>
              <a:cxn ang="0">
                <a:pos x="0" y="302139"/>
              </a:cxn>
              <a:cxn ang="0">
                <a:pos x="280748" y="159143"/>
              </a:cxn>
              <a:cxn ang="0">
                <a:pos x="139910" y="284000"/>
              </a:cxn>
              <a:cxn ang="0">
                <a:pos x="422760" y="132861"/>
              </a:cxn>
              <a:cxn ang="0">
                <a:pos x="297250" y="284000"/>
              </a:cxn>
              <a:cxn ang="0">
                <a:pos x="422760" y="132861"/>
              </a:cxn>
              <a:cxn ang="0">
                <a:pos x="149874" y="129346"/>
              </a:cxn>
              <a:cxn ang="0">
                <a:pos x="74" y="284000"/>
              </a:cxn>
              <a:cxn ang="0">
                <a:pos x="500519" y="84817"/>
              </a:cxn>
              <a:cxn ang="0">
                <a:pos x="472399" y="284000"/>
              </a:cxn>
              <a:cxn ang="0">
                <a:pos x="500519" y="84817"/>
              </a:cxn>
              <a:cxn ang="0">
                <a:pos x="157360" y="111686"/>
              </a:cxn>
              <a:cxn ang="0">
                <a:pos x="233230" y="6298"/>
              </a:cxn>
              <a:cxn ang="0">
                <a:pos x="487116" y="71310"/>
              </a:cxn>
              <a:cxn ang="0">
                <a:pos x="354641" y="6016"/>
              </a:cxn>
              <a:cxn ang="0">
                <a:pos x="280748" y="139591"/>
              </a:cxn>
              <a:cxn ang="0">
                <a:pos x="277515" y="715"/>
              </a:cxn>
              <a:cxn ang="0">
                <a:pos x="297250" y="0"/>
              </a:cxn>
              <a:cxn ang="0">
                <a:pos x="415237" y="115135"/>
              </a:cxn>
              <a:cxn ang="0">
                <a:pos x="297250" y="0"/>
              </a:cxn>
            </a:cxnLst>
            <a:rect l="0" t="0" r="0" b="0"/>
            <a:pathLst>
              <a:path w="1889279" h="1810503">
                <a:moveTo>
                  <a:pt x="1408636" y="1462945"/>
                </a:moveTo>
                <a:cubicBezTo>
                  <a:pt x="1471912" y="1494489"/>
                  <a:pt x="1528819" y="1532588"/>
                  <a:pt x="1575786" y="1578162"/>
                </a:cubicBezTo>
                <a:cubicBezTo>
                  <a:pt x="1467281" y="1672800"/>
                  <a:pt x="1335058" y="1742507"/>
                  <a:pt x="1188886" y="1779443"/>
                </a:cubicBezTo>
                <a:cubicBezTo>
                  <a:pt x="1278166" y="1700386"/>
                  <a:pt x="1353810" y="1592053"/>
                  <a:pt x="1408636" y="1462945"/>
                </a:cubicBezTo>
                <a:close/>
                <a:moveTo>
                  <a:pt x="494888" y="1445849"/>
                </a:moveTo>
                <a:cubicBezTo>
                  <a:pt x="556747" y="1590569"/>
                  <a:pt x="643865" y="1709702"/>
                  <a:pt x="747068" y="1790925"/>
                </a:cubicBezTo>
                <a:cubicBezTo>
                  <a:pt x="576321" y="1756303"/>
                  <a:pt x="422614" y="1677538"/>
                  <a:pt x="300900" y="1566189"/>
                </a:cubicBezTo>
                <a:cubicBezTo>
                  <a:pt x="355309" y="1517036"/>
                  <a:pt x="421005" y="1476420"/>
                  <a:pt x="494888" y="1445849"/>
                </a:cubicBezTo>
                <a:close/>
                <a:moveTo>
                  <a:pt x="900586" y="1355871"/>
                </a:moveTo>
                <a:lnTo>
                  <a:pt x="900586" y="1808904"/>
                </a:lnTo>
                <a:lnTo>
                  <a:pt x="884222" y="1808113"/>
                </a:lnTo>
                <a:cubicBezTo>
                  <a:pt x="745280" y="1742581"/>
                  <a:pt x="627378" y="1604992"/>
                  <a:pt x="551037" y="1423344"/>
                </a:cubicBezTo>
                <a:cubicBezTo>
                  <a:pt x="655969" y="1381011"/>
                  <a:pt x="774745" y="1357337"/>
                  <a:pt x="900586" y="1355871"/>
                </a:cubicBezTo>
                <a:close/>
                <a:moveTo>
                  <a:pt x="953521" y="1355186"/>
                </a:moveTo>
                <a:cubicBezTo>
                  <a:pt x="1099660" y="1356509"/>
                  <a:pt x="1236550" y="1386650"/>
                  <a:pt x="1354036" y="1440083"/>
                </a:cubicBezTo>
                <a:cubicBezTo>
                  <a:pt x="1283551" y="1605630"/>
                  <a:pt x="1178611" y="1734316"/>
                  <a:pt x="1054486" y="1804443"/>
                </a:cubicBezTo>
                <a:lnTo>
                  <a:pt x="953521" y="1810503"/>
                </a:lnTo>
                <a:lnTo>
                  <a:pt x="953521" y="1355186"/>
                </a:lnTo>
                <a:close/>
                <a:moveTo>
                  <a:pt x="1517159" y="931303"/>
                </a:moveTo>
                <a:lnTo>
                  <a:pt x="1889279" y="931303"/>
                </a:lnTo>
                <a:cubicBezTo>
                  <a:pt x="1883282" y="1167646"/>
                  <a:pt x="1781715" y="1381244"/>
                  <a:pt x="1618873" y="1536894"/>
                </a:cubicBezTo>
                <a:cubicBezTo>
                  <a:pt x="1566437" y="1485571"/>
                  <a:pt x="1502786" y="1442774"/>
                  <a:pt x="1431939" y="1407715"/>
                </a:cubicBezTo>
                <a:cubicBezTo>
                  <a:pt x="1485774" y="1266553"/>
                  <a:pt x="1516428" y="1104135"/>
                  <a:pt x="1517159" y="931303"/>
                </a:cubicBezTo>
                <a:close/>
                <a:moveTo>
                  <a:pt x="953521" y="931303"/>
                </a:moveTo>
                <a:lnTo>
                  <a:pt x="1456842" y="931303"/>
                </a:lnTo>
                <a:cubicBezTo>
                  <a:pt x="1456123" y="1096196"/>
                  <a:pt x="1427268" y="1250986"/>
                  <a:pt x="1375819" y="1384691"/>
                </a:cubicBezTo>
                <a:cubicBezTo>
                  <a:pt x="1251537" y="1327928"/>
                  <a:pt x="1107288" y="1296191"/>
                  <a:pt x="953521" y="1294902"/>
                </a:cubicBezTo>
                <a:lnTo>
                  <a:pt x="953521" y="931303"/>
                </a:lnTo>
                <a:close/>
                <a:moveTo>
                  <a:pt x="448568" y="931303"/>
                </a:moveTo>
                <a:lnTo>
                  <a:pt x="900586" y="931303"/>
                </a:lnTo>
                <a:lnTo>
                  <a:pt x="900586" y="1295603"/>
                </a:lnTo>
                <a:cubicBezTo>
                  <a:pt x="766605" y="1297053"/>
                  <a:pt x="640053" y="1322469"/>
                  <a:pt x="528061" y="1368046"/>
                </a:cubicBezTo>
                <a:cubicBezTo>
                  <a:pt x="478984" y="1238632"/>
                  <a:pt x="450499" y="1089843"/>
                  <a:pt x="448568" y="931303"/>
                </a:cubicBezTo>
                <a:close/>
                <a:moveTo>
                  <a:pt x="0" y="931303"/>
                </a:moveTo>
                <a:lnTo>
                  <a:pt x="388264" y="931303"/>
                </a:lnTo>
                <a:cubicBezTo>
                  <a:pt x="390220" y="1097785"/>
                  <a:pt x="420532" y="1254193"/>
                  <a:pt x="473139" y="1390578"/>
                </a:cubicBezTo>
                <a:cubicBezTo>
                  <a:pt x="391203" y="1423988"/>
                  <a:pt x="318506" y="1469260"/>
                  <a:pt x="258353" y="1524144"/>
                </a:cubicBezTo>
                <a:cubicBezTo>
                  <a:pt x="102364" y="1370026"/>
                  <a:pt x="5849" y="1161456"/>
                  <a:pt x="0" y="931303"/>
                </a:cubicBezTo>
                <a:close/>
                <a:moveTo>
                  <a:pt x="536834" y="421694"/>
                </a:moveTo>
                <a:cubicBezTo>
                  <a:pt x="646682" y="464986"/>
                  <a:pt x="770110" y="489176"/>
                  <a:pt x="900586" y="490537"/>
                </a:cubicBezTo>
                <a:lnTo>
                  <a:pt x="900586" y="875390"/>
                </a:lnTo>
                <a:lnTo>
                  <a:pt x="448805" y="875390"/>
                </a:lnTo>
                <a:cubicBezTo>
                  <a:pt x="451150" y="709592"/>
                  <a:pt x="482649" y="554587"/>
                  <a:pt x="536834" y="421694"/>
                </a:cubicBezTo>
                <a:close/>
                <a:moveTo>
                  <a:pt x="1356131" y="409527"/>
                </a:moveTo>
                <a:cubicBezTo>
                  <a:pt x="1415590" y="544412"/>
                  <a:pt x="1451132" y="703874"/>
                  <a:pt x="1455052" y="875390"/>
                </a:cubicBezTo>
                <a:lnTo>
                  <a:pt x="953521" y="875390"/>
                </a:lnTo>
                <a:lnTo>
                  <a:pt x="953521" y="491238"/>
                </a:lnTo>
                <a:cubicBezTo>
                  <a:pt x="1099303" y="490092"/>
                  <a:pt x="1236528" y="461431"/>
                  <a:pt x="1356131" y="409527"/>
                </a:cubicBezTo>
                <a:close/>
                <a:moveTo>
                  <a:pt x="271202" y="273767"/>
                </a:moveTo>
                <a:cubicBezTo>
                  <a:pt x="330895" y="324894"/>
                  <a:pt x="401533" y="367494"/>
                  <a:pt x="480768" y="398692"/>
                </a:cubicBezTo>
                <a:cubicBezTo>
                  <a:pt x="424147" y="539118"/>
                  <a:pt x="390867" y="701724"/>
                  <a:pt x="388496" y="875390"/>
                </a:cubicBezTo>
                <a:lnTo>
                  <a:pt x="238" y="875390"/>
                </a:lnTo>
                <a:cubicBezTo>
                  <a:pt x="7162" y="640451"/>
                  <a:pt x="108645" y="428248"/>
                  <a:pt x="271202" y="273767"/>
                </a:cubicBezTo>
                <a:close/>
                <a:moveTo>
                  <a:pt x="1605567" y="261436"/>
                </a:moveTo>
                <a:cubicBezTo>
                  <a:pt x="1775300" y="417133"/>
                  <a:pt x="1881942" y="634296"/>
                  <a:pt x="1889035" y="875390"/>
                </a:cubicBezTo>
                <a:lnTo>
                  <a:pt x="1515364" y="875390"/>
                </a:lnTo>
                <a:cubicBezTo>
                  <a:pt x="1511419" y="696081"/>
                  <a:pt x="1474168" y="529014"/>
                  <a:pt x="1413107" y="386152"/>
                </a:cubicBezTo>
                <a:cubicBezTo>
                  <a:pt x="1485941" y="353453"/>
                  <a:pt x="1551126" y="311628"/>
                  <a:pt x="1605567" y="261436"/>
                </a:cubicBezTo>
                <a:close/>
                <a:moveTo>
                  <a:pt x="748157" y="19413"/>
                </a:moveTo>
                <a:cubicBezTo>
                  <a:pt x="649482" y="96557"/>
                  <a:pt x="565491" y="208310"/>
                  <a:pt x="504779" y="344256"/>
                </a:cubicBezTo>
                <a:cubicBezTo>
                  <a:pt x="432706" y="315858"/>
                  <a:pt x="368354" y="277545"/>
                  <a:pt x="313920" y="231604"/>
                </a:cubicBezTo>
                <a:cubicBezTo>
                  <a:pt x="434240" y="127070"/>
                  <a:pt x="583275" y="52667"/>
                  <a:pt x="748157" y="19413"/>
                </a:cubicBezTo>
                <a:close/>
                <a:moveTo>
                  <a:pt x="1137621" y="18543"/>
                </a:moveTo>
                <a:cubicBezTo>
                  <a:pt x="1297904" y="50310"/>
                  <a:pt x="1443338" y="120918"/>
                  <a:pt x="1562575" y="219802"/>
                </a:cubicBezTo>
                <a:cubicBezTo>
                  <a:pt x="1512842" y="265093"/>
                  <a:pt x="1453308" y="302843"/>
                  <a:pt x="1386970" y="332857"/>
                </a:cubicBezTo>
                <a:cubicBezTo>
                  <a:pt x="1323718" y="199817"/>
                  <a:pt x="1237626" y="91674"/>
                  <a:pt x="1137621" y="18543"/>
                </a:cubicBezTo>
                <a:close/>
                <a:moveTo>
                  <a:pt x="900586" y="1702"/>
                </a:moveTo>
                <a:lnTo>
                  <a:pt x="900586" y="430269"/>
                </a:lnTo>
                <a:cubicBezTo>
                  <a:pt x="778345" y="428899"/>
                  <a:pt x="662774" y="406468"/>
                  <a:pt x="560047" y="366408"/>
                </a:cubicBezTo>
                <a:cubicBezTo>
                  <a:pt x="637783" y="193348"/>
                  <a:pt x="753999" y="63227"/>
                  <a:pt x="890213" y="2203"/>
                </a:cubicBezTo>
                <a:lnTo>
                  <a:pt x="900586" y="1702"/>
                </a:lnTo>
                <a:close/>
                <a:moveTo>
                  <a:pt x="953521" y="0"/>
                </a:moveTo>
                <a:lnTo>
                  <a:pt x="981035" y="1330"/>
                </a:lnTo>
                <a:cubicBezTo>
                  <a:pt x="1124068" y="53565"/>
                  <a:pt x="1247786" y="180867"/>
                  <a:pt x="1332000" y="354889"/>
                </a:cubicBezTo>
                <a:cubicBezTo>
                  <a:pt x="1219743" y="403080"/>
                  <a:pt x="1090709" y="429800"/>
                  <a:pt x="953521" y="430954"/>
                </a:cubicBezTo>
                <a:lnTo>
                  <a:pt x="953521" y="0"/>
                </a:lnTo>
                <a:close/>
              </a:path>
            </a:pathLst>
          </a:custGeom>
          <a:solidFill>
            <a:schemeClr val="bg2">
              <a:lumMod val="25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sz="1455"/>
          </a:p>
        </p:txBody>
      </p:sp>
      <p:sp>
        <p:nvSpPr>
          <p:cNvPr id="33808" name="Text Box 17"/>
          <p:cNvSpPr txBox="1"/>
          <p:nvPr/>
        </p:nvSpPr>
        <p:spPr>
          <a:xfrm>
            <a:off x="5307330" y="1081405"/>
            <a:ext cx="2840355" cy="1060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组织模式中充分地体现出安全与工作的一致性，而不再将安全当作独立的一件事</a:t>
            </a:r>
          </a:p>
        </p:txBody>
      </p:sp>
      <p:sp>
        <p:nvSpPr>
          <p:cNvPr id="33809" name="Text Box 18"/>
          <p:cNvSpPr txBox="1"/>
          <p:nvPr/>
        </p:nvSpPr>
        <p:spPr>
          <a:xfrm>
            <a:off x="5467985" y="681990"/>
            <a:ext cx="1528445" cy="3543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zh-CN" sz="171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组织模式</a:t>
            </a:r>
          </a:p>
        </p:txBody>
      </p:sp>
      <p:sp>
        <p:nvSpPr>
          <p:cNvPr id="33810" name="Text Box 19"/>
          <p:cNvSpPr txBox="1"/>
          <p:nvPr/>
        </p:nvSpPr>
        <p:spPr>
          <a:xfrm>
            <a:off x="6586220" y="3028315"/>
            <a:ext cx="2050415" cy="3543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zh-CN" sz="171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绩效提升</a:t>
            </a:r>
          </a:p>
        </p:txBody>
      </p:sp>
      <p:sp>
        <p:nvSpPr>
          <p:cNvPr id="33811" name="Text Box 20"/>
          <p:cNvSpPr txBox="1"/>
          <p:nvPr/>
        </p:nvSpPr>
        <p:spPr>
          <a:xfrm>
            <a:off x="6771640" y="3455670"/>
            <a:ext cx="2334895" cy="1060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持续保持好的安全绩效，工作中注重事前管理，并把问题当作改进和提高的机会</a:t>
            </a:r>
          </a:p>
        </p:txBody>
      </p:sp>
      <p:sp>
        <p:nvSpPr>
          <p:cNvPr id="33812" name="Text Box 21"/>
          <p:cNvSpPr txBox="1"/>
          <p:nvPr/>
        </p:nvSpPr>
        <p:spPr>
          <a:xfrm>
            <a:off x="292735" y="3503295"/>
            <a:ext cx="2076450" cy="1060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 indent="0" fontAlgn="auto">
              <a:lnSpc>
                <a:spcPct val="150000"/>
              </a:lnSpc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安全当作核心价值，</a:t>
            </a:r>
            <a:endParaRPr lang="zh-CN" altLang="en-US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 fontAlgn="auto">
              <a:lnSpc>
                <a:spcPct val="150000"/>
              </a:lnSpc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在工作和决策中展示这种价值</a:t>
            </a:r>
          </a:p>
        </p:txBody>
      </p:sp>
      <p:sp>
        <p:nvSpPr>
          <p:cNvPr id="33813" name="Text Box 22"/>
          <p:cNvSpPr txBox="1"/>
          <p:nvPr/>
        </p:nvSpPr>
        <p:spPr>
          <a:xfrm>
            <a:off x="472440" y="3060700"/>
            <a:ext cx="1688465" cy="3543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zh-CN" sz="171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核心价值</a:t>
            </a:r>
          </a:p>
        </p:txBody>
      </p:sp>
      <p:sp>
        <p:nvSpPr>
          <p:cNvPr id="33814" name="Text Box 23"/>
          <p:cNvSpPr txBox="1"/>
          <p:nvPr/>
        </p:nvSpPr>
        <p:spPr>
          <a:xfrm>
            <a:off x="0" y="2307354"/>
            <a:ext cx="3079136" cy="541655"/>
          </a:xfrm>
          <a:prstGeom prst="rect">
            <a:avLst/>
          </a:prstGeom>
          <a:solidFill>
            <a:srgbClr val="213F79"/>
          </a:solidFill>
          <a:ln w="9525">
            <a:noFill/>
          </a:ln>
        </p:spPr>
        <p:txBody>
          <a:bodyPr lIns="77113" tIns="40185" rIns="77113" bIns="40185" anchor="t">
            <a:spAutoFit/>
          </a:bodyPr>
          <a:lstStyle/>
          <a:p>
            <a:pPr algn="ctr"/>
            <a:r>
              <a:rPr lang="zh-CN" altLang="en-US" sz="2995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 </a:t>
            </a:r>
            <a:r>
              <a:rPr lang="zh-CN" altLang="en-US" sz="20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组织特征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1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" presetClass="entr" presetSubtype="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  <p:bldP spid="33796" grpId="1" animBg="1"/>
      <p:bldP spid="33796" grpId="2" animBg="1"/>
      <p:bldP spid="33796" grpId="3" animBg="1"/>
      <p:bldP spid="33796" grpId="4" animBg="1"/>
      <p:bldP spid="33796" grpId="5" animBg="1"/>
      <p:bldP spid="33796" grpId="6" animBg="1"/>
      <p:bldP spid="33796" grpId="7" animBg="1"/>
      <p:bldP spid="33796" grpId="8" animBg="1"/>
      <p:bldP spid="33796" grpId="9" animBg="1"/>
      <p:bldP spid="33797" grpId="0" animBg="1"/>
      <p:bldP spid="33797" grpId="1" animBg="1"/>
      <p:bldP spid="33797" grpId="2" animBg="1"/>
      <p:bldP spid="33797" grpId="3" animBg="1"/>
      <p:bldP spid="33797" grpId="4" animBg="1"/>
      <p:bldP spid="33797" grpId="5" animBg="1"/>
      <p:bldP spid="33797" grpId="6" animBg="1"/>
      <p:bldP spid="33797" grpId="7" animBg="1"/>
      <p:bldP spid="33797" grpId="8" animBg="1"/>
      <p:bldP spid="33797" grpId="9" animBg="1"/>
      <p:bldP spid="33798" grpId="0" animBg="1"/>
      <p:bldP spid="33798" grpId="1" animBg="1"/>
      <p:bldP spid="33798" grpId="2" animBg="1"/>
      <p:bldP spid="33798" grpId="3" animBg="1"/>
      <p:bldP spid="33798" grpId="4" animBg="1"/>
      <p:bldP spid="33798" grpId="5" animBg="1"/>
      <p:bldP spid="33798" grpId="6" animBg="1"/>
      <p:bldP spid="33798" grpId="7" animBg="1"/>
      <p:bldP spid="33798" grpId="8" animBg="1"/>
      <p:bldP spid="33798" grpId="9" animBg="1"/>
      <p:bldP spid="33798" grpId="10" animBg="1"/>
      <p:bldP spid="33801" grpId="0" animBg="1"/>
      <p:bldP spid="33801" grpId="1" animBg="1"/>
      <p:bldP spid="33801" grpId="2" animBg="1"/>
      <p:bldP spid="33801" grpId="3" animBg="1"/>
      <p:bldP spid="33801" grpId="4" animBg="1"/>
      <p:bldP spid="33801" grpId="5" animBg="1"/>
      <p:bldP spid="33801" grpId="6" animBg="1"/>
      <p:bldP spid="33801" grpId="7" animBg="1"/>
      <p:bldP spid="33801" grpId="8" animBg="1"/>
      <p:bldP spid="33802" grpId="0" animBg="1"/>
      <p:bldP spid="33803" grpId="0" animBg="1"/>
      <p:bldP spid="33804" grpId="0" animBg="1"/>
      <p:bldP spid="33804" grpId="1" animBg="1"/>
      <p:bldP spid="33805" grpId="0" animBg="1"/>
      <p:bldP spid="33806" grpId="0" animBg="1"/>
      <p:bldP spid="33807" grpId="0" animBg="1"/>
      <p:bldP spid="33807" grpId="1" animBg="1"/>
      <p:bldP spid="33807" grpId="2" animBg="1"/>
      <p:bldP spid="33807" grpId="3" animBg="1"/>
      <p:bldP spid="33807" grpId="4" animBg="1"/>
      <p:bldP spid="33807" grpId="5" animBg="1"/>
      <p:bldP spid="33807" grpId="6" animBg="1"/>
      <p:bldP spid="33807" grpId="7" animBg="1"/>
      <p:bldP spid="33807" grpId="8" animBg="1"/>
      <p:bldP spid="33807" grpId="9" animBg="1"/>
      <p:bldP spid="33808" grpId="0"/>
      <p:bldP spid="33809" grpId="0"/>
      <p:bldP spid="33810" grpId="0"/>
      <p:bldP spid="33811" grpId="0"/>
      <p:bldP spid="33812" grpId="0"/>
      <p:bldP spid="33813" grpId="0"/>
      <p:bldP spid="338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914400" y="1442213"/>
            <a:ext cx="2776526" cy="325749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E8E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5" tIns="34297" rIns="68595" bIns="34297" rtlCol="0" anchor="ctr"/>
          <a:lstStyle/>
          <a:p>
            <a:pPr algn="ctr"/>
            <a:endParaRPr lang="zh-CN" altLang="en-US"/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914400" y="1145920"/>
            <a:ext cx="2776526" cy="592586"/>
          </a:xfrm>
          <a:prstGeom prst="homePlate">
            <a:avLst>
              <a:gd name="adj" fmla="val 63872"/>
            </a:avLst>
          </a:prstGeom>
          <a:solidFill>
            <a:srgbClr val="213F79"/>
          </a:solidFill>
          <a:ln w="9525">
            <a:noFill/>
            <a:miter lim="800000"/>
          </a:ln>
        </p:spPr>
        <p:txBody>
          <a:bodyPr wrap="none" lIns="68595" tIns="34297" rIns="68595" bIns="34297" anchor="ctr"/>
          <a:lstStyle/>
          <a:p>
            <a:pPr algn="ctr"/>
            <a:r>
              <a:rPr lang="zh-CN" altLang="zh-CN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设备设施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22426" y="2326397"/>
            <a:ext cx="2482774" cy="1106805"/>
          </a:xfrm>
          <a:prstGeom prst="rect">
            <a:avLst/>
          </a:prstGeom>
          <a:noFill/>
        </p:spPr>
        <p:txBody>
          <a:bodyPr wrap="square" lIns="68595" tIns="34297" rIns="68595" bIns="34297" rtlCol="0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处于完好状态并能保持长周期运转，综合利用率达到或超过设计目标</a:t>
            </a:r>
          </a:p>
        </p:txBody>
      </p:sp>
      <p:sp>
        <p:nvSpPr>
          <p:cNvPr id="7" name="矩形 6"/>
          <p:cNvSpPr/>
          <p:nvPr/>
        </p:nvSpPr>
        <p:spPr>
          <a:xfrm>
            <a:off x="5681674" y="1442213"/>
            <a:ext cx="2776526" cy="325749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rgbClr val="E8E8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95" tIns="34297" rIns="68595" bIns="34297" rtlCol="0" anchor="ctr"/>
          <a:lstStyle/>
          <a:p>
            <a:pPr algn="ctr"/>
            <a:endParaRPr lang="zh-CN" altLang="en-US"/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 flipH="1">
            <a:off x="5681674" y="1145920"/>
            <a:ext cx="2776526" cy="592586"/>
          </a:xfrm>
          <a:prstGeom prst="homePlate">
            <a:avLst>
              <a:gd name="adj" fmla="val 63872"/>
            </a:avLst>
          </a:prstGeom>
          <a:solidFill>
            <a:srgbClr val="213F79"/>
          </a:solidFill>
          <a:ln w="9525">
            <a:noFill/>
            <a:miter lim="800000"/>
          </a:ln>
        </p:spPr>
        <p:txBody>
          <a:bodyPr wrap="none" lIns="68595" tIns="34297" rIns="68595" bIns="34297" anchor="ctr"/>
          <a:lstStyle/>
          <a:p>
            <a:pPr algn="ctr"/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工艺技术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50025" y="2326397"/>
            <a:ext cx="2439900" cy="1106805"/>
          </a:xfrm>
          <a:prstGeom prst="rect">
            <a:avLst/>
          </a:prstGeom>
          <a:noFill/>
        </p:spPr>
        <p:txBody>
          <a:bodyPr wrap="square" lIns="68595" tIns="34297" rIns="68595" bIns="34297" rtlCol="0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工艺技术的可靠性强，风险控制标准持续提高，确保实现生产受控，更安全</a:t>
            </a:r>
          </a:p>
        </p:txBody>
      </p:sp>
      <p:sp>
        <p:nvSpPr>
          <p:cNvPr id="12" name="Freeform 49"/>
          <p:cNvSpPr/>
          <p:nvPr/>
        </p:nvSpPr>
        <p:spPr bwMode="auto">
          <a:xfrm>
            <a:off x="3962400" y="1579245"/>
            <a:ext cx="1423670" cy="2944495"/>
          </a:xfrm>
          <a:custGeom>
            <a:avLst/>
            <a:gdLst/>
            <a:ahLst/>
            <a:cxnLst>
              <a:cxn ang="0">
                <a:pos x="202" y="190"/>
              </a:cxn>
              <a:cxn ang="0">
                <a:pos x="197" y="170"/>
              </a:cxn>
              <a:cxn ang="0">
                <a:pos x="200" y="121"/>
              </a:cxn>
              <a:cxn ang="0">
                <a:pos x="250" y="145"/>
              </a:cxn>
              <a:cxn ang="0">
                <a:pos x="287" y="141"/>
              </a:cxn>
              <a:cxn ang="0">
                <a:pos x="313" y="143"/>
              </a:cxn>
              <a:cxn ang="0">
                <a:pos x="323" y="141"/>
              </a:cxn>
              <a:cxn ang="0">
                <a:pos x="319" y="133"/>
              </a:cxn>
              <a:cxn ang="0">
                <a:pos x="306" y="127"/>
              </a:cxn>
              <a:cxn ang="0">
                <a:pos x="312" y="123"/>
              </a:cxn>
              <a:cxn ang="0">
                <a:pos x="316" y="117"/>
              </a:cxn>
              <a:cxn ang="0">
                <a:pos x="304" y="119"/>
              </a:cxn>
              <a:cxn ang="0">
                <a:pos x="287" y="123"/>
              </a:cxn>
              <a:cxn ang="0">
                <a:pos x="275" y="120"/>
              </a:cxn>
              <a:cxn ang="0">
                <a:pos x="256" y="122"/>
              </a:cxn>
              <a:cxn ang="0">
                <a:pos x="239" y="112"/>
              </a:cxn>
              <a:cxn ang="0">
                <a:pos x="201" y="73"/>
              </a:cxn>
              <a:cxn ang="0">
                <a:pos x="174" y="57"/>
              </a:cxn>
              <a:cxn ang="0">
                <a:pos x="180" y="36"/>
              </a:cxn>
              <a:cxn ang="0">
                <a:pos x="169" y="3"/>
              </a:cxn>
              <a:cxn ang="0">
                <a:pos x="141" y="14"/>
              </a:cxn>
              <a:cxn ang="0">
                <a:pos x="144" y="41"/>
              </a:cxn>
              <a:cxn ang="0">
                <a:pos x="147" y="53"/>
              </a:cxn>
              <a:cxn ang="0">
                <a:pos x="140" y="62"/>
              </a:cxn>
              <a:cxn ang="0">
                <a:pos x="89" y="105"/>
              </a:cxn>
              <a:cxn ang="0">
                <a:pos x="73" y="119"/>
              </a:cxn>
              <a:cxn ang="0">
                <a:pos x="37" y="123"/>
              </a:cxn>
              <a:cxn ang="0">
                <a:pos x="20" y="115"/>
              </a:cxn>
              <a:cxn ang="0">
                <a:pos x="14" y="118"/>
              </a:cxn>
              <a:cxn ang="0">
                <a:pos x="21" y="124"/>
              </a:cxn>
              <a:cxn ang="0">
                <a:pos x="0" y="129"/>
              </a:cxn>
              <a:cxn ang="0">
                <a:pos x="2" y="136"/>
              </a:cxn>
              <a:cxn ang="0">
                <a:pos x="9" y="138"/>
              </a:cxn>
              <a:cxn ang="0">
                <a:pos x="22" y="140"/>
              </a:cxn>
              <a:cxn ang="0">
                <a:pos x="36" y="142"/>
              </a:cxn>
              <a:cxn ang="0">
                <a:pos x="63" y="146"/>
              </a:cxn>
              <a:cxn ang="0">
                <a:pos x="109" y="136"/>
              </a:cxn>
              <a:cxn ang="0">
                <a:pos x="124" y="139"/>
              </a:cxn>
              <a:cxn ang="0">
                <a:pos x="128" y="165"/>
              </a:cxn>
              <a:cxn ang="0">
                <a:pos x="126" y="180"/>
              </a:cxn>
              <a:cxn ang="0">
                <a:pos x="126" y="273"/>
              </a:cxn>
              <a:cxn ang="0">
                <a:pos x="131" y="338"/>
              </a:cxn>
              <a:cxn ang="0">
                <a:pos x="137" y="359"/>
              </a:cxn>
              <a:cxn ang="0">
                <a:pos x="135" y="378"/>
              </a:cxn>
              <a:cxn ang="0">
                <a:pos x="119" y="393"/>
              </a:cxn>
              <a:cxn ang="0">
                <a:pos x="112" y="406"/>
              </a:cxn>
              <a:cxn ang="0">
                <a:pos x="141" y="402"/>
              </a:cxn>
              <a:cxn ang="0">
                <a:pos x="160" y="397"/>
              </a:cxn>
              <a:cxn ang="0">
                <a:pos x="160" y="376"/>
              </a:cxn>
              <a:cxn ang="0">
                <a:pos x="160" y="325"/>
              </a:cxn>
              <a:cxn ang="0">
                <a:pos x="165" y="264"/>
              </a:cxn>
              <a:cxn ang="0">
                <a:pos x="165" y="233"/>
              </a:cxn>
              <a:cxn ang="0">
                <a:pos x="173" y="283"/>
              </a:cxn>
              <a:cxn ang="0">
                <a:pos x="188" y="369"/>
              </a:cxn>
              <a:cxn ang="0">
                <a:pos x="193" y="392"/>
              </a:cxn>
              <a:cxn ang="0">
                <a:pos x="196" y="404"/>
              </a:cxn>
              <a:cxn ang="0">
                <a:pos x="214" y="404"/>
              </a:cxn>
              <a:cxn ang="0">
                <a:pos x="237" y="411"/>
              </a:cxn>
              <a:cxn ang="0">
                <a:pos x="248" y="398"/>
              </a:cxn>
              <a:cxn ang="0">
                <a:pos x="224" y="383"/>
              </a:cxn>
              <a:cxn ang="0">
                <a:pos x="219" y="367"/>
              </a:cxn>
              <a:cxn ang="0">
                <a:pos x="215" y="265"/>
              </a:cxn>
            </a:cxnLst>
            <a:rect l="0" t="0" r="r" b="b"/>
            <a:pathLst>
              <a:path w="326" h="411">
                <a:moveTo>
                  <a:pt x="207" y="220"/>
                </a:moveTo>
                <a:cubicBezTo>
                  <a:pt x="206" y="213"/>
                  <a:pt x="205" y="207"/>
                  <a:pt x="204" y="200"/>
                </a:cubicBezTo>
                <a:cubicBezTo>
                  <a:pt x="204" y="200"/>
                  <a:pt x="202" y="191"/>
                  <a:pt x="202" y="190"/>
                </a:cubicBezTo>
                <a:cubicBezTo>
                  <a:pt x="202" y="189"/>
                  <a:pt x="201" y="185"/>
                  <a:pt x="200" y="184"/>
                </a:cubicBezTo>
                <a:cubicBezTo>
                  <a:pt x="199" y="183"/>
                  <a:pt x="197" y="182"/>
                  <a:pt x="197" y="181"/>
                </a:cubicBezTo>
                <a:cubicBezTo>
                  <a:pt x="197" y="179"/>
                  <a:pt x="197" y="171"/>
                  <a:pt x="197" y="170"/>
                </a:cubicBezTo>
                <a:cubicBezTo>
                  <a:pt x="197" y="169"/>
                  <a:pt x="199" y="166"/>
                  <a:pt x="200" y="164"/>
                </a:cubicBezTo>
                <a:cubicBezTo>
                  <a:pt x="200" y="162"/>
                  <a:pt x="202" y="159"/>
                  <a:pt x="202" y="157"/>
                </a:cubicBezTo>
                <a:cubicBezTo>
                  <a:pt x="202" y="155"/>
                  <a:pt x="200" y="121"/>
                  <a:pt x="200" y="121"/>
                </a:cubicBezTo>
                <a:cubicBezTo>
                  <a:pt x="200" y="121"/>
                  <a:pt x="203" y="125"/>
                  <a:pt x="204" y="125"/>
                </a:cubicBezTo>
                <a:cubicBezTo>
                  <a:pt x="208" y="130"/>
                  <a:pt x="211" y="135"/>
                  <a:pt x="216" y="140"/>
                </a:cubicBezTo>
                <a:cubicBezTo>
                  <a:pt x="226" y="148"/>
                  <a:pt x="238" y="145"/>
                  <a:pt x="250" y="145"/>
                </a:cubicBezTo>
                <a:cubicBezTo>
                  <a:pt x="259" y="144"/>
                  <a:pt x="269" y="144"/>
                  <a:pt x="278" y="143"/>
                </a:cubicBezTo>
                <a:cubicBezTo>
                  <a:pt x="279" y="143"/>
                  <a:pt x="285" y="143"/>
                  <a:pt x="285" y="143"/>
                </a:cubicBezTo>
                <a:cubicBezTo>
                  <a:pt x="285" y="143"/>
                  <a:pt x="286" y="141"/>
                  <a:pt x="287" y="141"/>
                </a:cubicBezTo>
                <a:cubicBezTo>
                  <a:pt x="288" y="140"/>
                  <a:pt x="292" y="142"/>
                  <a:pt x="293" y="143"/>
                </a:cubicBezTo>
                <a:cubicBezTo>
                  <a:pt x="295" y="143"/>
                  <a:pt x="303" y="144"/>
                  <a:pt x="304" y="144"/>
                </a:cubicBezTo>
                <a:cubicBezTo>
                  <a:pt x="306" y="144"/>
                  <a:pt x="312" y="143"/>
                  <a:pt x="313" y="143"/>
                </a:cubicBezTo>
                <a:cubicBezTo>
                  <a:pt x="313" y="143"/>
                  <a:pt x="317" y="143"/>
                  <a:pt x="318" y="143"/>
                </a:cubicBezTo>
                <a:cubicBezTo>
                  <a:pt x="318" y="143"/>
                  <a:pt x="320" y="142"/>
                  <a:pt x="320" y="142"/>
                </a:cubicBezTo>
                <a:cubicBezTo>
                  <a:pt x="320" y="142"/>
                  <a:pt x="322" y="142"/>
                  <a:pt x="323" y="141"/>
                </a:cubicBezTo>
                <a:cubicBezTo>
                  <a:pt x="324" y="140"/>
                  <a:pt x="325" y="139"/>
                  <a:pt x="325" y="138"/>
                </a:cubicBezTo>
                <a:cubicBezTo>
                  <a:pt x="326" y="137"/>
                  <a:pt x="325" y="134"/>
                  <a:pt x="324" y="134"/>
                </a:cubicBezTo>
                <a:cubicBezTo>
                  <a:pt x="323" y="134"/>
                  <a:pt x="320" y="133"/>
                  <a:pt x="319" y="133"/>
                </a:cubicBezTo>
                <a:cubicBezTo>
                  <a:pt x="319" y="132"/>
                  <a:pt x="315" y="131"/>
                  <a:pt x="315" y="131"/>
                </a:cubicBezTo>
                <a:cubicBezTo>
                  <a:pt x="314" y="131"/>
                  <a:pt x="310" y="130"/>
                  <a:pt x="310" y="130"/>
                </a:cubicBezTo>
                <a:cubicBezTo>
                  <a:pt x="310" y="130"/>
                  <a:pt x="307" y="128"/>
                  <a:pt x="306" y="127"/>
                </a:cubicBezTo>
                <a:cubicBezTo>
                  <a:pt x="306" y="127"/>
                  <a:pt x="304" y="126"/>
                  <a:pt x="304" y="125"/>
                </a:cubicBezTo>
                <a:cubicBezTo>
                  <a:pt x="304" y="125"/>
                  <a:pt x="306" y="124"/>
                  <a:pt x="306" y="124"/>
                </a:cubicBezTo>
                <a:cubicBezTo>
                  <a:pt x="307" y="124"/>
                  <a:pt x="312" y="123"/>
                  <a:pt x="312" y="123"/>
                </a:cubicBezTo>
                <a:cubicBezTo>
                  <a:pt x="315" y="122"/>
                  <a:pt x="315" y="122"/>
                  <a:pt x="315" y="122"/>
                </a:cubicBezTo>
                <a:cubicBezTo>
                  <a:pt x="316" y="119"/>
                  <a:pt x="316" y="119"/>
                  <a:pt x="316" y="119"/>
                </a:cubicBezTo>
                <a:cubicBezTo>
                  <a:pt x="316" y="117"/>
                  <a:pt x="316" y="117"/>
                  <a:pt x="316" y="117"/>
                </a:cubicBezTo>
                <a:cubicBezTo>
                  <a:pt x="313" y="117"/>
                  <a:pt x="313" y="117"/>
                  <a:pt x="313" y="117"/>
                </a:cubicBezTo>
                <a:cubicBezTo>
                  <a:pt x="313" y="117"/>
                  <a:pt x="311" y="118"/>
                  <a:pt x="310" y="118"/>
                </a:cubicBezTo>
                <a:cubicBezTo>
                  <a:pt x="309" y="118"/>
                  <a:pt x="305" y="119"/>
                  <a:pt x="304" y="119"/>
                </a:cubicBezTo>
                <a:cubicBezTo>
                  <a:pt x="303" y="119"/>
                  <a:pt x="298" y="119"/>
                  <a:pt x="296" y="119"/>
                </a:cubicBezTo>
                <a:cubicBezTo>
                  <a:pt x="294" y="120"/>
                  <a:pt x="291" y="120"/>
                  <a:pt x="290" y="121"/>
                </a:cubicBezTo>
                <a:cubicBezTo>
                  <a:pt x="289" y="122"/>
                  <a:pt x="288" y="123"/>
                  <a:pt x="287" y="123"/>
                </a:cubicBezTo>
                <a:cubicBezTo>
                  <a:pt x="286" y="123"/>
                  <a:pt x="285" y="123"/>
                  <a:pt x="284" y="124"/>
                </a:cubicBezTo>
                <a:cubicBezTo>
                  <a:pt x="283" y="124"/>
                  <a:pt x="277" y="123"/>
                  <a:pt x="277" y="123"/>
                </a:cubicBezTo>
                <a:cubicBezTo>
                  <a:pt x="277" y="123"/>
                  <a:pt x="276" y="120"/>
                  <a:pt x="275" y="120"/>
                </a:cubicBezTo>
                <a:cubicBezTo>
                  <a:pt x="275" y="120"/>
                  <a:pt x="273" y="119"/>
                  <a:pt x="271" y="119"/>
                </a:cubicBezTo>
                <a:cubicBezTo>
                  <a:pt x="269" y="120"/>
                  <a:pt x="265" y="120"/>
                  <a:pt x="263" y="121"/>
                </a:cubicBezTo>
                <a:cubicBezTo>
                  <a:pt x="261" y="122"/>
                  <a:pt x="258" y="122"/>
                  <a:pt x="256" y="122"/>
                </a:cubicBezTo>
                <a:cubicBezTo>
                  <a:pt x="254" y="123"/>
                  <a:pt x="249" y="122"/>
                  <a:pt x="247" y="121"/>
                </a:cubicBezTo>
                <a:cubicBezTo>
                  <a:pt x="245" y="120"/>
                  <a:pt x="245" y="120"/>
                  <a:pt x="244" y="117"/>
                </a:cubicBezTo>
                <a:cubicBezTo>
                  <a:pt x="243" y="115"/>
                  <a:pt x="241" y="113"/>
                  <a:pt x="239" y="112"/>
                </a:cubicBezTo>
                <a:cubicBezTo>
                  <a:pt x="236" y="108"/>
                  <a:pt x="232" y="104"/>
                  <a:pt x="228" y="100"/>
                </a:cubicBezTo>
                <a:cubicBezTo>
                  <a:pt x="223" y="96"/>
                  <a:pt x="220" y="91"/>
                  <a:pt x="216" y="86"/>
                </a:cubicBezTo>
                <a:cubicBezTo>
                  <a:pt x="212" y="80"/>
                  <a:pt x="207" y="77"/>
                  <a:pt x="201" y="73"/>
                </a:cubicBezTo>
                <a:cubicBezTo>
                  <a:pt x="196" y="70"/>
                  <a:pt x="191" y="68"/>
                  <a:pt x="186" y="66"/>
                </a:cubicBezTo>
                <a:cubicBezTo>
                  <a:pt x="185" y="66"/>
                  <a:pt x="176" y="63"/>
                  <a:pt x="176" y="61"/>
                </a:cubicBezTo>
                <a:cubicBezTo>
                  <a:pt x="175" y="60"/>
                  <a:pt x="174" y="58"/>
                  <a:pt x="174" y="57"/>
                </a:cubicBezTo>
                <a:cubicBezTo>
                  <a:pt x="174" y="56"/>
                  <a:pt x="173" y="54"/>
                  <a:pt x="173" y="53"/>
                </a:cubicBezTo>
                <a:cubicBezTo>
                  <a:pt x="173" y="52"/>
                  <a:pt x="173" y="48"/>
                  <a:pt x="174" y="47"/>
                </a:cubicBezTo>
                <a:cubicBezTo>
                  <a:pt x="174" y="46"/>
                  <a:pt x="180" y="37"/>
                  <a:pt x="180" y="36"/>
                </a:cubicBezTo>
                <a:cubicBezTo>
                  <a:pt x="181" y="36"/>
                  <a:pt x="181" y="29"/>
                  <a:pt x="181" y="27"/>
                </a:cubicBezTo>
                <a:cubicBezTo>
                  <a:pt x="181" y="23"/>
                  <a:pt x="182" y="19"/>
                  <a:pt x="180" y="15"/>
                </a:cubicBezTo>
                <a:cubicBezTo>
                  <a:pt x="178" y="11"/>
                  <a:pt x="172" y="4"/>
                  <a:pt x="169" y="3"/>
                </a:cubicBezTo>
                <a:cubicBezTo>
                  <a:pt x="168" y="2"/>
                  <a:pt x="164" y="0"/>
                  <a:pt x="162" y="0"/>
                </a:cubicBezTo>
                <a:cubicBezTo>
                  <a:pt x="161" y="1"/>
                  <a:pt x="159" y="1"/>
                  <a:pt x="157" y="2"/>
                </a:cubicBezTo>
                <a:cubicBezTo>
                  <a:pt x="150" y="2"/>
                  <a:pt x="145" y="8"/>
                  <a:pt x="141" y="14"/>
                </a:cubicBezTo>
                <a:cubicBezTo>
                  <a:pt x="138" y="19"/>
                  <a:pt x="139" y="29"/>
                  <a:pt x="141" y="35"/>
                </a:cubicBezTo>
                <a:cubicBezTo>
                  <a:pt x="142" y="36"/>
                  <a:pt x="142" y="39"/>
                  <a:pt x="142" y="39"/>
                </a:cubicBezTo>
                <a:cubicBezTo>
                  <a:pt x="143" y="40"/>
                  <a:pt x="144" y="41"/>
                  <a:pt x="144" y="41"/>
                </a:cubicBezTo>
                <a:cubicBezTo>
                  <a:pt x="144" y="41"/>
                  <a:pt x="145" y="43"/>
                  <a:pt x="145" y="44"/>
                </a:cubicBezTo>
                <a:cubicBezTo>
                  <a:pt x="145" y="45"/>
                  <a:pt x="146" y="48"/>
                  <a:pt x="146" y="49"/>
                </a:cubicBezTo>
                <a:cubicBezTo>
                  <a:pt x="147" y="50"/>
                  <a:pt x="147" y="51"/>
                  <a:pt x="147" y="53"/>
                </a:cubicBezTo>
                <a:cubicBezTo>
                  <a:pt x="147" y="54"/>
                  <a:pt x="147" y="55"/>
                  <a:pt x="146" y="56"/>
                </a:cubicBezTo>
                <a:cubicBezTo>
                  <a:pt x="145" y="56"/>
                  <a:pt x="143" y="57"/>
                  <a:pt x="142" y="58"/>
                </a:cubicBezTo>
                <a:cubicBezTo>
                  <a:pt x="141" y="59"/>
                  <a:pt x="141" y="61"/>
                  <a:pt x="140" y="62"/>
                </a:cubicBezTo>
                <a:cubicBezTo>
                  <a:pt x="135" y="69"/>
                  <a:pt x="126" y="69"/>
                  <a:pt x="119" y="73"/>
                </a:cubicBezTo>
                <a:cubicBezTo>
                  <a:pt x="109" y="78"/>
                  <a:pt x="101" y="88"/>
                  <a:pt x="96" y="98"/>
                </a:cubicBezTo>
                <a:cubicBezTo>
                  <a:pt x="94" y="101"/>
                  <a:pt x="91" y="104"/>
                  <a:pt x="89" y="105"/>
                </a:cubicBezTo>
                <a:cubicBezTo>
                  <a:pt x="88" y="106"/>
                  <a:pt x="86" y="109"/>
                  <a:pt x="85" y="111"/>
                </a:cubicBezTo>
                <a:cubicBezTo>
                  <a:pt x="84" y="112"/>
                  <a:pt x="80" y="113"/>
                  <a:pt x="78" y="114"/>
                </a:cubicBezTo>
                <a:cubicBezTo>
                  <a:pt x="77" y="115"/>
                  <a:pt x="73" y="118"/>
                  <a:pt x="73" y="119"/>
                </a:cubicBezTo>
                <a:cubicBezTo>
                  <a:pt x="72" y="121"/>
                  <a:pt x="48" y="122"/>
                  <a:pt x="46" y="123"/>
                </a:cubicBezTo>
                <a:cubicBezTo>
                  <a:pt x="45" y="124"/>
                  <a:pt x="44" y="125"/>
                  <a:pt x="43" y="125"/>
                </a:cubicBezTo>
                <a:cubicBezTo>
                  <a:pt x="42" y="124"/>
                  <a:pt x="37" y="123"/>
                  <a:pt x="37" y="123"/>
                </a:cubicBezTo>
                <a:cubicBezTo>
                  <a:pt x="37" y="123"/>
                  <a:pt x="31" y="118"/>
                  <a:pt x="30" y="118"/>
                </a:cubicBezTo>
                <a:cubicBezTo>
                  <a:pt x="30" y="118"/>
                  <a:pt x="24" y="117"/>
                  <a:pt x="24" y="117"/>
                </a:cubicBezTo>
                <a:cubicBezTo>
                  <a:pt x="24" y="117"/>
                  <a:pt x="21" y="115"/>
                  <a:pt x="20" y="115"/>
                </a:cubicBezTo>
                <a:cubicBezTo>
                  <a:pt x="20" y="115"/>
                  <a:pt x="17" y="114"/>
                  <a:pt x="16" y="113"/>
                </a:cubicBezTo>
                <a:cubicBezTo>
                  <a:pt x="15" y="113"/>
                  <a:pt x="12" y="114"/>
                  <a:pt x="12" y="114"/>
                </a:cubicBezTo>
                <a:cubicBezTo>
                  <a:pt x="12" y="114"/>
                  <a:pt x="13" y="117"/>
                  <a:pt x="14" y="118"/>
                </a:cubicBezTo>
                <a:cubicBezTo>
                  <a:pt x="14" y="118"/>
                  <a:pt x="16" y="119"/>
                  <a:pt x="17" y="120"/>
                </a:cubicBezTo>
                <a:cubicBezTo>
                  <a:pt x="18" y="120"/>
                  <a:pt x="19" y="120"/>
                  <a:pt x="20" y="121"/>
                </a:cubicBezTo>
                <a:cubicBezTo>
                  <a:pt x="21" y="121"/>
                  <a:pt x="21" y="123"/>
                  <a:pt x="21" y="124"/>
                </a:cubicBezTo>
                <a:cubicBezTo>
                  <a:pt x="21" y="124"/>
                  <a:pt x="20" y="126"/>
                  <a:pt x="19" y="126"/>
                </a:cubicBezTo>
                <a:cubicBezTo>
                  <a:pt x="17" y="126"/>
                  <a:pt x="3" y="127"/>
                  <a:pt x="3" y="127"/>
                </a:cubicBezTo>
                <a:cubicBezTo>
                  <a:pt x="2" y="127"/>
                  <a:pt x="0" y="129"/>
                  <a:pt x="0" y="129"/>
                </a:cubicBezTo>
                <a:cubicBezTo>
                  <a:pt x="0" y="130"/>
                  <a:pt x="1" y="132"/>
                  <a:pt x="1" y="132"/>
                </a:cubicBezTo>
                <a:cubicBezTo>
                  <a:pt x="2" y="133"/>
                  <a:pt x="2" y="133"/>
                  <a:pt x="2" y="133"/>
                </a:cubicBezTo>
                <a:cubicBezTo>
                  <a:pt x="2" y="133"/>
                  <a:pt x="2" y="135"/>
                  <a:pt x="2" y="136"/>
                </a:cubicBezTo>
                <a:cubicBezTo>
                  <a:pt x="3" y="136"/>
                  <a:pt x="3" y="136"/>
                  <a:pt x="4" y="136"/>
                </a:cubicBezTo>
                <a:cubicBezTo>
                  <a:pt x="4" y="137"/>
                  <a:pt x="6" y="137"/>
                  <a:pt x="7" y="137"/>
                </a:cubicBezTo>
                <a:cubicBezTo>
                  <a:pt x="7" y="137"/>
                  <a:pt x="9" y="137"/>
                  <a:pt x="9" y="138"/>
                </a:cubicBezTo>
                <a:cubicBezTo>
                  <a:pt x="8" y="138"/>
                  <a:pt x="8" y="139"/>
                  <a:pt x="9" y="139"/>
                </a:cubicBezTo>
                <a:cubicBezTo>
                  <a:pt x="10" y="140"/>
                  <a:pt x="12" y="141"/>
                  <a:pt x="12" y="141"/>
                </a:cubicBezTo>
                <a:cubicBezTo>
                  <a:pt x="13" y="141"/>
                  <a:pt x="20" y="141"/>
                  <a:pt x="22" y="140"/>
                </a:cubicBezTo>
                <a:cubicBezTo>
                  <a:pt x="23" y="140"/>
                  <a:pt x="28" y="140"/>
                  <a:pt x="29" y="140"/>
                </a:cubicBezTo>
                <a:cubicBezTo>
                  <a:pt x="31" y="140"/>
                  <a:pt x="32" y="141"/>
                  <a:pt x="33" y="141"/>
                </a:cubicBezTo>
                <a:cubicBezTo>
                  <a:pt x="33" y="141"/>
                  <a:pt x="35" y="142"/>
                  <a:pt x="36" y="142"/>
                </a:cubicBezTo>
                <a:cubicBezTo>
                  <a:pt x="37" y="142"/>
                  <a:pt x="38" y="142"/>
                  <a:pt x="40" y="143"/>
                </a:cubicBezTo>
                <a:cubicBezTo>
                  <a:pt x="42" y="144"/>
                  <a:pt x="49" y="145"/>
                  <a:pt x="52" y="145"/>
                </a:cubicBezTo>
                <a:cubicBezTo>
                  <a:pt x="54" y="146"/>
                  <a:pt x="61" y="147"/>
                  <a:pt x="63" y="146"/>
                </a:cubicBezTo>
                <a:cubicBezTo>
                  <a:pt x="65" y="145"/>
                  <a:pt x="84" y="144"/>
                  <a:pt x="84" y="144"/>
                </a:cubicBezTo>
                <a:cubicBezTo>
                  <a:pt x="84" y="144"/>
                  <a:pt x="96" y="143"/>
                  <a:pt x="99" y="142"/>
                </a:cubicBezTo>
                <a:cubicBezTo>
                  <a:pt x="102" y="140"/>
                  <a:pt x="107" y="139"/>
                  <a:pt x="109" y="136"/>
                </a:cubicBezTo>
                <a:cubicBezTo>
                  <a:pt x="111" y="134"/>
                  <a:pt x="117" y="130"/>
                  <a:pt x="119" y="128"/>
                </a:cubicBezTo>
                <a:cubicBezTo>
                  <a:pt x="121" y="126"/>
                  <a:pt x="122" y="126"/>
                  <a:pt x="123" y="127"/>
                </a:cubicBezTo>
                <a:cubicBezTo>
                  <a:pt x="123" y="127"/>
                  <a:pt x="125" y="138"/>
                  <a:pt x="124" y="139"/>
                </a:cubicBezTo>
                <a:cubicBezTo>
                  <a:pt x="124" y="141"/>
                  <a:pt x="125" y="151"/>
                  <a:pt x="125" y="153"/>
                </a:cubicBezTo>
                <a:cubicBezTo>
                  <a:pt x="125" y="154"/>
                  <a:pt x="125" y="160"/>
                  <a:pt x="125" y="161"/>
                </a:cubicBezTo>
                <a:cubicBezTo>
                  <a:pt x="126" y="162"/>
                  <a:pt x="127" y="164"/>
                  <a:pt x="128" y="165"/>
                </a:cubicBezTo>
                <a:cubicBezTo>
                  <a:pt x="128" y="166"/>
                  <a:pt x="129" y="167"/>
                  <a:pt x="129" y="169"/>
                </a:cubicBezTo>
                <a:cubicBezTo>
                  <a:pt x="129" y="171"/>
                  <a:pt x="129" y="173"/>
                  <a:pt x="128" y="174"/>
                </a:cubicBezTo>
                <a:cubicBezTo>
                  <a:pt x="128" y="176"/>
                  <a:pt x="126" y="177"/>
                  <a:pt x="126" y="180"/>
                </a:cubicBezTo>
                <a:cubicBezTo>
                  <a:pt x="121" y="198"/>
                  <a:pt x="123" y="217"/>
                  <a:pt x="123" y="235"/>
                </a:cubicBezTo>
                <a:cubicBezTo>
                  <a:pt x="124" y="237"/>
                  <a:pt x="124" y="239"/>
                  <a:pt x="124" y="241"/>
                </a:cubicBezTo>
                <a:cubicBezTo>
                  <a:pt x="125" y="252"/>
                  <a:pt x="125" y="262"/>
                  <a:pt x="126" y="273"/>
                </a:cubicBezTo>
                <a:cubicBezTo>
                  <a:pt x="127" y="280"/>
                  <a:pt x="128" y="288"/>
                  <a:pt x="128" y="295"/>
                </a:cubicBezTo>
                <a:cubicBezTo>
                  <a:pt x="128" y="304"/>
                  <a:pt x="128" y="314"/>
                  <a:pt x="129" y="324"/>
                </a:cubicBezTo>
                <a:cubicBezTo>
                  <a:pt x="129" y="328"/>
                  <a:pt x="130" y="333"/>
                  <a:pt x="131" y="338"/>
                </a:cubicBezTo>
                <a:cubicBezTo>
                  <a:pt x="131" y="341"/>
                  <a:pt x="133" y="346"/>
                  <a:pt x="133" y="349"/>
                </a:cubicBezTo>
                <a:cubicBezTo>
                  <a:pt x="133" y="350"/>
                  <a:pt x="134" y="352"/>
                  <a:pt x="134" y="354"/>
                </a:cubicBezTo>
                <a:cubicBezTo>
                  <a:pt x="135" y="355"/>
                  <a:pt x="137" y="358"/>
                  <a:pt x="137" y="359"/>
                </a:cubicBezTo>
                <a:cubicBezTo>
                  <a:pt x="137" y="361"/>
                  <a:pt x="134" y="366"/>
                  <a:pt x="134" y="368"/>
                </a:cubicBezTo>
                <a:cubicBezTo>
                  <a:pt x="133" y="370"/>
                  <a:pt x="133" y="372"/>
                  <a:pt x="133" y="374"/>
                </a:cubicBezTo>
                <a:cubicBezTo>
                  <a:pt x="134" y="375"/>
                  <a:pt x="135" y="377"/>
                  <a:pt x="135" y="378"/>
                </a:cubicBezTo>
                <a:cubicBezTo>
                  <a:pt x="134" y="379"/>
                  <a:pt x="131" y="381"/>
                  <a:pt x="131" y="382"/>
                </a:cubicBezTo>
                <a:cubicBezTo>
                  <a:pt x="130" y="382"/>
                  <a:pt x="128" y="385"/>
                  <a:pt x="126" y="388"/>
                </a:cubicBezTo>
                <a:cubicBezTo>
                  <a:pt x="124" y="390"/>
                  <a:pt x="122" y="392"/>
                  <a:pt x="119" y="393"/>
                </a:cubicBezTo>
                <a:cubicBezTo>
                  <a:pt x="116" y="394"/>
                  <a:pt x="113" y="397"/>
                  <a:pt x="112" y="397"/>
                </a:cubicBezTo>
                <a:cubicBezTo>
                  <a:pt x="112" y="398"/>
                  <a:pt x="111" y="400"/>
                  <a:pt x="111" y="401"/>
                </a:cubicBezTo>
                <a:cubicBezTo>
                  <a:pt x="110" y="403"/>
                  <a:pt x="111" y="405"/>
                  <a:pt x="112" y="406"/>
                </a:cubicBezTo>
                <a:cubicBezTo>
                  <a:pt x="113" y="407"/>
                  <a:pt x="123" y="407"/>
                  <a:pt x="124" y="407"/>
                </a:cubicBezTo>
                <a:cubicBezTo>
                  <a:pt x="125" y="407"/>
                  <a:pt x="132" y="407"/>
                  <a:pt x="134" y="406"/>
                </a:cubicBezTo>
                <a:cubicBezTo>
                  <a:pt x="136" y="405"/>
                  <a:pt x="140" y="403"/>
                  <a:pt x="141" y="402"/>
                </a:cubicBezTo>
                <a:cubicBezTo>
                  <a:pt x="143" y="400"/>
                  <a:pt x="147" y="400"/>
                  <a:pt x="148" y="400"/>
                </a:cubicBezTo>
                <a:cubicBezTo>
                  <a:pt x="149" y="399"/>
                  <a:pt x="154" y="399"/>
                  <a:pt x="156" y="399"/>
                </a:cubicBezTo>
                <a:cubicBezTo>
                  <a:pt x="157" y="398"/>
                  <a:pt x="159" y="399"/>
                  <a:pt x="160" y="397"/>
                </a:cubicBezTo>
                <a:cubicBezTo>
                  <a:pt x="161" y="395"/>
                  <a:pt x="160" y="392"/>
                  <a:pt x="160" y="390"/>
                </a:cubicBezTo>
                <a:cubicBezTo>
                  <a:pt x="159" y="389"/>
                  <a:pt x="159" y="385"/>
                  <a:pt x="159" y="383"/>
                </a:cubicBezTo>
                <a:cubicBezTo>
                  <a:pt x="160" y="381"/>
                  <a:pt x="158" y="379"/>
                  <a:pt x="160" y="376"/>
                </a:cubicBezTo>
                <a:cubicBezTo>
                  <a:pt x="164" y="369"/>
                  <a:pt x="163" y="362"/>
                  <a:pt x="163" y="355"/>
                </a:cubicBezTo>
                <a:cubicBezTo>
                  <a:pt x="162" y="349"/>
                  <a:pt x="162" y="342"/>
                  <a:pt x="161" y="336"/>
                </a:cubicBezTo>
                <a:cubicBezTo>
                  <a:pt x="161" y="336"/>
                  <a:pt x="160" y="327"/>
                  <a:pt x="160" y="325"/>
                </a:cubicBezTo>
                <a:cubicBezTo>
                  <a:pt x="160" y="317"/>
                  <a:pt x="159" y="310"/>
                  <a:pt x="160" y="302"/>
                </a:cubicBezTo>
                <a:cubicBezTo>
                  <a:pt x="160" y="295"/>
                  <a:pt x="163" y="288"/>
                  <a:pt x="163" y="281"/>
                </a:cubicBezTo>
                <a:cubicBezTo>
                  <a:pt x="164" y="275"/>
                  <a:pt x="164" y="269"/>
                  <a:pt x="165" y="264"/>
                </a:cubicBezTo>
                <a:cubicBezTo>
                  <a:pt x="165" y="262"/>
                  <a:pt x="165" y="260"/>
                  <a:pt x="165" y="259"/>
                </a:cubicBezTo>
                <a:cubicBezTo>
                  <a:pt x="165" y="258"/>
                  <a:pt x="166" y="246"/>
                  <a:pt x="165" y="245"/>
                </a:cubicBezTo>
                <a:cubicBezTo>
                  <a:pt x="165" y="244"/>
                  <a:pt x="165" y="233"/>
                  <a:pt x="165" y="233"/>
                </a:cubicBezTo>
                <a:cubicBezTo>
                  <a:pt x="167" y="240"/>
                  <a:pt x="167" y="240"/>
                  <a:pt x="167" y="240"/>
                </a:cubicBezTo>
                <a:cubicBezTo>
                  <a:pt x="167" y="240"/>
                  <a:pt x="169" y="257"/>
                  <a:pt x="169" y="257"/>
                </a:cubicBezTo>
                <a:cubicBezTo>
                  <a:pt x="169" y="258"/>
                  <a:pt x="173" y="283"/>
                  <a:pt x="173" y="283"/>
                </a:cubicBezTo>
                <a:cubicBezTo>
                  <a:pt x="174" y="291"/>
                  <a:pt x="175" y="299"/>
                  <a:pt x="175" y="308"/>
                </a:cubicBezTo>
                <a:cubicBezTo>
                  <a:pt x="176" y="319"/>
                  <a:pt x="178" y="329"/>
                  <a:pt x="181" y="340"/>
                </a:cubicBezTo>
                <a:cubicBezTo>
                  <a:pt x="183" y="349"/>
                  <a:pt x="184" y="360"/>
                  <a:pt x="188" y="369"/>
                </a:cubicBezTo>
                <a:cubicBezTo>
                  <a:pt x="189" y="371"/>
                  <a:pt x="191" y="379"/>
                  <a:pt x="191" y="380"/>
                </a:cubicBezTo>
                <a:cubicBezTo>
                  <a:pt x="191" y="381"/>
                  <a:pt x="191" y="387"/>
                  <a:pt x="192" y="388"/>
                </a:cubicBezTo>
                <a:cubicBezTo>
                  <a:pt x="192" y="389"/>
                  <a:pt x="193" y="391"/>
                  <a:pt x="193" y="392"/>
                </a:cubicBezTo>
                <a:cubicBezTo>
                  <a:pt x="193" y="393"/>
                  <a:pt x="192" y="396"/>
                  <a:pt x="192" y="397"/>
                </a:cubicBezTo>
                <a:cubicBezTo>
                  <a:pt x="192" y="398"/>
                  <a:pt x="192" y="401"/>
                  <a:pt x="192" y="402"/>
                </a:cubicBezTo>
                <a:cubicBezTo>
                  <a:pt x="192" y="403"/>
                  <a:pt x="196" y="404"/>
                  <a:pt x="196" y="404"/>
                </a:cubicBezTo>
                <a:cubicBezTo>
                  <a:pt x="196" y="404"/>
                  <a:pt x="202" y="404"/>
                  <a:pt x="203" y="404"/>
                </a:cubicBezTo>
                <a:cubicBezTo>
                  <a:pt x="204" y="405"/>
                  <a:pt x="208" y="404"/>
                  <a:pt x="209" y="404"/>
                </a:cubicBezTo>
                <a:cubicBezTo>
                  <a:pt x="210" y="404"/>
                  <a:pt x="213" y="403"/>
                  <a:pt x="214" y="404"/>
                </a:cubicBezTo>
                <a:cubicBezTo>
                  <a:pt x="214" y="404"/>
                  <a:pt x="218" y="407"/>
                  <a:pt x="218" y="407"/>
                </a:cubicBezTo>
                <a:cubicBezTo>
                  <a:pt x="219" y="408"/>
                  <a:pt x="227" y="410"/>
                  <a:pt x="229" y="410"/>
                </a:cubicBezTo>
                <a:cubicBezTo>
                  <a:pt x="230" y="410"/>
                  <a:pt x="237" y="411"/>
                  <a:pt x="237" y="411"/>
                </a:cubicBezTo>
                <a:cubicBezTo>
                  <a:pt x="237" y="411"/>
                  <a:pt x="246" y="410"/>
                  <a:pt x="247" y="410"/>
                </a:cubicBezTo>
                <a:cubicBezTo>
                  <a:pt x="250" y="409"/>
                  <a:pt x="253" y="409"/>
                  <a:pt x="253" y="406"/>
                </a:cubicBezTo>
                <a:cubicBezTo>
                  <a:pt x="253" y="402"/>
                  <a:pt x="250" y="399"/>
                  <a:pt x="248" y="398"/>
                </a:cubicBezTo>
                <a:cubicBezTo>
                  <a:pt x="245" y="397"/>
                  <a:pt x="242" y="397"/>
                  <a:pt x="240" y="395"/>
                </a:cubicBezTo>
                <a:cubicBezTo>
                  <a:pt x="239" y="395"/>
                  <a:pt x="235" y="393"/>
                  <a:pt x="234" y="392"/>
                </a:cubicBezTo>
                <a:cubicBezTo>
                  <a:pt x="233" y="391"/>
                  <a:pt x="225" y="384"/>
                  <a:pt x="224" y="383"/>
                </a:cubicBezTo>
                <a:cubicBezTo>
                  <a:pt x="224" y="383"/>
                  <a:pt x="222" y="379"/>
                  <a:pt x="222" y="378"/>
                </a:cubicBezTo>
                <a:cubicBezTo>
                  <a:pt x="223" y="378"/>
                  <a:pt x="221" y="374"/>
                  <a:pt x="221" y="373"/>
                </a:cubicBezTo>
                <a:cubicBezTo>
                  <a:pt x="221" y="372"/>
                  <a:pt x="221" y="368"/>
                  <a:pt x="219" y="367"/>
                </a:cubicBezTo>
                <a:cubicBezTo>
                  <a:pt x="218" y="366"/>
                  <a:pt x="215" y="364"/>
                  <a:pt x="215" y="362"/>
                </a:cubicBezTo>
                <a:cubicBezTo>
                  <a:pt x="215" y="361"/>
                  <a:pt x="217" y="325"/>
                  <a:pt x="217" y="325"/>
                </a:cubicBezTo>
                <a:cubicBezTo>
                  <a:pt x="218" y="305"/>
                  <a:pt x="217" y="285"/>
                  <a:pt x="215" y="265"/>
                </a:cubicBezTo>
                <a:cubicBezTo>
                  <a:pt x="214" y="259"/>
                  <a:pt x="214" y="253"/>
                  <a:pt x="213" y="248"/>
                </a:cubicBezTo>
                <a:cubicBezTo>
                  <a:pt x="210" y="238"/>
                  <a:pt x="209" y="229"/>
                  <a:pt x="207" y="220"/>
                </a:cubicBezTo>
                <a:close/>
              </a:path>
            </a:pathLst>
          </a:custGeom>
          <a:solidFill>
            <a:srgbClr val="213F79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/>
      <p:bldP spid="7" grpId="0" bldLvl="0" animBg="1"/>
      <p:bldP spid="8" grpId="0" bldLvl="0" animBg="1"/>
      <p:bldP spid="9" grpId="0"/>
      <p:bldP spid="12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69" name="直接连接符 7"/>
          <p:cNvCxnSpPr/>
          <p:nvPr/>
        </p:nvCxnSpPr>
        <p:spPr>
          <a:xfrm>
            <a:off x="0" y="2443163"/>
            <a:ext cx="2414588" cy="0"/>
          </a:xfrm>
          <a:prstGeom prst="line">
            <a:avLst/>
          </a:prstGeom>
          <a:ln w="254000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70" name="同侧圆角矩形 14"/>
          <p:cNvSpPr/>
          <p:nvPr/>
        </p:nvSpPr>
        <p:spPr>
          <a:xfrm rot="5400000">
            <a:off x="-1418034" y="1828800"/>
            <a:ext cx="4611290" cy="1930004"/>
          </a:xfrm>
          <a:custGeom>
            <a:avLst/>
            <a:gdLst/>
            <a:ahLst/>
            <a:cxnLst>
              <a:cxn ang="0">
                <a:pos x="0" y="2573338"/>
              </a:cxn>
              <a:cxn ang="0">
                <a:pos x="0" y="266373"/>
              </a:cxn>
              <a:cxn ang="0">
                <a:pos x="266373" y="0"/>
              </a:cxn>
              <a:cxn ang="0">
                <a:pos x="6148388" y="0"/>
              </a:cxn>
            </a:cxnLst>
            <a:rect l="0" t="0" r="0" b="0"/>
            <a:pathLst>
              <a:path w="6148918" h="2573564">
                <a:moveTo>
                  <a:pt x="0" y="2573564"/>
                </a:moveTo>
                <a:lnTo>
                  <a:pt x="0" y="266396"/>
                </a:lnTo>
                <a:cubicBezTo>
                  <a:pt x="0" y="119270"/>
                  <a:pt x="119270" y="0"/>
                  <a:pt x="266396" y="0"/>
                </a:cubicBezTo>
                <a:lnTo>
                  <a:pt x="6148918" y="0"/>
                </a:lnTo>
              </a:path>
            </a:pathLst>
          </a:custGeom>
          <a:noFill/>
          <a:ln w="254000" cap="flat" cmpd="sng">
            <a:solidFill>
              <a:srgbClr val="213F79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solidFill>
                <a:srgbClr val="445469"/>
              </a:solidFill>
            </a:endParaRPr>
          </a:p>
        </p:txBody>
      </p:sp>
      <p:grpSp>
        <p:nvGrpSpPr>
          <p:cNvPr id="7171" name="组合 4"/>
          <p:cNvGrpSpPr/>
          <p:nvPr/>
        </p:nvGrpSpPr>
        <p:grpSpPr>
          <a:xfrm>
            <a:off x="1559719" y="2151460"/>
            <a:ext cx="609600" cy="609600"/>
            <a:chOff x="0" y="0"/>
            <a:chExt cx="812800" cy="812800"/>
          </a:xfrm>
          <a:effectLst/>
        </p:grpSpPr>
        <p:sp>
          <p:nvSpPr>
            <p:cNvPr id="7172" name="椭圆 2"/>
            <p:cNvSpPr/>
            <p:nvPr/>
          </p:nvSpPr>
          <p:spPr>
            <a:xfrm>
              <a:off x="0" y="0"/>
              <a:ext cx="812800" cy="8128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9525">
              <a:noFill/>
            </a:ln>
            <a:effectLst/>
          </p:spPr>
          <p:txBody>
            <a:bodyPr anchor="ctr"/>
            <a:lstStyle/>
            <a:p>
              <a:pPr algn="ctr"/>
              <a:endParaRPr lang="zh-CN" alt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7173" name="文本框 3"/>
            <p:cNvSpPr txBox="1"/>
            <p:nvPr/>
          </p:nvSpPr>
          <p:spPr>
            <a:xfrm>
              <a:off x="137011" y="38072"/>
              <a:ext cx="526627" cy="73744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/>
              <a:r>
                <a:rPr lang="en-US" altLang="zh-CN" sz="30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7174" name="文本框 6"/>
          <p:cNvSpPr txBox="1"/>
          <p:nvPr/>
        </p:nvSpPr>
        <p:spPr>
          <a:xfrm>
            <a:off x="2774554" y="1933575"/>
            <a:ext cx="4754880" cy="9220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360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如何开展自主安全管理</a:t>
            </a:r>
          </a:p>
        </p:txBody>
      </p:sp>
      <p:cxnSp>
        <p:nvCxnSpPr>
          <p:cNvPr id="7175" name="直接连接符 9"/>
          <p:cNvCxnSpPr/>
          <p:nvPr/>
        </p:nvCxnSpPr>
        <p:spPr>
          <a:xfrm>
            <a:off x="7843837" y="2443163"/>
            <a:ext cx="1300163" cy="0"/>
          </a:xfrm>
          <a:prstGeom prst="line">
            <a:avLst/>
          </a:prstGeom>
          <a:ln w="254000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76" name="同侧圆角矩形 19"/>
          <p:cNvSpPr/>
          <p:nvPr/>
        </p:nvSpPr>
        <p:spPr>
          <a:xfrm rot="10800000">
            <a:off x="7473554" y="-13096"/>
            <a:ext cx="1650206" cy="57864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3465" y="8598"/>
              </a:cxn>
              <a:cxn ang="0">
                <a:pos x="2189830" y="274827"/>
              </a:cxn>
              <a:cxn ang="0">
                <a:pos x="2200275" y="771526"/>
              </a:cxn>
            </a:cxnLst>
            <a:rect l="0" t="0" r="0" b="0"/>
            <a:pathLst>
              <a:path w="2200533" h="772008">
                <a:moveTo>
                  <a:pt x="0" y="0"/>
                </a:moveTo>
                <a:lnTo>
                  <a:pt x="1923691" y="8603"/>
                </a:lnTo>
                <a:cubicBezTo>
                  <a:pt x="2070817" y="8603"/>
                  <a:pt x="2190087" y="127873"/>
                  <a:pt x="2190087" y="274999"/>
                </a:cubicBezTo>
                <a:lnTo>
                  <a:pt x="2200533" y="772008"/>
                </a:lnTo>
              </a:path>
            </a:pathLst>
          </a:custGeom>
          <a:noFill/>
          <a:ln w="254000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solidFill>
                <a:srgbClr val="44546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ldLvl="0" animBg="1"/>
      <p:bldP spid="7174" grpId="0"/>
      <p:bldP spid="7176" grpId="0" bldLvl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H="1">
            <a:off x="4572000" y="635000"/>
            <a:ext cx="0" cy="4508500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组合 51"/>
          <p:cNvGrpSpPr/>
          <p:nvPr/>
        </p:nvGrpSpPr>
        <p:grpSpPr>
          <a:xfrm>
            <a:off x="3079544" y="3709703"/>
            <a:ext cx="2766084" cy="145644"/>
            <a:chOff x="4106059" y="4946271"/>
            <a:chExt cx="3688112" cy="194192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6356436" y="5033959"/>
              <a:ext cx="1437735" cy="0"/>
            </a:xfrm>
            <a:prstGeom prst="line">
              <a:avLst/>
            </a:prstGeom>
            <a:ln>
              <a:solidFill>
                <a:sysClr val="windowText" lastClr="000000">
                  <a:lumMod val="95000"/>
                  <a:lumOff val="5000"/>
                  <a:alpha val="4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  <p:sp>
          <p:nvSpPr>
            <p:cNvPr id="51" name="矩形 50"/>
            <p:cNvSpPr/>
            <p:nvPr/>
          </p:nvSpPr>
          <p:spPr>
            <a:xfrm>
              <a:off x="4106059" y="4946271"/>
              <a:ext cx="291770" cy="19419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rgbClr val="5B9BD5">
                <a:shade val="50000"/>
              </a:srgbClr>
            </a:lnRef>
            <a:fillRef idx="1">
              <a:srgbClr val="5B9BD5"/>
            </a:fillRef>
            <a:effectRef idx="0">
              <a:srgbClr val="5B9BD5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ysClr val="window" lastClr="FFFFFF"/>
                </a:solidFill>
                <a:cs typeface="微软雅黑" panose="020B0503020204020204" pitchFamily="34" charset="-122"/>
                <a:sym typeface="Segoe UI Light" panose="020B0502040204020203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293498" y="2382219"/>
            <a:ext cx="2754878" cy="94656"/>
            <a:chOff x="4391330" y="3176292"/>
            <a:chExt cx="3673170" cy="126208"/>
          </a:xfrm>
        </p:grpSpPr>
        <p:cxnSp>
          <p:nvCxnSpPr>
            <p:cNvPr id="14" name="直接连接符 13"/>
            <p:cNvCxnSpPr/>
            <p:nvPr/>
          </p:nvCxnSpPr>
          <p:spPr>
            <a:xfrm flipH="1">
              <a:off x="4391330" y="3274217"/>
              <a:ext cx="1437735" cy="0"/>
            </a:xfrm>
            <a:prstGeom prst="line">
              <a:avLst/>
            </a:prstGeom>
            <a:ln>
              <a:solidFill>
                <a:sysClr val="windowText" lastClr="000000">
                  <a:lumMod val="95000"/>
                  <a:lumOff val="5000"/>
                  <a:alpha val="4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  <p:sp>
          <p:nvSpPr>
            <p:cNvPr id="31" name="矩形 30"/>
            <p:cNvSpPr/>
            <p:nvPr/>
          </p:nvSpPr>
          <p:spPr>
            <a:xfrm>
              <a:off x="7794171" y="3176292"/>
              <a:ext cx="270329" cy="12620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rgbClr val="5B9BD5">
                <a:shade val="50000"/>
              </a:srgbClr>
            </a:lnRef>
            <a:fillRef idx="1">
              <a:srgbClr val="5B9BD5"/>
            </a:fillRef>
            <a:effectRef idx="0">
              <a:srgbClr val="5B9BD5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ysClr val="window" lastClr="FFFFFF"/>
                </a:solidFill>
                <a:cs typeface="微软雅黑" panose="020B0503020204020204" pitchFamily="34" charset="-122"/>
                <a:sym typeface="Segoe UI Light" panose="020B0502040204020203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074670" y="1094067"/>
            <a:ext cx="2770958" cy="83577"/>
            <a:chOff x="4099560" y="1458756"/>
            <a:chExt cx="3694611" cy="111436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6356436" y="1514475"/>
              <a:ext cx="1437735" cy="0"/>
            </a:xfrm>
            <a:prstGeom prst="line">
              <a:avLst/>
            </a:prstGeom>
            <a:ln>
              <a:solidFill>
                <a:sysClr val="windowText" lastClr="000000">
                  <a:lumMod val="95000"/>
                  <a:lumOff val="5000"/>
                  <a:alpha val="4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  <p:sp>
          <p:nvSpPr>
            <p:cNvPr id="21" name="矩形 20"/>
            <p:cNvSpPr/>
            <p:nvPr/>
          </p:nvSpPr>
          <p:spPr>
            <a:xfrm>
              <a:off x="4099560" y="1458756"/>
              <a:ext cx="137160" cy="11143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rgbClr val="5B9BD5">
                <a:shade val="50000"/>
              </a:srgbClr>
            </a:lnRef>
            <a:fillRef idx="1">
              <a:srgbClr val="5B9BD5"/>
            </a:fillRef>
            <a:effectRef idx="0">
              <a:srgbClr val="5B9BD5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ysClr val="window" lastClr="FFFFFF"/>
                </a:solidFill>
                <a:cs typeface="微软雅黑" panose="020B0503020204020204" pitchFamily="34" charset="-122"/>
                <a:sym typeface="Segoe UI Light" panose="020B0502040204020203" charset="0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 rot="2700000">
            <a:off x="4433883" y="997739"/>
            <a:ext cx="276234" cy="276234"/>
          </a:xfrm>
          <a:prstGeom prst="rect">
            <a:avLst/>
          </a:prstGeom>
          <a:solidFill>
            <a:srgbClr val="213F79"/>
          </a:solidFill>
          <a:ln>
            <a:solidFill>
              <a:srgbClr val="213F79"/>
            </a:solidFill>
          </a:ln>
          <a:effectLst/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wrap="square" rtlCol="0" anchor="ctr"/>
          <a:lstStyle/>
          <a:p>
            <a:pPr algn="ctr"/>
            <a:endParaRPr lang="zh-CN" altLang="en-US" sz="1350" dirty="0">
              <a:solidFill>
                <a:sysClr val="window" lastClr="FFFFFF"/>
              </a:solidFill>
              <a:cs typeface="微软雅黑" panose="020B0503020204020204" pitchFamily="34" charset="-122"/>
              <a:sym typeface="Segoe UI Light" panose="020B0502040204020203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35223" y="997357"/>
            <a:ext cx="270020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50" dirty="0">
                <a:solidFill>
                  <a:sysClr val="window" lastClr="FFFFFF"/>
                </a:solidFill>
              </a:rPr>
              <a:t>1</a:t>
            </a:r>
          </a:p>
        </p:txBody>
      </p:sp>
      <p:sp>
        <p:nvSpPr>
          <p:cNvPr id="8" name="矩形 7"/>
          <p:cNvSpPr/>
          <p:nvPr/>
        </p:nvSpPr>
        <p:spPr>
          <a:xfrm>
            <a:off x="4821555" y="1160145"/>
            <a:ext cx="3986530" cy="1758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ts val="26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zh-CN" altLang="en-US" sz="140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科技：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及时组织研究解决安全生产技术难题；推广“四新”技术，推广安全生产实用技术</a:t>
            </a:r>
          </a:p>
          <a:p>
            <a:pPr indent="0" fontAlgn="auto">
              <a:lnSpc>
                <a:spcPts val="26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zh-CN" altLang="en-US" sz="140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egoe UI Light" panose="020B0502040204020203" charset="0"/>
              </a:rPr>
              <a:t>投入：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按规定提取安全费用、维简资金。按期完成重大安技措工程，保证日常安全投入</a:t>
            </a:r>
          </a:p>
          <a:p>
            <a:pPr indent="0" fontAlgn="auto">
              <a:lnSpc>
                <a:spcPts val="26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zh-CN" altLang="en-US" sz="140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egoe UI Light" panose="020B0502040204020203" charset="0"/>
              </a:rPr>
              <a:t>装备：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及时淘汰国家明令禁止使用的产品</a:t>
            </a:r>
          </a:p>
        </p:txBody>
      </p:sp>
      <p:sp>
        <p:nvSpPr>
          <p:cNvPr id="12" name="矩形 11"/>
          <p:cNvSpPr/>
          <p:nvPr/>
        </p:nvSpPr>
        <p:spPr>
          <a:xfrm rot="18900000" flipH="1">
            <a:off x="4429009" y="2317546"/>
            <a:ext cx="276234" cy="276234"/>
          </a:xfrm>
          <a:prstGeom prst="rect">
            <a:avLst/>
          </a:prstGeom>
          <a:solidFill>
            <a:srgbClr val="213F79"/>
          </a:solidFill>
          <a:ln>
            <a:solidFill>
              <a:srgbClr val="213F79"/>
            </a:solidFill>
          </a:ln>
          <a:effectLst/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wrap="square" rtlCol="0" anchor="ctr"/>
          <a:lstStyle/>
          <a:p>
            <a:pPr algn="ctr"/>
            <a:endParaRPr lang="zh-CN" altLang="en-US" sz="1350" dirty="0">
              <a:solidFill>
                <a:sysClr val="window" lastClr="FFFFFF"/>
              </a:solidFill>
              <a:cs typeface="微软雅黑" panose="020B0503020204020204" pitchFamily="34" charset="-122"/>
              <a:sym typeface="Segoe UI Light" panose="020B0502040204020203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 flipH="1">
            <a:off x="4433883" y="2317163"/>
            <a:ext cx="270020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50" dirty="0">
                <a:solidFill>
                  <a:sysClr val="window" lastClr="FFFFFF"/>
                </a:solidFill>
              </a:rPr>
              <a:t>2</a:t>
            </a:r>
          </a:p>
        </p:txBody>
      </p:sp>
      <p:sp>
        <p:nvSpPr>
          <p:cNvPr id="15" name="矩形 14"/>
          <p:cNvSpPr/>
          <p:nvPr/>
        </p:nvSpPr>
        <p:spPr>
          <a:xfrm flipH="1">
            <a:off x="771524" y="2480088"/>
            <a:ext cx="3545959" cy="1758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ts val="26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zh-CN" altLang="en-US" sz="140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设备：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责任到人，挂牌留名，确保维修，安全可靠、运行正常</a:t>
            </a:r>
          </a:p>
          <a:p>
            <a:pPr indent="0" fontAlgn="auto">
              <a:lnSpc>
                <a:spcPts val="26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zh-CN" altLang="en-US" sz="140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egoe UI Light" panose="020B0502040204020203" charset="0"/>
              </a:rPr>
              <a:t>设施：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按规定设置防护设施 ，责任到人，挂牌留名，灵敏可靠，正常使用</a:t>
            </a:r>
          </a:p>
          <a:p>
            <a:pPr indent="0" fontAlgn="auto">
              <a:lnSpc>
                <a:spcPts val="26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zh-CN" altLang="en-US" sz="140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egoe UI Light" panose="020B0502040204020203" charset="0"/>
              </a:rPr>
              <a:t>材料：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符合规定，满足需要</a:t>
            </a:r>
          </a:p>
        </p:txBody>
      </p:sp>
      <p:sp>
        <p:nvSpPr>
          <p:cNvPr id="17" name="矩形 16"/>
          <p:cNvSpPr/>
          <p:nvPr/>
        </p:nvSpPr>
        <p:spPr>
          <a:xfrm rot="2700000">
            <a:off x="4433883" y="3637352"/>
            <a:ext cx="276234" cy="276234"/>
          </a:xfrm>
          <a:prstGeom prst="rect">
            <a:avLst/>
          </a:prstGeom>
          <a:solidFill>
            <a:srgbClr val="213F79"/>
          </a:solidFill>
          <a:ln>
            <a:solidFill>
              <a:srgbClr val="213F79"/>
            </a:solidFill>
          </a:ln>
          <a:effectLst/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wrap="square" rtlCol="0" anchor="ctr"/>
          <a:lstStyle/>
          <a:p>
            <a:pPr algn="ctr"/>
            <a:endParaRPr lang="zh-CN" altLang="en-US" sz="1350" dirty="0">
              <a:solidFill>
                <a:sysClr val="window" lastClr="FFFFFF"/>
              </a:solidFill>
              <a:cs typeface="微软雅黑" panose="020B0503020204020204" pitchFamily="34" charset="-122"/>
              <a:sym typeface="Segoe UI Light" panose="020B0502040204020203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435223" y="3636970"/>
            <a:ext cx="270020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50" dirty="0">
                <a:solidFill>
                  <a:sysClr val="window" lastClr="FFFFFF"/>
                </a:solidFill>
              </a:rPr>
              <a:t>3</a:t>
            </a:r>
          </a:p>
        </p:txBody>
      </p:sp>
      <p:sp>
        <p:nvSpPr>
          <p:cNvPr id="20" name="矩形 19"/>
          <p:cNvSpPr/>
          <p:nvPr/>
        </p:nvSpPr>
        <p:spPr>
          <a:xfrm>
            <a:off x="4821555" y="3723640"/>
            <a:ext cx="3986530" cy="142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ts val="2600"/>
              </a:lnSpc>
            </a:pPr>
            <a:r>
              <a:rPr lang="zh-CN" altLang="en-US" sz="140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egoe UI Light" panose="020B0502040204020203" charset="0"/>
              </a:rPr>
              <a:t>劳保用品：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egoe UI Light" panose="020B0502040204020203" charset="0"/>
              </a:rPr>
              <a:t>按规定佩戴劳防用品，安全带、安全帽、呼吸防护</a:t>
            </a:r>
          </a:p>
          <a:p>
            <a:pPr fontAlgn="auto">
              <a:lnSpc>
                <a:spcPts val="2600"/>
              </a:lnSpc>
            </a:pPr>
            <a:r>
              <a:rPr lang="zh-CN" altLang="en-US" sz="140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egoe UI Light" panose="020B0502040204020203" charset="0"/>
              </a:rPr>
              <a:t>工具：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egoe UI Light" panose="020B0502040204020203" charset="0"/>
              </a:rPr>
              <a:t>选择合适的工器具</a:t>
            </a:r>
          </a:p>
          <a:p>
            <a:pPr fontAlgn="auto">
              <a:lnSpc>
                <a:spcPts val="2600"/>
              </a:lnSpc>
            </a:pPr>
            <a:r>
              <a:rPr lang="zh-CN" altLang="en-US" sz="140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egoe UI Light" panose="020B0502040204020203" charset="0"/>
              </a:rPr>
              <a:t>仪表仪器：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工作所需要的仪器仪表</a:t>
            </a:r>
            <a:endParaRPr lang="zh-CN" altLang="en-US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821642" y="820970"/>
            <a:ext cx="838784" cy="3371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zh-CN" sz="1600" b="1" dirty="0">
                <a:solidFill>
                  <a:srgbClr val="213F79"/>
                </a:solidFill>
              </a:rPr>
              <a:t>决策层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821642" y="3461292"/>
            <a:ext cx="838784" cy="3371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213F79"/>
                </a:solidFill>
              </a:rPr>
              <a:t>操作层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294380" y="2084705"/>
            <a:ext cx="1016000" cy="3371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213F79"/>
                </a:solidFill>
              </a:rPr>
              <a:t>执行层</a:t>
            </a:r>
          </a:p>
        </p:txBody>
      </p:sp>
      <p:sp>
        <p:nvSpPr>
          <p:cNvPr id="2" name="文本框 2"/>
          <p:cNvSpPr txBox="1"/>
          <p:nvPr/>
        </p:nvSpPr>
        <p:spPr>
          <a:xfrm>
            <a:off x="307852" y="225233"/>
            <a:ext cx="4191000" cy="34417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b="1" dirty="0">
                <a:solidFill>
                  <a:srgbClr val="213F79"/>
                </a:solidFill>
                <a:sym typeface="+mn-ea"/>
              </a:rPr>
              <a:t>硬件管理</a:t>
            </a:r>
            <a:endParaRPr lang="zh-CN" altLang="en-US" b="1" dirty="0">
              <a:solidFill>
                <a:srgbClr val="213F7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20" grpId="0"/>
      <p:bldP spid="28" grpId="0"/>
      <p:bldP spid="29" grpId="0"/>
      <p:bldP spid="30" grpId="0"/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 flipH="1">
            <a:off x="4572000" y="635000"/>
            <a:ext cx="0" cy="4508500"/>
          </a:xfrm>
          <a:prstGeom prst="line">
            <a:avLst/>
          </a:prstGeom>
          <a:ln w="31750">
            <a:solidFill>
              <a:schemeClr val="bg1">
                <a:lumMod val="50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组合 51"/>
          <p:cNvGrpSpPr/>
          <p:nvPr/>
        </p:nvGrpSpPr>
        <p:grpSpPr>
          <a:xfrm>
            <a:off x="3079544" y="3709703"/>
            <a:ext cx="2766084" cy="145644"/>
            <a:chOff x="4106059" y="4946271"/>
            <a:chExt cx="3688112" cy="194192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6356436" y="5033959"/>
              <a:ext cx="1437735" cy="0"/>
            </a:xfrm>
            <a:prstGeom prst="line">
              <a:avLst/>
            </a:prstGeom>
            <a:ln>
              <a:solidFill>
                <a:sysClr val="windowText" lastClr="000000">
                  <a:lumMod val="95000"/>
                  <a:lumOff val="5000"/>
                  <a:alpha val="4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  <p:sp>
          <p:nvSpPr>
            <p:cNvPr id="51" name="矩形 50"/>
            <p:cNvSpPr/>
            <p:nvPr/>
          </p:nvSpPr>
          <p:spPr>
            <a:xfrm>
              <a:off x="4106059" y="4946271"/>
              <a:ext cx="291770" cy="19419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rgbClr val="5B9BD5">
                <a:shade val="50000"/>
              </a:srgbClr>
            </a:lnRef>
            <a:fillRef idx="1">
              <a:srgbClr val="5B9BD5"/>
            </a:fillRef>
            <a:effectRef idx="0">
              <a:srgbClr val="5B9BD5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ysClr val="window" lastClr="FFFFFF"/>
                </a:solidFill>
                <a:cs typeface="微软雅黑" panose="020B0503020204020204" pitchFamily="34" charset="-122"/>
                <a:sym typeface="Segoe UI Light" panose="020B0502040204020203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293498" y="2382219"/>
            <a:ext cx="2754878" cy="94656"/>
            <a:chOff x="4391330" y="3176292"/>
            <a:chExt cx="3673170" cy="126208"/>
          </a:xfrm>
        </p:grpSpPr>
        <p:cxnSp>
          <p:nvCxnSpPr>
            <p:cNvPr id="14" name="直接连接符 13"/>
            <p:cNvCxnSpPr/>
            <p:nvPr/>
          </p:nvCxnSpPr>
          <p:spPr>
            <a:xfrm flipH="1">
              <a:off x="4391330" y="3274217"/>
              <a:ext cx="1437735" cy="0"/>
            </a:xfrm>
            <a:prstGeom prst="line">
              <a:avLst/>
            </a:prstGeom>
            <a:ln>
              <a:solidFill>
                <a:sysClr val="windowText" lastClr="000000">
                  <a:lumMod val="95000"/>
                  <a:lumOff val="5000"/>
                  <a:alpha val="4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  <p:sp>
          <p:nvSpPr>
            <p:cNvPr id="31" name="矩形 30"/>
            <p:cNvSpPr/>
            <p:nvPr/>
          </p:nvSpPr>
          <p:spPr>
            <a:xfrm>
              <a:off x="7794171" y="3176292"/>
              <a:ext cx="270329" cy="126208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rgbClr val="5B9BD5">
                <a:shade val="50000"/>
              </a:srgbClr>
            </a:lnRef>
            <a:fillRef idx="1">
              <a:srgbClr val="5B9BD5"/>
            </a:fillRef>
            <a:effectRef idx="0">
              <a:srgbClr val="5B9BD5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ysClr val="window" lastClr="FFFFFF"/>
                </a:solidFill>
                <a:cs typeface="微软雅黑" panose="020B0503020204020204" pitchFamily="34" charset="-122"/>
                <a:sym typeface="Segoe UI Light" panose="020B0502040204020203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074670" y="1094067"/>
            <a:ext cx="2770958" cy="83577"/>
            <a:chOff x="4099560" y="1458756"/>
            <a:chExt cx="3694611" cy="111436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6356436" y="1514475"/>
              <a:ext cx="1437735" cy="0"/>
            </a:xfrm>
            <a:prstGeom prst="line">
              <a:avLst/>
            </a:prstGeom>
            <a:ln>
              <a:solidFill>
                <a:sysClr val="windowText" lastClr="000000">
                  <a:lumMod val="95000"/>
                  <a:lumOff val="5000"/>
                  <a:alpha val="45000"/>
                </a:sysClr>
              </a:solidFill>
            </a:ln>
          </p:spPr>
          <p:style>
            <a:lnRef idx="1">
              <a:srgbClr val="5B9BD5"/>
            </a:lnRef>
            <a:fillRef idx="0">
              <a:srgbClr val="5B9BD5"/>
            </a:fillRef>
            <a:effectRef idx="0">
              <a:srgbClr val="5B9BD5"/>
            </a:effectRef>
            <a:fontRef idx="minor">
              <a:sysClr val="windowText" lastClr="000000"/>
            </a:fontRef>
          </p:style>
        </p:cxnSp>
        <p:sp>
          <p:nvSpPr>
            <p:cNvPr id="21" name="矩形 20"/>
            <p:cNvSpPr/>
            <p:nvPr/>
          </p:nvSpPr>
          <p:spPr>
            <a:xfrm>
              <a:off x="4099560" y="1458756"/>
              <a:ext cx="137160" cy="111436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rgbClr val="5B9BD5">
                <a:shade val="50000"/>
              </a:srgbClr>
            </a:lnRef>
            <a:fillRef idx="1">
              <a:srgbClr val="5B9BD5"/>
            </a:fillRef>
            <a:effectRef idx="0">
              <a:srgbClr val="5B9BD5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ysClr val="window" lastClr="FFFFFF"/>
                </a:solidFill>
                <a:cs typeface="微软雅黑" panose="020B0503020204020204" pitchFamily="34" charset="-122"/>
                <a:sym typeface="Segoe UI Light" panose="020B0502040204020203" charset="0"/>
              </a:endParaRPr>
            </a:p>
          </p:txBody>
        </p:sp>
      </p:grpSp>
      <p:sp>
        <p:nvSpPr>
          <p:cNvPr id="4" name="矩形 3"/>
          <p:cNvSpPr/>
          <p:nvPr/>
        </p:nvSpPr>
        <p:spPr>
          <a:xfrm rot="2700000">
            <a:off x="4433883" y="997739"/>
            <a:ext cx="276234" cy="276234"/>
          </a:xfrm>
          <a:prstGeom prst="rect">
            <a:avLst/>
          </a:prstGeom>
          <a:solidFill>
            <a:srgbClr val="213F79"/>
          </a:solidFill>
          <a:ln>
            <a:solidFill>
              <a:srgbClr val="213F79"/>
            </a:solidFill>
          </a:ln>
          <a:effectLst/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wrap="square" rtlCol="0" anchor="ctr"/>
          <a:lstStyle/>
          <a:p>
            <a:pPr algn="ctr"/>
            <a:endParaRPr lang="zh-CN" altLang="en-US" sz="1350" dirty="0">
              <a:solidFill>
                <a:sysClr val="window" lastClr="FFFFFF"/>
              </a:solidFill>
              <a:cs typeface="微软雅黑" panose="020B0503020204020204" pitchFamily="34" charset="-122"/>
              <a:sym typeface="Segoe UI Light" panose="020B0502040204020203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35223" y="997357"/>
            <a:ext cx="270020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50" dirty="0">
                <a:solidFill>
                  <a:sysClr val="window" lastClr="FFFFFF"/>
                </a:solidFill>
              </a:rPr>
              <a:t>1</a:t>
            </a:r>
          </a:p>
        </p:txBody>
      </p:sp>
      <p:sp>
        <p:nvSpPr>
          <p:cNvPr id="8" name="矩形 7"/>
          <p:cNvSpPr/>
          <p:nvPr/>
        </p:nvSpPr>
        <p:spPr>
          <a:xfrm>
            <a:off x="4821555" y="1160145"/>
            <a:ext cx="3986530" cy="1091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ts val="26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zh-CN" altLang="en-US" sz="140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制度：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根据企业需求及安全标准化制定企业制度</a:t>
            </a:r>
          </a:p>
          <a:p>
            <a:pPr indent="0" fontAlgn="auto">
              <a:lnSpc>
                <a:spcPts val="26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zh-CN" altLang="en-US" sz="140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egoe UI Light" panose="020B0502040204020203" charset="0"/>
              </a:rPr>
              <a:t>标准：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国家标准、行业标准、操作标准、公司技术规范、职工安全行为规</a:t>
            </a:r>
            <a:endParaRPr lang="zh-CN" altLang="en-US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 rot="18900000" flipH="1">
            <a:off x="4429009" y="2317546"/>
            <a:ext cx="276234" cy="276234"/>
          </a:xfrm>
          <a:prstGeom prst="rect">
            <a:avLst/>
          </a:prstGeom>
          <a:solidFill>
            <a:srgbClr val="213F79"/>
          </a:solidFill>
          <a:ln>
            <a:solidFill>
              <a:srgbClr val="213F79"/>
            </a:solidFill>
          </a:ln>
          <a:effectLst/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wrap="square" rtlCol="0" anchor="ctr"/>
          <a:lstStyle/>
          <a:p>
            <a:pPr algn="ctr"/>
            <a:endParaRPr lang="zh-CN" altLang="en-US" sz="1350" dirty="0">
              <a:solidFill>
                <a:sysClr val="window" lastClr="FFFFFF"/>
              </a:solidFill>
              <a:cs typeface="微软雅黑" panose="020B0503020204020204" pitchFamily="34" charset="-122"/>
              <a:sym typeface="Segoe UI Light" panose="020B0502040204020203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 flipH="1">
            <a:off x="4433883" y="2317163"/>
            <a:ext cx="270020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50" dirty="0">
                <a:solidFill>
                  <a:sysClr val="window" lastClr="FFFFFF"/>
                </a:solidFill>
              </a:rPr>
              <a:t>2</a:t>
            </a:r>
          </a:p>
        </p:txBody>
      </p:sp>
      <p:sp>
        <p:nvSpPr>
          <p:cNvPr id="15" name="矩形 14"/>
          <p:cNvSpPr/>
          <p:nvPr/>
        </p:nvSpPr>
        <p:spPr>
          <a:xfrm flipH="1">
            <a:off x="771524" y="2480088"/>
            <a:ext cx="3545959" cy="142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ts val="26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zh-CN" altLang="en-US" sz="140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制度：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并落实公司安全管理制度</a:t>
            </a:r>
            <a:endParaRPr lang="zh-CN" altLang="en-US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fontAlgn="auto">
              <a:lnSpc>
                <a:spcPts val="26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zh-CN" altLang="en-US" sz="140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egoe UI Light" panose="020B0502040204020203" charset="0"/>
              </a:rPr>
              <a:t>操作规程：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一规程一措施，严禁一规程或一措施通用，组织职工学习并验证效果</a:t>
            </a:r>
            <a:endParaRPr lang="zh-CN" altLang="en-US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fontAlgn="auto">
              <a:lnSpc>
                <a:spcPts val="26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zh-CN" altLang="en-US" sz="140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egoe UI Light" panose="020B0502040204020203" charset="0"/>
              </a:rPr>
              <a:t>规范：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技术规范、操作规范、行为规范</a:t>
            </a:r>
            <a:endParaRPr lang="zh-CN" altLang="en-US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 rot="2700000">
            <a:off x="4433883" y="3637352"/>
            <a:ext cx="276234" cy="276234"/>
          </a:xfrm>
          <a:prstGeom prst="rect">
            <a:avLst/>
          </a:prstGeom>
          <a:solidFill>
            <a:srgbClr val="213F79"/>
          </a:solidFill>
          <a:ln>
            <a:solidFill>
              <a:srgbClr val="213F79"/>
            </a:solidFill>
          </a:ln>
          <a:effectLst/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wrap="square" rtlCol="0" anchor="ctr"/>
          <a:lstStyle/>
          <a:p>
            <a:pPr algn="ctr"/>
            <a:endParaRPr lang="zh-CN" altLang="en-US" sz="1350" dirty="0">
              <a:solidFill>
                <a:sysClr val="window" lastClr="FFFFFF"/>
              </a:solidFill>
              <a:cs typeface="微软雅黑" panose="020B0503020204020204" pitchFamily="34" charset="-122"/>
              <a:sym typeface="Segoe UI Light" panose="020B0502040204020203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435223" y="3636970"/>
            <a:ext cx="270020" cy="299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50" dirty="0">
                <a:solidFill>
                  <a:sysClr val="window" lastClr="FFFFFF"/>
                </a:solidFill>
              </a:rPr>
              <a:t>3</a:t>
            </a:r>
          </a:p>
        </p:txBody>
      </p:sp>
      <p:sp>
        <p:nvSpPr>
          <p:cNvPr id="20" name="矩形 19"/>
          <p:cNvSpPr/>
          <p:nvPr/>
        </p:nvSpPr>
        <p:spPr>
          <a:xfrm>
            <a:off x="4821555" y="3723640"/>
            <a:ext cx="3986530" cy="142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ts val="26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zh-CN" altLang="en-US" sz="140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egoe UI Light" panose="020B0502040204020203" charset="0"/>
              </a:rPr>
              <a:t>制度化：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遵守规章制度，服从指挥</a:t>
            </a:r>
          </a:p>
          <a:p>
            <a:pPr indent="0" fontAlgn="auto">
              <a:lnSpc>
                <a:spcPts val="26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zh-CN" altLang="en-US" sz="140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egoe UI Light" panose="020B0502040204020203" charset="0"/>
              </a:rPr>
              <a:t>标准化：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按标准作业，工作达到标准要求</a:t>
            </a:r>
            <a:endParaRPr lang="zh-CN" altLang="en-US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Segoe UI Light" panose="020B0502040204020203" charset="0"/>
            </a:endParaRPr>
          </a:p>
          <a:p>
            <a:pPr indent="0" fontAlgn="auto">
              <a:lnSpc>
                <a:spcPts val="26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zh-CN" altLang="en-US" sz="140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Segoe UI Light" panose="020B0502040204020203" charset="0"/>
              </a:rPr>
              <a:t>程序化：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按技术规范、作业规程操作</a:t>
            </a:r>
          </a:p>
          <a:p>
            <a:pPr indent="0" fontAlgn="auto">
              <a:lnSpc>
                <a:spcPts val="26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zh-CN" altLang="en-US" sz="140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规范化：</a:t>
            </a: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规范安全行为，远离“三违”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821642" y="820970"/>
            <a:ext cx="838784" cy="3371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zh-CN" sz="1600" b="1" dirty="0">
                <a:solidFill>
                  <a:srgbClr val="213F79"/>
                </a:solidFill>
              </a:rPr>
              <a:t>决策层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821642" y="3461292"/>
            <a:ext cx="838784" cy="3371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213F79"/>
                </a:solidFill>
              </a:rPr>
              <a:t>操作层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3294380" y="2084705"/>
            <a:ext cx="1016000" cy="33718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213F79"/>
                </a:solidFill>
              </a:rPr>
              <a:t>执行层</a:t>
            </a:r>
          </a:p>
        </p:txBody>
      </p:sp>
      <p:sp>
        <p:nvSpPr>
          <p:cNvPr id="2" name="文本框 2"/>
          <p:cNvSpPr txBox="1"/>
          <p:nvPr/>
        </p:nvSpPr>
        <p:spPr>
          <a:xfrm>
            <a:off x="307852" y="225233"/>
            <a:ext cx="4191000" cy="34417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b="1" dirty="0">
                <a:solidFill>
                  <a:srgbClr val="213F79"/>
                </a:solidFill>
                <a:sym typeface="+mn-ea"/>
              </a:rPr>
              <a:t>软件管理</a:t>
            </a:r>
            <a:endParaRPr lang="zh-CN" altLang="en-US" b="1" dirty="0">
              <a:solidFill>
                <a:srgbClr val="213F7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20" grpId="0"/>
      <p:bldP spid="28" grpId="0"/>
      <p:bldP spid="29" grpId="0"/>
      <p:bldP spid="30" grpId="0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/>
          <p:nvPr/>
        </p:nvSpPr>
        <p:spPr>
          <a:xfrm>
            <a:off x="307852" y="225233"/>
            <a:ext cx="4191000" cy="34417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能力要求</a:t>
            </a:r>
          </a:p>
        </p:txBody>
      </p:sp>
      <p:grpSp>
        <p:nvGrpSpPr>
          <p:cNvPr id="102" name="组合 101"/>
          <p:cNvGrpSpPr/>
          <p:nvPr/>
        </p:nvGrpSpPr>
        <p:grpSpPr>
          <a:xfrm>
            <a:off x="3533800" y="977395"/>
            <a:ext cx="2076401" cy="3274436"/>
            <a:chOff x="4851466" y="1496037"/>
            <a:chExt cx="2489067" cy="4294559"/>
          </a:xfrm>
        </p:grpSpPr>
        <p:sp>
          <p:nvSpPr>
            <p:cNvPr id="103" name="矩形 102"/>
            <p:cNvSpPr/>
            <p:nvPr/>
          </p:nvSpPr>
          <p:spPr>
            <a:xfrm>
              <a:off x="4851466" y="3379992"/>
              <a:ext cx="2410604" cy="2410604"/>
            </a:xfrm>
            <a:prstGeom prst="rect">
              <a:avLst/>
            </a:prstGeom>
            <a:solidFill>
              <a:srgbClr val="213F79"/>
            </a:solidFill>
            <a:ln>
              <a:noFill/>
            </a:ln>
            <a:scene3d>
              <a:camera prst="isometricTopUp">
                <a:rot lat="19334322" lon="18553891" rev="3806096"/>
              </a:camera>
              <a:lightRig rig="threePt" dir="t"/>
            </a:scene3d>
          </p:spPr>
          <p:style>
            <a:lnRef idx="2">
              <a:srgbClr val="318C80">
                <a:shade val="50000"/>
              </a:srgbClr>
            </a:lnRef>
            <a:fillRef idx="1">
              <a:srgbClr val="318C80"/>
            </a:fillRef>
            <a:effectRef idx="0">
              <a:srgbClr val="318C80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04" name="矩形 103"/>
            <p:cNvSpPr/>
            <p:nvPr/>
          </p:nvSpPr>
          <p:spPr>
            <a:xfrm>
              <a:off x="4863342" y="2917124"/>
              <a:ext cx="2410604" cy="2410604"/>
            </a:xfrm>
            <a:prstGeom prst="rect">
              <a:avLst/>
            </a:prstGeom>
            <a:solidFill>
              <a:srgbClr val="534751">
                <a:alpha val="60000"/>
              </a:srgbClr>
            </a:solidFill>
            <a:ln>
              <a:noFill/>
            </a:ln>
            <a:scene3d>
              <a:camera prst="isometricTopUp">
                <a:rot lat="19334316" lon="18553888" rev="3806097"/>
              </a:camera>
              <a:lightRig rig="threePt" dir="t"/>
            </a:scene3d>
          </p:spPr>
          <p:style>
            <a:lnRef idx="2">
              <a:srgbClr val="318C80">
                <a:shade val="50000"/>
              </a:srgbClr>
            </a:lnRef>
            <a:fillRef idx="1">
              <a:srgbClr val="318C80"/>
            </a:fillRef>
            <a:effectRef idx="0">
              <a:srgbClr val="318C80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05" name="矩形 104"/>
            <p:cNvSpPr/>
            <p:nvPr/>
          </p:nvSpPr>
          <p:spPr>
            <a:xfrm>
              <a:off x="4896636" y="2454256"/>
              <a:ext cx="2410604" cy="2410604"/>
            </a:xfrm>
            <a:prstGeom prst="rect">
              <a:avLst/>
            </a:prstGeom>
            <a:solidFill>
              <a:srgbClr val="FFFFFF">
                <a:lumMod val="75000"/>
                <a:alpha val="90000"/>
              </a:srgbClr>
            </a:solidFill>
            <a:ln>
              <a:noFill/>
            </a:ln>
            <a:scene3d>
              <a:camera prst="isometricTopUp">
                <a:rot lat="19334316" lon="18553888" rev="3806097"/>
              </a:camera>
              <a:lightRig rig="threePt" dir="t"/>
            </a:scene3d>
          </p:spPr>
          <p:style>
            <a:lnRef idx="2">
              <a:srgbClr val="318C80">
                <a:shade val="50000"/>
              </a:srgbClr>
            </a:lnRef>
            <a:fillRef idx="1">
              <a:srgbClr val="318C80"/>
            </a:fillRef>
            <a:effectRef idx="0">
              <a:srgbClr val="318C80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06" name="矩形 105"/>
            <p:cNvSpPr/>
            <p:nvPr/>
          </p:nvSpPr>
          <p:spPr>
            <a:xfrm>
              <a:off x="4918760" y="1991388"/>
              <a:ext cx="2410604" cy="2410604"/>
            </a:xfrm>
            <a:prstGeom prst="rect">
              <a:avLst/>
            </a:prstGeom>
            <a:solidFill>
              <a:srgbClr val="4472C4">
                <a:alpha val="55000"/>
              </a:srgbClr>
            </a:solidFill>
            <a:ln>
              <a:noFill/>
            </a:ln>
            <a:scene3d>
              <a:camera prst="isometricTopUp">
                <a:rot lat="19334316" lon="18553888" rev="3806097"/>
              </a:camera>
              <a:lightRig rig="threePt" dir="t"/>
            </a:scene3d>
          </p:spPr>
          <p:style>
            <a:lnRef idx="2">
              <a:srgbClr val="318C80">
                <a:shade val="50000"/>
              </a:srgbClr>
            </a:lnRef>
            <a:fillRef idx="1">
              <a:srgbClr val="318C80"/>
            </a:fillRef>
            <a:effectRef idx="0">
              <a:srgbClr val="318C80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  <p:sp>
          <p:nvSpPr>
            <p:cNvPr id="107" name="矩形 106"/>
            <p:cNvSpPr/>
            <p:nvPr/>
          </p:nvSpPr>
          <p:spPr>
            <a:xfrm>
              <a:off x="4897446" y="1496037"/>
              <a:ext cx="2443087" cy="2443087"/>
            </a:xfrm>
            <a:prstGeom prst="rect">
              <a:avLst/>
            </a:prstGeom>
            <a:solidFill>
              <a:srgbClr val="213F79">
                <a:alpha val="80000"/>
              </a:srgbClr>
            </a:solidFill>
            <a:ln>
              <a:noFill/>
            </a:ln>
            <a:scene3d>
              <a:camera prst="isometricTopUp">
                <a:rot lat="19334316" lon="18553888" rev="3806097"/>
              </a:camera>
              <a:lightRig rig="threePt" dir="t"/>
            </a:scene3d>
          </p:spPr>
          <p:style>
            <a:lnRef idx="2">
              <a:srgbClr val="318C80">
                <a:shade val="50000"/>
              </a:srgbClr>
            </a:lnRef>
            <a:fillRef idx="1">
              <a:srgbClr val="318C80"/>
            </a:fillRef>
            <a:effectRef idx="0">
              <a:srgbClr val="318C80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rgbClr val="FFFFFF"/>
                </a:solidFill>
              </a:endParaRPr>
            </a:p>
          </p:txBody>
        </p:sp>
      </p:grpSp>
      <p:sp>
        <p:nvSpPr>
          <p:cNvPr id="109" name="文本框 108"/>
          <p:cNvSpPr txBox="1"/>
          <p:nvPr/>
        </p:nvSpPr>
        <p:spPr>
          <a:xfrm>
            <a:off x="589280" y="1571625"/>
            <a:ext cx="274764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有执行安全制度、安全措施的自律能力</a:t>
            </a:r>
          </a:p>
        </p:txBody>
      </p:sp>
      <p:cxnSp>
        <p:nvCxnSpPr>
          <p:cNvPr id="111" name="直接连接符 110"/>
          <p:cNvCxnSpPr/>
          <p:nvPr/>
        </p:nvCxnSpPr>
        <p:spPr>
          <a:xfrm flipV="1">
            <a:off x="1140460" y="1581150"/>
            <a:ext cx="2745740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headEnd type="oval"/>
            <a:tailEnd type="none"/>
          </a:ln>
        </p:spPr>
        <p:style>
          <a:lnRef idx="1">
            <a:srgbClr val="318C80"/>
          </a:lnRef>
          <a:fillRef idx="0">
            <a:srgbClr val="318C80"/>
          </a:fillRef>
          <a:effectRef idx="0">
            <a:srgbClr val="318C80"/>
          </a:effectRef>
          <a:fontRef idx="minor">
            <a:srgbClr val="000000"/>
          </a:fontRef>
        </p:style>
      </p:cxnSp>
      <p:grpSp>
        <p:nvGrpSpPr>
          <p:cNvPr id="112" name="组合 111"/>
          <p:cNvGrpSpPr/>
          <p:nvPr/>
        </p:nvGrpSpPr>
        <p:grpSpPr>
          <a:xfrm>
            <a:off x="5769716" y="2075210"/>
            <a:ext cx="3031384" cy="737235"/>
            <a:chOff x="7692954" y="2709797"/>
            <a:chExt cx="4041846" cy="982980"/>
          </a:xfrm>
        </p:grpSpPr>
        <p:cxnSp>
          <p:nvCxnSpPr>
            <p:cNvPr id="113" name="直接连接符 112"/>
            <p:cNvCxnSpPr/>
            <p:nvPr/>
          </p:nvCxnSpPr>
          <p:spPr>
            <a:xfrm>
              <a:off x="7692954" y="2792342"/>
              <a:ext cx="1755846" cy="0"/>
            </a:xfrm>
            <a:prstGeom prst="line">
              <a:avLst/>
            </a:prstGeom>
            <a:ln w="15875">
              <a:solidFill>
                <a:srgbClr val="213F79"/>
              </a:solidFill>
              <a:headEnd type="oval"/>
              <a:tailEnd type="none"/>
            </a:ln>
          </p:spPr>
          <p:style>
            <a:lnRef idx="1">
              <a:srgbClr val="318C80"/>
            </a:lnRef>
            <a:fillRef idx="0">
              <a:srgbClr val="318C80"/>
            </a:fillRef>
            <a:effectRef idx="0">
              <a:srgbClr val="318C80"/>
            </a:effectRef>
            <a:fontRef idx="minor">
              <a:srgbClr val="000000"/>
            </a:fontRef>
          </p:style>
        </p:cxnSp>
        <p:sp>
          <p:nvSpPr>
            <p:cNvPr id="115" name="文本框 114"/>
            <p:cNvSpPr txBox="1"/>
            <p:nvPr/>
          </p:nvSpPr>
          <p:spPr>
            <a:xfrm>
              <a:off x="8715058" y="2709797"/>
              <a:ext cx="3019742" cy="982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lnSpc>
                  <a:spcPct val="150000"/>
                </a:lnSpc>
              </a:pPr>
              <a:r>
                <a:rPr lang="zh-CN" altLang="en-US" sz="1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有杜绝违章指挥、责令冒险作业的自制能力</a:t>
              </a:r>
            </a:p>
          </p:txBody>
        </p:sp>
      </p:grpSp>
      <p:grpSp>
        <p:nvGrpSpPr>
          <p:cNvPr id="117" name="组合 116"/>
          <p:cNvGrpSpPr/>
          <p:nvPr/>
        </p:nvGrpSpPr>
        <p:grpSpPr>
          <a:xfrm>
            <a:off x="5627981" y="3100848"/>
            <a:ext cx="3031384" cy="780101"/>
            <a:chOff x="7692954" y="2690742"/>
            <a:chExt cx="4041846" cy="1040135"/>
          </a:xfrm>
        </p:grpSpPr>
        <p:cxnSp>
          <p:nvCxnSpPr>
            <p:cNvPr id="118" name="直接连接符 117"/>
            <p:cNvCxnSpPr/>
            <p:nvPr/>
          </p:nvCxnSpPr>
          <p:spPr>
            <a:xfrm>
              <a:off x="7692954" y="2690742"/>
              <a:ext cx="1755846" cy="0"/>
            </a:xfrm>
            <a:prstGeom prst="line">
              <a:avLst/>
            </a:prstGeom>
            <a:ln w="15875">
              <a:solidFill>
                <a:schemeClr val="bg1">
                  <a:lumMod val="50000"/>
                </a:schemeClr>
              </a:solidFill>
              <a:headEnd type="oval"/>
              <a:tailEnd type="none"/>
            </a:ln>
          </p:spPr>
          <p:style>
            <a:lnRef idx="1">
              <a:srgbClr val="318C80"/>
            </a:lnRef>
            <a:fillRef idx="0">
              <a:srgbClr val="318C80"/>
            </a:fillRef>
            <a:effectRef idx="0">
              <a:srgbClr val="318C80"/>
            </a:effectRef>
            <a:fontRef idx="minor">
              <a:srgbClr val="000000"/>
            </a:fontRef>
          </p:style>
        </p:cxnSp>
        <p:sp>
          <p:nvSpPr>
            <p:cNvPr id="120" name="文本框 119"/>
            <p:cNvSpPr txBox="1"/>
            <p:nvPr/>
          </p:nvSpPr>
          <p:spPr>
            <a:xfrm>
              <a:off x="8715058" y="2747897"/>
              <a:ext cx="3019742" cy="982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lnSpc>
                  <a:spcPct val="150000"/>
                </a:lnSpc>
              </a:pPr>
              <a:r>
                <a:rPr lang="zh-CN" altLang="en-US" sz="14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有识别危险规避风险的判断能力</a:t>
              </a:r>
            </a:p>
          </p:txBody>
        </p:sp>
      </p:grpSp>
      <p:cxnSp>
        <p:nvCxnSpPr>
          <p:cNvPr id="122" name="直接连接符 121"/>
          <p:cNvCxnSpPr/>
          <p:nvPr/>
        </p:nvCxnSpPr>
        <p:spPr>
          <a:xfrm>
            <a:off x="1276350" y="2680538"/>
            <a:ext cx="1967800" cy="0"/>
          </a:xfrm>
          <a:prstGeom prst="line">
            <a:avLst/>
          </a:prstGeom>
          <a:ln w="15875">
            <a:solidFill>
              <a:srgbClr val="213F79"/>
            </a:solidFill>
            <a:headEnd type="oval"/>
            <a:tailEnd type="none"/>
          </a:ln>
        </p:spPr>
        <p:style>
          <a:lnRef idx="1">
            <a:srgbClr val="318C80"/>
          </a:lnRef>
          <a:fillRef idx="0">
            <a:srgbClr val="318C80"/>
          </a:fillRef>
          <a:effectRef idx="0">
            <a:srgbClr val="318C80"/>
          </a:effectRef>
          <a:fontRef idx="minor">
            <a:srgbClr val="000000"/>
          </a:fontRef>
        </p:style>
      </p:cxnSp>
      <p:sp>
        <p:nvSpPr>
          <p:cNvPr id="124" name="文本框 123"/>
          <p:cNvSpPr txBox="1"/>
          <p:nvPr/>
        </p:nvSpPr>
        <p:spPr>
          <a:xfrm>
            <a:off x="883920" y="2790190"/>
            <a:ext cx="206057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  <a:spcBef>
                <a:spcPct val="20000"/>
              </a:spcBef>
              <a:buClr>
                <a:schemeClr val="tx2"/>
              </a:buClr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有紧急情况下逃生能力</a:t>
            </a:r>
          </a:p>
        </p:txBody>
      </p:sp>
      <p:cxnSp>
        <p:nvCxnSpPr>
          <p:cNvPr id="126" name="直接连接符 125"/>
          <p:cNvCxnSpPr/>
          <p:nvPr/>
        </p:nvCxnSpPr>
        <p:spPr>
          <a:xfrm>
            <a:off x="1000125" y="3599700"/>
            <a:ext cx="2533675" cy="0"/>
          </a:xfrm>
          <a:prstGeom prst="line">
            <a:avLst/>
          </a:prstGeom>
          <a:ln w="15875">
            <a:solidFill>
              <a:schemeClr val="bg1">
                <a:lumMod val="50000"/>
              </a:schemeClr>
            </a:solidFill>
            <a:headEnd type="oval"/>
            <a:tailEnd type="none"/>
          </a:ln>
        </p:spPr>
        <p:style>
          <a:lnRef idx="1">
            <a:srgbClr val="318C80"/>
          </a:lnRef>
          <a:fillRef idx="0">
            <a:srgbClr val="318C80"/>
          </a:fillRef>
          <a:effectRef idx="0">
            <a:srgbClr val="318C80"/>
          </a:effectRef>
          <a:fontRef idx="minor">
            <a:srgbClr val="000000"/>
          </a:fontRef>
        </p:style>
      </p:cxnSp>
      <p:sp>
        <p:nvSpPr>
          <p:cNvPr id="128" name="文本框 127"/>
          <p:cNvSpPr txBox="1"/>
          <p:nvPr/>
        </p:nvSpPr>
        <p:spPr>
          <a:xfrm>
            <a:off x="584835" y="3706495"/>
            <a:ext cx="2060575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有工伤自救互救能力</a:t>
            </a:r>
          </a:p>
        </p:txBody>
      </p:sp>
      <p:grpSp>
        <p:nvGrpSpPr>
          <p:cNvPr id="130" name="组合 129"/>
          <p:cNvGrpSpPr/>
          <p:nvPr/>
        </p:nvGrpSpPr>
        <p:grpSpPr>
          <a:xfrm>
            <a:off x="622439" y="4789715"/>
            <a:ext cx="7903372" cy="0"/>
            <a:chOff x="1485900" y="6386287"/>
            <a:chExt cx="10537829" cy="0"/>
          </a:xfrm>
        </p:grpSpPr>
        <p:cxnSp>
          <p:nvCxnSpPr>
            <p:cNvPr id="131" name="直接连接符 130"/>
            <p:cNvCxnSpPr/>
            <p:nvPr/>
          </p:nvCxnSpPr>
          <p:spPr>
            <a:xfrm>
              <a:off x="1485900" y="6386287"/>
              <a:ext cx="3195340" cy="0"/>
            </a:xfrm>
            <a:prstGeom prst="line">
              <a:avLst/>
            </a:prstGeom>
            <a:ln w="28575">
              <a:solidFill>
                <a:srgbClr val="213F79"/>
              </a:solidFill>
            </a:ln>
          </p:spPr>
          <p:style>
            <a:lnRef idx="1">
              <a:srgbClr val="318C80"/>
            </a:lnRef>
            <a:fillRef idx="0">
              <a:srgbClr val="318C80"/>
            </a:fillRef>
            <a:effectRef idx="0">
              <a:srgbClr val="318C80"/>
            </a:effectRef>
            <a:fontRef idx="minor">
              <a:srgbClr val="000000"/>
            </a:fontRef>
          </p:style>
        </p:cxnSp>
        <p:cxnSp>
          <p:nvCxnSpPr>
            <p:cNvPr id="132" name="直接连接符 131"/>
            <p:cNvCxnSpPr/>
            <p:nvPr/>
          </p:nvCxnSpPr>
          <p:spPr>
            <a:xfrm>
              <a:off x="4681240" y="6386287"/>
              <a:ext cx="3668940" cy="0"/>
            </a:xfrm>
            <a:prstGeom prst="line">
              <a:avLst/>
            </a:prstGeom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rgbClr val="318C80"/>
            </a:lnRef>
            <a:fillRef idx="0">
              <a:srgbClr val="318C80"/>
            </a:fillRef>
            <a:effectRef idx="0">
              <a:srgbClr val="318C80"/>
            </a:effectRef>
            <a:fontRef idx="minor">
              <a:srgbClr val="000000"/>
            </a:fontRef>
          </p:style>
        </p:cxnSp>
        <p:cxnSp>
          <p:nvCxnSpPr>
            <p:cNvPr id="133" name="直接连接符 132"/>
            <p:cNvCxnSpPr/>
            <p:nvPr/>
          </p:nvCxnSpPr>
          <p:spPr>
            <a:xfrm>
              <a:off x="8369230" y="6386287"/>
              <a:ext cx="3654499" cy="0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rgbClr val="318C80"/>
            </a:lnRef>
            <a:fillRef idx="0">
              <a:srgbClr val="318C80"/>
            </a:fillRef>
            <a:effectRef idx="0">
              <a:srgbClr val="318C80"/>
            </a:effectRef>
            <a:fontRef idx="minor">
              <a:srgbClr val="000000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649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49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49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49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49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149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9" grpId="0"/>
      <p:bldP spid="124" grpId="0"/>
      <p:bldP spid="12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1" name="直接连接符 500"/>
          <p:cNvCxnSpPr/>
          <p:nvPr/>
        </p:nvCxnSpPr>
        <p:spPr>
          <a:xfrm flipH="1">
            <a:off x="6000863" y="3525584"/>
            <a:ext cx="458940" cy="0"/>
          </a:xfrm>
          <a:prstGeom prst="line">
            <a:avLst/>
          </a:prstGeom>
          <a:ln w="12700">
            <a:solidFill>
              <a:sysClr val="window" lastClr="FFFFFF">
                <a:lumMod val="65000"/>
              </a:sysClr>
            </a:solidFill>
          </a:ln>
        </p:spPr>
        <p:style>
          <a:lnRef idx="1">
            <a:srgbClr val="5403A8"/>
          </a:lnRef>
          <a:fillRef idx="0">
            <a:srgbClr val="5403A8"/>
          </a:fillRef>
          <a:effectRef idx="0">
            <a:srgbClr val="5403A8"/>
          </a:effectRef>
          <a:fontRef idx="minor">
            <a:sysClr val="windowText" lastClr="000000"/>
          </a:fontRef>
        </p:style>
      </p:cxnSp>
      <p:cxnSp>
        <p:nvCxnSpPr>
          <p:cNvPr id="502" name="直接连接符 501"/>
          <p:cNvCxnSpPr/>
          <p:nvPr/>
        </p:nvCxnSpPr>
        <p:spPr>
          <a:xfrm>
            <a:off x="4829589" y="4442985"/>
            <a:ext cx="968434" cy="0"/>
          </a:xfrm>
          <a:prstGeom prst="line">
            <a:avLst/>
          </a:prstGeom>
          <a:ln w="12700">
            <a:solidFill>
              <a:sysClr val="window" lastClr="FFFFFF">
                <a:lumMod val="65000"/>
              </a:sysClr>
            </a:solidFill>
          </a:ln>
        </p:spPr>
        <p:style>
          <a:lnRef idx="1">
            <a:srgbClr val="5403A8"/>
          </a:lnRef>
          <a:fillRef idx="0">
            <a:srgbClr val="5403A8"/>
          </a:fillRef>
          <a:effectRef idx="0">
            <a:srgbClr val="5403A8"/>
          </a:effectRef>
          <a:fontRef idx="minor">
            <a:sysClr val="windowText" lastClr="000000"/>
          </a:fontRef>
        </p:style>
      </p:cxnSp>
      <p:cxnSp>
        <p:nvCxnSpPr>
          <p:cNvPr id="503" name="直接连接符 502"/>
          <p:cNvCxnSpPr/>
          <p:nvPr/>
        </p:nvCxnSpPr>
        <p:spPr>
          <a:xfrm flipH="1">
            <a:off x="2673811" y="3538883"/>
            <a:ext cx="458940" cy="0"/>
          </a:xfrm>
          <a:prstGeom prst="line">
            <a:avLst/>
          </a:prstGeom>
          <a:ln w="12700">
            <a:solidFill>
              <a:sysClr val="window" lastClr="FFFFFF">
                <a:lumMod val="65000"/>
              </a:sysClr>
            </a:solidFill>
          </a:ln>
        </p:spPr>
        <p:style>
          <a:lnRef idx="1">
            <a:srgbClr val="5403A8"/>
          </a:lnRef>
          <a:fillRef idx="0">
            <a:srgbClr val="5403A8"/>
          </a:fillRef>
          <a:effectRef idx="0">
            <a:srgbClr val="5403A8"/>
          </a:effectRef>
          <a:fontRef idx="minor">
            <a:sysClr val="windowText" lastClr="000000"/>
          </a:fontRef>
        </p:style>
      </p:cxnSp>
      <p:cxnSp>
        <p:nvCxnSpPr>
          <p:cNvPr id="504" name="直接连接符 503"/>
          <p:cNvCxnSpPr/>
          <p:nvPr/>
        </p:nvCxnSpPr>
        <p:spPr>
          <a:xfrm flipH="1">
            <a:off x="2673812" y="2509707"/>
            <a:ext cx="458940" cy="0"/>
          </a:xfrm>
          <a:prstGeom prst="line">
            <a:avLst/>
          </a:prstGeom>
          <a:ln w="12700">
            <a:solidFill>
              <a:sysClr val="window" lastClr="FFFFFF">
                <a:lumMod val="65000"/>
              </a:sysClr>
            </a:solidFill>
          </a:ln>
        </p:spPr>
        <p:style>
          <a:lnRef idx="1">
            <a:srgbClr val="5403A8"/>
          </a:lnRef>
          <a:fillRef idx="0">
            <a:srgbClr val="5403A8"/>
          </a:fillRef>
          <a:effectRef idx="0">
            <a:srgbClr val="5403A8"/>
          </a:effectRef>
          <a:fontRef idx="minor">
            <a:sysClr val="windowText" lastClr="000000"/>
          </a:fontRef>
        </p:style>
      </p:cxnSp>
      <p:grpSp>
        <p:nvGrpSpPr>
          <p:cNvPr id="505" name="组合 504"/>
          <p:cNvGrpSpPr/>
          <p:nvPr/>
        </p:nvGrpSpPr>
        <p:grpSpPr>
          <a:xfrm>
            <a:off x="3540728" y="1358889"/>
            <a:ext cx="781079" cy="197168"/>
            <a:chOff x="4470269" y="1661160"/>
            <a:chExt cx="1290451" cy="262890"/>
          </a:xfrm>
        </p:grpSpPr>
        <p:cxnSp>
          <p:nvCxnSpPr>
            <p:cNvPr id="506" name="直接连接符 505"/>
            <p:cNvCxnSpPr/>
            <p:nvPr/>
          </p:nvCxnSpPr>
          <p:spPr>
            <a:xfrm flipH="1" flipV="1">
              <a:off x="5410200" y="1661160"/>
              <a:ext cx="350520" cy="262890"/>
            </a:xfrm>
            <a:prstGeom prst="line">
              <a:avLst/>
            </a:prstGeom>
            <a:ln w="12700">
              <a:solidFill>
                <a:sysClr val="window" lastClr="FFFFFF">
                  <a:lumMod val="65000"/>
                </a:sysClr>
              </a:solidFill>
            </a:ln>
          </p:spPr>
          <p:style>
            <a:lnRef idx="1">
              <a:srgbClr val="5403A8"/>
            </a:lnRef>
            <a:fillRef idx="0">
              <a:srgbClr val="5403A8"/>
            </a:fillRef>
            <a:effectRef idx="0">
              <a:srgbClr val="5403A8"/>
            </a:effectRef>
            <a:fontRef idx="minor">
              <a:sysClr val="windowText" lastClr="000000"/>
            </a:fontRef>
          </p:style>
        </p:cxnSp>
        <p:cxnSp>
          <p:nvCxnSpPr>
            <p:cNvPr id="507" name="直接连接符 506"/>
            <p:cNvCxnSpPr/>
            <p:nvPr/>
          </p:nvCxnSpPr>
          <p:spPr>
            <a:xfrm flipH="1">
              <a:off x="4470269" y="1663541"/>
              <a:ext cx="942312" cy="0"/>
            </a:xfrm>
            <a:prstGeom prst="line">
              <a:avLst/>
            </a:prstGeom>
            <a:ln w="12700">
              <a:solidFill>
                <a:sysClr val="window" lastClr="FFFFFF">
                  <a:lumMod val="65000"/>
                </a:sysClr>
              </a:solidFill>
            </a:ln>
          </p:spPr>
          <p:style>
            <a:lnRef idx="1">
              <a:srgbClr val="5403A8"/>
            </a:lnRef>
            <a:fillRef idx="0">
              <a:srgbClr val="5403A8"/>
            </a:fillRef>
            <a:effectRef idx="0">
              <a:srgbClr val="5403A8"/>
            </a:effectRef>
            <a:fontRef idx="minor">
              <a:sysClr val="windowText" lastClr="000000"/>
            </a:fontRef>
          </p:style>
        </p:cxnSp>
      </p:grpSp>
      <p:grpSp>
        <p:nvGrpSpPr>
          <p:cNvPr id="508" name="组合 507"/>
          <p:cNvGrpSpPr/>
          <p:nvPr/>
        </p:nvGrpSpPr>
        <p:grpSpPr>
          <a:xfrm>
            <a:off x="5109884" y="2114423"/>
            <a:ext cx="902852" cy="788671"/>
            <a:chOff x="6842760" y="2637270"/>
            <a:chExt cx="1203960" cy="1051560"/>
          </a:xfrm>
          <a:solidFill>
            <a:srgbClr val="0086E5">
              <a:lumMod val="75000"/>
            </a:srgbClr>
          </a:solidFill>
        </p:grpSpPr>
        <p:sp>
          <p:nvSpPr>
            <p:cNvPr id="509" name="六边形 508"/>
            <p:cNvSpPr/>
            <p:nvPr/>
          </p:nvSpPr>
          <p:spPr>
            <a:xfrm>
              <a:off x="6842760" y="2637270"/>
              <a:ext cx="1203960" cy="1051560"/>
            </a:xfrm>
            <a:prstGeom prst="hexag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rgbClr val="5403A8">
                <a:shade val="50000"/>
              </a:srgbClr>
            </a:lnRef>
            <a:fillRef idx="1">
              <a:srgbClr val="5403A8"/>
            </a:fillRef>
            <a:effectRef idx="0">
              <a:srgbClr val="5403A8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sz="1875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10" name="文本框 61"/>
            <p:cNvSpPr txBox="1"/>
            <p:nvPr/>
          </p:nvSpPr>
          <p:spPr>
            <a:xfrm>
              <a:off x="7024263" y="2809108"/>
              <a:ext cx="820724" cy="737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dirty="0">
                  <a:solidFill>
                    <a:srgbClr val="E7E7E7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02</a:t>
              </a:r>
              <a:endParaRPr lang="zh-CN" altLang="en-US" sz="3000" baseline="-3000" dirty="0">
                <a:solidFill>
                  <a:srgbClr val="E7E7E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11" name="组合 510"/>
          <p:cNvGrpSpPr/>
          <p:nvPr/>
        </p:nvGrpSpPr>
        <p:grpSpPr>
          <a:xfrm>
            <a:off x="4122332" y="1545780"/>
            <a:ext cx="902852" cy="788672"/>
            <a:chOff x="5525852" y="1879080"/>
            <a:chExt cx="1203960" cy="1051560"/>
          </a:xfrm>
          <a:solidFill>
            <a:srgbClr val="213F79"/>
          </a:solidFill>
        </p:grpSpPr>
        <p:sp>
          <p:nvSpPr>
            <p:cNvPr id="512" name="六边形 511"/>
            <p:cNvSpPr/>
            <p:nvPr/>
          </p:nvSpPr>
          <p:spPr>
            <a:xfrm>
              <a:off x="5525852" y="1879080"/>
              <a:ext cx="1203960" cy="1051560"/>
            </a:xfrm>
            <a:prstGeom prst="hexagon">
              <a:avLst/>
            </a:prstGeom>
            <a:solidFill>
              <a:srgbClr val="213F79"/>
            </a:solidFill>
            <a:ln>
              <a:noFill/>
            </a:ln>
          </p:spPr>
          <p:style>
            <a:lnRef idx="2">
              <a:srgbClr val="5403A8">
                <a:shade val="50000"/>
              </a:srgbClr>
            </a:lnRef>
            <a:fillRef idx="1">
              <a:srgbClr val="5403A8"/>
            </a:fillRef>
            <a:effectRef idx="0">
              <a:srgbClr val="5403A8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sz="1875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13" name="文本框 64"/>
            <p:cNvSpPr txBox="1"/>
            <p:nvPr/>
          </p:nvSpPr>
          <p:spPr>
            <a:xfrm>
              <a:off x="5686669" y="1989362"/>
              <a:ext cx="882327" cy="860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3000" dirty="0">
                  <a:solidFill>
                    <a:sysClr val="window" lastClr="FFFFFF">
                      <a:lumMod val="95000"/>
                    </a:sys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01</a:t>
              </a:r>
              <a:endParaRPr lang="zh-CN" altLang="en-US" sz="3000" baseline="-3000" dirty="0">
                <a:solidFill>
                  <a:sysClr val="window" lastClr="FFFFFF">
                    <a:lumMod val="9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14" name="组合 513"/>
          <p:cNvGrpSpPr/>
          <p:nvPr/>
        </p:nvGrpSpPr>
        <p:grpSpPr>
          <a:xfrm>
            <a:off x="5098012" y="3131249"/>
            <a:ext cx="902852" cy="788672"/>
            <a:chOff x="6842760" y="4008870"/>
            <a:chExt cx="1203960" cy="1051560"/>
          </a:xfrm>
          <a:solidFill>
            <a:srgbClr val="0086E5">
              <a:lumMod val="75000"/>
            </a:srgbClr>
          </a:solidFill>
        </p:grpSpPr>
        <p:sp>
          <p:nvSpPr>
            <p:cNvPr id="515" name="六边形 514"/>
            <p:cNvSpPr/>
            <p:nvPr/>
          </p:nvSpPr>
          <p:spPr>
            <a:xfrm>
              <a:off x="6842760" y="4008870"/>
              <a:ext cx="1203960" cy="1051560"/>
            </a:xfrm>
            <a:prstGeom prst="hexagon">
              <a:avLst/>
            </a:prstGeom>
            <a:solidFill>
              <a:srgbClr val="213F79"/>
            </a:solidFill>
            <a:ln>
              <a:noFill/>
            </a:ln>
          </p:spPr>
          <p:style>
            <a:lnRef idx="2">
              <a:srgbClr val="5403A8">
                <a:shade val="50000"/>
              </a:srgbClr>
            </a:lnRef>
            <a:fillRef idx="1">
              <a:srgbClr val="5403A8"/>
            </a:fillRef>
            <a:effectRef idx="0">
              <a:srgbClr val="5403A8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sz="1875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16" name="文本框 67"/>
            <p:cNvSpPr txBox="1"/>
            <p:nvPr/>
          </p:nvSpPr>
          <p:spPr>
            <a:xfrm>
              <a:off x="6981635" y="4119152"/>
              <a:ext cx="926211" cy="860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3000" dirty="0">
                  <a:solidFill>
                    <a:sysClr val="window" lastClr="FFFFFF">
                      <a:lumMod val="95000"/>
                    </a:sys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03</a:t>
              </a:r>
              <a:endParaRPr lang="zh-CN" altLang="en-US" sz="3000" baseline="-3000" dirty="0">
                <a:solidFill>
                  <a:sysClr val="window" lastClr="FFFFFF">
                    <a:lumMod val="9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17" name="组合 516"/>
          <p:cNvGrpSpPr/>
          <p:nvPr/>
        </p:nvGrpSpPr>
        <p:grpSpPr>
          <a:xfrm>
            <a:off x="3132749" y="3143125"/>
            <a:ext cx="902852" cy="788672"/>
            <a:chOff x="4206240" y="4008870"/>
            <a:chExt cx="1203960" cy="1051560"/>
          </a:xfrm>
          <a:solidFill>
            <a:srgbClr val="0086E5">
              <a:lumMod val="75000"/>
            </a:srgbClr>
          </a:solidFill>
        </p:grpSpPr>
        <p:sp>
          <p:nvSpPr>
            <p:cNvPr id="518" name="六边形 517"/>
            <p:cNvSpPr/>
            <p:nvPr/>
          </p:nvSpPr>
          <p:spPr>
            <a:xfrm>
              <a:off x="4206240" y="4008870"/>
              <a:ext cx="1203960" cy="1051560"/>
            </a:xfrm>
            <a:prstGeom prst="hexagon">
              <a:avLst/>
            </a:prstGeom>
            <a:solidFill>
              <a:srgbClr val="213F79"/>
            </a:solidFill>
            <a:ln>
              <a:noFill/>
            </a:ln>
          </p:spPr>
          <p:style>
            <a:lnRef idx="2">
              <a:srgbClr val="5403A8">
                <a:shade val="50000"/>
              </a:srgbClr>
            </a:lnRef>
            <a:fillRef idx="1">
              <a:srgbClr val="5403A8"/>
            </a:fillRef>
            <a:effectRef idx="0">
              <a:srgbClr val="5403A8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sz="1875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19" name="文本框 70"/>
            <p:cNvSpPr txBox="1"/>
            <p:nvPr/>
          </p:nvSpPr>
          <p:spPr>
            <a:xfrm>
              <a:off x="4397857" y="4119152"/>
              <a:ext cx="820725" cy="860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3000" dirty="0">
                  <a:solidFill>
                    <a:sysClr val="window" lastClr="FFFFFF">
                      <a:lumMod val="95000"/>
                    </a:sys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05</a:t>
              </a:r>
              <a:endParaRPr lang="zh-CN" altLang="en-US" sz="3000" baseline="-3000" dirty="0">
                <a:solidFill>
                  <a:sysClr val="window" lastClr="FFFFFF">
                    <a:lumMod val="95000"/>
                  </a:sys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20" name="组合 519"/>
          <p:cNvGrpSpPr/>
          <p:nvPr/>
        </p:nvGrpSpPr>
        <p:grpSpPr>
          <a:xfrm>
            <a:off x="3132749" y="2114423"/>
            <a:ext cx="902852" cy="788671"/>
            <a:chOff x="4206240" y="2637270"/>
            <a:chExt cx="1203960" cy="1051560"/>
          </a:xfrm>
          <a:solidFill>
            <a:srgbClr val="0086E5">
              <a:lumMod val="75000"/>
            </a:srgbClr>
          </a:solidFill>
        </p:grpSpPr>
        <p:sp>
          <p:nvSpPr>
            <p:cNvPr id="521" name="六边形 520"/>
            <p:cNvSpPr/>
            <p:nvPr/>
          </p:nvSpPr>
          <p:spPr>
            <a:xfrm>
              <a:off x="4206240" y="2637270"/>
              <a:ext cx="1203960" cy="1051560"/>
            </a:xfrm>
            <a:prstGeom prst="hexag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rgbClr val="5403A8">
                <a:shade val="50000"/>
              </a:srgbClr>
            </a:lnRef>
            <a:fillRef idx="1">
              <a:srgbClr val="5403A8"/>
            </a:fillRef>
            <a:effectRef idx="0">
              <a:srgbClr val="5403A8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sz="1875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22" name="文本框 73"/>
            <p:cNvSpPr txBox="1"/>
            <p:nvPr/>
          </p:nvSpPr>
          <p:spPr>
            <a:xfrm>
              <a:off x="4387743" y="2809108"/>
              <a:ext cx="820724" cy="737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dirty="0">
                  <a:solidFill>
                    <a:srgbClr val="E7E7E7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06</a:t>
              </a:r>
              <a:endParaRPr lang="zh-CN" altLang="en-US" sz="3000" baseline="-3000" dirty="0">
                <a:solidFill>
                  <a:srgbClr val="E7E7E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523" name="组合 522"/>
          <p:cNvGrpSpPr/>
          <p:nvPr/>
        </p:nvGrpSpPr>
        <p:grpSpPr>
          <a:xfrm>
            <a:off x="4122332" y="3660776"/>
            <a:ext cx="902852" cy="788671"/>
            <a:chOff x="5525852" y="4683240"/>
            <a:chExt cx="1203960" cy="1051560"/>
          </a:xfrm>
          <a:solidFill>
            <a:srgbClr val="0086E5">
              <a:lumMod val="75000"/>
            </a:srgbClr>
          </a:solidFill>
        </p:grpSpPr>
        <p:sp>
          <p:nvSpPr>
            <p:cNvPr id="524" name="六边形 523"/>
            <p:cNvSpPr/>
            <p:nvPr/>
          </p:nvSpPr>
          <p:spPr>
            <a:xfrm>
              <a:off x="5525852" y="4683240"/>
              <a:ext cx="1203960" cy="1051560"/>
            </a:xfrm>
            <a:prstGeom prst="hexagon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rgbClr val="5403A8">
                <a:shade val="50000"/>
              </a:srgbClr>
            </a:lnRef>
            <a:fillRef idx="1">
              <a:srgbClr val="5403A8"/>
            </a:fillRef>
            <a:effectRef idx="0">
              <a:srgbClr val="5403A8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sz="1875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25" name="文本框 76"/>
            <p:cNvSpPr txBox="1"/>
            <p:nvPr/>
          </p:nvSpPr>
          <p:spPr>
            <a:xfrm>
              <a:off x="5693281" y="4855078"/>
              <a:ext cx="820724" cy="737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000" dirty="0">
                  <a:solidFill>
                    <a:srgbClr val="E7E7E7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04</a:t>
              </a:r>
              <a:endParaRPr lang="zh-CN" altLang="en-US" sz="3000" baseline="-3000" dirty="0">
                <a:solidFill>
                  <a:srgbClr val="E7E7E7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526" name="矩形 525"/>
          <p:cNvSpPr/>
          <p:nvPr/>
        </p:nvSpPr>
        <p:spPr>
          <a:xfrm>
            <a:off x="1702435" y="1183640"/>
            <a:ext cx="2038985" cy="282575"/>
          </a:xfrm>
          <a:prstGeom prst="rect">
            <a:avLst/>
          </a:prstGeom>
        </p:spPr>
        <p:txBody>
          <a:bodyPr wrap="square" lIns="68556" tIns="34278" rIns="68556" bIns="34278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有较强的安全纪律</a:t>
            </a:r>
          </a:p>
        </p:txBody>
      </p:sp>
      <p:sp>
        <p:nvSpPr>
          <p:cNvPr id="528" name="矩形 527"/>
          <p:cNvSpPr/>
          <p:nvPr/>
        </p:nvSpPr>
        <p:spPr>
          <a:xfrm>
            <a:off x="645160" y="2334260"/>
            <a:ext cx="1879600" cy="282575"/>
          </a:xfrm>
          <a:prstGeom prst="rect">
            <a:avLst/>
          </a:prstGeom>
        </p:spPr>
        <p:txBody>
          <a:bodyPr wrap="square" lIns="68556" tIns="34278" rIns="68556" bIns="34278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有熟练的操作技能</a:t>
            </a:r>
          </a:p>
        </p:txBody>
      </p:sp>
      <p:sp>
        <p:nvSpPr>
          <p:cNvPr id="530" name="矩形 529"/>
          <p:cNvSpPr/>
          <p:nvPr/>
        </p:nvSpPr>
        <p:spPr>
          <a:xfrm>
            <a:off x="772160" y="3417570"/>
            <a:ext cx="1856740" cy="282575"/>
          </a:xfrm>
          <a:prstGeom prst="rect">
            <a:avLst/>
          </a:prstGeom>
        </p:spPr>
        <p:txBody>
          <a:bodyPr wrap="square" lIns="68556" tIns="34278" rIns="68556" bIns="34278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有较多的安全知识</a:t>
            </a:r>
          </a:p>
        </p:txBody>
      </p:sp>
      <p:sp>
        <p:nvSpPr>
          <p:cNvPr id="532" name="矩形 531"/>
          <p:cNvSpPr/>
          <p:nvPr/>
        </p:nvSpPr>
        <p:spPr>
          <a:xfrm>
            <a:off x="6671945" y="1833245"/>
            <a:ext cx="1638935" cy="282575"/>
          </a:xfrm>
          <a:prstGeom prst="rect">
            <a:avLst/>
          </a:prstGeom>
        </p:spPr>
        <p:txBody>
          <a:bodyPr wrap="square" lIns="68556" tIns="34278" rIns="68556" bIns="34278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有较高的安全需求</a:t>
            </a:r>
          </a:p>
        </p:txBody>
      </p:sp>
      <p:sp>
        <p:nvSpPr>
          <p:cNvPr id="534" name="矩形 533"/>
          <p:cNvSpPr/>
          <p:nvPr/>
        </p:nvSpPr>
        <p:spPr>
          <a:xfrm>
            <a:off x="6583045" y="3400425"/>
            <a:ext cx="1628140" cy="282575"/>
          </a:xfrm>
          <a:prstGeom prst="rect">
            <a:avLst/>
          </a:prstGeom>
        </p:spPr>
        <p:txBody>
          <a:bodyPr wrap="square" lIns="68556" tIns="34278" rIns="68556" bIns="34278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有较强的安全意识</a:t>
            </a:r>
          </a:p>
        </p:txBody>
      </p:sp>
      <p:sp>
        <p:nvSpPr>
          <p:cNvPr id="536" name="矩形 535"/>
          <p:cNvSpPr/>
          <p:nvPr/>
        </p:nvSpPr>
        <p:spPr>
          <a:xfrm>
            <a:off x="6176010" y="4317365"/>
            <a:ext cx="1600200" cy="282575"/>
          </a:xfrm>
          <a:prstGeom prst="rect">
            <a:avLst/>
          </a:prstGeom>
        </p:spPr>
        <p:txBody>
          <a:bodyPr wrap="square" lIns="68556" tIns="34278" rIns="68556" bIns="34278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有较强的安全责任</a:t>
            </a:r>
          </a:p>
        </p:txBody>
      </p:sp>
      <p:grpSp>
        <p:nvGrpSpPr>
          <p:cNvPr id="538" name="组合 537"/>
          <p:cNvGrpSpPr/>
          <p:nvPr/>
        </p:nvGrpSpPr>
        <p:grpSpPr>
          <a:xfrm flipH="1">
            <a:off x="5808676" y="1927688"/>
            <a:ext cx="662998" cy="197168"/>
            <a:chOff x="4255294" y="1661160"/>
            <a:chExt cx="1505426" cy="262890"/>
          </a:xfrm>
        </p:grpSpPr>
        <p:cxnSp>
          <p:nvCxnSpPr>
            <p:cNvPr id="539" name="直接连接符 538"/>
            <p:cNvCxnSpPr/>
            <p:nvPr/>
          </p:nvCxnSpPr>
          <p:spPr>
            <a:xfrm flipH="1" flipV="1">
              <a:off x="5410200" y="1661160"/>
              <a:ext cx="350520" cy="262890"/>
            </a:xfrm>
            <a:prstGeom prst="line">
              <a:avLst/>
            </a:prstGeom>
            <a:ln w="12700">
              <a:solidFill>
                <a:sysClr val="window" lastClr="FFFFFF">
                  <a:lumMod val="65000"/>
                </a:sysClr>
              </a:solidFill>
            </a:ln>
          </p:spPr>
          <p:style>
            <a:lnRef idx="1">
              <a:srgbClr val="5403A8"/>
            </a:lnRef>
            <a:fillRef idx="0">
              <a:srgbClr val="5403A8"/>
            </a:fillRef>
            <a:effectRef idx="0">
              <a:srgbClr val="5403A8"/>
            </a:effectRef>
            <a:fontRef idx="minor">
              <a:sysClr val="windowText" lastClr="000000"/>
            </a:fontRef>
          </p:style>
        </p:cxnSp>
        <p:cxnSp>
          <p:nvCxnSpPr>
            <p:cNvPr id="540" name="直接连接符 539"/>
            <p:cNvCxnSpPr/>
            <p:nvPr/>
          </p:nvCxnSpPr>
          <p:spPr>
            <a:xfrm flipH="1">
              <a:off x="4255294" y="1663541"/>
              <a:ext cx="1157287" cy="0"/>
            </a:xfrm>
            <a:prstGeom prst="line">
              <a:avLst/>
            </a:prstGeom>
            <a:ln w="12700">
              <a:solidFill>
                <a:sysClr val="window" lastClr="FFFFFF">
                  <a:lumMod val="65000"/>
                </a:sysClr>
              </a:solidFill>
            </a:ln>
          </p:spPr>
          <p:style>
            <a:lnRef idx="1">
              <a:srgbClr val="5403A8"/>
            </a:lnRef>
            <a:fillRef idx="0">
              <a:srgbClr val="5403A8"/>
            </a:fillRef>
            <a:effectRef idx="0">
              <a:srgbClr val="5403A8"/>
            </a:effectRef>
            <a:fontRef idx="minor">
              <a:sysClr val="windowText" lastClr="000000"/>
            </a:fontRef>
          </p:style>
        </p:cxnSp>
      </p:grpSp>
      <p:grpSp>
        <p:nvGrpSpPr>
          <p:cNvPr id="541" name="组合 540"/>
          <p:cNvGrpSpPr/>
          <p:nvPr/>
        </p:nvGrpSpPr>
        <p:grpSpPr>
          <a:xfrm>
            <a:off x="3866210" y="2405342"/>
            <a:ext cx="1415107" cy="1194435"/>
            <a:chOff x="5927099" y="3207123"/>
            <a:chExt cx="1887055" cy="1592580"/>
          </a:xfrm>
          <a:solidFill>
            <a:srgbClr val="5403A8">
              <a:lumMod val="75000"/>
            </a:srgbClr>
          </a:solidFill>
        </p:grpSpPr>
        <p:sp>
          <p:nvSpPr>
            <p:cNvPr id="542" name="六边形 541"/>
            <p:cNvSpPr/>
            <p:nvPr/>
          </p:nvSpPr>
          <p:spPr>
            <a:xfrm>
              <a:off x="5927099" y="3207123"/>
              <a:ext cx="1887055" cy="1592580"/>
            </a:xfrm>
            <a:prstGeom prst="hexagon">
              <a:avLst/>
            </a:prstGeom>
            <a:solidFill>
              <a:srgbClr val="213F79"/>
            </a:solidFill>
            <a:ln>
              <a:noFill/>
            </a:ln>
          </p:spPr>
          <p:style>
            <a:lnRef idx="2">
              <a:srgbClr val="5403A8">
                <a:shade val="50000"/>
              </a:srgbClr>
            </a:lnRef>
            <a:fillRef idx="1">
              <a:srgbClr val="5403A8"/>
            </a:fillRef>
            <a:effectRef idx="0">
              <a:srgbClr val="5403A8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sz="1875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543" name="文本框 1"/>
            <p:cNvSpPr txBox="1"/>
            <p:nvPr/>
          </p:nvSpPr>
          <p:spPr>
            <a:xfrm>
              <a:off x="6291627" y="3451750"/>
              <a:ext cx="1157999" cy="9423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素质</a:t>
              </a:r>
            </a:p>
            <a:p>
              <a:pPr algn="ctr"/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要求</a:t>
              </a:r>
            </a:p>
          </p:txBody>
        </p:sp>
      </p:grpSp>
      <p:sp>
        <p:nvSpPr>
          <p:cNvPr id="2" name="文本框 2"/>
          <p:cNvSpPr txBox="1"/>
          <p:nvPr/>
        </p:nvSpPr>
        <p:spPr>
          <a:xfrm>
            <a:off x="307852" y="225233"/>
            <a:ext cx="4191000" cy="34417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素质要求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5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5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5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5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49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99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99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50" fill="hold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149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49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49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899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399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899"/>
                            </p:stCondLst>
                            <p:childTnLst>
                              <p:par>
                                <p:cTn id="58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5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649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149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649"/>
                            </p:stCondLst>
                            <p:childTnLst>
                              <p:par>
                                <p:cTn id="71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50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399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25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899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399"/>
                            </p:stCondLst>
                            <p:childTnLst>
                              <p:par>
                                <p:cTn id="84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149"/>
                            </p:stCondLst>
                            <p:childTnLst>
                              <p:par>
                                <p:cTn id="8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250"/>
                                        <p:tgtEl>
                                          <p:spTgt spid="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649"/>
                            </p:stCondLst>
                            <p:childTnLst>
                              <p:par>
                                <p:cTn id="9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" grpId="0"/>
      <p:bldP spid="528" grpId="0"/>
      <p:bldP spid="530" grpId="0"/>
      <p:bldP spid="532" grpId="0"/>
      <p:bldP spid="534" grpId="0"/>
      <p:bldP spid="536" grpId="0"/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/>
          <p:nvPr/>
        </p:nvSpPr>
        <p:spPr>
          <a:xfrm>
            <a:off x="307852" y="225233"/>
            <a:ext cx="4191000" cy="34417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b="1" dirty="0">
                <a:solidFill>
                  <a:srgbClr val="213F79"/>
                </a:solidFill>
                <a:sym typeface="+mn-ea"/>
              </a:rPr>
              <a:t>管理途径</a:t>
            </a:r>
            <a:endParaRPr lang="zh-CN" altLang="en-US" b="1" dirty="0">
              <a:solidFill>
                <a:srgbClr val="213F7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8038286" y="1667055"/>
            <a:ext cx="1102405" cy="0"/>
          </a:xfrm>
          <a:prstGeom prst="line">
            <a:avLst/>
          </a:prstGeom>
          <a:noFill/>
          <a:ln w="28575" cmpd="sng">
            <a:solidFill>
              <a:srgbClr val="213F79"/>
            </a:solidFill>
            <a:round/>
          </a:ln>
          <a:effectLst/>
        </p:spPr>
      </p:cxnSp>
      <p:cxnSp>
        <p:nvCxnSpPr>
          <p:cNvPr id="4" name="直接连接符 3"/>
          <p:cNvCxnSpPr/>
          <p:nvPr/>
        </p:nvCxnSpPr>
        <p:spPr>
          <a:xfrm>
            <a:off x="8048624" y="1667055"/>
            <a:ext cx="0" cy="972630"/>
          </a:xfrm>
          <a:prstGeom prst="line">
            <a:avLst/>
          </a:prstGeom>
          <a:noFill/>
          <a:ln w="28575" cmpd="sng">
            <a:solidFill>
              <a:srgbClr val="213F79"/>
            </a:solidFill>
            <a:round/>
          </a:ln>
          <a:effectLst/>
        </p:spPr>
      </p:cxnSp>
      <p:cxnSp>
        <p:nvCxnSpPr>
          <p:cNvPr id="5" name="直接连接符 4"/>
          <p:cNvCxnSpPr/>
          <p:nvPr/>
        </p:nvCxnSpPr>
        <p:spPr>
          <a:xfrm>
            <a:off x="6967352" y="2639686"/>
            <a:ext cx="1080008" cy="0"/>
          </a:xfrm>
          <a:prstGeom prst="line">
            <a:avLst/>
          </a:prstGeom>
          <a:noFill/>
          <a:ln w="28575" cmpd="sng">
            <a:solidFill>
              <a:srgbClr val="213F79"/>
            </a:solidFill>
            <a:round/>
          </a:ln>
          <a:effectLst/>
        </p:spPr>
      </p:cxnSp>
      <p:cxnSp>
        <p:nvCxnSpPr>
          <p:cNvPr id="6" name="直接连接符 5"/>
          <p:cNvCxnSpPr/>
          <p:nvPr/>
        </p:nvCxnSpPr>
        <p:spPr>
          <a:xfrm>
            <a:off x="6982135" y="2639686"/>
            <a:ext cx="0" cy="972630"/>
          </a:xfrm>
          <a:prstGeom prst="line">
            <a:avLst/>
          </a:prstGeom>
          <a:noFill/>
          <a:ln w="28575" cmpd="sng">
            <a:solidFill>
              <a:srgbClr val="213F79"/>
            </a:solidFill>
            <a:round/>
          </a:ln>
          <a:effectLst/>
        </p:spPr>
      </p:cxnSp>
      <p:cxnSp>
        <p:nvCxnSpPr>
          <p:cNvPr id="7" name="直接连接符 6"/>
          <p:cNvCxnSpPr/>
          <p:nvPr/>
        </p:nvCxnSpPr>
        <p:spPr>
          <a:xfrm>
            <a:off x="5879435" y="3612316"/>
            <a:ext cx="1102405" cy="0"/>
          </a:xfrm>
          <a:prstGeom prst="line">
            <a:avLst/>
          </a:prstGeom>
          <a:noFill/>
          <a:ln w="28575" cmpd="sng">
            <a:solidFill>
              <a:srgbClr val="213F79"/>
            </a:solidFill>
            <a:round/>
          </a:ln>
          <a:effectLst/>
        </p:spPr>
      </p:cxnSp>
      <p:cxnSp>
        <p:nvCxnSpPr>
          <p:cNvPr id="8" name="直接连接符 7"/>
          <p:cNvCxnSpPr/>
          <p:nvPr/>
        </p:nvCxnSpPr>
        <p:spPr>
          <a:xfrm>
            <a:off x="5889774" y="3612316"/>
            <a:ext cx="0" cy="972630"/>
          </a:xfrm>
          <a:prstGeom prst="line">
            <a:avLst/>
          </a:prstGeom>
          <a:noFill/>
          <a:ln w="28575" cmpd="sng">
            <a:solidFill>
              <a:srgbClr val="213F79"/>
            </a:solidFill>
            <a:round/>
          </a:ln>
          <a:effectLst/>
        </p:spPr>
      </p:cxnSp>
      <p:cxnSp>
        <p:nvCxnSpPr>
          <p:cNvPr id="9" name="直接连接符 8"/>
          <p:cNvCxnSpPr/>
          <p:nvPr/>
        </p:nvCxnSpPr>
        <p:spPr>
          <a:xfrm>
            <a:off x="4779464" y="4584946"/>
            <a:ext cx="1102405" cy="0"/>
          </a:xfrm>
          <a:prstGeom prst="line">
            <a:avLst/>
          </a:prstGeom>
          <a:noFill/>
          <a:ln w="28575" cmpd="sng">
            <a:solidFill>
              <a:srgbClr val="213F79"/>
            </a:solidFill>
            <a:round/>
          </a:ln>
          <a:effectLst/>
        </p:spPr>
      </p:cxnSp>
      <p:cxnSp>
        <p:nvCxnSpPr>
          <p:cNvPr id="10" name="直接连接符 9"/>
          <p:cNvCxnSpPr/>
          <p:nvPr/>
        </p:nvCxnSpPr>
        <p:spPr>
          <a:xfrm>
            <a:off x="4779643" y="4584946"/>
            <a:ext cx="0" cy="576004"/>
          </a:xfrm>
          <a:prstGeom prst="line">
            <a:avLst/>
          </a:prstGeom>
          <a:noFill/>
          <a:ln w="28575" cmpd="sng">
            <a:solidFill>
              <a:srgbClr val="213F79"/>
            </a:solidFill>
            <a:round/>
          </a:ln>
          <a:effectLst/>
        </p:spPr>
      </p:cxnSp>
      <p:grpSp>
        <p:nvGrpSpPr>
          <p:cNvPr id="11" name="组合 10"/>
          <p:cNvGrpSpPr/>
          <p:nvPr/>
        </p:nvGrpSpPr>
        <p:grpSpPr>
          <a:xfrm>
            <a:off x="8192161" y="945146"/>
            <a:ext cx="719989" cy="768350"/>
            <a:chOff x="8051785" y="944862"/>
            <a:chExt cx="826543" cy="882061"/>
          </a:xfrm>
        </p:grpSpPr>
        <p:sp>
          <p:nvSpPr>
            <p:cNvPr id="12" name="椭圆 11"/>
            <p:cNvSpPr/>
            <p:nvPr/>
          </p:nvSpPr>
          <p:spPr>
            <a:xfrm>
              <a:off x="8051785" y="947066"/>
              <a:ext cx="826543" cy="826543"/>
            </a:xfrm>
            <a:prstGeom prst="ellipse">
              <a:avLst/>
            </a:prstGeom>
            <a:noFill/>
            <a:ln w="12700" cmpd="sng">
              <a:solidFill>
                <a:srgbClr val="213F79"/>
              </a:solidFill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rgbClr val="C898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8139438" y="1034719"/>
              <a:ext cx="651236" cy="651236"/>
            </a:xfrm>
            <a:prstGeom prst="ellipse">
              <a:avLst/>
            </a:prstGeom>
            <a:solidFill>
              <a:srgbClr val="213F79"/>
            </a:solidFill>
            <a:ln w="28575" cmpd="sng">
              <a:solidFill>
                <a:srgbClr val="213F79"/>
              </a:solidFill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rgbClr val="C898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" name="TextBox 12"/>
            <p:cNvSpPr txBox="1"/>
            <p:nvPr/>
          </p:nvSpPr>
          <p:spPr>
            <a:xfrm>
              <a:off x="8183451" y="944862"/>
              <a:ext cx="566415" cy="8820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63108" y="1131457"/>
            <a:ext cx="6993268" cy="403830"/>
            <a:chOff x="-247122" y="1158746"/>
            <a:chExt cx="8028228" cy="463595"/>
          </a:xfrm>
        </p:grpSpPr>
        <p:cxnSp>
          <p:nvCxnSpPr>
            <p:cNvPr id="16" name="直接箭头连接符 15"/>
            <p:cNvCxnSpPr/>
            <p:nvPr/>
          </p:nvCxnSpPr>
          <p:spPr>
            <a:xfrm>
              <a:off x="-81793" y="1622341"/>
              <a:ext cx="7862899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213F79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grpSp>
          <p:nvGrpSpPr>
            <p:cNvPr id="17" name="组合 16"/>
            <p:cNvGrpSpPr/>
            <p:nvPr/>
          </p:nvGrpSpPr>
          <p:grpSpPr>
            <a:xfrm>
              <a:off x="-247122" y="1158746"/>
              <a:ext cx="7798586" cy="422806"/>
              <a:chOff x="-247122" y="1168906"/>
              <a:chExt cx="7798586" cy="422806"/>
            </a:xfrm>
          </p:grpSpPr>
          <p:sp>
            <p:nvSpPr>
              <p:cNvPr id="18" name="TextBox 16"/>
              <p:cNvSpPr txBox="1"/>
              <p:nvPr/>
            </p:nvSpPr>
            <p:spPr>
              <a:xfrm>
                <a:off x="-247122" y="1168906"/>
                <a:ext cx="1293760" cy="4228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ctr">
                  <a:defRPr sz="1600">
                    <a:solidFill>
                      <a:srgbClr val="BCE8F2"/>
                    </a:solidFill>
                    <a:latin typeface="方正兰亭黑_GBK" pitchFamily="2" charset="-122"/>
                    <a:ea typeface="方正兰亭黑_GBK" pitchFamily="2" charset="-122"/>
                  </a:defRPr>
                </a:lvl1pPr>
                <a:lvl2pPr>
                  <a:defRPr sz="2800">
                    <a:latin typeface="Calibri" panose="020F0502020204030204" pitchFamily="34" charset="0"/>
                  </a:defRPr>
                </a:lvl2pPr>
                <a:lvl3pPr>
                  <a:defRPr sz="2400">
                    <a:latin typeface="Calibri" panose="020F0502020204030204" pitchFamily="34" charset="0"/>
                  </a:defRPr>
                </a:lvl3pPr>
                <a:lvl4pPr>
                  <a:defRPr sz="2000">
                    <a:latin typeface="Calibri" panose="020F0502020204030204" pitchFamily="34" charset="0"/>
                  </a:defRPr>
                </a:lvl4pPr>
                <a:lvl5pPr>
                  <a:defRPr sz="2000">
                    <a:latin typeface="Calibri" panose="020F0502020204030204" pitchFamily="34" charset="0"/>
                  </a:defRPr>
                </a:lvl5pPr>
                <a:lvl6pPr>
                  <a:buFont typeface="Arial" panose="020B0604020202020204" pitchFamily="34" charset="0"/>
                  <a:defRPr sz="2000">
                    <a:latin typeface="Calibri" panose="020F0502020204030204" pitchFamily="34" charset="0"/>
                  </a:defRPr>
                </a:lvl6pPr>
                <a:lvl7pPr>
                  <a:buFont typeface="Arial" panose="020B0604020202020204" pitchFamily="34" charset="0"/>
                  <a:defRPr sz="2000">
                    <a:latin typeface="Calibri" panose="020F0502020204030204" pitchFamily="34" charset="0"/>
                  </a:defRPr>
                </a:lvl7pPr>
                <a:lvl8pPr>
                  <a:buFont typeface="Arial" panose="020B0604020202020204" pitchFamily="34" charset="0"/>
                  <a:defRPr sz="2000">
                    <a:latin typeface="Calibri" panose="020F0502020204030204" pitchFamily="34" charset="0"/>
                  </a:defRPr>
                </a:lvl8pPr>
                <a:lvl9pPr>
                  <a:buFont typeface="Arial" panose="020B0604020202020204" pitchFamily="34" charset="0"/>
                  <a:defRPr sz="2000">
                    <a:latin typeface="Calibri" panose="020F0502020204030204" pitchFamily="34" charset="0"/>
                  </a:defRPr>
                </a:lvl9pPr>
              </a:lstStyle>
              <a:p>
                <a:r>
                  <a:rPr lang="zh-CN" altLang="zh-CN" sz="1800" b="1" dirty="0">
                    <a:solidFill>
                      <a:srgbClr val="213F7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一个目标</a:t>
                </a:r>
              </a:p>
            </p:txBody>
          </p:sp>
          <p:sp>
            <p:nvSpPr>
              <p:cNvPr id="19" name="TextBox 17"/>
              <p:cNvSpPr txBox="1"/>
              <p:nvPr/>
            </p:nvSpPr>
            <p:spPr>
              <a:xfrm>
                <a:off x="1127727" y="1210458"/>
                <a:ext cx="6423737" cy="352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defRPr/>
                </a:pPr>
                <a:r>
                  <a:rPr lang="zh-CN" altLang="en-US" sz="140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安全绩效三个</a:t>
                </a:r>
                <a:r>
                  <a:rPr lang="en-US" altLang="zh-CN" sz="140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“</a:t>
                </a:r>
                <a:r>
                  <a:rPr lang="zh-CN" altLang="en-US" sz="140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零</a:t>
                </a:r>
                <a:r>
                  <a:rPr lang="en-US" altLang="zh-CN" sz="140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”</a:t>
                </a:r>
                <a:r>
                  <a:rPr lang="zh-CN" altLang="en-US" sz="140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，三违为零，伤害事故为零，职业病事故为零</a:t>
                </a: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7147765" y="1903923"/>
            <a:ext cx="719989" cy="768350"/>
            <a:chOff x="6852825" y="2045531"/>
            <a:chExt cx="826543" cy="882061"/>
          </a:xfrm>
        </p:grpSpPr>
        <p:sp>
          <p:nvSpPr>
            <p:cNvPr id="21" name="椭圆 20"/>
            <p:cNvSpPr/>
            <p:nvPr/>
          </p:nvSpPr>
          <p:spPr>
            <a:xfrm>
              <a:off x="6852825" y="2063640"/>
              <a:ext cx="826543" cy="826543"/>
            </a:xfrm>
            <a:prstGeom prst="ellipse">
              <a:avLst/>
            </a:prstGeom>
            <a:noFill/>
            <a:ln w="12700" cmpd="sng">
              <a:solidFill>
                <a:srgbClr val="213F79"/>
              </a:solidFill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rgbClr val="C898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6940478" y="2151293"/>
              <a:ext cx="651236" cy="651236"/>
            </a:xfrm>
            <a:prstGeom prst="ellipse">
              <a:avLst/>
            </a:prstGeom>
            <a:solidFill>
              <a:srgbClr val="213F79"/>
            </a:solidFill>
            <a:ln w="28575" cmpd="sng">
              <a:solidFill>
                <a:srgbClr val="213F79"/>
              </a:solidFill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rgbClr val="C898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" name="TextBox 21"/>
            <p:cNvSpPr txBox="1"/>
            <p:nvPr/>
          </p:nvSpPr>
          <p:spPr>
            <a:xfrm>
              <a:off x="6984492" y="2045531"/>
              <a:ext cx="566414" cy="8820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012592" y="2101130"/>
            <a:ext cx="5863664" cy="412993"/>
            <a:chOff x="-190315" y="2271924"/>
            <a:chExt cx="6731450" cy="474113"/>
          </a:xfrm>
        </p:grpSpPr>
        <p:cxnSp>
          <p:nvCxnSpPr>
            <p:cNvPr id="25" name="直接箭头连接符 24"/>
            <p:cNvCxnSpPr/>
            <p:nvPr/>
          </p:nvCxnSpPr>
          <p:spPr>
            <a:xfrm>
              <a:off x="-81793" y="2718598"/>
              <a:ext cx="6622928" cy="27439"/>
            </a:xfrm>
            <a:prstGeom prst="straightConnector1">
              <a:avLst/>
            </a:prstGeom>
            <a:noFill/>
            <a:ln w="12700" cap="flat" cmpd="sng" algn="ctr">
              <a:solidFill>
                <a:srgbClr val="213F79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grpSp>
          <p:nvGrpSpPr>
            <p:cNvPr id="26" name="组合 25"/>
            <p:cNvGrpSpPr/>
            <p:nvPr/>
          </p:nvGrpSpPr>
          <p:grpSpPr>
            <a:xfrm>
              <a:off x="-190315" y="2271924"/>
              <a:ext cx="6070131" cy="422806"/>
              <a:chOff x="-190315" y="2292244"/>
              <a:chExt cx="6070131" cy="422806"/>
            </a:xfrm>
          </p:grpSpPr>
          <p:sp>
            <p:nvSpPr>
              <p:cNvPr id="27" name="TextBox 25"/>
              <p:cNvSpPr txBox="1"/>
              <p:nvPr/>
            </p:nvSpPr>
            <p:spPr>
              <a:xfrm>
                <a:off x="-190315" y="2292244"/>
                <a:ext cx="1308767" cy="4228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ctr">
                  <a:defRPr sz="1800">
                    <a:solidFill>
                      <a:srgbClr val="BCE8F2"/>
                    </a:solidFill>
                    <a:latin typeface="方正兰亭黑_GBK" pitchFamily="2" charset="-122"/>
                    <a:ea typeface="方正兰亭黑_GBK" pitchFamily="2" charset="-122"/>
                  </a:defRPr>
                </a:lvl1pPr>
                <a:lvl2pPr>
                  <a:defRPr sz="2800">
                    <a:latin typeface="Calibri" panose="020F0502020204030204" pitchFamily="34" charset="0"/>
                  </a:defRPr>
                </a:lvl2pPr>
                <a:lvl3pPr>
                  <a:defRPr sz="2400">
                    <a:latin typeface="Calibri" panose="020F0502020204030204" pitchFamily="34" charset="0"/>
                  </a:defRPr>
                </a:lvl3pPr>
                <a:lvl4pPr>
                  <a:defRPr sz="2000">
                    <a:latin typeface="Calibri" panose="020F0502020204030204" pitchFamily="34" charset="0"/>
                  </a:defRPr>
                </a:lvl4pPr>
                <a:lvl5pPr>
                  <a:defRPr sz="2000">
                    <a:latin typeface="Calibri" panose="020F0502020204030204" pitchFamily="34" charset="0"/>
                  </a:defRPr>
                </a:lvl5pPr>
                <a:lvl6pPr>
                  <a:buFont typeface="Arial" panose="020B0604020202020204" pitchFamily="34" charset="0"/>
                  <a:defRPr sz="2000">
                    <a:latin typeface="Calibri" panose="020F0502020204030204" pitchFamily="34" charset="0"/>
                  </a:defRPr>
                </a:lvl6pPr>
                <a:lvl7pPr>
                  <a:buFont typeface="Arial" panose="020B0604020202020204" pitchFamily="34" charset="0"/>
                  <a:defRPr sz="2000">
                    <a:latin typeface="Calibri" panose="020F0502020204030204" pitchFamily="34" charset="0"/>
                  </a:defRPr>
                </a:lvl7pPr>
                <a:lvl8pPr>
                  <a:buFont typeface="Arial" panose="020B0604020202020204" pitchFamily="34" charset="0"/>
                  <a:defRPr sz="2000">
                    <a:latin typeface="Calibri" panose="020F0502020204030204" pitchFamily="34" charset="0"/>
                  </a:defRPr>
                </a:lvl8pPr>
                <a:lvl9pPr>
                  <a:buFont typeface="Arial" panose="020B0604020202020204" pitchFamily="34" charset="0"/>
                  <a:defRPr sz="2000">
                    <a:latin typeface="Calibri" panose="020F0502020204030204" pitchFamily="34" charset="0"/>
                  </a:defRPr>
                </a:lvl9pPr>
              </a:lstStyle>
              <a:p>
                <a:r>
                  <a:rPr lang="zh-CN" altLang="en-US" b="1" dirty="0">
                    <a:solidFill>
                      <a:srgbClr val="213F7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三个支撑</a:t>
                </a:r>
              </a:p>
            </p:txBody>
          </p:sp>
          <p:sp>
            <p:nvSpPr>
              <p:cNvPr id="28" name="TextBox 26"/>
              <p:cNvSpPr txBox="1"/>
              <p:nvPr/>
            </p:nvSpPr>
            <p:spPr>
              <a:xfrm>
                <a:off x="1127648" y="2333555"/>
                <a:ext cx="4752168" cy="352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defRPr/>
                </a:pPr>
                <a:r>
                  <a:rPr lang="zh-CN" altLang="en-US" sz="140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安全活动、职业健康管理、应急管理</a:t>
                </a: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6063201" y="2854721"/>
            <a:ext cx="719989" cy="768350"/>
            <a:chOff x="5607753" y="3137044"/>
            <a:chExt cx="826543" cy="882061"/>
          </a:xfrm>
        </p:grpSpPr>
        <p:sp>
          <p:nvSpPr>
            <p:cNvPr id="30" name="椭圆 29"/>
            <p:cNvSpPr/>
            <p:nvPr/>
          </p:nvSpPr>
          <p:spPr>
            <a:xfrm>
              <a:off x="5607753" y="3170764"/>
              <a:ext cx="826543" cy="826543"/>
            </a:xfrm>
            <a:prstGeom prst="ellipse">
              <a:avLst/>
            </a:prstGeom>
            <a:noFill/>
            <a:ln w="12700" cmpd="sng">
              <a:solidFill>
                <a:srgbClr val="213F79"/>
              </a:solidFill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rgbClr val="C898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5703425" y="3258417"/>
              <a:ext cx="651236" cy="651236"/>
            </a:xfrm>
            <a:prstGeom prst="ellipse">
              <a:avLst/>
            </a:prstGeom>
            <a:solidFill>
              <a:srgbClr val="213F79"/>
            </a:solidFill>
            <a:ln w="28575" cmpd="sng">
              <a:solidFill>
                <a:srgbClr val="213F79"/>
              </a:solidFill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rgbClr val="C898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32" name="TextBox 30"/>
            <p:cNvSpPr txBox="1"/>
            <p:nvPr/>
          </p:nvSpPr>
          <p:spPr>
            <a:xfrm>
              <a:off x="5739420" y="3137044"/>
              <a:ext cx="566414" cy="8820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08906" y="2562954"/>
            <a:ext cx="4879975" cy="929640"/>
            <a:chOff x="-194546" y="2802096"/>
            <a:chExt cx="5602181" cy="1067220"/>
          </a:xfrm>
        </p:grpSpPr>
        <p:cxnSp>
          <p:nvCxnSpPr>
            <p:cNvPr id="34" name="直接箭头连接符 33"/>
            <p:cNvCxnSpPr/>
            <p:nvPr/>
          </p:nvCxnSpPr>
          <p:spPr>
            <a:xfrm>
              <a:off x="-81794" y="3817703"/>
              <a:ext cx="5382957" cy="41693"/>
            </a:xfrm>
            <a:prstGeom prst="straightConnector1">
              <a:avLst/>
            </a:prstGeom>
            <a:noFill/>
            <a:ln w="12700" cap="flat" cmpd="sng" algn="ctr">
              <a:solidFill>
                <a:srgbClr val="213F79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grpSp>
          <p:nvGrpSpPr>
            <p:cNvPr id="35" name="组合 34"/>
            <p:cNvGrpSpPr/>
            <p:nvPr/>
          </p:nvGrpSpPr>
          <p:grpSpPr>
            <a:xfrm>
              <a:off x="-194546" y="2802096"/>
              <a:ext cx="5602181" cy="1067220"/>
              <a:chOff x="-194546" y="2771616"/>
              <a:chExt cx="5602181" cy="1067220"/>
            </a:xfrm>
          </p:grpSpPr>
          <p:sp>
            <p:nvSpPr>
              <p:cNvPr id="36" name="TextBox 34"/>
              <p:cNvSpPr txBox="1"/>
              <p:nvPr/>
            </p:nvSpPr>
            <p:spPr>
              <a:xfrm>
                <a:off x="-194546" y="3342645"/>
                <a:ext cx="1308768" cy="4228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ctr">
                  <a:defRPr sz="1800">
                    <a:solidFill>
                      <a:srgbClr val="BCE8F2"/>
                    </a:solidFill>
                    <a:latin typeface="方正兰亭黑_GBK" pitchFamily="2" charset="-122"/>
                    <a:ea typeface="方正兰亭黑_GBK" pitchFamily="2" charset="-122"/>
                  </a:defRPr>
                </a:lvl1pPr>
                <a:lvl2pPr>
                  <a:defRPr sz="2800">
                    <a:latin typeface="Calibri" panose="020F0502020204030204" pitchFamily="34" charset="0"/>
                  </a:defRPr>
                </a:lvl2pPr>
                <a:lvl3pPr>
                  <a:defRPr sz="2400">
                    <a:latin typeface="Calibri" panose="020F0502020204030204" pitchFamily="34" charset="0"/>
                  </a:defRPr>
                </a:lvl3pPr>
                <a:lvl4pPr>
                  <a:defRPr sz="2000">
                    <a:latin typeface="Calibri" panose="020F0502020204030204" pitchFamily="34" charset="0"/>
                  </a:defRPr>
                </a:lvl4pPr>
                <a:lvl5pPr>
                  <a:defRPr sz="2000">
                    <a:latin typeface="Calibri" panose="020F0502020204030204" pitchFamily="34" charset="0"/>
                  </a:defRPr>
                </a:lvl5pPr>
                <a:lvl6pPr>
                  <a:buFont typeface="Arial" panose="020B0604020202020204" pitchFamily="34" charset="0"/>
                  <a:defRPr sz="2000">
                    <a:latin typeface="Calibri" panose="020F0502020204030204" pitchFamily="34" charset="0"/>
                  </a:defRPr>
                </a:lvl6pPr>
                <a:lvl7pPr>
                  <a:buFont typeface="Arial" panose="020B0604020202020204" pitchFamily="34" charset="0"/>
                  <a:defRPr sz="2000">
                    <a:latin typeface="Calibri" panose="020F0502020204030204" pitchFamily="34" charset="0"/>
                  </a:defRPr>
                </a:lvl7pPr>
                <a:lvl8pPr>
                  <a:buFont typeface="Arial" panose="020B0604020202020204" pitchFamily="34" charset="0"/>
                  <a:defRPr sz="2000">
                    <a:latin typeface="Calibri" panose="020F0502020204030204" pitchFamily="34" charset="0"/>
                  </a:defRPr>
                </a:lvl8pPr>
                <a:lvl9pPr>
                  <a:buFont typeface="Arial" panose="020B0604020202020204" pitchFamily="34" charset="0"/>
                  <a:defRPr sz="2000">
                    <a:latin typeface="Calibri" panose="020F0502020204030204" pitchFamily="34" charset="0"/>
                  </a:defRPr>
                </a:lvl9pPr>
              </a:lstStyle>
              <a:p>
                <a:r>
                  <a:rPr lang="zh-CN" altLang="en-US" b="1" dirty="0">
                    <a:solidFill>
                      <a:srgbClr val="213F7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八个支柱</a:t>
                </a:r>
              </a:p>
            </p:txBody>
          </p:sp>
          <p:sp>
            <p:nvSpPr>
              <p:cNvPr id="37" name="TextBox 35"/>
              <p:cNvSpPr txBox="1"/>
              <p:nvPr/>
            </p:nvSpPr>
            <p:spPr>
              <a:xfrm>
                <a:off x="1127817" y="2771616"/>
                <a:ext cx="4279818" cy="1067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fontAlgn="auto">
                  <a:lnSpc>
                    <a:spcPts val="2180"/>
                  </a:lnSpc>
                </a:pPr>
                <a:r>
                  <a:rPr lang="zh-CN" altLang="en-US" sz="140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班前班后会、作业准备、危险源辨识、隐患排查、行为控制、现场管理、过程控制、标准化作业</a:t>
                </a:r>
              </a:p>
            </p:txBody>
          </p:sp>
        </p:grpSp>
      </p:grpSp>
      <p:grpSp>
        <p:nvGrpSpPr>
          <p:cNvPr id="38" name="组合 37"/>
          <p:cNvGrpSpPr/>
          <p:nvPr/>
        </p:nvGrpSpPr>
        <p:grpSpPr>
          <a:xfrm>
            <a:off x="4978638" y="3838941"/>
            <a:ext cx="719989" cy="768350"/>
            <a:chOff x="4362681" y="4266924"/>
            <a:chExt cx="826543" cy="882062"/>
          </a:xfrm>
          <a:effectLst/>
        </p:grpSpPr>
        <p:sp>
          <p:nvSpPr>
            <p:cNvPr id="39" name="椭圆 38"/>
            <p:cNvSpPr/>
            <p:nvPr/>
          </p:nvSpPr>
          <p:spPr>
            <a:xfrm>
              <a:off x="4362681" y="4300937"/>
              <a:ext cx="826543" cy="826543"/>
            </a:xfrm>
            <a:prstGeom prst="ellipse">
              <a:avLst/>
            </a:prstGeom>
            <a:noFill/>
            <a:ln w="12700" cmpd="sng">
              <a:solidFill>
                <a:srgbClr val="213F79"/>
              </a:solidFill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rgbClr val="C89800"/>
                </a:solidFill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4450337" y="4388590"/>
              <a:ext cx="651237" cy="651236"/>
            </a:xfrm>
            <a:prstGeom prst="ellipse">
              <a:avLst/>
            </a:prstGeom>
            <a:solidFill>
              <a:srgbClr val="213F79"/>
            </a:solidFill>
            <a:ln w="28575" cmpd="sng">
              <a:solidFill>
                <a:srgbClr val="213F79"/>
              </a:solidFill>
              <a:round/>
            </a:ln>
            <a:effectLst/>
          </p:spPr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C89800"/>
                </a:solidFill>
                <a:latin typeface="Arial Unicode MS" panose="020B0604020202020204" charset="-122"/>
                <a:ea typeface="Arial Unicode MS" panose="020B0604020202020204" charset="-122"/>
                <a:cs typeface="Arial Unicode MS" panose="020B0604020202020204" charset="-122"/>
              </a:endParaRPr>
            </a:p>
          </p:txBody>
        </p:sp>
        <p:sp>
          <p:nvSpPr>
            <p:cNvPr id="41" name="TextBox 39"/>
            <p:cNvSpPr txBox="1"/>
            <p:nvPr/>
          </p:nvSpPr>
          <p:spPr>
            <a:xfrm>
              <a:off x="4494348" y="4266924"/>
              <a:ext cx="566414" cy="8820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b="1" dirty="0">
                  <a:solidFill>
                    <a:schemeClr val="bg1"/>
                  </a:solidFill>
                  <a:latin typeface="Arial" panose="020B0604020202020204" pitchFamily="34" charset="0"/>
                  <a:ea typeface="Arial Unicode MS" panose="020B0604020202020204" charset="-122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008906" y="3808370"/>
            <a:ext cx="3707765" cy="650240"/>
            <a:chOff x="-194546" y="4231825"/>
            <a:chExt cx="4256491" cy="746471"/>
          </a:xfrm>
        </p:grpSpPr>
        <p:cxnSp>
          <p:nvCxnSpPr>
            <p:cNvPr id="43" name="直接箭头连接符 42"/>
            <p:cNvCxnSpPr/>
            <p:nvPr/>
          </p:nvCxnSpPr>
          <p:spPr>
            <a:xfrm>
              <a:off x="-103106" y="4976211"/>
              <a:ext cx="4164299" cy="0"/>
            </a:xfrm>
            <a:prstGeom prst="straightConnector1">
              <a:avLst/>
            </a:prstGeom>
            <a:noFill/>
            <a:ln w="12700" cap="flat" cmpd="sng" algn="ctr">
              <a:solidFill>
                <a:srgbClr val="213F79"/>
              </a:solidFill>
              <a:prstDash val="solid"/>
              <a:headEnd type="none" w="med" len="med"/>
              <a:tailEnd type="triangle" w="med" len="med"/>
            </a:ln>
            <a:effectLst/>
          </p:spPr>
        </p:cxnSp>
        <p:grpSp>
          <p:nvGrpSpPr>
            <p:cNvPr id="44" name="组合 43"/>
            <p:cNvGrpSpPr/>
            <p:nvPr/>
          </p:nvGrpSpPr>
          <p:grpSpPr>
            <a:xfrm>
              <a:off x="-194546" y="4231825"/>
              <a:ext cx="4256491" cy="746471"/>
              <a:chOff x="-194546" y="4201345"/>
              <a:chExt cx="4256491" cy="746471"/>
            </a:xfrm>
          </p:grpSpPr>
          <p:sp>
            <p:nvSpPr>
              <p:cNvPr id="45" name="TextBox 43"/>
              <p:cNvSpPr txBox="1"/>
              <p:nvPr/>
            </p:nvSpPr>
            <p:spPr>
              <a:xfrm>
                <a:off x="-194546" y="4498038"/>
                <a:ext cx="1308768" cy="4228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zh-CN"/>
                </a:defPPr>
                <a:lvl1pPr algn="ctr">
                  <a:defRPr sz="1800">
                    <a:solidFill>
                      <a:srgbClr val="BCE8F2"/>
                    </a:solidFill>
                    <a:latin typeface="方正兰亭黑_GBK" pitchFamily="2" charset="-122"/>
                    <a:ea typeface="方正兰亭黑_GBK" pitchFamily="2" charset="-122"/>
                  </a:defRPr>
                </a:lvl1pPr>
                <a:lvl2pPr>
                  <a:defRPr sz="2800">
                    <a:latin typeface="Calibri" panose="020F0502020204030204" pitchFamily="34" charset="0"/>
                  </a:defRPr>
                </a:lvl2pPr>
                <a:lvl3pPr>
                  <a:defRPr sz="2400">
                    <a:latin typeface="Calibri" panose="020F0502020204030204" pitchFamily="34" charset="0"/>
                  </a:defRPr>
                </a:lvl3pPr>
                <a:lvl4pPr>
                  <a:defRPr sz="2000">
                    <a:latin typeface="Calibri" panose="020F0502020204030204" pitchFamily="34" charset="0"/>
                  </a:defRPr>
                </a:lvl4pPr>
                <a:lvl5pPr>
                  <a:defRPr sz="2000">
                    <a:latin typeface="Calibri" panose="020F0502020204030204" pitchFamily="34" charset="0"/>
                  </a:defRPr>
                </a:lvl5pPr>
                <a:lvl6pPr>
                  <a:buFont typeface="Arial" panose="020B0604020202020204" pitchFamily="34" charset="0"/>
                  <a:defRPr sz="2000">
                    <a:latin typeface="Calibri" panose="020F0502020204030204" pitchFamily="34" charset="0"/>
                  </a:defRPr>
                </a:lvl6pPr>
                <a:lvl7pPr>
                  <a:buFont typeface="Arial" panose="020B0604020202020204" pitchFamily="34" charset="0"/>
                  <a:defRPr sz="2000">
                    <a:latin typeface="Calibri" panose="020F0502020204030204" pitchFamily="34" charset="0"/>
                  </a:defRPr>
                </a:lvl7pPr>
                <a:lvl8pPr>
                  <a:buFont typeface="Arial" panose="020B0604020202020204" pitchFamily="34" charset="0"/>
                  <a:defRPr sz="2000">
                    <a:latin typeface="Calibri" panose="020F0502020204030204" pitchFamily="34" charset="0"/>
                  </a:defRPr>
                </a:lvl8pPr>
                <a:lvl9pPr>
                  <a:buFont typeface="Arial" panose="020B0604020202020204" pitchFamily="34" charset="0"/>
                  <a:defRPr sz="2000">
                    <a:latin typeface="Calibri" panose="020F0502020204030204" pitchFamily="34" charset="0"/>
                  </a:defRPr>
                </a:lvl9pPr>
              </a:lstStyle>
              <a:p>
                <a:r>
                  <a:rPr lang="zh-CN" altLang="en-US" b="1" dirty="0">
                    <a:solidFill>
                      <a:srgbClr val="213F79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五个基础</a:t>
                </a:r>
              </a:p>
            </p:txBody>
          </p:sp>
          <p:sp>
            <p:nvSpPr>
              <p:cNvPr id="46" name="TextBox 44"/>
              <p:cNvSpPr txBox="1"/>
              <p:nvPr/>
            </p:nvSpPr>
            <p:spPr>
              <a:xfrm>
                <a:off x="1165723" y="4201345"/>
                <a:ext cx="2896222" cy="7464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fontAlgn="auto">
                  <a:lnSpc>
                    <a:spcPts val="2180"/>
                  </a:lnSpc>
                  <a:defRPr/>
                </a:pPr>
                <a:r>
                  <a:rPr lang="zh-CN" altLang="en-US" sz="1400" b="1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+mn-ea"/>
                  </a:rPr>
                  <a:t>岗位与职责、规章制度、培训教育、管理台账、设备设施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49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49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49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649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149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649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149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649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149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649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149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/>
          <p:nvPr/>
        </p:nvSpPr>
        <p:spPr>
          <a:xfrm>
            <a:off x="307852" y="225233"/>
            <a:ext cx="4191000" cy="34417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b="1" dirty="0">
                <a:solidFill>
                  <a:srgbClr val="213F79"/>
                </a:solidFill>
                <a:sym typeface="+mn-ea"/>
              </a:rPr>
              <a:t>管理途径</a:t>
            </a:r>
            <a:endParaRPr lang="en-US" altLang="zh-CN" b="1" dirty="0">
              <a:solidFill>
                <a:srgbClr val="213F7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73" name="组合 72"/>
          <p:cNvGrpSpPr>
            <a:grpSpLocks noChangeAspect="1"/>
          </p:cNvGrpSpPr>
          <p:nvPr/>
        </p:nvGrpSpPr>
        <p:grpSpPr>
          <a:xfrm>
            <a:off x="6788599" y="837390"/>
            <a:ext cx="2407640" cy="4320032"/>
            <a:chOff x="6277424" y="-810"/>
            <a:chExt cx="2866576" cy="5143500"/>
          </a:xfrm>
        </p:grpSpPr>
        <p:sp>
          <p:nvSpPr>
            <p:cNvPr id="74" name="任意多边形 73"/>
            <p:cNvSpPr>
              <a:spLocks noChangeAspect="1"/>
            </p:cNvSpPr>
            <p:nvPr/>
          </p:nvSpPr>
          <p:spPr>
            <a:xfrm>
              <a:off x="6277424" y="-810"/>
              <a:ext cx="2859697" cy="5143500"/>
            </a:xfrm>
            <a:custGeom>
              <a:avLst/>
              <a:gdLst>
                <a:gd name="connsiteX0" fmla="*/ 1756020 w 2859697"/>
                <a:gd name="connsiteY0" fmla="*/ 0 h 5143500"/>
                <a:gd name="connsiteX1" fmla="*/ 2859697 w 2859697"/>
                <a:gd name="connsiteY1" fmla="*/ 0 h 5143500"/>
                <a:gd name="connsiteX2" fmla="*/ 2859697 w 2859697"/>
                <a:gd name="connsiteY2" fmla="*/ 5143499 h 5143500"/>
                <a:gd name="connsiteX3" fmla="*/ 1756020 w 2859697"/>
                <a:gd name="connsiteY3" fmla="*/ 5143500 h 5143500"/>
                <a:gd name="connsiteX4" fmla="*/ 1413482 w 2859697"/>
                <a:gd name="connsiteY4" fmla="*/ 5038867 h 5143500"/>
                <a:gd name="connsiteX5" fmla="*/ 1393397 w 2859697"/>
                <a:gd name="connsiteY5" fmla="*/ 5022297 h 5143500"/>
                <a:gd name="connsiteX6" fmla="*/ 1345265 w 2859697"/>
                <a:gd name="connsiteY6" fmla="*/ 4995884 h 5143500"/>
                <a:gd name="connsiteX7" fmla="*/ 1184334 w 2859697"/>
                <a:gd name="connsiteY7" fmla="*/ 4813437 h 5143500"/>
                <a:gd name="connsiteX8" fmla="*/ 80657 w 2859697"/>
                <a:gd name="connsiteY8" fmla="*/ 2901811 h 5143500"/>
                <a:gd name="connsiteX9" fmla="*/ 3117 w 2859697"/>
                <a:gd name="connsiteY9" fmla="*/ 2671219 h 5143500"/>
                <a:gd name="connsiteX10" fmla="*/ 1181 w 2859697"/>
                <a:gd name="connsiteY10" fmla="*/ 2597684 h 5143500"/>
                <a:gd name="connsiteX11" fmla="*/ 0 w 2859697"/>
                <a:gd name="connsiteY11" fmla="*/ 2590647 h 5143500"/>
                <a:gd name="connsiteX12" fmla="*/ 498 w 2859697"/>
                <a:gd name="connsiteY12" fmla="*/ 2571734 h 5143500"/>
                <a:gd name="connsiteX13" fmla="*/ 0 w 2859697"/>
                <a:gd name="connsiteY13" fmla="*/ 2552851 h 5143500"/>
                <a:gd name="connsiteX14" fmla="*/ 1181 w 2859697"/>
                <a:gd name="connsiteY14" fmla="*/ 2545824 h 5143500"/>
                <a:gd name="connsiteX15" fmla="*/ 3117 w 2859697"/>
                <a:gd name="connsiteY15" fmla="*/ 2472279 h 5143500"/>
                <a:gd name="connsiteX16" fmla="*/ 80657 w 2859697"/>
                <a:gd name="connsiteY16" fmla="*/ 2241687 h 5143500"/>
                <a:gd name="connsiteX17" fmla="*/ 1184334 w 2859697"/>
                <a:gd name="connsiteY17" fmla="*/ 330063 h 5143500"/>
                <a:gd name="connsiteX18" fmla="*/ 1345265 w 2859697"/>
                <a:gd name="connsiteY18" fmla="*/ 147613 h 5143500"/>
                <a:gd name="connsiteX19" fmla="*/ 1407988 w 2859697"/>
                <a:gd name="connsiteY19" fmla="*/ 109166 h 5143500"/>
                <a:gd name="connsiteX20" fmla="*/ 1413482 w 2859697"/>
                <a:gd name="connsiteY20" fmla="*/ 104631 h 5143500"/>
                <a:gd name="connsiteX21" fmla="*/ 1430084 w 2859697"/>
                <a:gd name="connsiteY21" fmla="*/ 95620 h 5143500"/>
                <a:gd name="connsiteX22" fmla="*/ 1446215 w 2859697"/>
                <a:gd name="connsiteY22" fmla="*/ 85731 h 5143500"/>
                <a:gd name="connsiteX23" fmla="*/ 1452901 w 2859697"/>
                <a:gd name="connsiteY23" fmla="*/ 83237 h 5143500"/>
                <a:gd name="connsiteX24" fmla="*/ 1517550 w 2859697"/>
                <a:gd name="connsiteY24" fmla="*/ 48145 h 5143500"/>
                <a:gd name="connsiteX25" fmla="*/ 1756020 w 2859697"/>
                <a:gd name="connsiteY25" fmla="*/ 0 h 514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859697" h="5143500">
                  <a:moveTo>
                    <a:pt x="1756020" y="0"/>
                  </a:moveTo>
                  <a:lnTo>
                    <a:pt x="2859697" y="0"/>
                  </a:lnTo>
                  <a:lnTo>
                    <a:pt x="2859697" y="5143499"/>
                  </a:lnTo>
                  <a:lnTo>
                    <a:pt x="1756020" y="5143500"/>
                  </a:lnTo>
                  <a:cubicBezTo>
                    <a:pt x="1629138" y="5143500"/>
                    <a:pt x="1511262" y="5104927"/>
                    <a:pt x="1413482" y="5038867"/>
                  </a:cubicBezTo>
                  <a:lnTo>
                    <a:pt x="1393397" y="5022297"/>
                  </a:lnTo>
                  <a:lnTo>
                    <a:pt x="1345265" y="4995884"/>
                  </a:lnTo>
                  <a:cubicBezTo>
                    <a:pt x="1281768" y="4947909"/>
                    <a:pt x="1226628" y="4886692"/>
                    <a:pt x="1184334" y="4813437"/>
                  </a:cubicBezTo>
                  <a:lnTo>
                    <a:pt x="80657" y="2901811"/>
                  </a:lnTo>
                  <a:cubicBezTo>
                    <a:pt x="38363" y="2828556"/>
                    <a:pt x="12916" y="2750194"/>
                    <a:pt x="3117" y="2671219"/>
                  </a:cubicBezTo>
                  <a:lnTo>
                    <a:pt x="1181" y="2597684"/>
                  </a:lnTo>
                  <a:lnTo>
                    <a:pt x="0" y="2590647"/>
                  </a:lnTo>
                  <a:lnTo>
                    <a:pt x="498" y="2571734"/>
                  </a:lnTo>
                  <a:lnTo>
                    <a:pt x="0" y="2552851"/>
                  </a:lnTo>
                  <a:lnTo>
                    <a:pt x="1181" y="2545824"/>
                  </a:lnTo>
                  <a:lnTo>
                    <a:pt x="3117" y="2472279"/>
                  </a:lnTo>
                  <a:cubicBezTo>
                    <a:pt x="12916" y="2393303"/>
                    <a:pt x="38360" y="2314942"/>
                    <a:pt x="80657" y="2241687"/>
                  </a:cubicBezTo>
                  <a:lnTo>
                    <a:pt x="1184334" y="330063"/>
                  </a:lnTo>
                  <a:cubicBezTo>
                    <a:pt x="1226628" y="256806"/>
                    <a:pt x="1281766" y="195588"/>
                    <a:pt x="1345265" y="147613"/>
                  </a:cubicBezTo>
                  <a:lnTo>
                    <a:pt x="1407988" y="109166"/>
                  </a:lnTo>
                  <a:lnTo>
                    <a:pt x="1413482" y="104631"/>
                  </a:lnTo>
                  <a:lnTo>
                    <a:pt x="1430084" y="95620"/>
                  </a:lnTo>
                  <a:lnTo>
                    <a:pt x="1446215" y="85731"/>
                  </a:lnTo>
                  <a:lnTo>
                    <a:pt x="1452901" y="83237"/>
                  </a:lnTo>
                  <a:lnTo>
                    <a:pt x="1517550" y="48145"/>
                  </a:lnTo>
                  <a:cubicBezTo>
                    <a:pt x="1590844" y="17144"/>
                    <a:pt x="1671432" y="0"/>
                    <a:pt x="1756020" y="0"/>
                  </a:cubicBezTo>
                  <a:close/>
                </a:path>
              </a:pathLst>
            </a:custGeom>
            <a:solidFill>
              <a:sysClr val="window" lastClr="FFFFFF">
                <a:lumMod val="65000"/>
                <a:alpha val="59000"/>
              </a:sysClr>
            </a:solidFill>
            <a:ln>
              <a:noFill/>
            </a:ln>
          </p:spPr>
          <p:style>
            <a:lnRef idx="2">
              <a:srgbClr val="5B9BD5">
                <a:shade val="50000"/>
              </a:srgbClr>
            </a:lnRef>
            <a:fillRef idx="1">
              <a:srgbClr val="5B9BD5"/>
            </a:fillRef>
            <a:effectRef idx="0">
              <a:srgbClr val="5B9BD5"/>
            </a:effectRef>
            <a:fontRef idx="minor">
              <a:sysClr val="window" lastClr="FFFFFF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0">
                <a:cs typeface="微软雅黑" panose="020B0503020204020204" pitchFamily="34" charset="-122"/>
              </a:endParaRPr>
            </a:p>
          </p:txBody>
        </p:sp>
        <p:pic>
          <p:nvPicPr>
            <p:cNvPr id="75" name="图片 74"/>
            <p:cNvPicPr>
              <a:picLocks noChangeAspect="1"/>
            </p:cNvPicPr>
            <p:nvPr/>
          </p:nvPicPr>
          <p:blipFill>
            <a:blip r:embed="rId3"/>
            <a:srcRect t="120" r="52884" b="16"/>
            <a:stretch>
              <a:fillRect/>
            </a:stretch>
          </p:blipFill>
          <p:spPr>
            <a:xfrm>
              <a:off x="6331965" y="42050"/>
              <a:ext cx="2812035" cy="5057775"/>
            </a:xfrm>
            <a:custGeom>
              <a:avLst/>
              <a:gdLst>
                <a:gd name="connsiteX0" fmla="*/ 1755742 w 2859246"/>
                <a:gd name="connsiteY0" fmla="*/ 0 h 5142690"/>
                <a:gd name="connsiteX1" fmla="*/ 2859246 w 2859246"/>
                <a:gd name="connsiteY1" fmla="*/ 0 h 5142690"/>
                <a:gd name="connsiteX2" fmla="*/ 2859246 w 2859246"/>
                <a:gd name="connsiteY2" fmla="*/ 5142689 h 5142690"/>
                <a:gd name="connsiteX3" fmla="*/ 1755742 w 2859246"/>
                <a:gd name="connsiteY3" fmla="*/ 5142690 h 5142690"/>
                <a:gd name="connsiteX4" fmla="*/ 1413259 w 2859246"/>
                <a:gd name="connsiteY4" fmla="*/ 5038073 h 5142690"/>
                <a:gd name="connsiteX5" fmla="*/ 1393176 w 2859246"/>
                <a:gd name="connsiteY5" fmla="*/ 5021506 h 5142690"/>
                <a:gd name="connsiteX6" fmla="*/ 1345052 w 2859246"/>
                <a:gd name="connsiteY6" fmla="*/ 4995097 h 5142690"/>
                <a:gd name="connsiteX7" fmla="*/ 1184147 w 2859246"/>
                <a:gd name="connsiteY7" fmla="*/ 4812679 h 5142690"/>
                <a:gd name="connsiteX8" fmla="*/ 80643 w 2859246"/>
                <a:gd name="connsiteY8" fmla="*/ 2901354 h 5142690"/>
                <a:gd name="connsiteX9" fmla="*/ 3116 w 2859246"/>
                <a:gd name="connsiteY9" fmla="*/ 2670798 h 5142690"/>
                <a:gd name="connsiteX10" fmla="*/ 1180 w 2859246"/>
                <a:gd name="connsiteY10" fmla="*/ 2597275 h 5142690"/>
                <a:gd name="connsiteX11" fmla="*/ 0 w 2859246"/>
                <a:gd name="connsiteY11" fmla="*/ 2590245 h 5142690"/>
                <a:gd name="connsiteX12" fmla="*/ 0 w 2859246"/>
                <a:gd name="connsiteY12" fmla="*/ 2590201 h 5142690"/>
                <a:gd name="connsiteX13" fmla="*/ 496 w 2859246"/>
                <a:gd name="connsiteY13" fmla="*/ 2571329 h 5142690"/>
                <a:gd name="connsiteX14" fmla="*/ 0 w 2859246"/>
                <a:gd name="connsiteY14" fmla="*/ 2552486 h 5142690"/>
                <a:gd name="connsiteX15" fmla="*/ 0 w 2859246"/>
                <a:gd name="connsiteY15" fmla="*/ 2552443 h 5142690"/>
                <a:gd name="connsiteX16" fmla="*/ 1180 w 2859246"/>
                <a:gd name="connsiteY16" fmla="*/ 2545423 h 5142690"/>
                <a:gd name="connsiteX17" fmla="*/ 3116 w 2859246"/>
                <a:gd name="connsiteY17" fmla="*/ 2471890 h 5142690"/>
                <a:gd name="connsiteX18" fmla="*/ 80643 w 2859246"/>
                <a:gd name="connsiteY18" fmla="*/ 2241334 h 5142690"/>
                <a:gd name="connsiteX19" fmla="*/ 1184147 w 2859246"/>
                <a:gd name="connsiteY19" fmla="*/ 330011 h 5142690"/>
                <a:gd name="connsiteX20" fmla="*/ 1345052 w 2859246"/>
                <a:gd name="connsiteY20" fmla="*/ 147590 h 5142690"/>
                <a:gd name="connsiteX21" fmla="*/ 1407765 w 2859246"/>
                <a:gd name="connsiteY21" fmla="*/ 109148 h 5142690"/>
                <a:gd name="connsiteX22" fmla="*/ 1413259 w 2859246"/>
                <a:gd name="connsiteY22" fmla="*/ 104614 h 5142690"/>
                <a:gd name="connsiteX23" fmla="*/ 1429858 w 2859246"/>
                <a:gd name="connsiteY23" fmla="*/ 95605 h 5142690"/>
                <a:gd name="connsiteX24" fmla="*/ 1445986 w 2859246"/>
                <a:gd name="connsiteY24" fmla="*/ 85718 h 5142690"/>
                <a:gd name="connsiteX25" fmla="*/ 1452671 w 2859246"/>
                <a:gd name="connsiteY25" fmla="*/ 83224 h 5142690"/>
                <a:gd name="connsiteX26" fmla="*/ 1517309 w 2859246"/>
                <a:gd name="connsiteY26" fmla="*/ 48138 h 5142690"/>
                <a:gd name="connsiteX27" fmla="*/ 1755742 w 2859246"/>
                <a:gd name="connsiteY27" fmla="*/ 0 h 5142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859246" h="5142690">
                  <a:moveTo>
                    <a:pt x="1755742" y="0"/>
                  </a:moveTo>
                  <a:lnTo>
                    <a:pt x="2859246" y="0"/>
                  </a:lnTo>
                  <a:lnTo>
                    <a:pt x="2859246" y="5142689"/>
                  </a:lnTo>
                  <a:lnTo>
                    <a:pt x="1755742" y="5142690"/>
                  </a:lnTo>
                  <a:cubicBezTo>
                    <a:pt x="1628881" y="5142690"/>
                    <a:pt x="1511023" y="5104123"/>
                    <a:pt x="1413259" y="5038073"/>
                  </a:cubicBezTo>
                  <a:lnTo>
                    <a:pt x="1393176" y="5021506"/>
                  </a:lnTo>
                  <a:lnTo>
                    <a:pt x="1345052" y="4995097"/>
                  </a:lnTo>
                  <a:cubicBezTo>
                    <a:pt x="1281565" y="4947130"/>
                    <a:pt x="1226434" y="4885922"/>
                    <a:pt x="1184147" y="4812679"/>
                  </a:cubicBezTo>
                  <a:lnTo>
                    <a:pt x="80643" y="2901354"/>
                  </a:lnTo>
                  <a:cubicBezTo>
                    <a:pt x="38356" y="2828110"/>
                    <a:pt x="12912" y="2749761"/>
                    <a:pt x="3116" y="2670798"/>
                  </a:cubicBezTo>
                  <a:lnTo>
                    <a:pt x="1180" y="2597275"/>
                  </a:lnTo>
                  <a:lnTo>
                    <a:pt x="0" y="2590245"/>
                  </a:lnTo>
                  <a:lnTo>
                    <a:pt x="0" y="2590201"/>
                  </a:lnTo>
                  <a:lnTo>
                    <a:pt x="496" y="2571329"/>
                  </a:lnTo>
                  <a:lnTo>
                    <a:pt x="0" y="2552486"/>
                  </a:lnTo>
                  <a:lnTo>
                    <a:pt x="0" y="2552443"/>
                  </a:lnTo>
                  <a:lnTo>
                    <a:pt x="1180" y="2545423"/>
                  </a:lnTo>
                  <a:lnTo>
                    <a:pt x="3116" y="2471890"/>
                  </a:lnTo>
                  <a:cubicBezTo>
                    <a:pt x="12912" y="2392926"/>
                    <a:pt x="38353" y="2314577"/>
                    <a:pt x="80643" y="2241334"/>
                  </a:cubicBezTo>
                  <a:lnTo>
                    <a:pt x="1184147" y="330011"/>
                  </a:lnTo>
                  <a:cubicBezTo>
                    <a:pt x="1226434" y="256765"/>
                    <a:pt x="1281563" y="195558"/>
                    <a:pt x="1345052" y="147590"/>
                  </a:cubicBezTo>
                  <a:lnTo>
                    <a:pt x="1407765" y="109148"/>
                  </a:lnTo>
                  <a:lnTo>
                    <a:pt x="1413259" y="104614"/>
                  </a:lnTo>
                  <a:lnTo>
                    <a:pt x="1429858" y="95605"/>
                  </a:lnTo>
                  <a:lnTo>
                    <a:pt x="1445986" y="85718"/>
                  </a:lnTo>
                  <a:lnTo>
                    <a:pt x="1452671" y="83224"/>
                  </a:lnTo>
                  <a:lnTo>
                    <a:pt x="1517309" y="48138"/>
                  </a:lnTo>
                  <a:cubicBezTo>
                    <a:pt x="1590593" y="17141"/>
                    <a:pt x="1671168" y="0"/>
                    <a:pt x="1755742" y="0"/>
                  </a:cubicBezTo>
                  <a:close/>
                </a:path>
              </a:pathLst>
            </a:custGeom>
          </p:spPr>
        </p:pic>
      </p:grpSp>
      <p:sp>
        <p:nvSpPr>
          <p:cNvPr id="76" name="TextBox 6"/>
          <p:cNvSpPr txBox="1">
            <a:spLocks noChangeArrowheads="1"/>
          </p:cNvSpPr>
          <p:nvPr/>
        </p:nvSpPr>
        <p:spPr bwMode="auto">
          <a:xfrm>
            <a:off x="929005" y="3046095"/>
            <a:ext cx="2063115" cy="179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40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安全培训</a:t>
            </a:r>
            <a:endParaRPr lang="zh-CN" altLang="zh-CN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20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资格培训：</a:t>
            </a:r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持证上岗、新员工培训</a:t>
            </a:r>
            <a:endParaRPr lang="zh-CN" altLang="zh-CN" sz="1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20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技能培训：</a:t>
            </a:r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知识、技能培训</a:t>
            </a:r>
            <a:endParaRPr lang="zh-CN" altLang="zh-CN" sz="1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20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日常培训：</a:t>
            </a:r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开展每日一题、每周一案例、每月一考活动</a:t>
            </a:r>
            <a:endParaRPr lang="zh-CN" altLang="en-US" sz="1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77" name="TextBox 6"/>
          <p:cNvSpPr txBox="1">
            <a:spLocks noChangeArrowheads="1"/>
          </p:cNvSpPr>
          <p:nvPr/>
        </p:nvSpPr>
        <p:spPr bwMode="auto">
          <a:xfrm>
            <a:off x="2940050" y="3039110"/>
            <a:ext cx="2072005" cy="124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事故处理</a:t>
            </a:r>
            <a:endParaRPr lang="zh-CN" altLang="en-US" sz="1400" b="1" dirty="0">
              <a:latin typeface="Verdana" panose="020B0604030504040204" pitchFamily="34" charset="0"/>
              <a:ea typeface="楷体_GB2312" panose="02010609030101010101" pitchFamily="49" charset="-122"/>
            </a:endParaRPr>
          </a:p>
          <a:p>
            <a:pPr marL="171450" lvl="0" indent="-171450" defTabSz="0">
              <a:lnSpc>
                <a:spcPct val="150000"/>
              </a:lnSpc>
              <a:buFont typeface="Wingdings" panose="05000000000000000000" charset="0"/>
              <a:buChar char="u"/>
              <a:tabLst>
                <a:tab pos="8521700" algn="r"/>
              </a:tabLst>
            </a:pPr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及时调查，通报事故</a:t>
            </a:r>
            <a:endParaRPr lang="zh-CN" altLang="en-US" sz="1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0" indent="-171450" defTabSz="0">
              <a:lnSpc>
                <a:spcPct val="150000"/>
              </a:lnSpc>
              <a:buFont typeface="Wingdings" panose="05000000000000000000" charset="0"/>
              <a:buChar char="u"/>
              <a:tabLst>
                <a:tab pos="8521700" algn="r"/>
              </a:tabLst>
            </a:pPr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查清原因，制定相应措施</a:t>
            </a:r>
            <a:endParaRPr lang="zh-CN" altLang="en-US" sz="1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lvl="0" indent="-1714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u"/>
            </a:pPr>
            <a:r>
              <a:rPr lang="zh-CN" altLang="zh-CN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四不放过</a:t>
            </a:r>
          </a:p>
        </p:txBody>
      </p:sp>
      <p:sp>
        <p:nvSpPr>
          <p:cNvPr id="78" name="TextBox 6"/>
          <p:cNvSpPr txBox="1">
            <a:spLocks noChangeArrowheads="1"/>
          </p:cNvSpPr>
          <p:nvPr/>
        </p:nvSpPr>
        <p:spPr bwMode="auto">
          <a:xfrm>
            <a:off x="2066290" y="1129030"/>
            <a:ext cx="2019300" cy="124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indent="0" fontAlgn="auto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sz="140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隐患排查</a:t>
            </a:r>
          </a:p>
          <a:p>
            <a:pPr marL="171450" indent="-171450" fontAlgn="auto">
              <a:lnSpc>
                <a:spcPct val="150000"/>
              </a:lnSpc>
              <a:buClr>
                <a:srgbClr val="000000"/>
              </a:buClr>
              <a:buFont typeface="Wingdings" panose="05000000000000000000" charset="0"/>
              <a:buChar char="u"/>
            </a:pPr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每月开展安全隐患排查；</a:t>
            </a:r>
            <a:endParaRPr lang="zh-CN" altLang="en-US" sz="1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 fontAlgn="auto">
              <a:lnSpc>
                <a:spcPct val="150000"/>
              </a:lnSpc>
              <a:buClr>
                <a:srgbClr val="000000"/>
              </a:buClr>
              <a:buFont typeface="Wingdings" panose="05000000000000000000" charset="0"/>
              <a:buChar char="u"/>
            </a:pPr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分析各类检查情况；</a:t>
            </a:r>
          </a:p>
          <a:p>
            <a:pPr marL="171450" indent="-171450" fontAlgn="auto">
              <a:lnSpc>
                <a:spcPct val="150000"/>
              </a:lnSpc>
              <a:buClr>
                <a:srgbClr val="000000"/>
              </a:buClr>
              <a:buFont typeface="Wingdings" panose="05000000000000000000" charset="0"/>
              <a:buChar char="u"/>
            </a:pPr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隐患整改，闭环管理</a:t>
            </a:r>
          </a:p>
        </p:txBody>
      </p:sp>
      <p:sp>
        <p:nvSpPr>
          <p:cNvPr id="79" name="TextBox 6"/>
          <p:cNvSpPr txBox="1">
            <a:spLocks noChangeArrowheads="1"/>
          </p:cNvSpPr>
          <p:nvPr/>
        </p:nvSpPr>
        <p:spPr bwMode="auto">
          <a:xfrm>
            <a:off x="4085590" y="1129030"/>
            <a:ext cx="2317115" cy="1245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solidFill>
                  <a:srgbClr val="213F79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应急救援</a:t>
            </a:r>
            <a:endParaRPr lang="zh-CN" altLang="en-US" sz="1400" dirty="0">
              <a:solidFill>
                <a:sysClr val="windowText" lastClr="000000">
                  <a:lumMod val="50000"/>
                  <a:lumOff val="50000"/>
                </a:sysClr>
              </a:solidFill>
              <a:latin typeface="微软雅黑" panose="020B0503020204020204" pitchFamily="34" charset="-122"/>
              <a:cs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生产作业场所存在重大安全隐患时，制定并落实应急救援预案和防范措施，确保安全生产</a:t>
            </a:r>
            <a:endParaRPr lang="zh-CN" altLang="en-US" sz="1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80" name="直接连接符 79"/>
          <p:cNvCxnSpPr/>
          <p:nvPr/>
        </p:nvCxnSpPr>
        <p:spPr>
          <a:xfrm>
            <a:off x="944243" y="2851712"/>
            <a:ext cx="897454" cy="0"/>
          </a:xfrm>
          <a:prstGeom prst="line">
            <a:avLst/>
          </a:prstGeom>
          <a:ln>
            <a:solidFill>
              <a:sysClr val="window" lastClr="FFFFFF">
                <a:lumMod val="50000"/>
              </a:sysClr>
            </a:solidFill>
            <a:prstDash val="sysDash"/>
          </a:ln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val="windowText" lastClr="000000"/>
          </a:fontRef>
        </p:style>
      </p:cxnSp>
      <p:cxnSp>
        <p:nvCxnSpPr>
          <p:cNvPr id="81" name="直接连接符 80"/>
          <p:cNvCxnSpPr/>
          <p:nvPr/>
        </p:nvCxnSpPr>
        <p:spPr>
          <a:xfrm>
            <a:off x="944243" y="2851712"/>
            <a:ext cx="0" cy="829250"/>
          </a:xfrm>
          <a:prstGeom prst="line">
            <a:avLst/>
          </a:prstGeom>
          <a:ln>
            <a:solidFill>
              <a:sysClr val="window" lastClr="FFFFFF">
                <a:lumMod val="50000"/>
              </a:sysClr>
            </a:solidFill>
            <a:prstDash val="sysDash"/>
            <a:tailEnd type="oval"/>
          </a:ln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val="windowText" lastClr="000000"/>
          </a:fontRef>
        </p:style>
      </p:cxnSp>
      <p:cxnSp>
        <p:nvCxnSpPr>
          <p:cNvPr id="82" name="直接连接符 81"/>
          <p:cNvCxnSpPr/>
          <p:nvPr/>
        </p:nvCxnSpPr>
        <p:spPr>
          <a:xfrm flipV="1">
            <a:off x="1841697" y="2620661"/>
            <a:ext cx="132359" cy="231052"/>
          </a:xfrm>
          <a:prstGeom prst="line">
            <a:avLst/>
          </a:prstGeom>
          <a:ln>
            <a:solidFill>
              <a:sysClr val="window" lastClr="FFFFFF">
                <a:lumMod val="50000"/>
              </a:sysClr>
            </a:solidFill>
            <a:prstDash val="sysDash"/>
          </a:ln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val="windowText" lastClr="000000"/>
          </a:fontRef>
        </p:style>
      </p:cxnSp>
      <p:cxnSp>
        <p:nvCxnSpPr>
          <p:cNvPr id="83" name="直接连接符 82"/>
          <p:cNvCxnSpPr/>
          <p:nvPr/>
        </p:nvCxnSpPr>
        <p:spPr>
          <a:xfrm flipH="1" flipV="1">
            <a:off x="1841697" y="2389609"/>
            <a:ext cx="132359" cy="231053"/>
          </a:xfrm>
          <a:prstGeom prst="line">
            <a:avLst/>
          </a:prstGeom>
          <a:ln>
            <a:solidFill>
              <a:sysClr val="window" lastClr="FFFFFF">
                <a:lumMod val="50000"/>
              </a:sysClr>
            </a:solidFill>
            <a:prstDash val="sysDash"/>
          </a:ln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val="windowText" lastClr="000000"/>
          </a:fontRef>
        </p:style>
      </p:cxnSp>
      <p:cxnSp>
        <p:nvCxnSpPr>
          <p:cNvPr id="84" name="直接连接符 83"/>
          <p:cNvCxnSpPr/>
          <p:nvPr/>
        </p:nvCxnSpPr>
        <p:spPr>
          <a:xfrm>
            <a:off x="2066208" y="2391441"/>
            <a:ext cx="793729" cy="0"/>
          </a:xfrm>
          <a:prstGeom prst="line">
            <a:avLst/>
          </a:prstGeom>
          <a:ln>
            <a:solidFill>
              <a:sysClr val="window" lastClr="FFFFFF">
                <a:lumMod val="50000"/>
              </a:sysClr>
            </a:solidFill>
            <a:prstDash val="sysDash"/>
          </a:ln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val="windowText" lastClr="000000"/>
          </a:fontRef>
        </p:style>
      </p:cxnSp>
      <p:cxnSp>
        <p:nvCxnSpPr>
          <p:cNvPr id="85" name="直接连接符 84"/>
          <p:cNvCxnSpPr/>
          <p:nvPr/>
        </p:nvCxnSpPr>
        <p:spPr>
          <a:xfrm flipV="1">
            <a:off x="2859937" y="2620661"/>
            <a:ext cx="132359" cy="231052"/>
          </a:xfrm>
          <a:prstGeom prst="line">
            <a:avLst/>
          </a:prstGeom>
          <a:ln>
            <a:solidFill>
              <a:sysClr val="window" lastClr="FFFFFF">
                <a:lumMod val="50000"/>
              </a:sysClr>
            </a:solidFill>
            <a:prstDash val="sysDash"/>
          </a:ln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val="windowText" lastClr="000000"/>
          </a:fontRef>
        </p:style>
      </p:cxnSp>
      <p:cxnSp>
        <p:nvCxnSpPr>
          <p:cNvPr id="86" name="直接连接符 85"/>
          <p:cNvCxnSpPr/>
          <p:nvPr/>
        </p:nvCxnSpPr>
        <p:spPr>
          <a:xfrm flipH="1" flipV="1">
            <a:off x="2859937" y="2389609"/>
            <a:ext cx="132359" cy="231053"/>
          </a:xfrm>
          <a:prstGeom prst="line">
            <a:avLst/>
          </a:prstGeom>
          <a:ln>
            <a:solidFill>
              <a:sysClr val="window" lastClr="FFFFFF">
                <a:lumMod val="50000"/>
              </a:sysClr>
            </a:solidFill>
            <a:prstDash val="sysDash"/>
          </a:ln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val="windowText" lastClr="000000"/>
          </a:fontRef>
        </p:style>
      </p:cxnSp>
      <p:cxnSp>
        <p:nvCxnSpPr>
          <p:cNvPr id="87" name="直接连接符 86"/>
          <p:cNvCxnSpPr/>
          <p:nvPr/>
        </p:nvCxnSpPr>
        <p:spPr>
          <a:xfrm>
            <a:off x="2066208" y="1560359"/>
            <a:ext cx="0" cy="829250"/>
          </a:xfrm>
          <a:prstGeom prst="line">
            <a:avLst/>
          </a:prstGeom>
          <a:ln>
            <a:solidFill>
              <a:sysClr val="window" lastClr="FFFFFF">
                <a:lumMod val="50000"/>
              </a:sysClr>
            </a:solidFill>
            <a:prstDash val="sysDash"/>
            <a:headEnd type="oval"/>
            <a:tailEnd type="none"/>
          </a:ln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val="windowText" lastClr="000000"/>
          </a:fontRef>
        </p:style>
      </p:cxnSp>
      <p:cxnSp>
        <p:nvCxnSpPr>
          <p:cNvPr id="88" name="直接连接符 87"/>
          <p:cNvCxnSpPr/>
          <p:nvPr/>
        </p:nvCxnSpPr>
        <p:spPr>
          <a:xfrm>
            <a:off x="2972187" y="2851712"/>
            <a:ext cx="897454" cy="0"/>
          </a:xfrm>
          <a:prstGeom prst="line">
            <a:avLst/>
          </a:prstGeom>
          <a:ln>
            <a:solidFill>
              <a:sysClr val="window" lastClr="FFFFFF">
                <a:lumMod val="50000"/>
              </a:sysClr>
            </a:solidFill>
            <a:prstDash val="sysDash"/>
          </a:ln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val="windowText" lastClr="000000"/>
          </a:fontRef>
        </p:style>
      </p:cxnSp>
      <p:cxnSp>
        <p:nvCxnSpPr>
          <p:cNvPr id="89" name="直接连接符 88"/>
          <p:cNvCxnSpPr/>
          <p:nvPr/>
        </p:nvCxnSpPr>
        <p:spPr>
          <a:xfrm>
            <a:off x="2972187" y="2851712"/>
            <a:ext cx="0" cy="829250"/>
          </a:xfrm>
          <a:prstGeom prst="line">
            <a:avLst/>
          </a:prstGeom>
          <a:ln>
            <a:solidFill>
              <a:sysClr val="window" lastClr="FFFFFF">
                <a:lumMod val="50000"/>
              </a:sysClr>
            </a:solidFill>
            <a:prstDash val="sysDash"/>
            <a:tailEnd type="oval"/>
          </a:ln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val="windowText" lastClr="000000"/>
          </a:fontRef>
        </p:style>
      </p:cxnSp>
      <p:cxnSp>
        <p:nvCxnSpPr>
          <p:cNvPr id="90" name="直接连接符 89"/>
          <p:cNvCxnSpPr/>
          <p:nvPr/>
        </p:nvCxnSpPr>
        <p:spPr>
          <a:xfrm flipV="1">
            <a:off x="3869641" y="2620661"/>
            <a:ext cx="132359" cy="231052"/>
          </a:xfrm>
          <a:prstGeom prst="line">
            <a:avLst/>
          </a:prstGeom>
          <a:ln>
            <a:solidFill>
              <a:sysClr val="window" lastClr="FFFFFF">
                <a:lumMod val="50000"/>
              </a:sysClr>
            </a:solidFill>
            <a:prstDash val="sysDash"/>
          </a:ln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val="windowText" lastClr="000000"/>
          </a:fontRef>
        </p:style>
      </p:cxnSp>
      <p:cxnSp>
        <p:nvCxnSpPr>
          <p:cNvPr id="91" name="直接连接符 90"/>
          <p:cNvCxnSpPr/>
          <p:nvPr/>
        </p:nvCxnSpPr>
        <p:spPr>
          <a:xfrm flipH="1" flipV="1">
            <a:off x="3869641" y="2389609"/>
            <a:ext cx="132359" cy="231053"/>
          </a:xfrm>
          <a:prstGeom prst="line">
            <a:avLst/>
          </a:prstGeom>
          <a:ln>
            <a:solidFill>
              <a:sysClr val="window" lastClr="FFFFFF">
                <a:lumMod val="50000"/>
              </a:sysClr>
            </a:solidFill>
            <a:prstDash val="sysDash"/>
          </a:ln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val="windowText" lastClr="000000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4085616" y="2391441"/>
            <a:ext cx="793729" cy="0"/>
          </a:xfrm>
          <a:prstGeom prst="line">
            <a:avLst/>
          </a:prstGeom>
          <a:ln>
            <a:solidFill>
              <a:sysClr val="window" lastClr="FFFFFF">
                <a:lumMod val="50000"/>
              </a:sysClr>
            </a:solidFill>
            <a:prstDash val="sysDash"/>
          </a:ln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val="windowText" lastClr="000000"/>
          </a:fontRef>
        </p:style>
      </p:cxnSp>
      <p:cxnSp>
        <p:nvCxnSpPr>
          <p:cNvPr id="93" name="直接连接符 92"/>
          <p:cNvCxnSpPr/>
          <p:nvPr/>
        </p:nvCxnSpPr>
        <p:spPr>
          <a:xfrm flipV="1">
            <a:off x="4879345" y="2620661"/>
            <a:ext cx="132359" cy="231052"/>
          </a:xfrm>
          <a:prstGeom prst="line">
            <a:avLst/>
          </a:prstGeom>
          <a:ln>
            <a:solidFill>
              <a:sysClr val="window" lastClr="FFFFFF">
                <a:lumMod val="50000"/>
              </a:sysClr>
            </a:solidFill>
            <a:prstDash val="sysDash"/>
          </a:ln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val="windowText" lastClr="000000"/>
          </a:fontRef>
        </p:style>
      </p:cxnSp>
      <p:cxnSp>
        <p:nvCxnSpPr>
          <p:cNvPr id="94" name="直接连接符 93"/>
          <p:cNvCxnSpPr/>
          <p:nvPr/>
        </p:nvCxnSpPr>
        <p:spPr>
          <a:xfrm flipH="1" flipV="1">
            <a:off x="4879345" y="2389609"/>
            <a:ext cx="132359" cy="231053"/>
          </a:xfrm>
          <a:prstGeom prst="line">
            <a:avLst/>
          </a:prstGeom>
          <a:ln>
            <a:solidFill>
              <a:sysClr val="window" lastClr="FFFFFF">
                <a:lumMod val="50000"/>
              </a:sysClr>
            </a:solidFill>
            <a:prstDash val="sysDash"/>
          </a:ln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val="windowText" lastClr="000000"/>
          </a:fontRef>
        </p:style>
      </p:cxnSp>
      <p:cxnSp>
        <p:nvCxnSpPr>
          <p:cNvPr id="95" name="直接连接符 94"/>
          <p:cNvCxnSpPr/>
          <p:nvPr/>
        </p:nvCxnSpPr>
        <p:spPr>
          <a:xfrm>
            <a:off x="4085616" y="1560359"/>
            <a:ext cx="0" cy="829250"/>
          </a:xfrm>
          <a:prstGeom prst="line">
            <a:avLst/>
          </a:prstGeom>
          <a:ln>
            <a:solidFill>
              <a:sysClr val="window" lastClr="FFFFFF">
                <a:lumMod val="50000"/>
              </a:sysClr>
            </a:solidFill>
            <a:prstDash val="sysDash"/>
            <a:headEnd type="oval"/>
            <a:tailEnd type="none"/>
          </a:ln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val="windowText" lastClr="000000"/>
          </a:fontRef>
        </p:style>
      </p:cxnSp>
      <p:grpSp>
        <p:nvGrpSpPr>
          <p:cNvPr id="96" name="组合 95"/>
          <p:cNvGrpSpPr/>
          <p:nvPr/>
        </p:nvGrpSpPr>
        <p:grpSpPr>
          <a:xfrm>
            <a:off x="2510551" y="2433232"/>
            <a:ext cx="442757" cy="354450"/>
            <a:chOff x="2510551" y="2433232"/>
            <a:chExt cx="442757" cy="354450"/>
          </a:xfrm>
        </p:grpSpPr>
        <p:sp>
          <p:nvSpPr>
            <p:cNvPr id="97" name="任意多边形 96"/>
            <p:cNvSpPr/>
            <p:nvPr/>
          </p:nvSpPr>
          <p:spPr>
            <a:xfrm>
              <a:off x="2528050" y="2453640"/>
              <a:ext cx="371442" cy="334042"/>
            </a:xfrm>
            <a:custGeom>
              <a:avLst/>
              <a:gdLst>
                <a:gd name="connsiteX0" fmla="*/ 531453 w 2150426"/>
                <a:gd name="connsiteY0" fmla="*/ 1894557 h 1933898"/>
                <a:gd name="connsiteX1" fmla="*/ 523901 w 2150426"/>
                <a:gd name="connsiteY1" fmla="*/ 1888327 h 1933898"/>
                <a:gd name="connsiteX2" fmla="*/ 505804 w 2150426"/>
                <a:gd name="connsiteY2" fmla="*/ 1878396 h 1933898"/>
                <a:gd name="connsiteX3" fmla="*/ 445296 w 2150426"/>
                <a:gd name="connsiteY3" fmla="*/ 1809798 h 1933898"/>
                <a:gd name="connsiteX4" fmla="*/ 30326 w 2150426"/>
                <a:gd name="connsiteY4" fmla="*/ 1091048 h 1933898"/>
                <a:gd name="connsiteX5" fmla="*/ 1172 w 2150426"/>
                <a:gd name="connsiteY5" fmla="*/ 1004348 h 1933898"/>
                <a:gd name="connsiteX6" fmla="*/ 444 w 2150426"/>
                <a:gd name="connsiteY6" fmla="*/ 976700 h 1933898"/>
                <a:gd name="connsiteX7" fmla="*/ 0 w 2150426"/>
                <a:gd name="connsiteY7" fmla="*/ 974054 h 1933898"/>
                <a:gd name="connsiteX8" fmla="*/ 187 w 2150426"/>
                <a:gd name="connsiteY8" fmla="*/ 966943 h 1933898"/>
                <a:gd name="connsiteX9" fmla="*/ 0 w 2150426"/>
                <a:gd name="connsiteY9" fmla="*/ 959843 h 1933898"/>
                <a:gd name="connsiteX10" fmla="*/ 444 w 2150426"/>
                <a:gd name="connsiteY10" fmla="*/ 957201 h 1933898"/>
                <a:gd name="connsiteX11" fmla="*/ 1172 w 2150426"/>
                <a:gd name="connsiteY11" fmla="*/ 929549 h 1933898"/>
                <a:gd name="connsiteX12" fmla="*/ 30326 w 2150426"/>
                <a:gd name="connsiteY12" fmla="*/ 842849 h 1933898"/>
                <a:gd name="connsiteX13" fmla="*/ 445296 w 2150426"/>
                <a:gd name="connsiteY13" fmla="*/ 124100 h 1933898"/>
                <a:gd name="connsiteX14" fmla="*/ 505804 w 2150426"/>
                <a:gd name="connsiteY14" fmla="*/ 55501 h 1933898"/>
                <a:gd name="connsiteX15" fmla="*/ 529387 w 2150426"/>
                <a:gd name="connsiteY15" fmla="*/ 41045 h 1933898"/>
                <a:gd name="connsiteX16" fmla="*/ 531453 w 2150426"/>
                <a:gd name="connsiteY16" fmla="*/ 39340 h 1933898"/>
                <a:gd name="connsiteX17" fmla="*/ 537695 w 2150426"/>
                <a:gd name="connsiteY17" fmla="*/ 35952 h 1933898"/>
                <a:gd name="connsiteX18" fmla="*/ 543760 w 2150426"/>
                <a:gd name="connsiteY18" fmla="*/ 32234 h 1933898"/>
                <a:gd name="connsiteX19" fmla="*/ 546274 w 2150426"/>
                <a:gd name="connsiteY19" fmla="*/ 31296 h 1933898"/>
                <a:gd name="connsiteX20" fmla="*/ 570581 w 2150426"/>
                <a:gd name="connsiteY20" fmla="*/ 18102 h 1933898"/>
                <a:gd name="connsiteX21" fmla="*/ 660243 w 2150426"/>
                <a:gd name="connsiteY21" fmla="*/ 0 h 1933898"/>
                <a:gd name="connsiteX22" fmla="*/ 1490183 w 2150426"/>
                <a:gd name="connsiteY22" fmla="*/ 0 h 1933898"/>
                <a:gd name="connsiteX23" fmla="*/ 1579845 w 2150426"/>
                <a:gd name="connsiteY23" fmla="*/ 18102 h 1933898"/>
                <a:gd name="connsiteX24" fmla="*/ 1604154 w 2150426"/>
                <a:gd name="connsiteY24" fmla="*/ 31297 h 1933898"/>
                <a:gd name="connsiteX25" fmla="*/ 1606666 w 2150426"/>
                <a:gd name="connsiteY25" fmla="*/ 32234 h 1933898"/>
                <a:gd name="connsiteX26" fmla="*/ 1612726 w 2150426"/>
                <a:gd name="connsiteY26" fmla="*/ 35949 h 1933898"/>
                <a:gd name="connsiteX27" fmla="*/ 1618973 w 2150426"/>
                <a:gd name="connsiteY27" fmla="*/ 39340 h 1933898"/>
                <a:gd name="connsiteX28" fmla="*/ 1621041 w 2150426"/>
                <a:gd name="connsiteY28" fmla="*/ 41046 h 1933898"/>
                <a:gd name="connsiteX29" fmla="*/ 1644623 w 2150426"/>
                <a:gd name="connsiteY29" fmla="*/ 55501 h 1933898"/>
                <a:gd name="connsiteX30" fmla="*/ 1705130 w 2150426"/>
                <a:gd name="connsiteY30" fmla="*/ 124100 h 1933898"/>
                <a:gd name="connsiteX31" fmla="*/ 2120100 w 2150426"/>
                <a:gd name="connsiteY31" fmla="*/ 842849 h 1933898"/>
                <a:gd name="connsiteX32" fmla="*/ 2149255 w 2150426"/>
                <a:gd name="connsiteY32" fmla="*/ 929550 h 1933898"/>
                <a:gd name="connsiteX33" fmla="*/ 2149982 w 2150426"/>
                <a:gd name="connsiteY33" fmla="*/ 957198 h 1933898"/>
                <a:gd name="connsiteX34" fmla="*/ 2150426 w 2150426"/>
                <a:gd name="connsiteY34" fmla="*/ 959843 h 1933898"/>
                <a:gd name="connsiteX35" fmla="*/ 2150239 w 2150426"/>
                <a:gd name="connsiteY35" fmla="*/ 966953 h 1933898"/>
                <a:gd name="connsiteX36" fmla="*/ 2150426 w 2150426"/>
                <a:gd name="connsiteY36" fmla="*/ 974055 h 1933898"/>
                <a:gd name="connsiteX37" fmla="*/ 2149983 w 2150426"/>
                <a:gd name="connsiteY37" fmla="*/ 976697 h 1933898"/>
                <a:gd name="connsiteX38" fmla="*/ 2149255 w 2150426"/>
                <a:gd name="connsiteY38" fmla="*/ 1004348 h 1933898"/>
                <a:gd name="connsiteX39" fmla="*/ 2120101 w 2150426"/>
                <a:gd name="connsiteY39" fmla="*/ 1091049 h 1933898"/>
                <a:gd name="connsiteX40" fmla="*/ 1705131 w 2150426"/>
                <a:gd name="connsiteY40" fmla="*/ 1809798 h 1933898"/>
                <a:gd name="connsiteX41" fmla="*/ 1644623 w 2150426"/>
                <a:gd name="connsiteY41" fmla="*/ 1878396 h 1933898"/>
                <a:gd name="connsiteX42" fmla="*/ 1621040 w 2150426"/>
                <a:gd name="connsiteY42" fmla="*/ 1892852 h 1933898"/>
                <a:gd name="connsiteX43" fmla="*/ 1618973 w 2150426"/>
                <a:gd name="connsiteY43" fmla="*/ 1894557 h 1933898"/>
                <a:gd name="connsiteX44" fmla="*/ 1612730 w 2150426"/>
                <a:gd name="connsiteY44" fmla="*/ 1897947 h 1933898"/>
                <a:gd name="connsiteX45" fmla="*/ 1606666 w 2150426"/>
                <a:gd name="connsiteY45" fmla="*/ 1901663 h 1933898"/>
                <a:gd name="connsiteX46" fmla="*/ 1604153 w 2150426"/>
                <a:gd name="connsiteY46" fmla="*/ 1902602 h 1933898"/>
                <a:gd name="connsiteX47" fmla="*/ 1579845 w 2150426"/>
                <a:gd name="connsiteY47" fmla="*/ 1915796 h 1933898"/>
                <a:gd name="connsiteX48" fmla="*/ 1490183 w 2150426"/>
                <a:gd name="connsiteY48" fmla="*/ 1933897 h 1933898"/>
                <a:gd name="connsiteX49" fmla="*/ 660243 w 2150426"/>
                <a:gd name="connsiteY49" fmla="*/ 1933898 h 1933898"/>
                <a:gd name="connsiteX50" fmla="*/ 531453 w 2150426"/>
                <a:gd name="connsiteY50" fmla="*/ 1894557 h 1933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150426" h="1933898">
                  <a:moveTo>
                    <a:pt x="531453" y="1894557"/>
                  </a:moveTo>
                  <a:lnTo>
                    <a:pt x="523901" y="1888327"/>
                  </a:lnTo>
                  <a:lnTo>
                    <a:pt x="505804" y="1878396"/>
                  </a:lnTo>
                  <a:cubicBezTo>
                    <a:pt x="481930" y="1860358"/>
                    <a:pt x="461198" y="1837341"/>
                    <a:pt x="445296" y="1809798"/>
                  </a:cubicBezTo>
                  <a:lnTo>
                    <a:pt x="30326" y="1091048"/>
                  </a:lnTo>
                  <a:cubicBezTo>
                    <a:pt x="14424" y="1063505"/>
                    <a:pt x="4856" y="1034042"/>
                    <a:pt x="1172" y="1004348"/>
                  </a:cubicBezTo>
                  <a:lnTo>
                    <a:pt x="444" y="976700"/>
                  </a:lnTo>
                  <a:lnTo>
                    <a:pt x="0" y="974054"/>
                  </a:lnTo>
                  <a:lnTo>
                    <a:pt x="187" y="966943"/>
                  </a:lnTo>
                  <a:lnTo>
                    <a:pt x="0" y="959843"/>
                  </a:lnTo>
                  <a:lnTo>
                    <a:pt x="444" y="957201"/>
                  </a:lnTo>
                  <a:lnTo>
                    <a:pt x="1172" y="929549"/>
                  </a:lnTo>
                  <a:cubicBezTo>
                    <a:pt x="4856" y="899855"/>
                    <a:pt x="14423" y="870392"/>
                    <a:pt x="30326" y="842849"/>
                  </a:cubicBezTo>
                  <a:lnTo>
                    <a:pt x="445296" y="124100"/>
                  </a:lnTo>
                  <a:cubicBezTo>
                    <a:pt x="461198" y="96556"/>
                    <a:pt x="481929" y="73539"/>
                    <a:pt x="505804" y="55501"/>
                  </a:cubicBezTo>
                  <a:lnTo>
                    <a:pt x="529387" y="41045"/>
                  </a:lnTo>
                  <a:lnTo>
                    <a:pt x="531453" y="39340"/>
                  </a:lnTo>
                  <a:lnTo>
                    <a:pt x="537695" y="35952"/>
                  </a:lnTo>
                  <a:lnTo>
                    <a:pt x="543760" y="32234"/>
                  </a:lnTo>
                  <a:lnTo>
                    <a:pt x="546274" y="31296"/>
                  </a:lnTo>
                  <a:lnTo>
                    <a:pt x="570581" y="18102"/>
                  </a:lnTo>
                  <a:cubicBezTo>
                    <a:pt x="598139" y="6446"/>
                    <a:pt x="628439" y="0"/>
                    <a:pt x="660243" y="0"/>
                  </a:cubicBezTo>
                  <a:lnTo>
                    <a:pt x="1490183" y="0"/>
                  </a:lnTo>
                  <a:cubicBezTo>
                    <a:pt x="1521987" y="0"/>
                    <a:pt x="1552286" y="6446"/>
                    <a:pt x="1579845" y="18102"/>
                  </a:cubicBezTo>
                  <a:lnTo>
                    <a:pt x="1604154" y="31297"/>
                  </a:lnTo>
                  <a:lnTo>
                    <a:pt x="1606666" y="32234"/>
                  </a:lnTo>
                  <a:lnTo>
                    <a:pt x="1612726" y="35949"/>
                  </a:lnTo>
                  <a:lnTo>
                    <a:pt x="1618973" y="39340"/>
                  </a:lnTo>
                  <a:lnTo>
                    <a:pt x="1621041" y="41046"/>
                  </a:lnTo>
                  <a:lnTo>
                    <a:pt x="1644623" y="55501"/>
                  </a:lnTo>
                  <a:cubicBezTo>
                    <a:pt x="1668496" y="73539"/>
                    <a:pt x="1689228" y="96557"/>
                    <a:pt x="1705130" y="124100"/>
                  </a:cubicBezTo>
                  <a:lnTo>
                    <a:pt x="2120100" y="842849"/>
                  </a:lnTo>
                  <a:cubicBezTo>
                    <a:pt x="2136003" y="870393"/>
                    <a:pt x="2145570" y="899855"/>
                    <a:pt x="2149255" y="929550"/>
                  </a:cubicBezTo>
                  <a:lnTo>
                    <a:pt x="2149982" y="957198"/>
                  </a:lnTo>
                  <a:lnTo>
                    <a:pt x="2150426" y="959843"/>
                  </a:lnTo>
                  <a:lnTo>
                    <a:pt x="2150239" y="966953"/>
                  </a:lnTo>
                  <a:lnTo>
                    <a:pt x="2150426" y="974055"/>
                  </a:lnTo>
                  <a:lnTo>
                    <a:pt x="2149983" y="976697"/>
                  </a:lnTo>
                  <a:lnTo>
                    <a:pt x="2149255" y="1004348"/>
                  </a:lnTo>
                  <a:cubicBezTo>
                    <a:pt x="2145570" y="1034043"/>
                    <a:pt x="2136003" y="1063505"/>
                    <a:pt x="2120101" y="1091049"/>
                  </a:cubicBezTo>
                  <a:lnTo>
                    <a:pt x="1705131" y="1809798"/>
                  </a:lnTo>
                  <a:cubicBezTo>
                    <a:pt x="1689228" y="1837341"/>
                    <a:pt x="1668497" y="1860358"/>
                    <a:pt x="1644623" y="1878396"/>
                  </a:cubicBezTo>
                  <a:lnTo>
                    <a:pt x="1621040" y="1892852"/>
                  </a:lnTo>
                  <a:lnTo>
                    <a:pt x="1618973" y="1894557"/>
                  </a:lnTo>
                  <a:lnTo>
                    <a:pt x="1612730" y="1897947"/>
                  </a:lnTo>
                  <a:lnTo>
                    <a:pt x="1606666" y="1901663"/>
                  </a:lnTo>
                  <a:lnTo>
                    <a:pt x="1604153" y="1902602"/>
                  </a:lnTo>
                  <a:lnTo>
                    <a:pt x="1579845" y="1915796"/>
                  </a:lnTo>
                  <a:cubicBezTo>
                    <a:pt x="1552287" y="1927452"/>
                    <a:pt x="1521988" y="1933897"/>
                    <a:pt x="1490183" y="1933897"/>
                  </a:cubicBezTo>
                  <a:lnTo>
                    <a:pt x="660243" y="1933898"/>
                  </a:lnTo>
                  <a:cubicBezTo>
                    <a:pt x="612537" y="1933898"/>
                    <a:pt x="568217" y="1919395"/>
                    <a:pt x="531453" y="1894557"/>
                  </a:cubicBezTo>
                  <a:close/>
                </a:path>
              </a:pathLst>
            </a:custGeom>
            <a:noFill/>
            <a:ln w="25400">
              <a:solidFill>
                <a:sysClr val="window" lastClr="FFFFFF">
                  <a:lumMod val="65000"/>
                </a:sysClr>
              </a:solidFill>
            </a:ln>
          </p:spPr>
          <p:style>
            <a:lnRef idx="2">
              <a:srgbClr val="5B9BD5">
                <a:shade val="50000"/>
              </a:srgbClr>
            </a:lnRef>
            <a:fillRef idx="1">
              <a:srgbClr val="5B9BD5"/>
            </a:fillRef>
            <a:effectRef idx="0">
              <a:srgbClr val="5B9BD5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sz="1500" b="1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98" name="TextBox 6"/>
            <p:cNvSpPr txBox="1">
              <a:spLocks noChangeArrowheads="1"/>
            </p:cNvSpPr>
            <p:nvPr/>
          </p:nvSpPr>
          <p:spPr bwMode="auto">
            <a:xfrm>
              <a:off x="2510551" y="2433232"/>
              <a:ext cx="442757" cy="321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500" b="1" u="none" strike="noStrike" cap="none" normalizeH="0" baseline="0" dirty="0">
                  <a:ln>
                    <a:noFill/>
                  </a:ln>
                  <a:solidFill>
                    <a:srgbClr val="213F79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02</a:t>
              </a: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1474794" y="2433232"/>
            <a:ext cx="442757" cy="354450"/>
            <a:chOff x="1474794" y="2433232"/>
            <a:chExt cx="442757" cy="354450"/>
          </a:xfrm>
        </p:grpSpPr>
        <p:sp>
          <p:nvSpPr>
            <p:cNvPr id="100" name="任意多边形 99"/>
            <p:cNvSpPr/>
            <p:nvPr/>
          </p:nvSpPr>
          <p:spPr>
            <a:xfrm>
              <a:off x="1513301" y="2453640"/>
              <a:ext cx="371442" cy="334042"/>
            </a:xfrm>
            <a:custGeom>
              <a:avLst/>
              <a:gdLst>
                <a:gd name="connsiteX0" fmla="*/ 531453 w 2150426"/>
                <a:gd name="connsiteY0" fmla="*/ 1894557 h 1933898"/>
                <a:gd name="connsiteX1" fmla="*/ 523901 w 2150426"/>
                <a:gd name="connsiteY1" fmla="*/ 1888327 h 1933898"/>
                <a:gd name="connsiteX2" fmla="*/ 505804 w 2150426"/>
                <a:gd name="connsiteY2" fmla="*/ 1878396 h 1933898"/>
                <a:gd name="connsiteX3" fmla="*/ 445296 w 2150426"/>
                <a:gd name="connsiteY3" fmla="*/ 1809798 h 1933898"/>
                <a:gd name="connsiteX4" fmla="*/ 30326 w 2150426"/>
                <a:gd name="connsiteY4" fmla="*/ 1091048 h 1933898"/>
                <a:gd name="connsiteX5" fmla="*/ 1172 w 2150426"/>
                <a:gd name="connsiteY5" fmla="*/ 1004348 h 1933898"/>
                <a:gd name="connsiteX6" fmla="*/ 444 w 2150426"/>
                <a:gd name="connsiteY6" fmla="*/ 976700 h 1933898"/>
                <a:gd name="connsiteX7" fmla="*/ 0 w 2150426"/>
                <a:gd name="connsiteY7" fmla="*/ 974054 h 1933898"/>
                <a:gd name="connsiteX8" fmla="*/ 187 w 2150426"/>
                <a:gd name="connsiteY8" fmla="*/ 966943 h 1933898"/>
                <a:gd name="connsiteX9" fmla="*/ 0 w 2150426"/>
                <a:gd name="connsiteY9" fmla="*/ 959843 h 1933898"/>
                <a:gd name="connsiteX10" fmla="*/ 444 w 2150426"/>
                <a:gd name="connsiteY10" fmla="*/ 957201 h 1933898"/>
                <a:gd name="connsiteX11" fmla="*/ 1172 w 2150426"/>
                <a:gd name="connsiteY11" fmla="*/ 929549 h 1933898"/>
                <a:gd name="connsiteX12" fmla="*/ 30326 w 2150426"/>
                <a:gd name="connsiteY12" fmla="*/ 842849 h 1933898"/>
                <a:gd name="connsiteX13" fmla="*/ 445296 w 2150426"/>
                <a:gd name="connsiteY13" fmla="*/ 124100 h 1933898"/>
                <a:gd name="connsiteX14" fmla="*/ 505804 w 2150426"/>
                <a:gd name="connsiteY14" fmla="*/ 55501 h 1933898"/>
                <a:gd name="connsiteX15" fmla="*/ 529387 w 2150426"/>
                <a:gd name="connsiteY15" fmla="*/ 41045 h 1933898"/>
                <a:gd name="connsiteX16" fmla="*/ 531453 w 2150426"/>
                <a:gd name="connsiteY16" fmla="*/ 39340 h 1933898"/>
                <a:gd name="connsiteX17" fmla="*/ 537695 w 2150426"/>
                <a:gd name="connsiteY17" fmla="*/ 35952 h 1933898"/>
                <a:gd name="connsiteX18" fmla="*/ 543760 w 2150426"/>
                <a:gd name="connsiteY18" fmla="*/ 32234 h 1933898"/>
                <a:gd name="connsiteX19" fmla="*/ 546274 w 2150426"/>
                <a:gd name="connsiteY19" fmla="*/ 31296 h 1933898"/>
                <a:gd name="connsiteX20" fmla="*/ 570581 w 2150426"/>
                <a:gd name="connsiteY20" fmla="*/ 18102 h 1933898"/>
                <a:gd name="connsiteX21" fmla="*/ 660243 w 2150426"/>
                <a:gd name="connsiteY21" fmla="*/ 0 h 1933898"/>
                <a:gd name="connsiteX22" fmla="*/ 1490183 w 2150426"/>
                <a:gd name="connsiteY22" fmla="*/ 0 h 1933898"/>
                <a:gd name="connsiteX23" fmla="*/ 1579845 w 2150426"/>
                <a:gd name="connsiteY23" fmla="*/ 18102 h 1933898"/>
                <a:gd name="connsiteX24" fmla="*/ 1604154 w 2150426"/>
                <a:gd name="connsiteY24" fmla="*/ 31297 h 1933898"/>
                <a:gd name="connsiteX25" fmla="*/ 1606666 w 2150426"/>
                <a:gd name="connsiteY25" fmla="*/ 32234 h 1933898"/>
                <a:gd name="connsiteX26" fmla="*/ 1612726 w 2150426"/>
                <a:gd name="connsiteY26" fmla="*/ 35949 h 1933898"/>
                <a:gd name="connsiteX27" fmla="*/ 1618973 w 2150426"/>
                <a:gd name="connsiteY27" fmla="*/ 39340 h 1933898"/>
                <a:gd name="connsiteX28" fmla="*/ 1621041 w 2150426"/>
                <a:gd name="connsiteY28" fmla="*/ 41046 h 1933898"/>
                <a:gd name="connsiteX29" fmla="*/ 1644623 w 2150426"/>
                <a:gd name="connsiteY29" fmla="*/ 55501 h 1933898"/>
                <a:gd name="connsiteX30" fmla="*/ 1705130 w 2150426"/>
                <a:gd name="connsiteY30" fmla="*/ 124100 h 1933898"/>
                <a:gd name="connsiteX31" fmla="*/ 2120100 w 2150426"/>
                <a:gd name="connsiteY31" fmla="*/ 842849 h 1933898"/>
                <a:gd name="connsiteX32" fmla="*/ 2149255 w 2150426"/>
                <a:gd name="connsiteY32" fmla="*/ 929550 h 1933898"/>
                <a:gd name="connsiteX33" fmla="*/ 2149982 w 2150426"/>
                <a:gd name="connsiteY33" fmla="*/ 957198 h 1933898"/>
                <a:gd name="connsiteX34" fmla="*/ 2150426 w 2150426"/>
                <a:gd name="connsiteY34" fmla="*/ 959843 h 1933898"/>
                <a:gd name="connsiteX35" fmla="*/ 2150239 w 2150426"/>
                <a:gd name="connsiteY35" fmla="*/ 966953 h 1933898"/>
                <a:gd name="connsiteX36" fmla="*/ 2150426 w 2150426"/>
                <a:gd name="connsiteY36" fmla="*/ 974055 h 1933898"/>
                <a:gd name="connsiteX37" fmla="*/ 2149983 w 2150426"/>
                <a:gd name="connsiteY37" fmla="*/ 976697 h 1933898"/>
                <a:gd name="connsiteX38" fmla="*/ 2149255 w 2150426"/>
                <a:gd name="connsiteY38" fmla="*/ 1004348 h 1933898"/>
                <a:gd name="connsiteX39" fmla="*/ 2120101 w 2150426"/>
                <a:gd name="connsiteY39" fmla="*/ 1091049 h 1933898"/>
                <a:gd name="connsiteX40" fmla="*/ 1705131 w 2150426"/>
                <a:gd name="connsiteY40" fmla="*/ 1809798 h 1933898"/>
                <a:gd name="connsiteX41" fmla="*/ 1644623 w 2150426"/>
                <a:gd name="connsiteY41" fmla="*/ 1878396 h 1933898"/>
                <a:gd name="connsiteX42" fmla="*/ 1621040 w 2150426"/>
                <a:gd name="connsiteY42" fmla="*/ 1892852 h 1933898"/>
                <a:gd name="connsiteX43" fmla="*/ 1618973 w 2150426"/>
                <a:gd name="connsiteY43" fmla="*/ 1894557 h 1933898"/>
                <a:gd name="connsiteX44" fmla="*/ 1612730 w 2150426"/>
                <a:gd name="connsiteY44" fmla="*/ 1897947 h 1933898"/>
                <a:gd name="connsiteX45" fmla="*/ 1606666 w 2150426"/>
                <a:gd name="connsiteY45" fmla="*/ 1901663 h 1933898"/>
                <a:gd name="connsiteX46" fmla="*/ 1604153 w 2150426"/>
                <a:gd name="connsiteY46" fmla="*/ 1902602 h 1933898"/>
                <a:gd name="connsiteX47" fmla="*/ 1579845 w 2150426"/>
                <a:gd name="connsiteY47" fmla="*/ 1915796 h 1933898"/>
                <a:gd name="connsiteX48" fmla="*/ 1490183 w 2150426"/>
                <a:gd name="connsiteY48" fmla="*/ 1933897 h 1933898"/>
                <a:gd name="connsiteX49" fmla="*/ 660243 w 2150426"/>
                <a:gd name="connsiteY49" fmla="*/ 1933898 h 1933898"/>
                <a:gd name="connsiteX50" fmla="*/ 531453 w 2150426"/>
                <a:gd name="connsiteY50" fmla="*/ 1894557 h 1933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150426" h="1933898">
                  <a:moveTo>
                    <a:pt x="531453" y="1894557"/>
                  </a:moveTo>
                  <a:lnTo>
                    <a:pt x="523901" y="1888327"/>
                  </a:lnTo>
                  <a:lnTo>
                    <a:pt x="505804" y="1878396"/>
                  </a:lnTo>
                  <a:cubicBezTo>
                    <a:pt x="481930" y="1860358"/>
                    <a:pt x="461198" y="1837341"/>
                    <a:pt x="445296" y="1809798"/>
                  </a:cubicBezTo>
                  <a:lnTo>
                    <a:pt x="30326" y="1091048"/>
                  </a:lnTo>
                  <a:cubicBezTo>
                    <a:pt x="14424" y="1063505"/>
                    <a:pt x="4856" y="1034042"/>
                    <a:pt x="1172" y="1004348"/>
                  </a:cubicBezTo>
                  <a:lnTo>
                    <a:pt x="444" y="976700"/>
                  </a:lnTo>
                  <a:lnTo>
                    <a:pt x="0" y="974054"/>
                  </a:lnTo>
                  <a:lnTo>
                    <a:pt x="187" y="966943"/>
                  </a:lnTo>
                  <a:lnTo>
                    <a:pt x="0" y="959843"/>
                  </a:lnTo>
                  <a:lnTo>
                    <a:pt x="444" y="957201"/>
                  </a:lnTo>
                  <a:lnTo>
                    <a:pt x="1172" y="929549"/>
                  </a:lnTo>
                  <a:cubicBezTo>
                    <a:pt x="4856" y="899855"/>
                    <a:pt x="14423" y="870392"/>
                    <a:pt x="30326" y="842849"/>
                  </a:cubicBezTo>
                  <a:lnTo>
                    <a:pt x="445296" y="124100"/>
                  </a:lnTo>
                  <a:cubicBezTo>
                    <a:pt x="461198" y="96556"/>
                    <a:pt x="481929" y="73539"/>
                    <a:pt x="505804" y="55501"/>
                  </a:cubicBezTo>
                  <a:lnTo>
                    <a:pt x="529387" y="41045"/>
                  </a:lnTo>
                  <a:lnTo>
                    <a:pt x="531453" y="39340"/>
                  </a:lnTo>
                  <a:lnTo>
                    <a:pt x="537695" y="35952"/>
                  </a:lnTo>
                  <a:lnTo>
                    <a:pt x="543760" y="32234"/>
                  </a:lnTo>
                  <a:lnTo>
                    <a:pt x="546274" y="31296"/>
                  </a:lnTo>
                  <a:lnTo>
                    <a:pt x="570581" y="18102"/>
                  </a:lnTo>
                  <a:cubicBezTo>
                    <a:pt x="598139" y="6446"/>
                    <a:pt x="628439" y="0"/>
                    <a:pt x="660243" y="0"/>
                  </a:cubicBezTo>
                  <a:lnTo>
                    <a:pt x="1490183" y="0"/>
                  </a:lnTo>
                  <a:cubicBezTo>
                    <a:pt x="1521987" y="0"/>
                    <a:pt x="1552286" y="6446"/>
                    <a:pt x="1579845" y="18102"/>
                  </a:cubicBezTo>
                  <a:lnTo>
                    <a:pt x="1604154" y="31297"/>
                  </a:lnTo>
                  <a:lnTo>
                    <a:pt x="1606666" y="32234"/>
                  </a:lnTo>
                  <a:lnTo>
                    <a:pt x="1612726" y="35949"/>
                  </a:lnTo>
                  <a:lnTo>
                    <a:pt x="1618973" y="39340"/>
                  </a:lnTo>
                  <a:lnTo>
                    <a:pt x="1621041" y="41046"/>
                  </a:lnTo>
                  <a:lnTo>
                    <a:pt x="1644623" y="55501"/>
                  </a:lnTo>
                  <a:cubicBezTo>
                    <a:pt x="1668496" y="73539"/>
                    <a:pt x="1689228" y="96557"/>
                    <a:pt x="1705130" y="124100"/>
                  </a:cubicBezTo>
                  <a:lnTo>
                    <a:pt x="2120100" y="842849"/>
                  </a:lnTo>
                  <a:cubicBezTo>
                    <a:pt x="2136003" y="870393"/>
                    <a:pt x="2145570" y="899855"/>
                    <a:pt x="2149255" y="929550"/>
                  </a:cubicBezTo>
                  <a:lnTo>
                    <a:pt x="2149982" y="957198"/>
                  </a:lnTo>
                  <a:lnTo>
                    <a:pt x="2150426" y="959843"/>
                  </a:lnTo>
                  <a:lnTo>
                    <a:pt x="2150239" y="966953"/>
                  </a:lnTo>
                  <a:lnTo>
                    <a:pt x="2150426" y="974055"/>
                  </a:lnTo>
                  <a:lnTo>
                    <a:pt x="2149983" y="976697"/>
                  </a:lnTo>
                  <a:lnTo>
                    <a:pt x="2149255" y="1004348"/>
                  </a:lnTo>
                  <a:cubicBezTo>
                    <a:pt x="2145570" y="1034043"/>
                    <a:pt x="2136003" y="1063505"/>
                    <a:pt x="2120101" y="1091049"/>
                  </a:cubicBezTo>
                  <a:lnTo>
                    <a:pt x="1705131" y="1809798"/>
                  </a:lnTo>
                  <a:cubicBezTo>
                    <a:pt x="1689228" y="1837341"/>
                    <a:pt x="1668497" y="1860358"/>
                    <a:pt x="1644623" y="1878396"/>
                  </a:cubicBezTo>
                  <a:lnTo>
                    <a:pt x="1621040" y="1892852"/>
                  </a:lnTo>
                  <a:lnTo>
                    <a:pt x="1618973" y="1894557"/>
                  </a:lnTo>
                  <a:lnTo>
                    <a:pt x="1612730" y="1897947"/>
                  </a:lnTo>
                  <a:lnTo>
                    <a:pt x="1606666" y="1901663"/>
                  </a:lnTo>
                  <a:lnTo>
                    <a:pt x="1604153" y="1902602"/>
                  </a:lnTo>
                  <a:lnTo>
                    <a:pt x="1579845" y="1915796"/>
                  </a:lnTo>
                  <a:cubicBezTo>
                    <a:pt x="1552287" y="1927452"/>
                    <a:pt x="1521988" y="1933897"/>
                    <a:pt x="1490183" y="1933897"/>
                  </a:cubicBezTo>
                  <a:lnTo>
                    <a:pt x="660243" y="1933898"/>
                  </a:lnTo>
                  <a:cubicBezTo>
                    <a:pt x="612537" y="1933898"/>
                    <a:pt x="568217" y="1919395"/>
                    <a:pt x="531453" y="1894557"/>
                  </a:cubicBezTo>
                  <a:close/>
                </a:path>
              </a:pathLst>
            </a:custGeom>
            <a:noFill/>
            <a:ln w="25400">
              <a:solidFill>
                <a:sysClr val="window" lastClr="FFFFFF">
                  <a:lumMod val="65000"/>
                </a:sysClr>
              </a:solidFill>
            </a:ln>
          </p:spPr>
          <p:style>
            <a:lnRef idx="2">
              <a:srgbClr val="5B9BD5">
                <a:shade val="50000"/>
              </a:srgbClr>
            </a:lnRef>
            <a:fillRef idx="1">
              <a:srgbClr val="5B9BD5"/>
            </a:fillRef>
            <a:effectRef idx="0">
              <a:srgbClr val="5B9BD5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sz="1500" b="1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1" name="TextBox 6"/>
            <p:cNvSpPr txBox="1">
              <a:spLocks noChangeArrowheads="1"/>
            </p:cNvSpPr>
            <p:nvPr/>
          </p:nvSpPr>
          <p:spPr bwMode="auto">
            <a:xfrm>
              <a:off x="1474794" y="2433232"/>
              <a:ext cx="442757" cy="321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500" b="1" u="none" strike="noStrike" cap="none" normalizeH="0" baseline="0" dirty="0">
                  <a:ln>
                    <a:noFill/>
                  </a:ln>
                  <a:solidFill>
                    <a:srgbClr val="213F79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01</a:t>
              </a:r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3423404" y="2433232"/>
            <a:ext cx="442757" cy="354450"/>
            <a:chOff x="3499604" y="2433232"/>
            <a:chExt cx="442757" cy="354450"/>
          </a:xfrm>
        </p:grpSpPr>
        <p:sp>
          <p:nvSpPr>
            <p:cNvPr id="103" name="任意多边形 102"/>
            <p:cNvSpPr/>
            <p:nvPr/>
          </p:nvSpPr>
          <p:spPr>
            <a:xfrm>
              <a:off x="3542799" y="2453640"/>
              <a:ext cx="371442" cy="334042"/>
            </a:xfrm>
            <a:custGeom>
              <a:avLst/>
              <a:gdLst>
                <a:gd name="connsiteX0" fmla="*/ 531453 w 2150426"/>
                <a:gd name="connsiteY0" fmla="*/ 1894557 h 1933898"/>
                <a:gd name="connsiteX1" fmla="*/ 523901 w 2150426"/>
                <a:gd name="connsiteY1" fmla="*/ 1888327 h 1933898"/>
                <a:gd name="connsiteX2" fmla="*/ 505804 w 2150426"/>
                <a:gd name="connsiteY2" fmla="*/ 1878396 h 1933898"/>
                <a:gd name="connsiteX3" fmla="*/ 445296 w 2150426"/>
                <a:gd name="connsiteY3" fmla="*/ 1809798 h 1933898"/>
                <a:gd name="connsiteX4" fmla="*/ 30326 w 2150426"/>
                <a:gd name="connsiteY4" fmla="*/ 1091048 h 1933898"/>
                <a:gd name="connsiteX5" fmla="*/ 1172 w 2150426"/>
                <a:gd name="connsiteY5" fmla="*/ 1004348 h 1933898"/>
                <a:gd name="connsiteX6" fmla="*/ 444 w 2150426"/>
                <a:gd name="connsiteY6" fmla="*/ 976700 h 1933898"/>
                <a:gd name="connsiteX7" fmla="*/ 0 w 2150426"/>
                <a:gd name="connsiteY7" fmla="*/ 974054 h 1933898"/>
                <a:gd name="connsiteX8" fmla="*/ 187 w 2150426"/>
                <a:gd name="connsiteY8" fmla="*/ 966943 h 1933898"/>
                <a:gd name="connsiteX9" fmla="*/ 0 w 2150426"/>
                <a:gd name="connsiteY9" fmla="*/ 959843 h 1933898"/>
                <a:gd name="connsiteX10" fmla="*/ 444 w 2150426"/>
                <a:gd name="connsiteY10" fmla="*/ 957201 h 1933898"/>
                <a:gd name="connsiteX11" fmla="*/ 1172 w 2150426"/>
                <a:gd name="connsiteY11" fmla="*/ 929549 h 1933898"/>
                <a:gd name="connsiteX12" fmla="*/ 30326 w 2150426"/>
                <a:gd name="connsiteY12" fmla="*/ 842849 h 1933898"/>
                <a:gd name="connsiteX13" fmla="*/ 445296 w 2150426"/>
                <a:gd name="connsiteY13" fmla="*/ 124100 h 1933898"/>
                <a:gd name="connsiteX14" fmla="*/ 505804 w 2150426"/>
                <a:gd name="connsiteY14" fmla="*/ 55501 h 1933898"/>
                <a:gd name="connsiteX15" fmla="*/ 529387 w 2150426"/>
                <a:gd name="connsiteY15" fmla="*/ 41045 h 1933898"/>
                <a:gd name="connsiteX16" fmla="*/ 531453 w 2150426"/>
                <a:gd name="connsiteY16" fmla="*/ 39340 h 1933898"/>
                <a:gd name="connsiteX17" fmla="*/ 537695 w 2150426"/>
                <a:gd name="connsiteY17" fmla="*/ 35952 h 1933898"/>
                <a:gd name="connsiteX18" fmla="*/ 543760 w 2150426"/>
                <a:gd name="connsiteY18" fmla="*/ 32234 h 1933898"/>
                <a:gd name="connsiteX19" fmla="*/ 546274 w 2150426"/>
                <a:gd name="connsiteY19" fmla="*/ 31296 h 1933898"/>
                <a:gd name="connsiteX20" fmla="*/ 570581 w 2150426"/>
                <a:gd name="connsiteY20" fmla="*/ 18102 h 1933898"/>
                <a:gd name="connsiteX21" fmla="*/ 660243 w 2150426"/>
                <a:gd name="connsiteY21" fmla="*/ 0 h 1933898"/>
                <a:gd name="connsiteX22" fmla="*/ 1490183 w 2150426"/>
                <a:gd name="connsiteY22" fmla="*/ 0 h 1933898"/>
                <a:gd name="connsiteX23" fmla="*/ 1579845 w 2150426"/>
                <a:gd name="connsiteY23" fmla="*/ 18102 h 1933898"/>
                <a:gd name="connsiteX24" fmla="*/ 1604154 w 2150426"/>
                <a:gd name="connsiteY24" fmla="*/ 31297 h 1933898"/>
                <a:gd name="connsiteX25" fmla="*/ 1606666 w 2150426"/>
                <a:gd name="connsiteY25" fmla="*/ 32234 h 1933898"/>
                <a:gd name="connsiteX26" fmla="*/ 1612726 w 2150426"/>
                <a:gd name="connsiteY26" fmla="*/ 35949 h 1933898"/>
                <a:gd name="connsiteX27" fmla="*/ 1618973 w 2150426"/>
                <a:gd name="connsiteY27" fmla="*/ 39340 h 1933898"/>
                <a:gd name="connsiteX28" fmla="*/ 1621041 w 2150426"/>
                <a:gd name="connsiteY28" fmla="*/ 41046 h 1933898"/>
                <a:gd name="connsiteX29" fmla="*/ 1644623 w 2150426"/>
                <a:gd name="connsiteY29" fmla="*/ 55501 h 1933898"/>
                <a:gd name="connsiteX30" fmla="*/ 1705130 w 2150426"/>
                <a:gd name="connsiteY30" fmla="*/ 124100 h 1933898"/>
                <a:gd name="connsiteX31" fmla="*/ 2120100 w 2150426"/>
                <a:gd name="connsiteY31" fmla="*/ 842849 h 1933898"/>
                <a:gd name="connsiteX32" fmla="*/ 2149255 w 2150426"/>
                <a:gd name="connsiteY32" fmla="*/ 929550 h 1933898"/>
                <a:gd name="connsiteX33" fmla="*/ 2149982 w 2150426"/>
                <a:gd name="connsiteY33" fmla="*/ 957198 h 1933898"/>
                <a:gd name="connsiteX34" fmla="*/ 2150426 w 2150426"/>
                <a:gd name="connsiteY34" fmla="*/ 959843 h 1933898"/>
                <a:gd name="connsiteX35" fmla="*/ 2150239 w 2150426"/>
                <a:gd name="connsiteY35" fmla="*/ 966953 h 1933898"/>
                <a:gd name="connsiteX36" fmla="*/ 2150426 w 2150426"/>
                <a:gd name="connsiteY36" fmla="*/ 974055 h 1933898"/>
                <a:gd name="connsiteX37" fmla="*/ 2149983 w 2150426"/>
                <a:gd name="connsiteY37" fmla="*/ 976697 h 1933898"/>
                <a:gd name="connsiteX38" fmla="*/ 2149255 w 2150426"/>
                <a:gd name="connsiteY38" fmla="*/ 1004348 h 1933898"/>
                <a:gd name="connsiteX39" fmla="*/ 2120101 w 2150426"/>
                <a:gd name="connsiteY39" fmla="*/ 1091049 h 1933898"/>
                <a:gd name="connsiteX40" fmla="*/ 1705131 w 2150426"/>
                <a:gd name="connsiteY40" fmla="*/ 1809798 h 1933898"/>
                <a:gd name="connsiteX41" fmla="*/ 1644623 w 2150426"/>
                <a:gd name="connsiteY41" fmla="*/ 1878396 h 1933898"/>
                <a:gd name="connsiteX42" fmla="*/ 1621040 w 2150426"/>
                <a:gd name="connsiteY42" fmla="*/ 1892852 h 1933898"/>
                <a:gd name="connsiteX43" fmla="*/ 1618973 w 2150426"/>
                <a:gd name="connsiteY43" fmla="*/ 1894557 h 1933898"/>
                <a:gd name="connsiteX44" fmla="*/ 1612730 w 2150426"/>
                <a:gd name="connsiteY44" fmla="*/ 1897947 h 1933898"/>
                <a:gd name="connsiteX45" fmla="*/ 1606666 w 2150426"/>
                <a:gd name="connsiteY45" fmla="*/ 1901663 h 1933898"/>
                <a:gd name="connsiteX46" fmla="*/ 1604153 w 2150426"/>
                <a:gd name="connsiteY46" fmla="*/ 1902602 h 1933898"/>
                <a:gd name="connsiteX47" fmla="*/ 1579845 w 2150426"/>
                <a:gd name="connsiteY47" fmla="*/ 1915796 h 1933898"/>
                <a:gd name="connsiteX48" fmla="*/ 1490183 w 2150426"/>
                <a:gd name="connsiteY48" fmla="*/ 1933897 h 1933898"/>
                <a:gd name="connsiteX49" fmla="*/ 660243 w 2150426"/>
                <a:gd name="connsiteY49" fmla="*/ 1933898 h 1933898"/>
                <a:gd name="connsiteX50" fmla="*/ 531453 w 2150426"/>
                <a:gd name="connsiteY50" fmla="*/ 1894557 h 1933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150426" h="1933898">
                  <a:moveTo>
                    <a:pt x="531453" y="1894557"/>
                  </a:moveTo>
                  <a:lnTo>
                    <a:pt x="523901" y="1888327"/>
                  </a:lnTo>
                  <a:lnTo>
                    <a:pt x="505804" y="1878396"/>
                  </a:lnTo>
                  <a:cubicBezTo>
                    <a:pt x="481930" y="1860358"/>
                    <a:pt x="461198" y="1837341"/>
                    <a:pt x="445296" y="1809798"/>
                  </a:cubicBezTo>
                  <a:lnTo>
                    <a:pt x="30326" y="1091048"/>
                  </a:lnTo>
                  <a:cubicBezTo>
                    <a:pt x="14424" y="1063505"/>
                    <a:pt x="4856" y="1034042"/>
                    <a:pt x="1172" y="1004348"/>
                  </a:cubicBezTo>
                  <a:lnTo>
                    <a:pt x="444" y="976700"/>
                  </a:lnTo>
                  <a:lnTo>
                    <a:pt x="0" y="974054"/>
                  </a:lnTo>
                  <a:lnTo>
                    <a:pt x="187" y="966943"/>
                  </a:lnTo>
                  <a:lnTo>
                    <a:pt x="0" y="959843"/>
                  </a:lnTo>
                  <a:lnTo>
                    <a:pt x="444" y="957201"/>
                  </a:lnTo>
                  <a:lnTo>
                    <a:pt x="1172" y="929549"/>
                  </a:lnTo>
                  <a:cubicBezTo>
                    <a:pt x="4856" y="899855"/>
                    <a:pt x="14423" y="870392"/>
                    <a:pt x="30326" y="842849"/>
                  </a:cubicBezTo>
                  <a:lnTo>
                    <a:pt x="445296" y="124100"/>
                  </a:lnTo>
                  <a:cubicBezTo>
                    <a:pt x="461198" y="96556"/>
                    <a:pt x="481929" y="73539"/>
                    <a:pt x="505804" y="55501"/>
                  </a:cubicBezTo>
                  <a:lnTo>
                    <a:pt x="529387" y="41045"/>
                  </a:lnTo>
                  <a:lnTo>
                    <a:pt x="531453" y="39340"/>
                  </a:lnTo>
                  <a:lnTo>
                    <a:pt x="537695" y="35952"/>
                  </a:lnTo>
                  <a:lnTo>
                    <a:pt x="543760" y="32234"/>
                  </a:lnTo>
                  <a:lnTo>
                    <a:pt x="546274" y="31296"/>
                  </a:lnTo>
                  <a:lnTo>
                    <a:pt x="570581" y="18102"/>
                  </a:lnTo>
                  <a:cubicBezTo>
                    <a:pt x="598139" y="6446"/>
                    <a:pt x="628439" y="0"/>
                    <a:pt x="660243" y="0"/>
                  </a:cubicBezTo>
                  <a:lnTo>
                    <a:pt x="1490183" y="0"/>
                  </a:lnTo>
                  <a:cubicBezTo>
                    <a:pt x="1521987" y="0"/>
                    <a:pt x="1552286" y="6446"/>
                    <a:pt x="1579845" y="18102"/>
                  </a:cubicBezTo>
                  <a:lnTo>
                    <a:pt x="1604154" y="31297"/>
                  </a:lnTo>
                  <a:lnTo>
                    <a:pt x="1606666" y="32234"/>
                  </a:lnTo>
                  <a:lnTo>
                    <a:pt x="1612726" y="35949"/>
                  </a:lnTo>
                  <a:lnTo>
                    <a:pt x="1618973" y="39340"/>
                  </a:lnTo>
                  <a:lnTo>
                    <a:pt x="1621041" y="41046"/>
                  </a:lnTo>
                  <a:lnTo>
                    <a:pt x="1644623" y="55501"/>
                  </a:lnTo>
                  <a:cubicBezTo>
                    <a:pt x="1668496" y="73539"/>
                    <a:pt x="1689228" y="96557"/>
                    <a:pt x="1705130" y="124100"/>
                  </a:cubicBezTo>
                  <a:lnTo>
                    <a:pt x="2120100" y="842849"/>
                  </a:lnTo>
                  <a:cubicBezTo>
                    <a:pt x="2136003" y="870393"/>
                    <a:pt x="2145570" y="899855"/>
                    <a:pt x="2149255" y="929550"/>
                  </a:cubicBezTo>
                  <a:lnTo>
                    <a:pt x="2149982" y="957198"/>
                  </a:lnTo>
                  <a:lnTo>
                    <a:pt x="2150426" y="959843"/>
                  </a:lnTo>
                  <a:lnTo>
                    <a:pt x="2150239" y="966953"/>
                  </a:lnTo>
                  <a:lnTo>
                    <a:pt x="2150426" y="974055"/>
                  </a:lnTo>
                  <a:lnTo>
                    <a:pt x="2149983" y="976697"/>
                  </a:lnTo>
                  <a:lnTo>
                    <a:pt x="2149255" y="1004348"/>
                  </a:lnTo>
                  <a:cubicBezTo>
                    <a:pt x="2145570" y="1034043"/>
                    <a:pt x="2136003" y="1063505"/>
                    <a:pt x="2120101" y="1091049"/>
                  </a:cubicBezTo>
                  <a:lnTo>
                    <a:pt x="1705131" y="1809798"/>
                  </a:lnTo>
                  <a:cubicBezTo>
                    <a:pt x="1689228" y="1837341"/>
                    <a:pt x="1668497" y="1860358"/>
                    <a:pt x="1644623" y="1878396"/>
                  </a:cubicBezTo>
                  <a:lnTo>
                    <a:pt x="1621040" y="1892852"/>
                  </a:lnTo>
                  <a:lnTo>
                    <a:pt x="1618973" y="1894557"/>
                  </a:lnTo>
                  <a:lnTo>
                    <a:pt x="1612730" y="1897947"/>
                  </a:lnTo>
                  <a:lnTo>
                    <a:pt x="1606666" y="1901663"/>
                  </a:lnTo>
                  <a:lnTo>
                    <a:pt x="1604153" y="1902602"/>
                  </a:lnTo>
                  <a:lnTo>
                    <a:pt x="1579845" y="1915796"/>
                  </a:lnTo>
                  <a:cubicBezTo>
                    <a:pt x="1552287" y="1927452"/>
                    <a:pt x="1521988" y="1933897"/>
                    <a:pt x="1490183" y="1933897"/>
                  </a:cubicBezTo>
                  <a:lnTo>
                    <a:pt x="660243" y="1933898"/>
                  </a:lnTo>
                  <a:cubicBezTo>
                    <a:pt x="612537" y="1933898"/>
                    <a:pt x="568217" y="1919395"/>
                    <a:pt x="531453" y="1894557"/>
                  </a:cubicBezTo>
                  <a:close/>
                </a:path>
              </a:pathLst>
            </a:custGeom>
            <a:noFill/>
            <a:ln w="25400">
              <a:solidFill>
                <a:sysClr val="window" lastClr="FFFFFF">
                  <a:lumMod val="65000"/>
                </a:sysClr>
              </a:solidFill>
            </a:ln>
          </p:spPr>
          <p:style>
            <a:lnRef idx="2">
              <a:srgbClr val="5B9BD5">
                <a:shade val="50000"/>
              </a:srgbClr>
            </a:lnRef>
            <a:fillRef idx="1">
              <a:srgbClr val="5B9BD5"/>
            </a:fillRef>
            <a:effectRef idx="0">
              <a:srgbClr val="5B9BD5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sz="1500" b="1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4" name="TextBox 6"/>
            <p:cNvSpPr txBox="1">
              <a:spLocks noChangeArrowheads="1"/>
            </p:cNvSpPr>
            <p:nvPr/>
          </p:nvSpPr>
          <p:spPr bwMode="auto">
            <a:xfrm>
              <a:off x="3499604" y="2433232"/>
              <a:ext cx="442757" cy="321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500" b="1" u="none" strike="noStrike" cap="none" normalizeH="0" baseline="0" dirty="0">
                  <a:ln>
                    <a:noFill/>
                  </a:ln>
                  <a:solidFill>
                    <a:srgbClr val="213F79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03</a:t>
              </a:r>
            </a:p>
          </p:txBody>
        </p:sp>
      </p:grpSp>
      <p:grpSp>
        <p:nvGrpSpPr>
          <p:cNvPr id="105" name="组合 104"/>
          <p:cNvGrpSpPr/>
          <p:nvPr/>
        </p:nvGrpSpPr>
        <p:grpSpPr>
          <a:xfrm>
            <a:off x="4446461" y="2433232"/>
            <a:ext cx="442757" cy="354450"/>
            <a:chOff x="4535361" y="2433232"/>
            <a:chExt cx="442757" cy="354450"/>
          </a:xfrm>
        </p:grpSpPr>
        <p:sp>
          <p:nvSpPr>
            <p:cNvPr id="106" name="任意多边形 105"/>
            <p:cNvSpPr/>
            <p:nvPr/>
          </p:nvSpPr>
          <p:spPr>
            <a:xfrm>
              <a:off x="4557549" y="2453640"/>
              <a:ext cx="371442" cy="334042"/>
            </a:xfrm>
            <a:custGeom>
              <a:avLst/>
              <a:gdLst>
                <a:gd name="connsiteX0" fmla="*/ 531453 w 2150426"/>
                <a:gd name="connsiteY0" fmla="*/ 1894557 h 1933898"/>
                <a:gd name="connsiteX1" fmla="*/ 523901 w 2150426"/>
                <a:gd name="connsiteY1" fmla="*/ 1888327 h 1933898"/>
                <a:gd name="connsiteX2" fmla="*/ 505804 w 2150426"/>
                <a:gd name="connsiteY2" fmla="*/ 1878396 h 1933898"/>
                <a:gd name="connsiteX3" fmla="*/ 445296 w 2150426"/>
                <a:gd name="connsiteY3" fmla="*/ 1809798 h 1933898"/>
                <a:gd name="connsiteX4" fmla="*/ 30326 w 2150426"/>
                <a:gd name="connsiteY4" fmla="*/ 1091048 h 1933898"/>
                <a:gd name="connsiteX5" fmla="*/ 1172 w 2150426"/>
                <a:gd name="connsiteY5" fmla="*/ 1004348 h 1933898"/>
                <a:gd name="connsiteX6" fmla="*/ 444 w 2150426"/>
                <a:gd name="connsiteY6" fmla="*/ 976700 h 1933898"/>
                <a:gd name="connsiteX7" fmla="*/ 0 w 2150426"/>
                <a:gd name="connsiteY7" fmla="*/ 974054 h 1933898"/>
                <a:gd name="connsiteX8" fmla="*/ 187 w 2150426"/>
                <a:gd name="connsiteY8" fmla="*/ 966943 h 1933898"/>
                <a:gd name="connsiteX9" fmla="*/ 0 w 2150426"/>
                <a:gd name="connsiteY9" fmla="*/ 959843 h 1933898"/>
                <a:gd name="connsiteX10" fmla="*/ 444 w 2150426"/>
                <a:gd name="connsiteY10" fmla="*/ 957201 h 1933898"/>
                <a:gd name="connsiteX11" fmla="*/ 1172 w 2150426"/>
                <a:gd name="connsiteY11" fmla="*/ 929549 h 1933898"/>
                <a:gd name="connsiteX12" fmla="*/ 30326 w 2150426"/>
                <a:gd name="connsiteY12" fmla="*/ 842849 h 1933898"/>
                <a:gd name="connsiteX13" fmla="*/ 445296 w 2150426"/>
                <a:gd name="connsiteY13" fmla="*/ 124100 h 1933898"/>
                <a:gd name="connsiteX14" fmla="*/ 505804 w 2150426"/>
                <a:gd name="connsiteY14" fmla="*/ 55501 h 1933898"/>
                <a:gd name="connsiteX15" fmla="*/ 529387 w 2150426"/>
                <a:gd name="connsiteY15" fmla="*/ 41045 h 1933898"/>
                <a:gd name="connsiteX16" fmla="*/ 531453 w 2150426"/>
                <a:gd name="connsiteY16" fmla="*/ 39340 h 1933898"/>
                <a:gd name="connsiteX17" fmla="*/ 537695 w 2150426"/>
                <a:gd name="connsiteY17" fmla="*/ 35952 h 1933898"/>
                <a:gd name="connsiteX18" fmla="*/ 543760 w 2150426"/>
                <a:gd name="connsiteY18" fmla="*/ 32234 h 1933898"/>
                <a:gd name="connsiteX19" fmla="*/ 546274 w 2150426"/>
                <a:gd name="connsiteY19" fmla="*/ 31296 h 1933898"/>
                <a:gd name="connsiteX20" fmla="*/ 570581 w 2150426"/>
                <a:gd name="connsiteY20" fmla="*/ 18102 h 1933898"/>
                <a:gd name="connsiteX21" fmla="*/ 660243 w 2150426"/>
                <a:gd name="connsiteY21" fmla="*/ 0 h 1933898"/>
                <a:gd name="connsiteX22" fmla="*/ 1490183 w 2150426"/>
                <a:gd name="connsiteY22" fmla="*/ 0 h 1933898"/>
                <a:gd name="connsiteX23" fmla="*/ 1579845 w 2150426"/>
                <a:gd name="connsiteY23" fmla="*/ 18102 h 1933898"/>
                <a:gd name="connsiteX24" fmla="*/ 1604154 w 2150426"/>
                <a:gd name="connsiteY24" fmla="*/ 31297 h 1933898"/>
                <a:gd name="connsiteX25" fmla="*/ 1606666 w 2150426"/>
                <a:gd name="connsiteY25" fmla="*/ 32234 h 1933898"/>
                <a:gd name="connsiteX26" fmla="*/ 1612726 w 2150426"/>
                <a:gd name="connsiteY26" fmla="*/ 35949 h 1933898"/>
                <a:gd name="connsiteX27" fmla="*/ 1618973 w 2150426"/>
                <a:gd name="connsiteY27" fmla="*/ 39340 h 1933898"/>
                <a:gd name="connsiteX28" fmla="*/ 1621041 w 2150426"/>
                <a:gd name="connsiteY28" fmla="*/ 41046 h 1933898"/>
                <a:gd name="connsiteX29" fmla="*/ 1644623 w 2150426"/>
                <a:gd name="connsiteY29" fmla="*/ 55501 h 1933898"/>
                <a:gd name="connsiteX30" fmla="*/ 1705130 w 2150426"/>
                <a:gd name="connsiteY30" fmla="*/ 124100 h 1933898"/>
                <a:gd name="connsiteX31" fmla="*/ 2120100 w 2150426"/>
                <a:gd name="connsiteY31" fmla="*/ 842849 h 1933898"/>
                <a:gd name="connsiteX32" fmla="*/ 2149255 w 2150426"/>
                <a:gd name="connsiteY32" fmla="*/ 929550 h 1933898"/>
                <a:gd name="connsiteX33" fmla="*/ 2149982 w 2150426"/>
                <a:gd name="connsiteY33" fmla="*/ 957198 h 1933898"/>
                <a:gd name="connsiteX34" fmla="*/ 2150426 w 2150426"/>
                <a:gd name="connsiteY34" fmla="*/ 959843 h 1933898"/>
                <a:gd name="connsiteX35" fmla="*/ 2150239 w 2150426"/>
                <a:gd name="connsiteY35" fmla="*/ 966953 h 1933898"/>
                <a:gd name="connsiteX36" fmla="*/ 2150426 w 2150426"/>
                <a:gd name="connsiteY36" fmla="*/ 974055 h 1933898"/>
                <a:gd name="connsiteX37" fmla="*/ 2149983 w 2150426"/>
                <a:gd name="connsiteY37" fmla="*/ 976697 h 1933898"/>
                <a:gd name="connsiteX38" fmla="*/ 2149255 w 2150426"/>
                <a:gd name="connsiteY38" fmla="*/ 1004348 h 1933898"/>
                <a:gd name="connsiteX39" fmla="*/ 2120101 w 2150426"/>
                <a:gd name="connsiteY39" fmla="*/ 1091049 h 1933898"/>
                <a:gd name="connsiteX40" fmla="*/ 1705131 w 2150426"/>
                <a:gd name="connsiteY40" fmla="*/ 1809798 h 1933898"/>
                <a:gd name="connsiteX41" fmla="*/ 1644623 w 2150426"/>
                <a:gd name="connsiteY41" fmla="*/ 1878396 h 1933898"/>
                <a:gd name="connsiteX42" fmla="*/ 1621040 w 2150426"/>
                <a:gd name="connsiteY42" fmla="*/ 1892852 h 1933898"/>
                <a:gd name="connsiteX43" fmla="*/ 1618973 w 2150426"/>
                <a:gd name="connsiteY43" fmla="*/ 1894557 h 1933898"/>
                <a:gd name="connsiteX44" fmla="*/ 1612730 w 2150426"/>
                <a:gd name="connsiteY44" fmla="*/ 1897947 h 1933898"/>
                <a:gd name="connsiteX45" fmla="*/ 1606666 w 2150426"/>
                <a:gd name="connsiteY45" fmla="*/ 1901663 h 1933898"/>
                <a:gd name="connsiteX46" fmla="*/ 1604153 w 2150426"/>
                <a:gd name="connsiteY46" fmla="*/ 1902602 h 1933898"/>
                <a:gd name="connsiteX47" fmla="*/ 1579845 w 2150426"/>
                <a:gd name="connsiteY47" fmla="*/ 1915796 h 1933898"/>
                <a:gd name="connsiteX48" fmla="*/ 1490183 w 2150426"/>
                <a:gd name="connsiteY48" fmla="*/ 1933897 h 1933898"/>
                <a:gd name="connsiteX49" fmla="*/ 660243 w 2150426"/>
                <a:gd name="connsiteY49" fmla="*/ 1933898 h 1933898"/>
                <a:gd name="connsiteX50" fmla="*/ 531453 w 2150426"/>
                <a:gd name="connsiteY50" fmla="*/ 1894557 h 1933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150426" h="1933898">
                  <a:moveTo>
                    <a:pt x="531453" y="1894557"/>
                  </a:moveTo>
                  <a:lnTo>
                    <a:pt x="523901" y="1888327"/>
                  </a:lnTo>
                  <a:lnTo>
                    <a:pt x="505804" y="1878396"/>
                  </a:lnTo>
                  <a:cubicBezTo>
                    <a:pt x="481930" y="1860358"/>
                    <a:pt x="461198" y="1837341"/>
                    <a:pt x="445296" y="1809798"/>
                  </a:cubicBezTo>
                  <a:lnTo>
                    <a:pt x="30326" y="1091048"/>
                  </a:lnTo>
                  <a:cubicBezTo>
                    <a:pt x="14424" y="1063505"/>
                    <a:pt x="4856" y="1034042"/>
                    <a:pt x="1172" y="1004348"/>
                  </a:cubicBezTo>
                  <a:lnTo>
                    <a:pt x="444" y="976700"/>
                  </a:lnTo>
                  <a:lnTo>
                    <a:pt x="0" y="974054"/>
                  </a:lnTo>
                  <a:lnTo>
                    <a:pt x="187" y="966943"/>
                  </a:lnTo>
                  <a:lnTo>
                    <a:pt x="0" y="959843"/>
                  </a:lnTo>
                  <a:lnTo>
                    <a:pt x="444" y="957201"/>
                  </a:lnTo>
                  <a:lnTo>
                    <a:pt x="1172" y="929549"/>
                  </a:lnTo>
                  <a:cubicBezTo>
                    <a:pt x="4856" y="899855"/>
                    <a:pt x="14423" y="870392"/>
                    <a:pt x="30326" y="842849"/>
                  </a:cubicBezTo>
                  <a:lnTo>
                    <a:pt x="445296" y="124100"/>
                  </a:lnTo>
                  <a:cubicBezTo>
                    <a:pt x="461198" y="96556"/>
                    <a:pt x="481929" y="73539"/>
                    <a:pt x="505804" y="55501"/>
                  </a:cubicBezTo>
                  <a:lnTo>
                    <a:pt x="529387" y="41045"/>
                  </a:lnTo>
                  <a:lnTo>
                    <a:pt x="531453" y="39340"/>
                  </a:lnTo>
                  <a:lnTo>
                    <a:pt x="537695" y="35952"/>
                  </a:lnTo>
                  <a:lnTo>
                    <a:pt x="543760" y="32234"/>
                  </a:lnTo>
                  <a:lnTo>
                    <a:pt x="546274" y="31296"/>
                  </a:lnTo>
                  <a:lnTo>
                    <a:pt x="570581" y="18102"/>
                  </a:lnTo>
                  <a:cubicBezTo>
                    <a:pt x="598139" y="6446"/>
                    <a:pt x="628439" y="0"/>
                    <a:pt x="660243" y="0"/>
                  </a:cubicBezTo>
                  <a:lnTo>
                    <a:pt x="1490183" y="0"/>
                  </a:lnTo>
                  <a:cubicBezTo>
                    <a:pt x="1521987" y="0"/>
                    <a:pt x="1552286" y="6446"/>
                    <a:pt x="1579845" y="18102"/>
                  </a:cubicBezTo>
                  <a:lnTo>
                    <a:pt x="1604154" y="31297"/>
                  </a:lnTo>
                  <a:lnTo>
                    <a:pt x="1606666" y="32234"/>
                  </a:lnTo>
                  <a:lnTo>
                    <a:pt x="1612726" y="35949"/>
                  </a:lnTo>
                  <a:lnTo>
                    <a:pt x="1618973" y="39340"/>
                  </a:lnTo>
                  <a:lnTo>
                    <a:pt x="1621041" y="41046"/>
                  </a:lnTo>
                  <a:lnTo>
                    <a:pt x="1644623" y="55501"/>
                  </a:lnTo>
                  <a:cubicBezTo>
                    <a:pt x="1668496" y="73539"/>
                    <a:pt x="1689228" y="96557"/>
                    <a:pt x="1705130" y="124100"/>
                  </a:cubicBezTo>
                  <a:lnTo>
                    <a:pt x="2120100" y="842849"/>
                  </a:lnTo>
                  <a:cubicBezTo>
                    <a:pt x="2136003" y="870393"/>
                    <a:pt x="2145570" y="899855"/>
                    <a:pt x="2149255" y="929550"/>
                  </a:cubicBezTo>
                  <a:lnTo>
                    <a:pt x="2149982" y="957198"/>
                  </a:lnTo>
                  <a:lnTo>
                    <a:pt x="2150426" y="959843"/>
                  </a:lnTo>
                  <a:lnTo>
                    <a:pt x="2150239" y="966953"/>
                  </a:lnTo>
                  <a:lnTo>
                    <a:pt x="2150426" y="974055"/>
                  </a:lnTo>
                  <a:lnTo>
                    <a:pt x="2149983" y="976697"/>
                  </a:lnTo>
                  <a:lnTo>
                    <a:pt x="2149255" y="1004348"/>
                  </a:lnTo>
                  <a:cubicBezTo>
                    <a:pt x="2145570" y="1034043"/>
                    <a:pt x="2136003" y="1063505"/>
                    <a:pt x="2120101" y="1091049"/>
                  </a:cubicBezTo>
                  <a:lnTo>
                    <a:pt x="1705131" y="1809798"/>
                  </a:lnTo>
                  <a:cubicBezTo>
                    <a:pt x="1689228" y="1837341"/>
                    <a:pt x="1668497" y="1860358"/>
                    <a:pt x="1644623" y="1878396"/>
                  </a:cubicBezTo>
                  <a:lnTo>
                    <a:pt x="1621040" y="1892852"/>
                  </a:lnTo>
                  <a:lnTo>
                    <a:pt x="1618973" y="1894557"/>
                  </a:lnTo>
                  <a:lnTo>
                    <a:pt x="1612730" y="1897947"/>
                  </a:lnTo>
                  <a:lnTo>
                    <a:pt x="1606666" y="1901663"/>
                  </a:lnTo>
                  <a:lnTo>
                    <a:pt x="1604153" y="1902602"/>
                  </a:lnTo>
                  <a:lnTo>
                    <a:pt x="1579845" y="1915796"/>
                  </a:lnTo>
                  <a:cubicBezTo>
                    <a:pt x="1552287" y="1927452"/>
                    <a:pt x="1521988" y="1933897"/>
                    <a:pt x="1490183" y="1933897"/>
                  </a:cubicBezTo>
                  <a:lnTo>
                    <a:pt x="660243" y="1933898"/>
                  </a:lnTo>
                  <a:cubicBezTo>
                    <a:pt x="612537" y="1933898"/>
                    <a:pt x="568217" y="1919395"/>
                    <a:pt x="531453" y="1894557"/>
                  </a:cubicBezTo>
                  <a:close/>
                </a:path>
              </a:pathLst>
            </a:custGeom>
            <a:noFill/>
            <a:ln w="25400">
              <a:solidFill>
                <a:sysClr val="window" lastClr="FFFFFF">
                  <a:lumMod val="65000"/>
                </a:sysClr>
              </a:solidFill>
            </a:ln>
          </p:spPr>
          <p:style>
            <a:lnRef idx="2">
              <a:srgbClr val="5B9BD5">
                <a:shade val="50000"/>
              </a:srgbClr>
            </a:lnRef>
            <a:fillRef idx="1">
              <a:srgbClr val="5B9BD5"/>
            </a:fillRef>
            <a:effectRef idx="0">
              <a:srgbClr val="5B9BD5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sz="1500" b="1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7" name="TextBox 6"/>
            <p:cNvSpPr txBox="1">
              <a:spLocks noChangeArrowheads="1"/>
            </p:cNvSpPr>
            <p:nvPr/>
          </p:nvSpPr>
          <p:spPr bwMode="auto">
            <a:xfrm>
              <a:off x="4535361" y="2433232"/>
              <a:ext cx="442757" cy="321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500" b="1" u="none" strike="noStrike" cap="none" normalizeH="0" baseline="0" dirty="0">
                  <a:ln>
                    <a:noFill/>
                  </a:ln>
                  <a:solidFill>
                    <a:srgbClr val="213F79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04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49"/>
                            </p:stCondLst>
                            <p:childTnLst>
                              <p:par>
                                <p:cTn id="1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49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149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649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149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649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149"/>
                            </p:stCondLst>
                            <p:childTnLst>
                              <p:par>
                                <p:cTn id="4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649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149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649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149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649"/>
                            </p:stCondLst>
                            <p:childTnLst>
                              <p:par>
                                <p:cTn id="6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149"/>
                            </p:stCondLst>
                            <p:childTnLst>
                              <p:par>
                                <p:cTn id="6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649"/>
                            </p:stCondLst>
                            <p:childTnLst>
                              <p:par>
                                <p:cTn id="7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149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649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149"/>
                            </p:stCondLst>
                            <p:childTnLst>
                              <p:par>
                                <p:cTn id="8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649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149"/>
                            </p:stCondLst>
                            <p:childTnLst>
                              <p:par>
                                <p:cTn id="9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649"/>
                            </p:stCondLst>
                            <p:childTnLst>
                              <p:par>
                                <p:cTn id="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1149"/>
                            </p:stCondLst>
                            <p:childTnLst>
                              <p:par>
                                <p:cTn id="1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649"/>
                            </p:stCondLst>
                            <p:childTnLst>
                              <p:par>
                                <p:cTn id="10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149"/>
                            </p:stCondLst>
                            <p:childTnLst>
                              <p:par>
                                <p:cTn id="1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649"/>
                            </p:stCondLst>
                            <p:childTnLst>
                              <p:par>
                                <p:cTn id="11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6" grpId="0"/>
      <p:bldP spid="77" grpId="0"/>
      <p:bldP spid="78" grpId="0"/>
      <p:bldP spid="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819724"/>
            <a:ext cx="9144000" cy="2380677"/>
          </a:xfrm>
          <a:prstGeom prst="rect">
            <a:avLst/>
          </a:prstGeom>
          <a:solidFill>
            <a:srgbClr val="213F79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73" b="41612"/>
          <a:stretch>
            <a:fillRect/>
          </a:stretch>
        </p:blipFill>
        <p:spPr>
          <a:xfrm>
            <a:off x="0" y="924885"/>
            <a:ext cx="9144000" cy="2170355"/>
          </a:xfrm>
          <a:prstGeom prst="rect">
            <a:avLst/>
          </a:prstGeom>
        </p:spPr>
      </p:pic>
      <p:sp>
        <p:nvSpPr>
          <p:cNvPr id="9" name="TextBox 14"/>
          <p:cNvSpPr txBox="1"/>
          <p:nvPr/>
        </p:nvSpPr>
        <p:spPr>
          <a:xfrm>
            <a:off x="54610" y="3496945"/>
            <a:ext cx="89522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自主管理的由来</a:t>
            </a:r>
          </a:p>
        </p:txBody>
      </p:sp>
      <p:sp>
        <p:nvSpPr>
          <p:cNvPr id="10" name="TextBox 15"/>
          <p:cNvSpPr txBox="1"/>
          <p:nvPr/>
        </p:nvSpPr>
        <p:spPr>
          <a:xfrm>
            <a:off x="0" y="3843020"/>
            <a:ext cx="9144000" cy="1060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50000"/>
              </a:lnSpc>
            </a:pPr>
            <a:r>
              <a:rPr sz="14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主管理活动，也称现代化管理活动，在日本被简称为QC活动。它是企业通过提供机会和场所，引导和鼓励员工尽量发挥自己的聪明才智，去实现对身边事物和周围环境所存在缺陷进行自主地、持续地改善的一种做法。这种做法有利于员工重视自我和体现自身价值，有利于职工素质素养的提升，有利于班组团队的建设，有利于企业的发展</a:t>
            </a:r>
            <a:endParaRPr lang="zh-CN" altLang="en-US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>
            <a:spLocks noChangeAspect="1"/>
          </p:cNvSpPr>
          <p:nvPr/>
        </p:nvSpPr>
        <p:spPr>
          <a:xfrm>
            <a:off x="0" y="838200"/>
            <a:ext cx="2401863" cy="4320032"/>
          </a:xfrm>
          <a:custGeom>
            <a:avLst/>
            <a:gdLst>
              <a:gd name="connsiteX0" fmla="*/ 0 w 2859697"/>
              <a:gd name="connsiteY0" fmla="*/ 0 h 5143499"/>
              <a:gd name="connsiteX1" fmla="*/ 1103678 w 2859697"/>
              <a:gd name="connsiteY1" fmla="*/ 0 h 5143499"/>
              <a:gd name="connsiteX2" fmla="*/ 1342148 w 2859697"/>
              <a:gd name="connsiteY2" fmla="*/ 48145 h 5143499"/>
              <a:gd name="connsiteX3" fmla="*/ 1406801 w 2859697"/>
              <a:gd name="connsiteY3" fmla="*/ 83239 h 5143499"/>
              <a:gd name="connsiteX4" fmla="*/ 1413482 w 2859697"/>
              <a:gd name="connsiteY4" fmla="*/ 85731 h 5143499"/>
              <a:gd name="connsiteX5" fmla="*/ 1429600 w 2859697"/>
              <a:gd name="connsiteY5" fmla="*/ 95612 h 5143499"/>
              <a:gd name="connsiteX6" fmla="*/ 1446214 w 2859697"/>
              <a:gd name="connsiteY6" fmla="*/ 104631 h 5143499"/>
              <a:gd name="connsiteX7" fmla="*/ 1451715 w 2859697"/>
              <a:gd name="connsiteY7" fmla="*/ 109168 h 5143499"/>
              <a:gd name="connsiteX8" fmla="*/ 1514435 w 2859697"/>
              <a:gd name="connsiteY8" fmla="*/ 147613 h 5143499"/>
              <a:gd name="connsiteX9" fmla="*/ 1675362 w 2859697"/>
              <a:gd name="connsiteY9" fmla="*/ 330063 h 5143499"/>
              <a:gd name="connsiteX10" fmla="*/ 2779040 w 2859697"/>
              <a:gd name="connsiteY10" fmla="*/ 2241687 h 5143499"/>
              <a:gd name="connsiteX11" fmla="*/ 2856582 w 2859697"/>
              <a:gd name="connsiteY11" fmla="*/ 2472282 h 5143499"/>
              <a:gd name="connsiteX12" fmla="*/ 2858516 w 2859697"/>
              <a:gd name="connsiteY12" fmla="*/ 2545816 h 5143499"/>
              <a:gd name="connsiteX13" fmla="*/ 2859697 w 2859697"/>
              <a:gd name="connsiteY13" fmla="*/ 2552851 h 5143499"/>
              <a:gd name="connsiteX14" fmla="*/ 2859200 w 2859697"/>
              <a:gd name="connsiteY14" fmla="*/ 2571761 h 5143499"/>
              <a:gd name="connsiteX15" fmla="*/ 2859697 w 2859697"/>
              <a:gd name="connsiteY15" fmla="*/ 2590650 h 5143499"/>
              <a:gd name="connsiteX16" fmla="*/ 2858519 w 2859697"/>
              <a:gd name="connsiteY16" fmla="*/ 2597676 h 5143499"/>
              <a:gd name="connsiteX17" fmla="*/ 2856582 w 2859697"/>
              <a:gd name="connsiteY17" fmla="*/ 2671219 h 5143499"/>
              <a:gd name="connsiteX18" fmla="*/ 2779043 w 2859697"/>
              <a:gd name="connsiteY18" fmla="*/ 2901813 h 5143499"/>
              <a:gd name="connsiteX19" fmla="*/ 1675366 w 2859697"/>
              <a:gd name="connsiteY19" fmla="*/ 4813437 h 5143499"/>
              <a:gd name="connsiteX20" fmla="*/ 1514435 w 2859697"/>
              <a:gd name="connsiteY20" fmla="*/ 4995884 h 5143499"/>
              <a:gd name="connsiteX21" fmla="*/ 1451712 w 2859697"/>
              <a:gd name="connsiteY21" fmla="*/ 5034332 h 5143499"/>
              <a:gd name="connsiteX22" fmla="*/ 1446214 w 2859697"/>
              <a:gd name="connsiteY22" fmla="*/ 5038867 h 5143499"/>
              <a:gd name="connsiteX23" fmla="*/ 1429610 w 2859697"/>
              <a:gd name="connsiteY23" fmla="*/ 5047883 h 5143499"/>
              <a:gd name="connsiteX24" fmla="*/ 1413482 w 2859697"/>
              <a:gd name="connsiteY24" fmla="*/ 5057766 h 5143499"/>
              <a:gd name="connsiteX25" fmla="*/ 1406798 w 2859697"/>
              <a:gd name="connsiteY25" fmla="*/ 5060264 h 5143499"/>
              <a:gd name="connsiteX26" fmla="*/ 1342148 w 2859697"/>
              <a:gd name="connsiteY26" fmla="*/ 5095355 h 5143499"/>
              <a:gd name="connsiteX27" fmla="*/ 1103678 w 2859697"/>
              <a:gd name="connsiteY27" fmla="*/ 5143498 h 5143499"/>
              <a:gd name="connsiteX28" fmla="*/ 0 w 2859697"/>
              <a:gd name="connsiteY28" fmla="*/ 5143499 h 5143499"/>
              <a:gd name="connsiteX29" fmla="*/ 0 w 2859697"/>
              <a:gd name="connsiteY29" fmla="*/ 0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859697" h="5143499">
                <a:moveTo>
                  <a:pt x="0" y="0"/>
                </a:moveTo>
                <a:lnTo>
                  <a:pt x="1103678" y="0"/>
                </a:lnTo>
                <a:cubicBezTo>
                  <a:pt x="1188265" y="0"/>
                  <a:pt x="1268850" y="17144"/>
                  <a:pt x="1342148" y="48145"/>
                </a:cubicBezTo>
                <a:lnTo>
                  <a:pt x="1406801" y="83239"/>
                </a:lnTo>
                <a:lnTo>
                  <a:pt x="1413482" y="85731"/>
                </a:lnTo>
                <a:lnTo>
                  <a:pt x="1429600" y="95612"/>
                </a:lnTo>
                <a:lnTo>
                  <a:pt x="1446214" y="104631"/>
                </a:lnTo>
                <a:lnTo>
                  <a:pt x="1451715" y="109168"/>
                </a:lnTo>
                <a:lnTo>
                  <a:pt x="1514435" y="147613"/>
                </a:lnTo>
                <a:cubicBezTo>
                  <a:pt x="1577929" y="195588"/>
                  <a:pt x="1633069" y="256808"/>
                  <a:pt x="1675362" y="330063"/>
                </a:cubicBezTo>
                <a:lnTo>
                  <a:pt x="2779040" y="2241687"/>
                </a:lnTo>
                <a:cubicBezTo>
                  <a:pt x="2821337" y="2314945"/>
                  <a:pt x="2846782" y="2393303"/>
                  <a:pt x="2856582" y="2472282"/>
                </a:cubicBezTo>
                <a:lnTo>
                  <a:pt x="2858516" y="2545816"/>
                </a:lnTo>
                <a:lnTo>
                  <a:pt x="2859697" y="2552851"/>
                </a:lnTo>
                <a:lnTo>
                  <a:pt x="2859200" y="2571761"/>
                </a:lnTo>
                <a:lnTo>
                  <a:pt x="2859697" y="2590650"/>
                </a:lnTo>
                <a:lnTo>
                  <a:pt x="2858519" y="2597676"/>
                </a:lnTo>
                <a:lnTo>
                  <a:pt x="2856582" y="2671219"/>
                </a:lnTo>
                <a:cubicBezTo>
                  <a:pt x="2846782" y="2750197"/>
                  <a:pt x="2821337" y="2828556"/>
                  <a:pt x="2779043" y="2901813"/>
                </a:cubicBezTo>
                <a:lnTo>
                  <a:pt x="1675366" y="4813437"/>
                </a:lnTo>
                <a:cubicBezTo>
                  <a:pt x="1633069" y="4886692"/>
                  <a:pt x="1577932" y="4947909"/>
                  <a:pt x="1514435" y="4995884"/>
                </a:cubicBezTo>
                <a:lnTo>
                  <a:pt x="1451712" y="5034332"/>
                </a:lnTo>
                <a:lnTo>
                  <a:pt x="1446214" y="5038867"/>
                </a:lnTo>
                <a:lnTo>
                  <a:pt x="1429610" y="5047883"/>
                </a:lnTo>
                <a:lnTo>
                  <a:pt x="1413482" y="5057766"/>
                </a:lnTo>
                <a:lnTo>
                  <a:pt x="1406798" y="5060264"/>
                </a:lnTo>
                <a:lnTo>
                  <a:pt x="1342148" y="5095355"/>
                </a:lnTo>
                <a:cubicBezTo>
                  <a:pt x="1268853" y="5126356"/>
                  <a:pt x="1188268" y="5143498"/>
                  <a:pt x="1103678" y="5143498"/>
                </a:cubicBezTo>
                <a:lnTo>
                  <a:pt x="0" y="5143499"/>
                </a:lnTo>
                <a:lnTo>
                  <a:pt x="0" y="0"/>
                </a:lnTo>
                <a:close/>
              </a:path>
            </a:pathLst>
          </a:custGeom>
          <a:solidFill>
            <a:sysClr val="window" lastClr="FFFFFF">
              <a:lumMod val="65000"/>
              <a:alpha val="59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1350">
              <a:cs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47116" t="120" r="5768" b="16"/>
          <a:stretch>
            <a:fillRect/>
          </a:stretch>
        </p:blipFill>
        <p:spPr>
          <a:xfrm>
            <a:off x="0" y="878898"/>
            <a:ext cx="2361832" cy="4248031"/>
          </a:xfrm>
          <a:custGeom>
            <a:avLst/>
            <a:gdLst>
              <a:gd name="connsiteX0" fmla="*/ 0 w 2859246"/>
              <a:gd name="connsiteY0" fmla="*/ 0 h 5142689"/>
              <a:gd name="connsiteX1" fmla="*/ 1103503 w 2859246"/>
              <a:gd name="connsiteY1" fmla="*/ 0 h 5142689"/>
              <a:gd name="connsiteX2" fmla="*/ 1341936 w 2859246"/>
              <a:gd name="connsiteY2" fmla="*/ 48138 h 5142689"/>
              <a:gd name="connsiteX3" fmla="*/ 1406579 w 2859246"/>
              <a:gd name="connsiteY3" fmla="*/ 83226 h 5142689"/>
              <a:gd name="connsiteX4" fmla="*/ 1413259 w 2859246"/>
              <a:gd name="connsiteY4" fmla="*/ 85718 h 5142689"/>
              <a:gd name="connsiteX5" fmla="*/ 1429374 w 2859246"/>
              <a:gd name="connsiteY5" fmla="*/ 95597 h 5142689"/>
              <a:gd name="connsiteX6" fmla="*/ 1445987 w 2859246"/>
              <a:gd name="connsiteY6" fmla="*/ 104614 h 5142689"/>
              <a:gd name="connsiteX7" fmla="*/ 1451486 w 2859246"/>
              <a:gd name="connsiteY7" fmla="*/ 109151 h 5142689"/>
              <a:gd name="connsiteX8" fmla="*/ 1514196 w 2859246"/>
              <a:gd name="connsiteY8" fmla="*/ 147590 h 5142689"/>
              <a:gd name="connsiteX9" fmla="*/ 1675099 w 2859246"/>
              <a:gd name="connsiteY9" fmla="*/ 330011 h 5142689"/>
              <a:gd name="connsiteX10" fmla="*/ 2778602 w 2859246"/>
              <a:gd name="connsiteY10" fmla="*/ 2241334 h 5142689"/>
              <a:gd name="connsiteX11" fmla="*/ 2856132 w 2859246"/>
              <a:gd name="connsiteY11" fmla="*/ 2471892 h 5142689"/>
              <a:gd name="connsiteX12" fmla="*/ 2858066 w 2859246"/>
              <a:gd name="connsiteY12" fmla="*/ 2545415 h 5142689"/>
              <a:gd name="connsiteX13" fmla="*/ 2859246 w 2859246"/>
              <a:gd name="connsiteY13" fmla="*/ 2552449 h 5142689"/>
              <a:gd name="connsiteX14" fmla="*/ 2858749 w 2859246"/>
              <a:gd name="connsiteY14" fmla="*/ 2571356 h 5142689"/>
              <a:gd name="connsiteX15" fmla="*/ 2859246 w 2859246"/>
              <a:gd name="connsiteY15" fmla="*/ 2590242 h 5142689"/>
              <a:gd name="connsiteX16" fmla="*/ 2858068 w 2859246"/>
              <a:gd name="connsiteY16" fmla="*/ 2597267 h 5142689"/>
              <a:gd name="connsiteX17" fmla="*/ 2856132 w 2859246"/>
              <a:gd name="connsiteY17" fmla="*/ 2670798 h 5142689"/>
              <a:gd name="connsiteX18" fmla="*/ 2778605 w 2859246"/>
              <a:gd name="connsiteY18" fmla="*/ 2901356 h 5142689"/>
              <a:gd name="connsiteX19" fmla="*/ 1675101 w 2859246"/>
              <a:gd name="connsiteY19" fmla="*/ 4812679 h 5142689"/>
              <a:gd name="connsiteX20" fmla="*/ 1514196 w 2859246"/>
              <a:gd name="connsiteY20" fmla="*/ 4995097 h 5142689"/>
              <a:gd name="connsiteX21" fmla="*/ 1451483 w 2859246"/>
              <a:gd name="connsiteY21" fmla="*/ 5033539 h 5142689"/>
              <a:gd name="connsiteX22" fmla="*/ 1445987 w 2859246"/>
              <a:gd name="connsiteY22" fmla="*/ 5038073 h 5142689"/>
              <a:gd name="connsiteX23" fmla="*/ 1429385 w 2859246"/>
              <a:gd name="connsiteY23" fmla="*/ 5047088 h 5142689"/>
              <a:gd name="connsiteX24" fmla="*/ 1413259 w 2859246"/>
              <a:gd name="connsiteY24" fmla="*/ 5056970 h 5142689"/>
              <a:gd name="connsiteX25" fmla="*/ 1406577 w 2859246"/>
              <a:gd name="connsiteY25" fmla="*/ 5059467 h 5142689"/>
              <a:gd name="connsiteX26" fmla="*/ 1341936 w 2859246"/>
              <a:gd name="connsiteY26" fmla="*/ 5094553 h 5142689"/>
              <a:gd name="connsiteX27" fmla="*/ 1103503 w 2859246"/>
              <a:gd name="connsiteY27" fmla="*/ 5142688 h 5142689"/>
              <a:gd name="connsiteX28" fmla="*/ 0 w 2859246"/>
              <a:gd name="connsiteY28" fmla="*/ 5142689 h 5142689"/>
              <a:gd name="connsiteX29" fmla="*/ 0 w 2859246"/>
              <a:gd name="connsiteY29" fmla="*/ 0 h 5142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859246" h="5142689">
                <a:moveTo>
                  <a:pt x="0" y="0"/>
                </a:moveTo>
                <a:lnTo>
                  <a:pt x="1103503" y="0"/>
                </a:lnTo>
                <a:cubicBezTo>
                  <a:pt x="1188078" y="0"/>
                  <a:pt x="1268650" y="17141"/>
                  <a:pt x="1341936" y="48138"/>
                </a:cubicBezTo>
                <a:lnTo>
                  <a:pt x="1406579" y="83226"/>
                </a:lnTo>
                <a:lnTo>
                  <a:pt x="1413259" y="85718"/>
                </a:lnTo>
                <a:lnTo>
                  <a:pt x="1429374" y="95597"/>
                </a:lnTo>
                <a:lnTo>
                  <a:pt x="1445987" y="104614"/>
                </a:lnTo>
                <a:lnTo>
                  <a:pt x="1451486" y="109151"/>
                </a:lnTo>
                <a:lnTo>
                  <a:pt x="1514196" y="147590"/>
                </a:lnTo>
                <a:cubicBezTo>
                  <a:pt x="1577680" y="195558"/>
                  <a:pt x="1632811" y="256768"/>
                  <a:pt x="1675099" y="330011"/>
                </a:cubicBezTo>
                <a:lnTo>
                  <a:pt x="2778602" y="2241334"/>
                </a:lnTo>
                <a:cubicBezTo>
                  <a:pt x="2820892" y="2314580"/>
                  <a:pt x="2846333" y="2392926"/>
                  <a:pt x="2856132" y="2471892"/>
                </a:cubicBezTo>
                <a:lnTo>
                  <a:pt x="2858066" y="2545415"/>
                </a:lnTo>
                <a:lnTo>
                  <a:pt x="2859246" y="2552449"/>
                </a:lnTo>
                <a:lnTo>
                  <a:pt x="2858749" y="2571356"/>
                </a:lnTo>
                <a:lnTo>
                  <a:pt x="2859246" y="2590242"/>
                </a:lnTo>
                <a:lnTo>
                  <a:pt x="2858068" y="2597267"/>
                </a:lnTo>
                <a:lnTo>
                  <a:pt x="2856132" y="2670798"/>
                </a:lnTo>
                <a:cubicBezTo>
                  <a:pt x="2846333" y="2749764"/>
                  <a:pt x="2820892" y="2828110"/>
                  <a:pt x="2778605" y="2901356"/>
                </a:cubicBezTo>
                <a:lnTo>
                  <a:pt x="1675101" y="4812679"/>
                </a:lnTo>
                <a:cubicBezTo>
                  <a:pt x="1632811" y="4885922"/>
                  <a:pt x="1577683" y="4947130"/>
                  <a:pt x="1514196" y="4995097"/>
                </a:cubicBezTo>
                <a:lnTo>
                  <a:pt x="1451483" y="5033539"/>
                </a:lnTo>
                <a:lnTo>
                  <a:pt x="1445987" y="5038073"/>
                </a:lnTo>
                <a:lnTo>
                  <a:pt x="1429385" y="5047088"/>
                </a:lnTo>
                <a:lnTo>
                  <a:pt x="1413259" y="5056970"/>
                </a:lnTo>
                <a:lnTo>
                  <a:pt x="1406577" y="5059467"/>
                </a:lnTo>
                <a:lnTo>
                  <a:pt x="1341936" y="5094553"/>
                </a:lnTo>
                <a:cubicBezTo>
                  <a:pt x="1268653" y="5125549"/>
                  <a:pt x="1188080" y="5142688"/>
                  <a:pt x="1103503" y="5142688"/>
                </a:cubicBezTo>
                <a:lnTo>
                  <a:pt x="0" y="5142689"/>
                </a:lnTo>
                <a:lnTo>
                  <a:pt x="0" y="0"/>
                </a:lnTo>
                <a:close/>
              </a:path>
            </a:pathLst>
          </a:custGeom>
        </p:spPr>
      </p:pic>
      <p:grpSp>
        <p:nvGrpSpPr>
          <p:cNvPr id="5" name="组合 4"/>
          <p:cNvGrpSpPr/>
          <p:nvPr/>
        </p:nvGrpSpPr>
        <p:grpSpPr>
          <a:xfrm>
            <a:off x="3223557" y="1507452"/>
            <a:ext cx="794931" cy="714890"/>
            <a:chOff x="3132982" y="1596352"/>
            <a:chExt cx="794931" cy="714890"/>
          </a:xfrm>
        </p:grpSpPr>
        <p:grpSp>
          <p:nvGrpSpPr>
            <p:cNvPr id="6" name="组合 5"/>
            <p:cNvGrpSpPr/>
            <p:nvPr/>
          </p:nvGrpSpPr>
          <p:grpSpPr>
            <a:xfrm>
              <a:off x="3327991" y="1726901"/>
              <a:ext cx="422343" cy="413356"/>
              <a:chOff x="9834563" y="6069013"/>
              <a:chExt cx="596901" cy="584200"/>
            </a:xfrm>
            <a:solidFill>
              <a:sysClr val="windowText" lastClr="000000">
                <a:lumMod val="50000"/>
                <a:lumOff val="50000"/>
              </a:sysClr>
            </a:solidFill>
          </p:grpSpPr>
          <p:sp>
            <p:nvSpPr>
              <p:cNvPr id="7" name="Freeform 174"/>
              <p:cNvSpPr>
                <a:spLocks noEditPoints="1"/>
              </p:cNvSpPr>
              <p:nvPr/>
            </p:nvSpPr>
            <p:spPr bwMode="auto">
              <a:xfrm>
                <a:off x="9950451" y="6069013"/>
                <a:ext cx="481013" cy="584200"/>
              </a:xfrm>
              <a:custGeom>
                <a:avLst/>
                <a:gdLst>
                  <a:gd name="T0" fmla="*/ 100 w 128"/>
                  <a:gd name="T1" fmla="*/ 113 h 155"/>
                  <a:gd name="T2" fmla="*/ 100 w 128"/>
                  <a:gd name="T3" fmla="*/ 105 h 155"/>
                  <a:gd name="T4" fmla="*/ 62 w 128"/>
                  <a:gd name="T5" fmla="*/ 109 h 155"/>
                  <a:gd name="T6" fmla="*/ 127 w 128"/>
                  <a:gd name="T7" fmla="*/ 51 h 155"/>
                  <a:gd name="T8" fmla="*/ 74 w 128"/>
                  <a:gd name="T9" fmla="*/ 0 h 155"/>
                  <a:gd name="T10" fmla="*/ 0 w 128"/>
                  <a:gd name="T11" fmla="*/ 22 h 155"/>
                  <a:gd name="T12" fmla="*/ 3 w 128"/>
                  <a:gd name="T13" fmla="*/ 70 h 155"/>
                  <a:gd name="T14" fmla="*/ 4 w 128"/>
                  <a:gd name="T15" fmla="*/ 69 h 155"/>
                  <a:gd name="T16" fmla="*/ 10 w 128"/>
                  <a:gd name="T17" fmla="*/ 22 h 155"/>
                  <a:gd name="T18" fmla="*/ 68 w 128"/>
                  <a:gd name="T19" fmla="*/ 10 h 155"/>
                  <a:gd name="T20" fmla="*/ 90 w 128"/>
                  <a:gd name="T21" fmla="*/ 59 h 155"/>
                  <a:gd name="T22" fmla="*/ 118 w 128"/>
                  <a:gd name="T23" fmla="*/ 134 h 155"/>
                  <a:gd name="T24" fmla="*/ 45 w 128"/>
                  <a:gd name="T25" fmla="*/ 145 h 155"/>
                  <a:gd name="T26" fmla="*/ 44 w 128"/>
                  <a:gd name="T27" fmla="*/ 155 h 155"/>
                  <a:gd name="T28" fmla="*/ 92 w 128"/>
                  <a:gd name="T29" fmla="*/ 155 h 155"/>
                  <a:gd name="T30" fmla="*/ 128 w 128"/>
                  <a:gd name="T31" fmla="*/ 134 h 155"/>
                  <a:gd name="T32" fmla="*/ 127 w 128"/>
                  <a:gd name="T33" fmla="*/ 51 h 155"/>
                  <a:gd name="T34" fmla="*/ 78 w 128"/>
                  <a:gd name="T35" fmla="*/ 38 h 155"/>
                  <a:gd name="T36" fmla="*/ 112 w 128"/>
                  <a:gd name="T37" fmla="*/ 50 h 155"/>
                  <a:gd name="T38" fmla="*/ 55 w 128"/>
                  <a:gd name="T39" fmla="*/ 54 h 155"/>
                  <a:gd name="T40" fmla="*/ 28 w 128"/>
                  <a:gd name="T41" fmla="*/ 50 h 155"/>
                  <a:gd name="T42" fmla="*/ 28 w 128"/>
                  <a:gd name="T43" fmla="*/ 58 h 155"/>
                  <a:gd name="T44" fmla="*/ 55 w 128"/>
                  <a:gd name="T45" fmla="*/ 54 h 155"/>
                  <a:gd name="T46" fmla="*/ 51 w 128"/>
                  <a:gd name="T47" fmla="*/ 42 h 155"/>
                  <a:gd name="T48" fmla="*/ 51 w 128"/>
                  <a:gd name="T49" fmla="*/ 34 h 155"/>
                  <a:gd name="T50" fmla="*/ 24 w 128"/>
                  <a:gd name="T51" fmla="*/ 38 h 155"/>
                  <a:gd name="T52" fmla="*/ 100 w 128"/>
                  <a:gd name="T53" fmla="*/ 121 h 155"/>
                  <a:gd name="T54" fmla="*/ 62 w 128"/>
                  <a:gd name="T55" fmla="*/ 125 h 155"/>
                  <a:gd name="T56" fmla="*/ 100 w 128"/>
                  <a:gd name="T57" fmla="*/ 129 h 155"/>
                  <a:gd name="T58" fmla="*/ 100 w 128"/>
                  <a:gd name="T59" fmla="*/ 121 h 155"/>
                  <a:gd name="T60" fmla="*/ 100 w 128"/>
                  <a:gd name="T61" fmla="*/ 96 h 155"/>
                  <a:gd name="T62" fmla="*/ 100 w 128"/>
                  <a:gd name="T63" fmla="*/ 88 h 155"/>
                  <a:gd name="T64" fmla="*/ 62 w 128"/>
                  <a:gd name="T65" fmla="*/ 9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8" h="155">
                    <a:moveTo>
                      <a:pt x="66" y="113"/>
                    </a:moveTo>
                    <a:cubicBezTo>
                      <a:pt x="100" y="113"/>
                      <a:pt x="100" y="113"/>
                      <a:pt x="100" y="113"/>
                    </a:cubicBezTo>
                    <a:cubicBezTo>
                      <a:pt x="102" y="113"/>
                      <a:pt x="104" y="111"/>
                      <a:pt x="104" y="109"/>
                    </a:cubicBezTo>
                    <a:cubicBezTo>
                      <a:pt x="104" y="107"/>
                      <a:pt x="102" y="105"/>
                      <a:pt x="100" y="105"/>
                    </a:cubicBezTo>
                    <a:cubicBezTo>
                      <a:pt x="66" y="105"/>
                      <a:pt x="66" y="105"/>
                      <a:pt x="66" y="105"/>
                    </a:cubicBezTo>
                    <a:cubicBezTo>
                      <a:pt x="63" y="105"/>
                      <a:pt x="62" y="107"/>
                      <a:pt x="62" y="109"/>
                    </a:cubicBezTo>
                    <a:cubicBezTo>
                      <a:pt x="62" y="111"/>
                      <a:pt x="63" y="113"/>
                      <a:pt x="66" y="113"/>
                    </a:cubicBezTo>
                    <a:close/>
                    <a:moveTo>
                      <a:pt x="127" y="51"/>
                    </a:moveTo>
                    <a:cubicBezTo>
                      <a:pt x="78" y="2"/>
                      <a:pt x="78" y="2"/>
                      <a:pt x="78" y="2"/>
                    </a:cubicBezTo>
                    <a:cubicBezTo>
                      <a:pt x="77" y="1"/>
                      <a:pt x="76" y="0"/>
                      <a:pt x="74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10"/>
                      <a:pt x="0" y="22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3" y="70"/>
                      <a:pt x="3" y="70"/>
                      <a:pt x="3" y="70"/>
                    </a:cubicBezTo>
                    <a:cubicBezTo>
                      <a:pt x="4" y="70"/>
                      <a:pt x="4" y="70"/>
                      <a:pt x="4" y="70"/>
                    </a:cubicBezTo>
                    <a:cubicBezTo>
                      <a:pt x="4" y="69"/>
                      <a:pt x="4" y="69"/>
                      <a:pt x="4" y="69"/>
                    </a:cubicBezTo>
                    <a:cubicBezTo>
                      <a:pt x="6" y="68"/>
                      <a:pt x="8" y="67"/>
                      <a:pt x="10" y="67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15"/>
                      <a:pt x="15" y="10"/>
                      <a:pt x="21" y="10"/>
                    </a:cubicBezTo>
                    <a:cubicBezTo>
                      <a:pt x="68" y="10"/>
                      <a:pt x="68" y="10"/>
                      <a:pt x="68" y="10"/>
                    </a:cubicBezTo>
                    <a:cubicBezTo>
                      <a:pt x="68" y="38"/>
                      <a:pt x="68" y="38"/>
                      <a:pt x="68" y="38"/>
                    </a:cubicBezTo>
                    <a:cubicBezTo>
                      <a:pt x="68" y="50"/>
                      <a:pt x="78" y="59"/>
                      <a:pt x="90" y="59"/>
                    </a:cubicBezTo>
                    <a:cubicBezTo>
                      <a:pt x="118" y="59"/>
                      <a:pt x="118" y="59"/>
                      <a:pt x="118" y="59"/>
                    </a:cubicBezTo>
                    <a:cubicBezTo>
                      <a:pt x="118" y="134"/>
                      <a:pt x="118" y="134"/>
                      <a:pt x="118" y="134"/>
                    </a:cubicBezTo>
                    <a:cubicBezTo>
                      <a:pt x="118" y="140"/>
                      <a:pt x="113" y="145"/>
                      <a:pt x="107" y="145"/>
                    </a:cubicBezTo>
                    <a:cubicBezTo>
                      <a:pt x="45" y="145"/>
                      <a:pt x="45" y="145"/>
                      <a:pt x="45" y="145"/>
                    </a:cubicBezTo>
                    <a:cubicBezTo>
                      <a:pt x="45" y="151"/>
                      <a:pt x="45" y="151"/>
                      <a:pt x="45" y="151"/>
                    </a:cubicBezTo>
                    <a:cubicBezTo>
                      <a:pt x="45" y="153"/>
                      <a:pt x="44" y="154"/>
                      <a:pt x="44" y="155"/>
                    </a:cubicBezTo>
                    <a:cubicBezTo>
                      <a:pt x="64" y="155"/>
                      <a:pt x="92" y="155"/>
                      <a:pt x="92" y="155"/>
                    </a:cubicBezTo>
                    <a:cubicBezTo>
                      <a:pt x="92" y="155"/>
                      <a:pt x="92" y="155"/>
                      <a:pt x="92" y="155"/>
                    </a:cubicBezTo>
                    <a:cubicBezTo>
                      <a:pt x="107" y="155"/>
                      <a:pt x="107" y="155"/>
                      <a:pt x="107" y="155"/>
                    </a:cubicBezTo>
                    <a:cubicBezTo>
                      <a:pt x="118" y="155"/>
                      <a:pt x="128" y="145"/>
                      <a:pt x="128" y="134"/>
                    </a:cubicBezTo>
                    <a:cubicBezTo>
                      <a:pt x="128" y="54"/>
                      <a:pt x="128" y="54"/>
                      <a:pt x="128" y="54"/>
                    </a:cubicBezTo>
                    <a:cubicBezTo>
                      <a:pt x="128" y="53"/>
                      <a:pt x="128" y="51"/>
                      <a:pt x="127" y="51"/>
                    </a:cubicBezTo>
                    <a:close/>
                    <a:moveTo>
                      <a:pt x="90" y="50"/>
                    </a:moveTo>
                    <a:cubicBezTo>
                      <a:pt x="83" y="50"/>
                      <a:pt x="78" y="44"/>
                      <a:pt x="78" y="38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112" y="50"/>
                      <a:pt x="112" y="50"/>
                      <a:pt x="112" y="50"/>
                    </a:cubicBezTo>
                    <a:lnTo>
                      <a:pt x="90" y="50"/>
                    </a:lnTo>
                    <a:close/>
                    <a:moveTo>
                      <a:pt x="55" y="54"/>
                    </a:moveTo>
                    <a:cubicBezTo>
                      <a:pt x="55" y="52"/>
                      <a:pt x="54" y="50"/>
                      <a:pt x="51" y="50"/>
                    </a:cubicBezTo>
                    <a:cubicBezTo>
                      <a:pt x="28" y="50"/>
                      <a:pt x="28" y="50"/>
                      <a:pt x="28" y="50"/>
                    </a:cubicBezTo>
                    <a:cubicBezTo>
                      <a:pt x="26" y="50"/>
                      <a:pt x="24" y="52"/>
                      <a:pt x="24" y="54"/>
                    </a:cubicBezTo>
                    <a:cubicBezTo>
                      <a:pt x="24" y="56"/>
                      <a:pt x="26" y="58"/>
                      <a:pt x="28" y="58"/>
                    </a:cubicBezTo>
                    <a:cubicBezTo>
                      <a:pt x="51" y="58"/>
                      <a:pt x="51" y="58"/>
                      <a:pt x="51" y="58"/>
                    </a:cubicBezTo>
                    <a:cubicBezTo>
                      <a:pt x="54" y="58"/>
                      <a:pt x="55" y="56"/>
                      <a:pt x="55" y="54"/>
                    </a:cubicBezTo>
                    <a:close/>
                    <a:moveTo>
                      <a:pt x="28" y="42"/>
                    </a:moveTo>
                    <a:cubicBezTo>
                      <a:pt x="51" y="42"/>
                      <a:pt x="51" y="42"/>
                      <a:pt x="51" y="42"/>
                    </a:cubicBezTo>
                    <a:cubicBezTo>
                      <a:pt x="54" y="42"/>
                      <a:pt x="55" y="40"/>
                      <a:pt x="55" y="38"/>
                    </a:cubicBezTo>
                    <a:cubicBezTo>
                      <a:pt x="55" y="36"/>
                      <a:pt x="54" y="34"/>
                      <a:pt x="51" y="34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6" y="34"/>
                      <a:pt x="24" y="36"/>
                      <a:pt x="24" y="38"/>
                    </a:cubicBezTo>
                    <a:cubicBezTo>
                      <a:pt x="24" y="40"/>
                      <a:pt x="26" y="42"/>
                      <a:pt x="28" y="42"/>
                    </a:cubicBezTo>
                    <a:close/>
                    <a:moveTo>
                      <a:pt x="100" y="121"/>
                    </a:moveTo>
                    <a:cubicBezTo>
                      <a:pt x="66" y="121"/>
                      <a:pt x="66" y="121"/>
                      <a:pt x="66" y="121"/>
                    </a:cubicBezTo>
                    <a:cubicBezTo>
                      <a:pt x="64" y="121"/>
                      <a:pt x="62" y="123"/>
                      <a:pt x="62" y="125"/>
                    </a:cubicBezTo>
                    <a:cubicBezTo>
                      <a:pt x="62" y="127"/>
                      <a:pt x="64" y="129"/>
                      <a:pt x="66" y="129"/>
                    </a:cubicBezTo>
                    <a:cubicBezTo>
                      <a:pt x="100" y="129"/>
                      <a:pt x="100" y="129"/>
                      <a:pt x="100" y="129"/>
                    </a:cubicBezTo>
                    <a:cubicBezTo>
                      <a:pt x="102" y="129"/>
                      <a:pt x="104" y="127"/>
                      <a:pt x="104" y="125"/>
                    </a:cubicBezTo>
                    <a:cubicBezTo>
                      <a:pt x="104" y="123"/>
                      <a:pt x="102" y="121"/>
                      <a:pt x="100" y="121"/>
                    </a:cubicBezTo>
                    <a:close/>
                    <a:moveTo>
                      <a:pt x="66" y="96"/>
                    </a:moveTo>
                    <a:cubicBezTo>
                      <a:pt x="100" y="96"/>
                      <a:pt x="100" y="96"/>
                      <a:pt x="100" y="96"/>
                    </a:cubicBezTo>
                    <a:cubicBezTo>
                      <a:pt x="102" y="96"/>
                      <a:pt x="104" y="95"/>
                      <a:pt x="104" y="92"/>
                    </a:cubicBezTo>
                    <a:cubicBezTo>
                      <a:pt x="104" y="90"/>
                      <a:pt x="102" y="88"/>
                      <a:pt x="100" y="88"/>
                    </a:cubicBezTo>
                    <a:cubicBezTo>
                      <a:pt x="66" y="88"/>
                      <a:pt x="66" y="88"/>
                      <a:pt x="66" y="88"/>
                    </a:cubicBezTo>
                    <a:cubicBezTo>
                      <a:pt x="63" y="88"/>
                      <a:pt x="62" y="90"/>
                      <a:pt x="62" y="92"/>
                    </a:cubicBezTo>
                    <a:cubicBezTo>
                      <a:pt x="62" y="95"/>
                      <a:pt x="63" y="96"/>
                      <a:pt x="66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0">
                  <a:cs typeface="微软雅黑" panose="020B0503020204020204" pitchFamily="34" charset="-122"/>
                </a:endParaRPr>
              </a:p>
            </p:txBody>
          </p:sp>
          <p:sp>
            <p:nvSpPr>
              <p:cNvPr id="8" name="Freeform 175"/>
              <p:cNvSpPr/>
              <p:nvPr/>
            </p:nvSpPr>
            <p:spPr bwMode="auto">
              <a:xfrm>
                <a:off x="9834563" y="6348413"/>
                <a:ext cx="322263" cy="304800"/>
              </a:xfrm>
              <a:custGeom>
                <a:avLst/>
                <a:gdLst>
                  <a:gd name="T0" fmla="*/ 0 w 86"/>
                  <a:gd name="T1" fmla="*/ 41 h 81"/>
                  <a:gd name="T2" fmla="*/ 4 w 86"/>
                  <a:gd name="T3" fmla="*/ 45 h 81"/>
                  <a:gd name="T4" fmla="*/ 18 w 86"/>
                  <a:gd name="T5" fmla="*/ 45 h 81"/>
                  <a:gd name="T6" fmla="*/ 18 w 86"/>
                  <a:gd name="T7" fmla="*/ 77 h 81"/>
                  <a:gd name="T8" fmla="*/ 22 w 86"/>
                  <a:gd name="T9" fmla="*/ 81 h 81"/>
                  <a:gd name="T10" fmla="*/ 64 w 86"/>
                  <a:gd name="T11" fmla="*/ 81 h 81"/>
                  <a:gd name="T12" fmla="*/ 68 w 86"/>
                  <a:gd name="T13" fmla="*/ 77 h 81"/>
                  <a:gd name="T14" fmla="*/ 68 w 86"/>
                  <a:gd name="T15" fmla="*/ 45 h 81"/>
                  <a:gd name="T16" fmla="*/ 82 w 86"/>
                  <a:gd name="T17" fmla="*/ 45 h 81"/>
                  <a:gd name="T18" fmla="*/ 86 w 86"/>
                  <a:gd name="T19" fmla="*/ 41 h 81"/>
                  <a:gd name="T20" fmla="*/ 85 w 86"/>
                  <a:gd name="T21" fmla="*/ 38 h 81"/>
                  <a:gd name="T22" fmla="*/ 85 w 86"/>
                  <a:gd name="T23" fmla="*/ 38 h 81"/>
                  <a:gd name="T24" fmla="*/ 46 w 86"/>
                  <a:gd name="T25" fmla="*/ 1 h 81"/>
                  <a:gd name="T26" fmla="*/ 43 w 86"/>
                  <a:gd name="T27" fmla="*/ 0 h 81"/>
                  <a:gd name="T28" fmla="*/ 40 w 86"/>
                  <a:gd name="T29" fmla="*/ 1 h 81"/>
                  <a:gd name="T30" fmla="*/ 40 w 86"/>
                  <a:gd name="T31" fmla="*/ 1 h 81"/>
                  <a:gd name="T32" fmla="*/ 1 w 86"/>
                  <a:gd name="T33" fmla="*/ 38 h 81"/>
                  <a:gd name="T34" fmla="*/ 1 w 86"/>
                  <a:gd name="T35" fmla="*/ 38 h 81"/>
                  <a:gd name="T36" fmla="*/ 1 w 86"/>
                  <a:gd name="T37" fmla="*/ 38 h 81"/>
                  <a:gd name="T38" fmla="*/ 1 w 86"/>
                  <a:gd name="T39" fmla="*/ 39 h 81"/>
                  <a:gd name="T40" fmla="*/ 0 w 86"/>
                  <a:gd name="T41" fmla="*/ 4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81">
                    <a:moveTo>
                      <a:pt x="0" y="41"/>
                    </a:moveTo>
                    <a:cubicBezTo>
                      <a:pt x="0" y="43"/>
                      <a:pt x="2" y="45"/>
                      <a:pt x="4" y="45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8" y="77"/>
                      <a:pt x="18" y="77"/>
                      <a:pt x="18" y="77"/>
                    </a:cubicBezTo>
                    <a:cubicBezTo>
                      <a:pt x="18" y="79"/>
                      <a:pt x="20" y="81"/>
                      <a:pt x="22" y="81"/>
                    </a:cubicBezTo>
                    <a:cubicBezTo>
                      <a:pt x="64" y="81"/>
                      <a:pt x="64" y="81"/>
                      <a:pt x="64" y="81"/>
                    </a:cubicBezTo>
                    <a:cubicBezTo>
                      <a:pt x="66" y="81"/>
                      <a:pt x="68" y="79"/>
                      <a:pt x="68" y="77"/>
                    </a:cubicBezTo>
                    <a:cubicBezTo>
                      <a:pt x="68" y="45"/>
                      <a:pt x="68" y="45"/>
                      <a:pt x="68" y="45"/>
                    </a:cubicBezTo>
                    <a:cubicBezTo>
                      <a:pt x="82" y="45"/>
                      <a:pt x="82" y="45"/>
                      <a:pt x="82" y="45"/>
                    </a:cubicBezTo>
                    <a:cubicBezTo>
                      <a:pt x="84" y="45"/>
                      <a:pt x="86" y="43"/>
                      <a:pt x="86" y="41"/>
                    </a:cubicBezTo>
                    <a:cubicBezTo>
                      <a:pt x="86" y="40"/>
                      <a:pt x="86" y="39"/>
                      <a:pt x="85" y="38"/>
                    </a:cubicBezTo>
                    <a:cubicBezTo>
                      <a:pt x="85" y="38"/>
                      <a:pt x="85" y="38"/>
                      <a:pt x="85" y="38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6" y="1"/>
                      <a:pt x="44" y="0"/>
                      <a:pt x="43" y="0"/>
                    </a:cubicBezTo>
                    <a:cubicBezTo>
                      <a:pt x="42" y="0"/>
                      <a:pt x="41" y="1"/>
                      <a:pt x="40" y="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0" y="39"/>
                      <a:pt x="0" y="40"/>
                      <a:pt x="0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0">
                  <a:cs typeface="微软雅黑" panose="020B0503020204020204" pitchFamily="34" charset="-122"/>
                </a:endParaRPr>
              </a:p>
            </p:txBody>
          </p:sp>
        </p:grpSp>
        <p:sp>
          <p:nvSpPr>
            <p:cNvPr id="24" name="任意多边形 23"/>
            <p:cNvSpPr/>
            <p:nvPr/>
          </p:nvSpPr>
          <p:spPr>
            <a:xfrm rot="1864238">
              <a:off x="3132982" y="1596352"/>
              <a:ext cx="794931" cy="714890"/>
            </a:xfrm>
            <a:custGeom>
              <a:avLst/>
              <a:gdLst>
                <a:gd name="connsiteX0" fmla="*/ 531453 w 2150426"/>
                <a:gd name="connsiteY0" fmla="*/ 1894557 h 1933898"/>
                <a:gd name="connsiteX1" fmla="*/ 523901 w 2150426"/>
                <a:gd name="connsiteY1" fmla="*/ 1888327 h 1933898"/>
                <a:gd name="connsiteX2" fmla="*/ 505804 w 2150426"/>
                <a:gd name="connsiteY2" fmla="*/ 1878396 h 1933898"/>
                <a:gd name="connsiteX3" fmla="*/ 445296 w 2150426"/>
                <a:gd name="connsiteY3" fmla="*/ 1809798 h 1933898"/>
                <a:gd name="connsiteX4" fmla="*/ 30326 w 2150426"/>
                <a:gd name="connsiteY4" fmla="*/ 1091048 h 1933898"/>
                <a:gd name="connsiteX5" fmla="*/ 1172 w 2150426"/>
                <a:gd name="connsiteY5" fmla="*/ 1004348 h 1933898"/>
                <a:gd name="connsiteX6" fmla="*/ 444 w 2150426"/>
                <a:gd name="connsiteY6" fmla="*/ 976700 h 1933898"/>
                <a:gd name="connsiteX7" fmla="*/ 0 w 2150426"/>
                <a:gd name="connsiteY7" fmla="*/ 974054 h 1933898"/>
                <a:gd name="connsiteX8" fmla="*/ 187 w 2150426"/>
                <a:gd name="connsiteY8" fmla="*/ 966943 h 1933898"/>
                <a:gd name="connsiteX9" fmla="*/ 0 w 2150426"/>
                <a:gd name="connsiteY9" fmla="*/ 959843 h 1933898"/>
                <a:gd name="connsiteX10" fmla="*/ 444 w 2150426"/>
                <a:gd name="connsiteY10" fmla="*/ 957201 h 1933898"/>
                <a:gd name="connsiteX11" fmla="*/ 1172 w 2150426"/>
                <a:gd name="connsiteY11" fmla="*/ 929549 h 1933898"/>
                <a:gd name="connsiteX12" fmla="*/ 30326 w 2150426"/>
                <a:gd name="connsiteY12" fmla="*/ 842849 h 1933898"/>
                <a:gd name="connsiteX13" fmla="*/ 445296 w 2150426"/>
                <a:gd name="connsiteY13" fmla="*/ 124100 h 1933898"/>
                <a:gd name="connsiteX14" fmla="*/ 505804 w 2150426"/>
                <a:gd name="connsiteY14" fmla="*/ 55501 h 1933898"/>
                <a:gd name="connsiteX15" fmla="*/ 529387 w 2150426"/>
                <a:gd name="connsiteY15" fmla="*/ 41045 h 1933898"/>
                <a:gd name="connsiteX16" fmla="*/ 531453 w 2150426"/>
                <a:gd name="connsiteY16" fmla="*/ 39340 h 1933898"/>
                <a:gd name="connsiteX17" fmla="*/ 537695 w 2150426"/>
                <a:gd name="connsiteY17" fmla="*/ 35952 h 1933898"/>
                <a:gd name="connsiteX18" fmla="*/ 543760 w 2150426"/>
                <a:gd name="connsiteY18" fmla="*/ 32234 h 1933898"/>
                <a:gd name="connsiteX19" fmla="*/ 546274 w 2150426"/>
                <a:gd name="connsiteY19" fmla="*/ 31296 h 1933898"/>
                <a:gd name="connsiteX20" fmla="*/ 570581 w 2150426"/>
                <a:gd name="connsiteY20" fmla="*/ 18102 h 1933898"/>
                <a:gd name="connsiteX21" fmla="*/ 660243 w 2150426"/>
                <a:gd name="connsiteY21" fmla="*/ 0 h 1933898"/>
                <a:gd name="connsiteX22" fmla="*/ 1490183 w 2150426"/>
                <a:gd name="connsiteY22" fmla="*/ 0 h 1933898"/>
                <a:gd name="connsiteX23" fmla="*/ 1579845 w 2150426"/>
                <a:gd name="connsiteY23" fmla="*/ 18102 h 1933898"/>
                <a:gd name="connsiteX24" fmla="*/ 1604154 w 2150426"/>
                <a:gd name="connsiteY24" fmla="*/ 31297 h 1933898"/>
                <a:gd name="connsiteX25" fmla="*/ 1606666 w 2150426"/>
                <a:gd name="connsiteY25" fmla="*/ 32234 h 1933898"/>
                <a:gd name="connsiteX26" fmla="*/ 1612726 w 2150426"/>
                <a:gd name="connsiteY26" fmla="*/ 35949 h 1933898"/>
                <a:gd name="connsiteX27" fmla="*/ 1618973 w 2150426"/>
                <a:gd name="connsiteY27" fmla="*/ 39340 h 1933898"/>
                <a:gd name="connsiteX28" fmla="*/ 1621041 w 2150426"/>
                <a:gd name="connsiteY28" fmla="*/ 41046 h 1933898"/>
                <a:gd name="connsiteX29" fmla="*/ 1644623 w 2150426"/>
                <a:gd name="connsiteY29" fmla="*/ 55501 h 1933898"/>
                <a:gd name="connsiteX30" fmla="*/ 1705130 w 2150426"/>
                <a:gd name="connsiteY30" fmla="*/ 124100 h 1933898"/>
                <a:gd name="connsiteX31" fmla="*/ 2120100 w 2150426"/>
                <a:gd name="connsiteY31" fmla="*/ 842849 h 1933898"/>
                <a:gd name="connsiteX32" fmla="*/ 2149255 w 2150426"/>
                <a:gd name="connsiteY32" fmla="*/ 929550 h 1933898"/>
                <a:gd name="connsiteX33" fmla="*/ 2149982 w 2150426"/>
                <a:gd name="connsiteY33" fmla="*/ 957198 h 1933898"/>
                <a:gd name="connsiteX34" fmla="*/ 2150426 w 2150426"/>
                <a:gd name="connsiteY34" fmla="*/ 959843 h 1933898"/>
                <a:gd name="connsiteX35" fmla="*/ 2150239 w 2150426"/>
                <a:gd name="connsiteY35" fmla="*/ 966953 h 1933898"/>
                <a:gd name="connsiteX36" fmla="*/ 2150426 w 2150426"/>
                <a:gd name="connsiteY36" fmla="*/ 974055 h 1933898"/>
                <a:gd name="connsiteX37" fmla="*/ 2149983 w 2150426"/>
                <a:gd name="connsiteY37" fmla="*/ 976697 h 1933898"/>
                <a:gd name="connsiteX38" fmla="*/ 2149255 w 2150426"/>
                <a:gd name="connsiteY38" fmla="*/ 1004348 h 1933898"/>
                <a:gd name="connsiteX39" fmla="*/ 2120101 w 2150426"/>
                <a:gd name="connsiteY39" fmla="*/ 1091049 h 1933898"/>
                <a:gd name="connsiteX40" fmla="*/ 1705131 w 2150426"/>
                <a:gd name="connsiteY40" fmla="*/ 1809798 h 1933898"/>
                <a:gd name="connsiteX41" fmla="*/ 1644623 w 2150426"/>
                <a:gd name="connsiteY41" fmla="*/ 1878396 h 1933898"/>
                <a:gd name="connsiteX42" fmla="*/ 1621040 w 2150426"/>
                <a:gd name="connsiteY42" fmla="*/ 1892852 h 1933898"/>
                <a:gd name="connsiteX43" fmla="*/ 1618973 w 2150426"/>
                <a:gd name="connsiteY43" fmla="*/ 1894557 h 1933898"/>
                <a:gd name="connsiteX44" fmla="*/ 1612730 w 2150426"/>
                <a:gd name="connsiteY44" fmla="*/ 1897947 h 1933898"/>
                <a:gd name="connsiteX45" fmla="*/ 1606666 w 2150426"/>
                <a:gd name="connsiteY45" fmla="*/ 1901663 h 1933898"/>
                <a:gd name="connsiteX46" fmla="*/ 1604153 w 2150426"/>
                <a:gd name="connsiteY46" fmla="*/ 1902602 h 1933898"/>
                <a:gd name="connsiteX47" fmla="*/ 1579845 w 2150426"/>
                <a:gd name="connsiteY47" fmla="*/ 1915796 h 1933898"/>
                <a:gd name="connsiteX48" fmla="*/ 1490183 w 2150426"/>
                <a:gd name="connsiteY48" fmla="*/ 1933897 h 1933898"/>
                <a:gd name="connsiteX49" fmla="*/ 660243 w 2150426"/>
                <a:gd name="connsiteY49" fmla="*/ 1933898 h 1933898"/>
                <a:gd name="connsiteX50" fmla="*/ 531453 w 2150426"/>
                <a:gd name="connsiteY50" fmla="*/ 1894557 h 1933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150426" h="1933898">
                  <a:moveTo>
                    <a:pt x="531453" y="1894557"/>
                  </a:moveTo>
                  <a:lnTo>
                    <a:pt x="523901" y="1888327"/>
                  </a:lnTo>
                  <a:lnTo>
                    <a:pt x="505804" y="1878396"/>
                  </a:lnTo>
                  <a:cubicBezTo>
                    <a:pt x="481930" y="1860358"/>
                    <a:pt x="461198" y="1837341"/>
                    <a:pt x="445296" y="1809798"/>
                  </a:cubicBezTo>
                  <a:lnTo>
                    <a:pt x="30326" y="1091048"/>
                  </a:lnTo>
                  <a:cubicBezTo>
                    <a:pt x="14424" y="1063505"/>
                    <a:pt x="4856" y="1034042"/>
                    <a:pt x="1172" y="1004348"/>
                  </a:cubicBezTo>
                  <a:lnTo>
                    <a:pt x="444" y="976700"/>
                  </a:lnTo>
                  <a:lnTo>
                    <a:pt x="0" y="974054"/>
                  </a:lnTo>
                  <a:lnTo>
                    <a:pt x="187" y="966943"/>
                  </a:lnTo>
                  <a:lnTo>
                    <a:pt x="0" y="959843"/>
                  </a:lnTo>
                  <a:lnTo>
                    <a:pt x="444" y="957201"/>
                  </a:lnTo>
                  <a:lnTo>
                    <a:pt x="1172" y="929549"/>
                  </a:lnTo>
                  <a:cubicBezTo>
                    <a:pt x="4856" y="899855"/>
                    <a:pt x="14423" y="870392"/>
                    <a:pt x="30326" y="842849"/>
                  </a:cubicBezTo>
                  <a:lnTo>
                    <a:pt x="445296" y="124100"/>
                  </a:lnTo>
                  <a:cubicBezTo>
                    <a:pt x="461198" y="96556"/>
                    <a:pt x="481929" y="73539"/>
                    <a:pt x="505804" y="55501"/>
                  </a:cubicBezTo>
                  <a:lnTo>
                    <a:pt x="529387" y="41045"/>
                  </a:lnTo>
                  <a:lnTo>
                    <a:pt x="531453" y="39340"/>
                  </a:lnTo>
                  <a:lnTo>
                    <a:pt x="537695" y="35952"/>
                  </a:lnTo>
                  <a:lnTo>
                    <a:pt x="543760" y="32234"/>
                  </a:lnTo>
                  <a:lnTo>
                    <a:pt x="546274" y="31296"/>
                  </a:lnTo>
                  <a:lnTo>
                    <a:pt x="570581" y="18102"/>
                  </a:lnTo>
                  <a:cubicBezTo>
                    <a:pt x="598139" y="6446"/>
                    <a:pt x="628439" y="0"/>
                    <a:pt x="660243" y="0"/>
                  </a:cubicBezTo>
                  <a:lnTo>
                    <a:pt x="1490183" y="0"/>
                  </a:lnTo>
                  <a:cubicBezTo>
                    <a:pt x="1521987" y="0"/>
                    <a:pt x="1552286" y="6446"/>
                    <a:pt x="1579845" y="18102"/>
                  </a:cubicBezTo>
                  <a:lnTo>
                    <a:pt x="1604154" y="31297"/>
                  </a:lnTo>
                  <a:lnTo>
                    <a:pt x="1606666" y="32234"/>
                  </a:lnTo>
                  <a:lnTo>
                    <a:pt x="1612726" y="35949"/>
                  </a:lnTo>
                  <a:lnTo>
                    <a:pt x="1618973" y="39340"/>
                  </a:lnTo>
                  <a:lnTo>
                    <a:pt x="1621041" y="41046"/>
                  </a:lnTo>
                  <a:lnTo>
                    <a:pt x="1644623" y="55501"/>
                  </a:lnTo>
                  <a:cubicBezTo>
                    <a:pt x="1668496" y="73539"/>
                    <a:pt x="1689228" y="96557"/>
                    <a:pt x="1705130" y="124100"/>
                  </a:cubicBezTo>
                  <a:lnTo>
                    <a:pt x="2120100" y="842849"/>
                  </a:lnTo>
                  <a:cubicBezTo>
                    <a:pt x="2136003" y="870393"/>
                    <a:pt x="2145570" y="899855"/>
                    <a:pt x="2149255" y="929550"/>
                  </a:cubicBezTo>
                  <a:lnTo>
                    <a:pt x="2149982" y="957198"/>
                  </a:lnTo>
                  <a:lnTo>
                    <a:pt x="2150426" y="959843"/>
                  </a:lnTo>
                  <a:lnTo>
                    <a:pt x="2150239" y="966953"/>
                  </a:lnTo>
                  <a:lnTo>
                    <a:pt x="2150426" y="974055"/>
                  </a:lnTo>
                  <a:lnTo>
                    <a:pt x="2149983" y="976697"/>
                  </a:lnTo>
                  <a:lnTo>
                    <a:pt x="2149255" y="1004348"/>
                  </a:lnTo>
                  <a:cubicBezTo>
                    <a:pt x="2145570" y="1034043"/>
                    <a:pt x="2136003" y="1063505"/>
                    <a:pt x="2120101" y="1091049"/>
                  </a:cubicBezTo>
                  <a:lnTo>
                    <a:pt x="1705131" y="1809798"/>
                  </a:lnTo>
                  <a:cubicBezTo>
                    <a:pt x="1689228" y="1837341"/>
                    <a:pt x="1668497" y="1860358"/>
                    <a:pt x="1644623" y="1878396"/>
                  </a:cubicBezTo>
                  <a:lnTo>
                    <a:pt x="1621040" y="1892852"/>
                  </a:lnTo>
                  <a:lnTo>
                    <a:pt x="1618973" y="1894557"/>
                  </a:lnTo>
                  <a:lnTo>
                    <a:pt x="1612730" y="1897947"/>
                  </a:lnTo>
                  <a:lnTo>
                    <a:pt x="1606666" y="1901663"/>
                  </a:lnTo>
                  <a:lnTo>
                    <a:pt x="1604153" y="1902602"/>
                  </a:lnTo>
                  <a:lnTo>
                    <a:pt x="1579845" y="1915796"/>
                  </a:lnTo>
                  <a:cubicBezTo>
                    <a:pt x="1552287" y="1927452"/>
                    <a:pt x="1521988" y="1933897"/>
                    <a:pt x="1490183" y="1933897"/>
                  </a:cubicBezTo>
                  <a:lnTo>
                    <a:pt x="660243" y="1933898"/>
                  </a:lnTo>
                  <a:cubicBezTo>
                    <a:pt x="612537" y="1933898"/>
                    <a:pt x="568217" y="1919395"/>
                    <a:pt x="531453" y="1894557"/>
                  </a:cubicBezTo>
                  <a:close/>
                </a:path>
              </a:pathLst>
            </a:custGeom>
            <a:noFill/>
            <a:ln w="15875">
              <a:solidFill>
                <a:sysClr val="window" lastClr="FFFFFF">
                  <a:lumMod val="65000"/>
                </a:sysClr>
              </a:solidFill>
            </a:ln>
          </p:spPr>
          <p:style>
            <a:lnRef idx="2">
              <a:srgbClr val="5B9BD5">
                <a:shade val="50000"/>
              </a:srgbClr>
            </a:lnRef>
            <a:fillRef idx="1">
              <a:srgbClr val="5B9BD5"/>
            </a:fillRef>
            <a:effectRef idx="0">
              <a:srgbClr val="5B9BD5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692885" y="1863629"/>
            <a:ext cx="794931" cy="714890"/>
            <a:chOff x="4290187" y="1596352"/>
            <a:chExt cx="794931" cy="714890"/>
          </a:xfrm>
        </p:grpSpPr>
        <p:grpSp>
          <p:nvGrpSpPr>
            <p:cNvPr id="9" name="组合 8"/>
            <p:cNvGrpSpPr/>
            <p:nvPr/>
          </p:nvGrpSpPr>
          <p:grpSpPr>
            <a:xfrm>
              <a:off x="4565538" y="1718363"/>
              <a:ext cx="308894" cy="454917"/>
              <a:chOff x="11255376" y="7265988"/>
              <a:chExt cx="436563" cy="642938"/>
            </a:xfrm>
            <a:solidFill>
              <a:sysClr val="windowText" lastClr="000000">
                <a:lumMod val="50000"/>
                <a:lumOff val="50000"/>
              </a:sysClr>
            </a:solidFill>
          </p:grpSpPr>
          <p:sp>
            <p:nvSpPr>
              <p:cNvPr id="10" name="Freeform 182"/>
              <p:cNvSpPr/>
              <p:nvPr/>
            </p:nvSpPr>
            <p:spPr bwMode="auto">
              <a:xfrm>
                <a:off x="11255376" y="7265988"/>
                <a:ext cx="187325" cy="142875"/>
              </a:xfrm>
              <a:custGeom>
                <a:avLst/>
                <a:gdLst>
                  <a:gd name="T0" fmla="*/ 47 w 50"/>
                  <a:gd name="T1" fmla="*/ 6 h 38"/>
                  <a:gd name="T2" fmla="*/ 33 w 50"/>
                  <a:gd name="T3" fmla="*/ 2 h 38"/>
                  <a:gd name="T4" fmla="*/ 6 w 50"/>
                  <a:gd name="T5" fmla="*/ 19 h 38"/>
                  <a:gd name="T6" fmla="*/ 3 w 50"/>
                  <a:gd name="T7" fmla="*/ 32 h 38"/>
                  <a:gd name="T8" fmla="*/ 6 w 50"/>
                  <a:gd name="T9" fmla="*/ 38 h 38"/>
                  <a:gd name="T10" fmla="*/ 50 w 50"/>
                  <a:gd name="T11" fmla="*/ 12 h 38"/>
                  <a:gd name="T12" fmla="*/ 47 w 50"/>
                  <a:gd name="T13" fmla="*/ 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38">
                    <a:moveTo>
                      <a:pt x="47" y="6"/>
                    </a:moveTo>
                    <a:cubicBezTo>
                      <a:pt x="44" y="1"/>
                      <a:pt x="38" y="0"/>
                      <a:pt x="33" y="2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1" y="22"/>
                      <a:pt x="0" y="28"/>
                      <a:pt x="3" y="32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50" y="12"/>
                      <a:pt x="50" y="12"/>
                      <a:pt x="50" y="12"/>
                    </a:cubicBezTo>
                    <a:lnTo>
                      <a:pt x="47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0">
                  <a:cs typeface="微软雅黑" panose="020B0503020204020204" pitchFamily="34" charset="-122"/>
                </a:endParaRPr>
              </a:p>
            </p:txBody>
          </p:sp>
          <p:sp>
            <p:nvSpPr>
              <p:cNvPr id="11" name="Freeform 183"/>
              <p:cNvSpPr/>
              <p:nvPr/>
            </p:nvSpPr>
            <p:spPr bwMode="auto">
              <a:xfrm>
                <a:off x="11299826" y="7345363"/>
                <a:ext cx="188913" cy="134938"/>
              </a:xfrm>
              <a:custGeom>
                <a:avLst/>
                <a:gdLst>
                  <a:gd name="T0" fmla="*/ 0 w 119"/>
                  <a:gd name="T1" fmla="*/ 61 h 85"/>
                  <a:gd name="T2" fmla="*/ 14 w 119"/>
                  <a:gd name="T3" fmla="*/ 85 h 85"/>
                  <a:gd name="T4" fmla="*/ 119 w 119"/>
                  <a:gd name="T5" fmla="*/ 23 h 85"/>
                  <a:gd name="T6" fmla="*/ 104 w 119"/>
                  <a:gd name="T7" fmla="*/ 0 h 85"/>
                  <a:gd name="T8" fmla="*/ 0 w 119"/>
                  <a:gd name="T9" fmla="*/ 61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" h="85">
                    <a:moveTo>
                      <a:pt x="0" y="61"/>
                    </a:moveTo>
                    <a:lnTo>
                      <a:pt x="14" y="85"/>
                    </a:lnTo>
                    <a:lnTo>
                      <a:pt x="119" y="23"/>
                    </a:lnTo>
                    <a:lnTo>
                      <a:pt x="104" y="0"/>
                    </a:lnTo>
                    <a:lnTo>
                      <a:pt x="0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0">
                  <a:cs typeface="微软雅黑" panose="020B0503020204020204" pitchFamily="34" charset="-122"/>
                </a:endParaRPr>
              </a:p>
            </p:txBody>
          </p:sp>
          <p:sp>
            <p:nvSpPr>
              <p:cNvPr id="12" name="Freeform 184"/>
              <p:cNvSpPr/>
              <p:nvPr/>
            </p:nvSpPr>
            <p:spPr bwMode="auto">
              <a:xfrm>
                <a:off x="11566526" y="7750175"/>
                <a:ext cx="125413" cy="147638"/>
              </a:xfrm>
              <a:custGeom>
                <a:avLst/>
                <a:gdLst>
                  <a:gd name="T0" fmla="*/ 32 w 33"/>
                  <a:gd name="T1" fmla="*/ 34 h 39"/>
                  <a:gd name="T2" fmla="*/ 28 w 33"/>
                  <a:gd name="T3" fmla="*/ 0 h 39"/>
                  <a:gd name="T4" fmla="*/ 0 w 33"/>
                  <a:gd name="T5" fmla="*/ 18 h 39"/>
                  <a:gd name="T6" fmla="*/ 28 w 33"/>
                  <a:gd name="T7" fmla="*/ 37 h 39"/>
                  <a:gd name="T8" fmla="*/ 32 w 33"/>
                  <a:gd name="T9" fmla="*/ 3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39">
                    <a:moveTo>
                      <a:pt x="32" y="34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28" y="37"/>
                      <a:pt x="28" y="37"/>
                      <a:pt x="28" y="37"/>
                    </a:cubicBezTo>
                    <a:cubicBezTo>
                      <a:pt x="31" y="39"/>
                      <a:pt x="33" y="38"/>
                      <a:pt x="32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0">
                  <a:cs typeface="微软雅黑" panose="020B0503020204020204" pitchFamily="34" charset="-122"/>
                </a:endParaRPr>
              </a:p>
            </p:txBody>
          </p:sp>
          <p:sp>
            <p:nvSpPr>
              <p:cNvPr id="13" name="Freeform 185"/>
              <p:cNvSpPr/>
              <p:nvPr/>
            </p:nvSpPr>
            <p:spPr bwMode="auto">
              <a:xfrm>
                <a:off x="11453813" y="7416800"/>
                <a:ext cx="211138" cy="288925"/>
              </a:xfrm>
              <a:custGeom>
                <a:avLst/>
                <a:gdLst>
                  <a:gd name="T0" fmla="*/ 133 w 133"/>
                  <a:gd name="T1" fmla="*/ 161 h 182"/>
                  <a:gd name="T2" fmla="*/ 33 w 133"/>
                  <a:gd name="T3" fmla="*/ 0 h 182"/>
                  <a:gd name="T4" fmla="*/ 0 w 133"/>
                  <a:gd name="T5" fmla="*/ 21 h 182"/>
                  <a:gd name="T6" fmla="*/ 97 w 133"/>
                  <a:gd name="T7" fmla="*/ 182 h 182"/>
                  <a:gd name="T8" fmla="*/ 133 w 133"/>
                  <a:gd name="T9" fmla="*/ 161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182">
                    <a:moveTo>
                      <a:pt x="133" y="161"/>
                    </a:moveTo>
                    <a:lnTo>
                      <a:pt x="33" y="0"/>
                    </a:lnTo>
                    <a:lnTo>
                      <a:pt x="0" y="21"/>
                    </a:lnTo>
                    <a:lnTo>
                      <a:pt x="97" y="182"/>
                    </a:lnTo>
                    <a:lnTo>
                      <a:pt x="133" y="1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0">
                  <a:cs typeface="微软雅黑" panose="020B0503020204020204" pitchFamily="34" charset="-122"/>
                </a:endParaRPr>
              </a:p>
            </p:txBody>
          </p:sp>
          <p:sp>
            <p:nvSpPr>
              <p:cNvPr id="14" name="Freeform 186"/>
              <p:cNvSpPr/>
              <p:nvPr/>
            </p:nvSpPr>
            <p:spPr bwMode="auto">
              <a:xfrm>
                <a:off x="11341101" y="7480300"/>
                <a:ext cx="211138" cy="293688"/>
              </a:xfrm>
              <a:custGeom>
                <a:avLst/>
                <a:gdLst>
                  <a:gd name="T0" fmla="*/ 133 w 133"/>
                  <a:gd name="T1" fmla="*/ 163 h 185"/>
                  <a:gd name="T2" fmla="*/ 36 w 133"/>
                  <a:gd name="T3" fmla="*/ 0 h 185"/>
                  <a:gd name="T4" fmla="*/ 0 w 133"/>
                  <a:gd name="T5" fmla="*/ 21 h 185"/>
                  <a:gd name="T6" fmla="*/ 100 w 133"/>
                  <a:gd name="T7" fmla="*/ 185 h 185"/>
                  <a:gd name="T8" fmla="*/ 133 w 133"/>
                  <a:gd name="T9" fmla="*/ 163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185">
                    <a:moveTo>
                      <a:pt x="133" y="163"/>
                    </a:moveTo>
                    <a:lnTo>
                      <a:pt x="36" y="0"/>
                    </a:lnTo>
                    <a:lnTo>
                      <a:pt x="0" y="21"/>
                    </a:lnTo>
                    <a:lnTo>
                      <a:pt x="100" y="185"/>
                    </a:lnTo>
                    <a:lnTo>
                      <a:pt x="133" y="1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0">
                  <a:cs typeface="微软雅黑" panose="020B0503020204020204" pitchFamily="34" charset="-122"/>
                </a:endParaRPr>
              </a:p>
            </p:txBody>
          </p:sp>
          <p:sp>
            <p:nvSpPr>
              <p:cNvPr id="15" name="Freeform 187"/>
              <p:cNvSpPr/>
              <p:nvPr/>
            </p:nvSpPr>
            <p:spPr bwMode="auto">
              <a:xfrm>
                <a:off x="11263313" y="7878763"/>
                <a:ext cx="311150" cy="30163"/>
              </a:xfrm>
              <a:custGeom>
                <a:avLst/>
                <a:gdLst>
                  <a:gd name="T0" fmla="*/ 79 w 83"/>
                  <a:gd name="T1" fmla="*/ 0 h 8"/>
                  <a:gd name="T2" fmla="*/ 4 w 83"/>
                  <a:gd name="T3" fmla="*/ 0 h 8"/>
                  <a:gd name="T4" fmla="*/ 0 w 83"/>
                  <a:gd name="T5" fmla="*/ 4 h 8"/>
                  <a:gd name="T6" fmla="*/ 4 w 83"/>
                  <a:gd name="T7" fmla="*/ 8 h 8"/>
                  <a:gd name="T8" fmla="*/ 79 w 83"/>
                  <a:gd name="T9" fmla="*/ 8 h 8"/>
                  <a:gd name="T10" fmla="*/ 83 w 83"/>
                  <a:gd name="T11" fmla="*/ 4 h 8"/>
                  <a:gd name="T12" fmla="*/ 79 w 83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8">
                    <a:moveTo>
                      <a:pt x="79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4" y="8"/>
                    </a:cubicBezTo>
                    <a:cubicBezTo>
                      <a:pt x="79" y="8"/>
                      <a:pt x="79" y="8"/>
                      <a:pt x="79" y="8"/>
                    </a:cubicBezTo>
                    <a:cubicBezTo>
                      <a:pt x="81" y="8"/>
                      <a:pt x="83" y="6"/>
                      <a:pt x="83" y="4"/>
                    </a:cubicBezTo>
                    <a:cubicBezTo>
                      <a:pt x="83" y="2"/>
                      <a:pt x="81" y="0"/>
                      <a:pt x="7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0">
                  <a:cs typeface="微软雅黑" panose="020B0503020204020204" pitchFamily="34" charset="-122"/>
                </a:endParaRPr>
              </a:p>
            </p:txBody>
          </p:sp>
        </p:grpSp>
        <p:sp>
          <p:nvSpPr>
            <p:cNvPr id="25" name="任意多边形 24"/>
            <p:cNvSpPr/>
            <p:nvPr/>
          </p:nvSpPr>
          <p:spPr>
            <a:xfrm rot="1864238">
              <a:off x="4290187" y="1596352"/>
              <a:ext cx="794931" cy="714890"/>
            </a:xfrm>
            <a:custGeom>
              <a:avLst/>
              <a:gdLst>
                <a:gd name="connsiteX0" fmla="*/ 531453 w 2150426"/>
                <a:gd name="connsiteY0" fmla="*/ 1894557 h 1933898"/>
                <a:gd name="connsiteX1" fmla="*/ 523901 w 2150426"/>
                <a:gd name="connsiteY1" fmla="*/ 1888327 h 1933898"/>
                <a:gd name="connsiteX2" fmla="*/ 505804 w 2150426"/>
                <a:gd name="connsiteY2" fmla="*/ 1878396 h 1933898"/>
                <a:gd name="connsiteX3" fmla="*/ 445296 w 2150426"/>
                <a:gd name="connsiteY3" fmla="*/ 1809798 h 1933898"/>
                <a:gd name="connsiteX4" fmla="*/ 30326 w 2150426"/>
                <a:gd name="connsiteY4" fmla="*/ 1091048 h 1933898"/>
                <a:gd name="connsiteX5" fmla="*/ 1172 w 2150426"/>
                <a:gd name="connsiteY5" fmla="*/ 1004348 h 1933898"/>
                <a:gd name="connsiteX6" fmla="*/ 444 w 2150426"/>
                <a:gd name="connsiteY6" fmla="*/ 976700 h 1933898"/>
                <a:gd name="connsiteX7" fmla="*/ 0 w 2150426"/>
                <a:gd name="connsiteY7" fmla="*/ 974054 h 1933898"/>
                <a:gd name="connsiteX8" fmla="*/ 187 w 2150426"/>
                <a:gd name="connsiteY8" fmla="*/ 966943 h 1933898"/>
                <a:gd name="connsiteX9" fmla="*/ 0 w 2150426"/>
                <a:gd name="connsiteY9" fmla="*/ 959843 h 1933898"/>
                <a:gd name="connsiteX10" fmla="*/ 444 w 2150426"/>
                <a:gd name="connsiteY10" fmla="*/ 957201 h 1933898"/>
                <a:gd name="connsiteX11" fmla="*/ 1172 w 2150426"/>
                <a:gd name="connsiteY11" fmla="*/ 929549 h 1933898"/>
                <a:gd name="connsiteX12" fmla="*/ 30326 w 2150426"/>
                <a:gd name="connsiteY12" fmla="*/ 842849 h 1933898"/>
                <a:gd name="connsiteX13" fmla="*/ 445296 w 2150426"/>
                <a:gd name="connsiteY13" fmla="*/ 124100 h 1933898"/>
                <a:gd name="connsiteX14" fmla="*/ 505804 w 2150426"/>
                <a:gd name="connsiteY14" fmla="*/ 55501 h 1933898"/>
                <a:gd name="connsiteX15" fmla="*/ 529387 w 2150426"/>
                <a:gd name="connsiteY15" fmla="*/ 41045 h 1933898"/>
                <a:gd name="connsiteX16" fmla="*/ 531453 w 2150426"/>
                <a:gd name="connsiteY16" fmla="*/ 39340 h 1933898"/>
                <a:gd name="connsiteX17" fmla="*/ 537695 w 2150426"/>
                <a:gd name="connsiteY17" fmla="*/ 35952 h 1933898"/>
                <a:gd name="connsiteX18" fmla="*/ 543760 w 2150426"/>
                <a:gd name="connsiteY18" fmla="*/ 32234 h 1933898"/>
                <a:gd name="connsiteX19" fmla="*/ 546274 w 2150426"/>
                <a:gd name="connsiteY19" fmla="*/ 31296 h 1933898"/>
                <a:gd name="connsiteX20" fmla="*/ 570581 w 2150426"/>
                <a:gd name="connsiteY20" fmla="*/ 18102 h 1933898"/>
                <a:gd name="connsiteX21" fmla="*/ 660243 w 2150426"/>
                <a:gd name="connsiteY21" fmla="*/ 0 h 1933898"/>
                <a:gd name="connsiteX22" fmla="*/ 1490183 w 2150426"/>
                <a:gd name="connsiteY22" fmla="*/ 0 h 1933898"/>
                <a:gd name="connsiteX23" fmla="*/ 1579845 w 2150426"/>
                <a:gd name="connsiteY23" fmla="*/ 18102 h 1933898"/>
                <a:gd name="connsiteX24" fmla="*/ 1604154 w 2150426"/>
                <a:gd name="connsiteY24" fmla="*/ 31297 h 1933898"/>
                <a:gd name="connsiteX25" fmla="*/ 1606666 w 2150426"/>
                <a:gd name="connsiteY25" fmla="*/ 32234 h 1933898"/>
                <a:gd name="connsiteX26" fmla="*/ 1612726 w 2150426"/>
                <a:gd name="connsiteY26" fmla="*/ 35949 h 1933898"/>
                <a:gd name="connsiteX27" fmla="*/ 1618973 w 2150426"/>
                <a:gd name="connsiteY27" fmla="*/ 39340 h 1933898"/>
                <a:gd name="connsiteX28" fmla="*/ 1621041 w 2150426"/>
                <a:gd name="connsiteY28" fmla="*/ 41046 h 1933898"/>
                <a:gd name="connsiteX29" fmla="*/ 1644623 w 2150426"/>
                <a:gd name="connsiteY29" fmla="*/ 55501 h 1933898"/>
                <a:gd name="connsiteX30" fmla="*/ 1705130 w 2150426"/>
                <a:gd name="connsiteY30" fmla="*/ 124100 h 1933898"/>
                <a:gd name="connsiteX31" fmla="*/ 2120100 w 2150426"/>
                <a:gd name="connsiteY31" fmla="*/ 842849 h 1933898"/>
                <a:gd name="connsiteX32" fmla="*/ 2149255 w 2150426"/>
                <a:gd name="connsiteY32" fmla="*/ 929550 h 1933898"/>
                <a:gd name="connsiteX33" fmla="*/ 2149982 w 2150426"/>
                <a:gd name="connsiteY33" fmla="*/ 957198 h 1933898"/>
                <a:gd name="connsiteX34" fmla="*/ 2150426 w 2150426"/>
                <a:gd name="connsiteY34" fmla="*/ 959843 h 1933898"/>
                <a:gd name="connsiteX35" fmla="*/ 2150239 w 2150426"/>
                <a:gd name="connsiteY35" fmla="*/ 966953 h 1933898"/>
                <a:gd name="connsiteX36" fmla="*/ 2150426 w 2150426"/>
                <a:gd name="connsiteY36" fmla="*/ 974055 h 1933898"/>
                <a:gd name="connsiteX37" fmla="*/ 2149983 w 2150426"/>
                <a:gd name="connsiteY37" fmla="*/ 976697 h 1933898"/>
                <a:gd name="connsiteX38" fmla="*/ 2149255 w 2150426"/>
                <a:gd name="connsiteY38" fmla="*/ 1004348 h 1933898"/>
                <a:gd name="connsiteX39" fmla="*/ 2120101 w 2150426"/>
                <a:gd name="connsiteY39" fmla="*/ 1091049 h 1933898"/>
                <a:gd name="connsiteX40" fmla="*/ 1705131 w 2150426"/>
                <a:gd name="connsiteY40" fmla="*/ 1809798 h 1933898"/>
                <a:gd name="connsiteX41" fmla="*/ 1644623 w 2150426"/>
                <a:gd name="connsiteY41" fmla="*/ 1878396 h 1933898"/>
                <a:gd name="connsiteX42" fmla="*/ 1621040 w 2150426"/>
                <a:gd name="connsiteY42" fmla="*/ 1892852 h 1933898"/>
                <a:gd name="connsiteX43" fmla="*/ 1618973 w 2150426"/>
                <a:gd name="connsiteY43" fmla="*/ 1894557 h 1933898"/>
                <a:gd name="connsiteX44" fmla="*/ 1612730 w 2150426"/>
                <a:gd name="connsiteY44" fmla="*/ 1897947 h 1933898"/>
                <a:gd name="connsiteX45" fmla="*/ 1606666 w 2150426"/>
                <a:gd name="connsiteY45" fmla="*/ 1901663 h 1933898"/>
                <a:gd name="connsiteX46" fmla="*/ 1604153 w 2150426"/>
                <a:gd name="connsiteY46" fmla="*/ 1902602 h 1933898"/>
                <a:gd name="connsiteX47" fmla="*/ 1579845 w 2150426"/>
                <a:gd name="connsiteY47" fmla="*/ 1915796 h 1933898"/>
                <a:gd name="connsiteX48" fmla="*/ 1490183 w 2150426"/>
                <a:gd name="connsiteY48" fmla="*/ 1933897 h 1933898"/>
                <a:gd name="connsiteX49" fmla="*/ 660243 w 2150426"/>
                <a:gd name="connsiteY49" fmla="*/ 1933898 h 1933898"/>
                <a:gd name="connsiteX50" fmla="*/ 531453 w 2150426"/>
                <a:gd name="connsiteY50" fmla="*/ 1894557 h 1933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150426" h="1933898">
                  <a:moveTo>
                    <a:pt x="531453" y="1894557"/>
                  </a:moveTo>
                  <a:lnTo>
                    <a:pt x="523901" y="1888327"/>
                  </a:lnTo>
                  <a:lnTo>
                    <a:pt x="505804" y="1878396"/>
                  </a:lnTo>
                  <a:cubicBezTo>
                    <a:pt x="481930" y="1860358"/>
                    <a:pt x="461198" y="1837341"/>
                    <a:pt x="445296" y="1809798"/>
                  </a:cubicBezTo>
                  <a:lnTo>
                    <a:pt x="30326" y="1091048"/>
                  </a:lnTo>
                  <a:cubicBezTo>
                    <a:pt x="14424" y="1063505"/>
                    <a:pt x="4856" y="1034042"/>
                    <a:pt x="1172" y="1004348"/>
                  </a:cubicBezTo>
                  <a:lnTo>
                    <a:pt x="444" y="976700"/>
                  </a:lnTo>
                  <a:lnTo>
                    <a:pt x="0" y="974054"/>
                  </a:lnTo>
                  <a:lnTo>
                    <a:pt x="187" y="966943"/>
                  </a:lnTo>
                  <a:lnTo>
                    <a:pt x="0" y="959843"/>
                  </a:lnTo>
                  <a:lnTo>
                    <a:pt x="444" y="957201"/>
                  </a:lnTo>
                  <a:lnTo>
                    <a:pt x="1172" y="929549"/>
                  </a:lnTo>
                  <a:cubicBezTo>
                    <a:pt x="4856" y="899855"/>
                    <a:pt x="14423" y="870392"/>
                    <a:pt x="30326" y="842849"/>
                  </a:cubicBezTo>
                  <a:lnTo>
                    <a:pt x="445296" y="124100"/>
                  </a:lnTo>
                  <a:cubicBezTo>
                    <a:pt x="461198" y="96556"/>
                    <a:pt x="481929" y="73539"/>
                    <a:pt x="505804" y="55501"/>
                  </a:cubicBezTo>
                  <a:lnTo>
                    <a:pt x="529387" y="41045"/>
                  </a:lnTo>
                  <a:lnTo>
                    <a:pt x="531453" y="39340"/>
                  </a:lnTo>
                  <a:lnTo>
                    <a:pt x="537695" y="35952"/>
                  </a:lnTo>
                  <a:lnTo>
                    <a:pt x="543760" y="32234"/>
                  </a:lnTo>
                  <a:lnTo>
                    <a:pt x="546274" y="31296"/>
                  </a:lnTo>
                  <a:lnTo>
                    <a:pt x="570581" y="18102"/>
                  </a:lnTo>
                  <a:cubicBezTo>
                    <a:pt x="598139" y="6446"/>
                    <a:pt x="628439" y="0"/>
                    <a:pt x="660243" y="0"/>
                  </a:cubicBezTo>
                  <a:lnTo>
                    <a:pt x="1490183" y="0"/>
                  </a:lnTo>
                  <a:cubicBezTo>
                    <a:pt x="1521987" y="0"/>
                    <a:pt x="1552286" y="6446"/>
                    <a:pt x="1579845" y="18102"/>
                  </a:cubicBezTo>
                  <a:lnTo>
                    <a:pt x="1604154" y="31297"/>
                  </a:lnTo>
                  <a:lnTo>
                    <a:pt x="1606666" y="32234"/>
                  </a:lnTo>
                  <a:lnTo>
                    <a:pt x="1612726" y="35949"/>
                  </a:lnTo>
                  <a:lnTo>
                    <a:pt x="1618973" y="39340"/>
                  </a:lnTo>
                  <a:lnTo>
                    <a:pt x="1621041" y="41046"/>
                  </a:lnTo>
                  <a:lnTo>
                    <a:pt x="1644623" y="55501"/>
                  </a:lnTo>
                  <a:cubicBezTo>
                    <a:pt x="1668496" y="73539"/>
                    <a:pt x="1689228" y="96557"/>
                    <a:pt x="1705130" y="124100"/>
                  </a:cubicBezTo>
                  <a:lnTo>
                    <a:pt x="2120100" y="842849"/>
                  </a:lnTo>
                  <a:cubicBezTo>
                    <a:pt x="2136003" y="870393"/>
                    <a:pt x="2145570" y="899855"/>
                    <a:pt x="2149255" y="929550"/>
                  </a:cubicBezTo>
                  <a:lnTo>
                    <a:pt x="2149982" y="957198"/>
                  </a:lnTo>
                  <a:lnTo>
                    <a:pt x="2150426" y="959843"/>
                  </a:lnTo>
                  <a:lnTo>
                    <a:pt x="2150239" y="966953"/>
                  </a:lnTo>
                  <a:lnTo>
                    <a:pt x="2150426" y="974055"/>
                  </a:lnTo>
                  <a:lnTo>
                    <a:pt x="2149983" y="976697"/>
                  </a:lnTo>
                  <a:lnTo>
                    <a:pt x="2149255" y="1004348"/>
                  </a:lnTo>
                  <a:cubicBezTo>
                    <a:pt x="2145570" y="1034043"/>
                    <a:pt x="2136003" y="1063505"/>
                    <a:pt x="2120101" y="1091049"/>
                  </a:cubicBezTo>
                  <a:lnTo>
                    <a:pt x="1705131" y="1809798"/>
                  </a:lnTo>
                  <a:cubicBezTo>
                    <a:pt x="1689228" y="1837341"/>
                    <a:pt x="1668497" y="1860358"/>
                    <a:pt x="1644623" y="1878396"/>
                  </a:cubicBezTo>
                  <a:lnTo>
                    <a:pt x="1621040" y="1892852"/>
                  </a:lnTo>
                  <a:lnTo>
                    <a:pt x="1618973" y="1894557"/>
                  </a:lnTo>
                  <a:lnTo>
                    <a:pt x="1612730" y="1897947"/>
                  </a:lnTo>
                  <a:lnTo>
                    <a:pt x="1606666" y="1901663"/>
                  </a:lnTo>
                  <a:lnTo>
                    <a:pt x="1604153" y="1902602"/>
                  </a:lnTo>
                  <a:lnTo>
                    <a:pt x="1579845" y="1915796"/>
                  </a:lnTo>
                  <a:cubicBezTo>
                    <a:pt x="1552287" y="1927452"/>
                    <a:pt x="1521988" y="1933897"/>
                    <a:pt x="1490183" y="1933897"/>
                  </a:cubicBezTo>
                  <a:lnTo>
                    <a:pt x="660243" y="1933898"/>
                  </a:lnTo>
                  <a:cubicBezTo>
                    <a:pt x="612537" y="1933898"/>
                    <a:pt x="568217" y="1919395"/>
                    <a:pt x="531453" y="1894557"/>
                  </a:cubicBezTo>
                  <a:close/>
                </a:path>
              </a:pathLst>
            </a:custGeom>
            <a:noFill/>
            <a:ln w="15875">
              <a:solidFill>
                <a:sysClr val="window" lastClr="FFFFFF">
                  <a:lumMod val="65000"/>
                </a:sysClr>
              </a:solidFill>
            </a:ln>
          </p:spPr>
          <p:style>
            <a:lnRef idx="2">
              <a:srgbClr val="5B9BD5">
                <a:shade val="50000"/>
              </a:srgbClr>
            </a:lnRef>
            <a:fillRef idx="1">
              <a:srgbClr val="5B9BD5"/>
            </a:fillRef>
            <a:effectRef idx="0">
              <a:srgbClr val="5B9BD5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162213" y="1507451"/>
            <a:ext cx="794931" cy="714890"/>
            <a:chOff x="5418549" y="1596351"/>
            <a:chExt cx="794931" cy="714890"/>
          </a:xfrm>
        </p:grpSpPr>
        <p:grpSp>
          <p:nvGrpSpPr>
            <p:cNvPr id="16" name="组合 15"/>
            <p:cNvGrpSpPr/>
            <p:nvPr/>
          </p:nvGrpSpPr>
          <p:grpSpPr>
            <a:xfrm>
              <a:off x="5618742" y="1726901"/>
              <a:ext cx="433575" cy="427959"/>
              <a:chOff x="11145838" y="8499475"/>
              <a:chExt cx="612775" cy="604838"/>
            </a:xfrm>
            <a:solidFill>
              <a:sysClr val="windowText" lastClr="000000">
                <a:lumMod val="50000"/>
                <a:lumOff val="50000"/>
              </a:sysClr>
            </a:solidFill>
          </p:grpSpPr>
          <p:sp>
            <p:nvSpPr>
              <p:cNvPr id="17" name="Freeform 202"/>
              <p:cNvSpPr/>
              <p:nvPr/>
            </p:nvSpPr>
            <p:spPr bwMode="auto">
              <a:xfrm>
                <a:off x="11145838" y="8524875"/>
                <a:ext cx="590550" cy="579438"/>
              </a:xfrm>
              <a:custGeom>
                <a:avLst/>
                <a:gdLst>
                  <a:gd name="T0" fmla="*/ 143 w 157"/>
                  <a:gd name="T1" fmla="*/ 67 h 154"/>
                  <a:gd name="T2" fmla="*/ 132 w 157"/>
                  <a:gd name="T3" fmla="*/ 77 h 154"/>
                  <a:gd name="T4" fmla="*/ 126 w 157"/>
                  <a:gd name="T5" fmla="*/ 77 h 154"/>
                  <a:gd name="T6" fmla="*/ 126 w 157"/>
                  <a:gd name="T7" fmla="*/ 66 h 154"/>
                  <a:gd name="T8" fmla="*/ 90 w 157"/>
                  <a:gd name="T9" fmla="*/ 32 h 154"/>
                  <a:gd name="T10" fmla="*/ 79 w 157"/>
                  <a:gd name="T11" fmla="*/ 32 h 154"/>
                  <a:gd name="T12" fmla="*/ 79 w 157"/>
                  <a:gd name="T13" fmla="*/ 25 h 154"/>
                  <a:gd name="T14" fmla="*/ 89 w 157"/>
                  <a:gd name="T15" fmla="*/ 14 h 154"/>
                  <a:gd name="T16" fmla="*/ 64 w 157"/>
                  <a:gd name="T17" fmla="*/ 0 h 154"/>
                  <a:gd name="T18" fmla="*/ 39 w 157"/>
                  <a:gd name="T19" fmla="*/ 14 h 154"/>
                  <a:gd name="T20" fmla="*/ 49 w 157"/>
                  <a:gd name="T21" fmla="*/ 25 h 154"/>
                  <a:gd name="T22" fmla="*/ 49 w 157"/>
                  <a:gd name="T23" fmla="*/ 32 h 154"/>
                  <a:gd name="T24" fmla="*/ 13 w 157"/>
                  <a:gd name="T25" fmla="*/ 32 h 154"/>
                  <a:gd name="T26" fmla="*/ 0 w 157"/>
                  <a:gd name="T27" fmla="*/ 44 h 154"/>
                  <a:gd name="T28" fmla="*/ 0 w 157"/>
                  <a:gd name="T29" fmla="*/ 77 h 154"/>
                  <a:gd name="T30" fmla="*/ 7 w 157"/>
                  <a:gd name="T31" fmla="*/ 77 h 154"/>
                  <a:gd name="T32" fmla="*/ 18 w 157"/>
                  <a:gd name="T33" fmla="*/ 67 h 154"/>
                  <a:gd name="T34" fmla="*/ 32 w 157"/>
                  <a:gd name="T35" fmla="*/ 92 h 154"/>
                  <a:gd name="T36" fmla="*/ 18 w 157"/>
                  <a:gd name="T37" fmla="*/ 117 h 154"/>
                  <a:gd name="T38" fmla="*/ 7 w 157"/>
                  <a:gd name="T39" fmla="*/ 107 h 154"/>
                  <a:gd name="T40" fmla="*/ 0 w 157"/>
                  <a:gd name="T41" fmla="*/ 107 h 154"/>
                  <a:gd name="T42" fmla="*/ 0 w 157"/>
                  <a:gd name="T43" fmla="*/ 142 h 154"/>
                  <a:gd name="T44" fmla="*/ 13 w 157"/>
                  <a:gd name="T45" fmla="*/ 154 h 154"/>
                  <a:gd name="T46" fmla="*/ 49 w 157"/>
                  <a:gd name="T47" fmla="*/ 154 h 154"/>
                  <a:gd name="T48" fmla="*/ 49 w 157"/>
                  <a:gd name="T49" fmla="*/ 148 h 154"/>
                  <a:gd name="T50" fmla="*/ 39 w 157"/>
                  <a:gd name="T51" fmla="*/ 137 h 154"/>
                  <a:gd name="T52" fmla="*/ 64 w 157"/>
                  <a:gd name="T53" fmla="*/ 123 h 154"/>
                  <a:gd name="T54" fmla="*/ 89 w 157"/>
                  <a:gd name="T55" fmla="*/ 137 h 154"/>
                  <a:gd name="T56" fmla="*/ 79 w 157"/>
                  <a:gd name="T57" fmla="*/ 148 h 154"/>
                  <a:gd name="T58" fmla="*/ 79 w 157"/>
                  <a:gd name="T59" fmla="*/ 154 h 154"/>
                  <a:gd name="T60" fmla="*/ 113 w 157"/>
                  <a:gd name="T61" fmla="*/ 154 h 154"/>
                  <a:gd name="T62" fmla="*/ 126 w 157"/>
                  <a:gd name="T63" fmla="*/ 142 h 154"/>
                  <a:gd name="T64" fmla="*/ 126 w 157"/>
                  <a:gd name="T65" fmla="*/ 107 h 154"/>
                  <a:gd name="T66" fmla="*/ 132 w 157"/>
                  <a:gd name="T67" fmla="*/ 107 h 154"/>
                  <a:gd name="T68" fmla="*/ 143 w 157"/>
                  <a:gd name="T69" fmla="*/ 117 h 154"/>
                  <a:gd name="T70" fmla="*/ 157 w 157"/>
                  <a:gd name="T71" fmla="*/ 92 h 154"/>
                  <a:gd name="T72" fmla="*/ 143 w 157"/>
                  <a:gd name="T73" fmla="*/ 6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7" h="154">
                    <a:moveTo>
                      <a:pt x="143" y="67"/>
                    </a:moveTo>
                    <a:cubicBezTo>
                      <a:pt x="139" y="67"/>
                      <a:pt x="135" y="73"/>
                      <a:pt x="132" y="77"/>
                    </a:cubicBezTo>
                    <a:cubicBezTo>
                      <a:pt x="130" y="82"/>
                      <a:pt x="126" y="82"/>
                      <a:pt x="126" y="77"/>
                    </a:cubicBezTo>
                    <a:cubicBezTo>
                      <a:pt x="126" y="66"/>
                      <a:pt x="126" y="66"/>
                      <a:pt x="126" y="66"/>
                    </a:cubicBezTo>
                    <a:cubicBezTo>
                      <a:pt x="107" y="64"/>
                      <a:pt x="93" y="50"/>
                      <a:pt x="90" y="32"/>
                    </a:cubicBezTo>
                    <a:cubicBezTo>
                      <a:pt x="79" y="32"/>
                      <a:pt x="79" y="32"/>
                      <a:pt x="79" y="32"/>
                    </a:cubicBezTo>
                    <a:cubicBezTo>
                      <a:pt x="73" y="32"/>
                      <a:pt x="73" y="26"/>
                      <a:pt x="79" y="25"/>
                    </a:cubicBezTo>
                    <a:cubicBezTo>
                      <a:pt x="86" y="23"/>
                      <a:pt x="89" y="18"/>
                      <a:pt x="89" y="14"/>
                    </a:cubicBezTo>
                    <a:cubicBezTo>
                      <a:pt x="89" y="6"/>
                      <a:pt x="78" y="0"/>
                      <a:pt x="64" y="0"/>
                    </a:cubicBezTo>
                    <a:cubicBezTo>
                      <a:pt x="50" y="0"/>
                      <a:pt x="39" y="6"/>
                      <a:pt x="39" y="14"/>
                    </a:cubicBezTo>
                    <a:cubicBezTo>
                      <a:pt x="39" y="18"/>
                      <a:pt x="43" y="22"/>
                      <a:pt x="49" y="25"/>
                    </a:cubicBezTo>
                    <a:cubicBezTo>
                      <a:pt x="55" y="28"/>
                      <a:pt x="56" y="32"/>
                      <a:pt x="49" y="32"/>
                    </a:cubicBezTo>
                    <a:cubicBezTo>
                      <a:pt x="40" y="32"/>
                      <a:pt x="13" y="32"/>
                      <a:pt x="13" y="32"/>
                    </a:cubicBezTo>
                    <a:cubicBezTo>
                      <a:pt x="6" y="32"/>
                      <a:pt x="0" y="37"/>
                      <a:pt x="0" y="44"/>
                    </a:cubicBezTo>
                    <a:cubicBezTo>
                      <a:pt x="0" y="44"/>
                      <a:pt x="0" y="71"/>
                      <a:pt x="0" y="77"/>
                    </a:cubicBezTo>
                    <a:cubicBezTo>
                      <a:pt x="0" y="84"/>
                      <a:pt x="5" y="84"/>
                      <a:pt x="7" y="77"/>
                    </a:cubicBezTo>
                    <a:cubicBezTo>
                      <a:pt x="9" y="70"/>
                      <a:pt x="14" y="67"/>
                      <a:pt x="18" y="67"/>
                    </a:cubicBezTo>
                    <a:cubicBezTo>
                      <a:pt x="26" y="67"/>
                      <a:pt x="32" y="78"/>
                      <a:pt x="32" y="92"/>
                    </a:cubicBezTo>
                    <a:cubicBezTo>
                      <a:pt x="32" y="106"/>
                      <a:pt x="26" y="117"/>
                      <a:pt x="18" y="117"/>
                    </a:cubicBezTo>
                    <a:cubicBezTo>
                      <a:pt x="14" y="117"/>
                      <a:pt x="9" y="110"/>
                      <a:pt x="7" y="107"/>
                    </a:cubicBezTo>
                    <a:cubicBezTo>
                      <a:pt x="5" y="104"/>
                      <a:pt x="0" y="99"/>
                      <a:pt x="0" y="107"/>
                    </a:cubicBezTo>
                    <a:cubicBezTo>
                      <a:pt x="0" y="118"/>
                      <a:pt x="0" y="142"/>
                      <a:pt x="0" y="142"/>
                    </a:cubicBezTo>
                    <a:cubicBezTo>
                      <a:pt x="0" y="149"/>
                      <a:pt x="6" y="154"/>
                      <a:pt x="13" y="154"/>
                    </a:cubicBezTo>
                    <a:cubicBezTo>
                      <a:pt x="13" y="154"/>
                      <a:pt x="42" y="154"/>
                      <a:pt x="49" y="154"/>
                    </a:cubicBezTo>
                    <a:cubicBezTo>
                      <a:pt x="57" y="154"/>
                      <a:pt x="56" y="151"/>
                      <a:pt x="49" y="148"/>
                    </a:cubicBezTo>
                    <a:cubicBezTo>
                      <a:pt x="42" y="144"/>
                      <a:pt x="39" y="141"/>
                      <a:pt x="39" y="137"/>
                    </a:cubicBezTo>
                    <a:cubicBezTo>
                      <a:pt x="39" y="129"/>
                      <a:pt x="50" y="123"/>
                      <a:pt x="64" y="123"/>
                    </a:cubicBezTo>
                    <a:cubicBezTo>
                      <a:pt x="78" y="123"/>
                      <a:pt x="89" y="129"/>
                      <a:pt x="89" y="137"/>
                    </a:cubicBezTo>
                    <a:cubicBezTo>
                      <a:pt x="89" y="141"/>
                      <a:pt x="85" y="145"/>
                      <a:pt x="79" y="148"/>
                    </a:cubicBezTo>
                    <a:cubicBezTo>
                      <a:pt x="73" y="150"/>
                      <a:pt x="72" y="154"/>
                      <a:pt x="79" y="154"/>
                    </a:cubicBezTo>
                    <a:cubicBezTo>
                      <a:pt x="86" y="154"/>
                      <a:pt x="113" y="154"/>
                      <a:pt x="113" y="154"/>
                    </a:cubicBezTo>
                    <a:cubicBezTo>
                      <a:pt x="120" y="154"/>
                      <a:pt x="126" y="149"/>
                      <a:pt x="126" y="142"/>
                    </a:cubicBezTo>
                    <a:cubicBezTo>
                      <a:pt x="126" y="142"/>
                      <a:pt x="126" y="115"/>
                      <a:pt x="126" y="107"/>
                    </a:cubicBezTo>
                    <a:cubicBezTo>
                      <a:pt x="126" y="100"/>
                      <a:pt x="130" y="102"/>
                      <a:pt x="132" y="107"/>
                    </a:cubicBezTo>
                    <a:cubicBezTo>
                      <a:pt x="134" y="112"/>
                      <a:pt x="139" y="117"/>
                      <a:pt x="143" y="117"/>
                    </a:cubicBezTo>
                    <a:cubicBezTo>
                      <a:pt x="151" y="117"/>
                      <a:pt x="157" y="106"/>
                      <a:pt x="157" y="92"/>
                    </a:cubicBezTo>
                    <a:cubicBezTo>
                      <a:pt x="157" y="78"/>
                      <a:pt x="151" y="67"/>
                      <a:pt x="143" y="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0">
                  <a:cs typeface="微软雅黑" panose="020B0503020204020204" pitchFamily="34" charset="-122"/>
                </a:endParaRPr>
              </a:p>
            </p:txBody>
          </p:sp>
          <p:sp>
            <p:nvSpPr>
              <p:cNvPr id="18" name="Freeform 203"/>
              <p:cNvSpPr>
                <a:spLocks noEditPoints="1"/>
              </p:cNvSpPr>
              <p:nvPr/>
            </p:nvSpPr>
            <p:spPr bwMode="auto">
              <a:xfrm>
                <a:off x="11510963" y="8499475"/>
                <a:ext cx="247650" cy="247650"/>
              </a:xfrm>
              <a:custGeom>
                <a:avLst/>
                <a:gdLst>
                  <a:gd name="T0" fmla="*/ 33 w 66"/>
                  <a:gd name="T1" fmla="*/ 0 h 66"/>
                  <a:gd name="T2" fmla="*/ 0 w 66"/>
                  <a:gd name="T3" fmla="*/ 33 h 66"/>
                  <a:gd name="T4" fmla="*/ 33 w 66"/>
                  <a:gd name="T5" fmla="*/ 66 h 66"/>
                  <a:gd name="T6" fmla="*/ 66 w 66"/>
                  <a:gd name="T7" fmla="*/ 33 h 66"/>
                  <a:gd name="T8" fmla="*/ 33 w 66"/>
                  <a:gd name="T9" fmla="*/ 0 h 66"/>
                  <a:gd name="T10" fmla="*/ 49 w 66"/>
                  <a:gd name="T11" fmla="*/ 38 h 66"/>
                  <a:gd name="T12" fmla="*/ 37 w 66"/>
                  <a:gd name="T13" fmla="*/ 38 h 66"/>
                  <a:gd name="T14" fmla="*/ 37 w 66"/>
                  <a:gd name="T15" fmla="*/ 50 h 66"/>
                  <a:gd name="T16" fmla="*/ 33 w 66"/>
                  <a:gd name="T17" fmla="*/ 54 h 66"/>
                  <a:gd name="T18" fmla="*/ 28 w 66"/>
                  <a:gd name="T19" fmla="*/ 50 h 66"/>
                  <a:gd name="T20" fmla="*/ 28 w 66"/>
                  <a:gd name="T21" fmla="*/ 38 h 66"/>
                  <a:gd name="T22" fmla="*/ 16 w 66"/>
                  <a:gd name="T23" fmla="*/ 38 h 66"/>
                  <a:gd name="T24" fmla="*/ 12 w 66"/>
                  <a:gd name="T25" fmla="*/ 33 h 66"/>
                  <a:gd name="T26" fmla="*/ 16 w 66"/>
                  <a:gd name="T27" fmla="*/ 29 h 66"/>
                  <a:gd name="T28" fmla="*/ 28 w 66"/>
                  <a:gd name="T29" fmla="*/ 29 h 66"/>
                  <a:gd name="T30" fmla="*/ 28 w 66"/>
                  <a:gd name="T31" fmla="*/ 17 h 66"/>
                  <a:gd name="T32" fmla="*/ 33 w 66"/>
                  <a:gd name="T33" fmla="*/ 12 h 66"/>
                  <a:gd name="T34" fmla="*/ 37 w 66"/>
                  <a:gd name="T35" fmla="*/ 17 h 66"/>
                  <a:gd name="T36" fmla="*/ 37 w 66"/>
                  <a:gd name="T37" fmla="*/ 29 h 66"/>
                  <a:gd name="T38" fmla="*/ 49 w 66"/>
                  <a:gd name="T39" fmla="*/ 29 h 66"/>
                  <a:gd name="T40" fmla="*/ 54 w 66"/>
                  <a:gd name="T41" fmla="*/ 33 h 66"/>
                  <a:gd name="T42" fmla="*/ 49 w 66"/>
                  <a:gd name="T43" fmla="*/ 3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6" h="66">
                    <a:moveTo>
                      <a:pt x="33" y="0"/>
                    </a:moveTo>
                    <a:cubicBezTo>
                      <a:pt x="15" y="0"/>
                      <a:pt x="0" y="15"/>
                      <a:pt x="0" y="33"/>
                    </a:cubicBezTo>
                    <a:cubicBezTo>
                      <a:pt x="0" y="52"/>
                      <a:pt x="15" y="66"/>
                      <a:pt x="33" y="66"/>
                    </a:cubicBezTo>
                    <a:cubicBezTo>
                      <a:pt x="51" y="66"/>
                      <a:pt x="66" y="52"/>
                      <a:pt x="66" y="33"/>
                    </a:cubicBezTo>
                    <a:cubicBezTo>
                      <a:pt x="66" y="15"/>
                      <a:pt x="51" y="0"/>
                      <a:pt x="33" y="0"/>
                    </a:cubicBezTo>
                    <a:close/>
                    <a:moveTo>
                      <a:pt x="49" y="38"/>
                    </a:moveTo>
                    <a:cubicBezTo>
                      <a:pt x="37" y="38"/>
                      <a:pt x="37" y="38"/>
                      <a:pt x="37" y="38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7" y="52"/>
                      <a:pt x="35" y="54"/>
                      <a:pt x="33" y="54"/>
                    </a:cubicBezTo>
                    <a:cubicBezTo>
                      <a:pt x="30" y="54"/>
                      <a:pt x="28" y="52"/>
                      <a:pt x="28" y="50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4" y="38"/>
                      <a:pt x="12" y="36"/>
                      <a:pt x="12" y="33"/>
                    </a:cubicBezTo>
                    <a:cubicBezTo>
                      <a:pt x="12" y="31"/>
                      <a:pt x="14" y="29"/>
                      <a:pt x="16" y="29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4"/>
                      <a:pt x="30" y="12"/>
                      <a:pt x="33" y="12"/>
                    </a:cubicBezTo>
                    <a:cubicBezTo>
                      <a:pt x="35" y="12"/>
                      <a:pt x="37" y="14"/>
                      <a:pt x="37" y="17"/>
                    </a:cubicBezTo>
                    <a:cubicBezTo>
                      <a:pt x="37" y="29"/>
                      <a:pt x="37" y="29"/>
                      <a:pt x="37" y="29"/>
                    </a:cubicBezTo>
                    <a:cubicBezTo>
                      <a:pt x="49" y="29"/>
                      <a:pt x="49" y="29"/>
                      <a:pt x="49" y="29"/>
                    </a:cubicBezTo>
                    <a:cubicBezTo>
                      <a:pt x="52" y="29"/>
                      <a:pt x="54" y="31"/>
                      <a:pt x="54" y="33"/>
                    </a:cubicBezTo>
                    <a:cubicBezTo>
                      <a:pt x="54" y="36"/>
                      <a:pt x="52" y="38"/>
                      <a:pt x="49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0">
                  <a:cs typeface="微软雅黑" panose="020B0503020204020204" pitchFamily="34" charset="-122"/>
                </a:endParaRPr>
              </a:p>
            </p:txBody>
          </p:sp>
        </p:grpSp>
        <p:sp>
          <p:nvSpPr>
            <p:cNvPr id="26" name="任意多边形 25"/>
            <p:cNvSpPr/>
            <p:nvPr/>
          </p:nvSpPr>
          <p:spPr>
            <a:xfrm rot="1864238">
              <a:off x="5418549" y="1596351"/>
              <a:ext cx="794931" cy="714890"/>
            </a:xfrm>
            <a:custGeom>
              <a:avLst/>
              <a:gdLst>
                <a:gd name="connsiteX0" fmla="*/ 531453 w 2150426"/>
                <a:gd name="connsiteY0" fmla="*/ 1894557 h 1933898"/>
                <a:gd name="connsiteX1" fmla="*/ 523901 w 2150426"/>
                <a:gd name="connsiteY1" fmla="*/ 1888327 h 1933898"/>
                <a:gd name="connsiteX2" fmla="*/ 505804 w 2150426"/>
                <a:gd name="connsiteY2" fmla="*/ 1878396 h 1933898"/>
                <a:gd name="connsiteX3" fmla="*/ 445296 w 2150426"/>
                <a:gd name="connsiteY3" fmla="*/ 1809798 h 1933898"/>
                <a:gd name="connsiteX4" fmla="*/ 30326 w 2150426"/>
                <a:gd name="connsiteY4" fmla="*/ 1091048 h 1933898"/>
                <a:gd name="connsiteX5" fmla="*/ 1172 w 2150426"/>
                <a:gd name="connsiteY5" fmla="*/ 1004348 h 1933898"/>
                <a:gd name="connsiteX6" fmla="*/ 444 w 2150426"/>
                <a:gd name="connsiteY6" fmla="*/ 976700 h 1933898"/>
                <a:gd name="connsiteX7" fmla="*/ 0 w 2150426"/>
                <a:gd name="connsiteY7" fmla="*/ 974054 h 1933898"/>
                <a:gd name="connsiteX8" fmla="*/ 187 w 2150426"/>
                <a:gd name="connsiteY8" fmla="*/ 966943 h 1933898"/>
                <a:gd name="connsiteX9" fmla="*/ 0 w 2150426"/>
                <a:gd name="connsiteY9" fmla="*/ 959843 h 1933898"/>
                <a:gd name="connsiteX10" fmla="*/ 444 w 2150426"/>
                <a:gd name="connsiteY10" fmla="*/ 957201 h 1933898"/>
                <a:gd name="connsiteX11" fmla="*/ 1172 w 2150426"/>
                <a:gd name="connsiteY11" fmla="*/ 929549 h 1933898"/>
                <a:gd name="connsiteX12" fmla="*/ 30326 w 2150426"/>
                <a:gd name="connsiteY12" fmla="*/ 842849 h 1933898"/>
                <a:gd name="connsiteX13" fmla="*/ 445296 w 2150426"/>
                <a:gd name="connsiteY13" fmla="*/ 124100 h 1933898"/>
                <a:gd name="connsiteX14" fmla="*/ 505804 w 2150426"/>
                <a:gd name="connsiteY14" fmla="*/ 55501 h 1933898"/>
                <a:gd name="connsiteX15" fmla="*/ 529387 w 2150426"/>
                <a:gd name="connsiteY15" fmla="*/ 41045 h 1933898"/>
                <a:gd name="connsiteX16" fmla="*/ 531453 w 2150426"/>
                <a:gd name="connsiteY16" fmla="*/ 39340 h 1933898"/>
                <a:gd name="connsiteX17" fmla="*/ 537695 w 2150426"/>
                <a:gd name="connsiteY17" fmla="*/ 35952 h 1933898"/>
                <a:gd name="connsiteX18" fmla="*/ 543760 w 2150426"/>
                <a:gd name="connsiteY18" fmla="*/ 32234 h 1933898"/>
                <a:gd name="connsiteX19" fmla="*/ 546274 w 2150426"/>
                <a:gd name="connsiteY19" fmla="*/ 31296 h 1933898"/>
                <a:gd name="connsiteX20" fmla="*/ 570581 w 2150426"/>
                <a:gd name="connsiteY20" fmla="*/ 18102 h 1933898"/>
                <a:gd name="connsiteX21" fmla="*/ 660243 w 2150426"/>
                <a:gd name="connsiteY21" fmla="*/ 0 h 1933898"/>
                <a:gd name="connsiteX22" fmla="*/ 1490183 w 2150426"/>
                <a:gd name="connsiteY22" fmla="*/ 0 h 1933898"/>
                <a:gd name="connsiteX23" fmla="*/ 1579845 w 2150426"/>
                <a:gd name="connsiteY23" fmla="*/ 18102 h 1933898"/>
                <a:gd name="connsiteX24" fmla="*/ 1604154 w 2150426"/>
                <a:gd name="connsiteY24" fmla="*/ 31297 h 1933898"/>
                <a:gd name="connsiteX25" fmla="*/ 1606666 w 2150426"/>
                <a:gd name="connsiteY25" fmla="*/ 32234 h 1933898"/>
                <a:gd name="connsiteX26" fmla="*/ 1612726 w 2150426"/>
                <a:gd name="connsiteY26" fmla="*/ 35949 h 1933898"/>
                <a:gd name="connsiteX27" fmla="*/ 1618973 w 2150426"/>
                <a:gd name="connsiteY27" fmla="*/ 39340 h 1933898"/>
                <a:gd name="connsiteX28" fmla="*/ 1621041 w 2150426"/>
                <a:gd name="connsiteY28" fmla="*/ 41046 h 1933898"/>
                <a:gd name="connsiteX29" fmla="*/ 1644623 w 2150426"/>
                <a:gd name="connsiteY29" fmla="*/ 55501 h 1933898"/>
                <a:gd name="connsiteX30" fmla="*/ 1705130 w 2150426"/>
                <a:gd name="connsiteY30" fmla="*/ 124100 h 1933898"/>
                <a:gd name="connsiteX31" fmla="*/ 2120100 w 2150426"/>
                <a:gd name="connsiteY31" fmla="*/ 842849 h 1933898"/>
                <a:gd name="connsiteX32" fmla="*/ 2149255 w 2150426"/>
                <a:gd name="connsiteY32" fmla="*/ 929550 h 1933898"/>
                <a:gd name="connsiteX33" fmla="*/ 2149982 w 2150426"/>
                <a:gd name="connsiteY33" fmla="*/ 957198 h 1933898"/>
                <a:gd name="connsiteX34" fmla="*/ 2150426 w 2150426"/>
                <a:gd name="connsiteY34" fmla="*/ 959843 h 1933898"/>
                <a:gd name="connsiteX35" fmla="*/ 2150239 w 2150426"/>
                <a:gd name="connsiteY35" fmla="*/ 966953 h 1933898"/>
                <a:gd name="connsiteX36" fmla="*/ 2150426 w 2150426"/>
                <a:gd name="connsiteY36" fmla="*/ 974055 h 1933898"/>
                <a:gd name="connsiteX37" fmla="*/ 2149983 w 2150426"/>
                <a:gd name="connsiteY37" fmla="*/ 976697 h 1933898"/>
                <a:gd name="connsiteX38" fmla="*/ 2149255 w 2150426"/>
                <a:gd name="connsiteY38" fmla="*/ 1004348 h 1933898"/>
                <a:gd name="connsiteX39" fmla="*/ 2120101 w 2150426"/>
                <a:gd name="connsiteY39" fmla="*/ 1091049 h 1933898"/>
                <a:gd name="connsiteX40" fmla="*/ 1705131 w 2150426"/>
                <a:gd name="connsiteY40" fmla="*/ 1809798 h 1933898"/>
                <a:gd name="connsiteX41" fmla="*/ 1644623 w 2150426"/>
                <a:gd name="connsiteY41" fmla="*/ 1878396 h 1933898"/>
                <a:gd name="connsiteX42" fmla="*/ 1621040 w 2150426"/>
                <a:gd name="connsiteY42" fmla="*/ 1892852 h 1933898"/>
                <a:gd name="connsiteX43" fmla="*/ 1618973 w 2150426"/>
                <a:gd name="connsiteY43" fmla="*/ 1894557 h 1933898"/>
                <a:gd name="connsiteX44" fmla="*/ 1612730 w 2150426"/>
                <a:gd name="connsiteY44" fmla="*/ 1897947 h 1933898"/>
                <a:gd name="connsiteX45" fmla="*/ 1606666 w 2150426"/>
                <a:gd name="connsiteY45" fmla="*/ 1901663 h 1933898"/>
                <a:gd name="connsiteX46" fmla="*/ 1604153 w 2150426"/>
                <a:gd name="connsiteY46" fmla="*/ 1902602 h 1933898"/>
                <a:gd name="connsiteX47" fmla="*/ 1579845 w 2150426"/>
                <a:gd name="connsiteY47" fmla="*/ 1915796 h 1933898"/>
                <a:gd name="connsiteX48" fmla="*/ 1490183 w 2150426"/>
                <a:gd name="connsiteY48" fmla="*/ 1933897 h 1933898"/>
                <a:gd name="connsiteX49" fmla="*/ 660243 w 2150426"/>
                <a:gd name="connsiteY49" fmla="*/ 1933898 h 1933898"/>
                <a:gd name="connsiteX50" fmla="*/ 531453 w 2150426"/>
                <a:gd name="connsiteY50" fmla="*/ 1894557 h 1933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150426" h="1933898">
                  <a:moveTo>
                    <a:pt x="531453" y="1894557"/>
                  </a:moveTo>
                  <a:lnTo>
                    <a:pt x="523901" y="1888327"/>
                  </a:lnTo>
                  <a:lnTo>
                    <a:pt x="505804" y="1878396"/>
                  </a:lnTo>
                  <a:cubicBezTo>
                    <a:pt x="481930" y="1860358"/>
                    <a:pt x="461198" y="1837341"/>
                    <a:pt x="445296" y="1809798"/>
                  </a:cubicBezTo>
                  <a:lnTo>
                    <a:pt x="30326" y="1091048"/>
                  </a:lnTo>
                  <a:cubicBezTo>
                    <a:pt x="14424" y="1063505"/>
                    <a:pt x="4856" y="1034042"/>
                    <a:pt x="1172" y="1004348"/>
                  </a:cubicBezTo>
                  <a:lnTo>
                    <a:pt x="444" y="976700"/>
                  </a:lnTo>
                  <a:lnTo>
                    <a:pt x="0" y="974054"/>
                  </a:lnTo>
                  <a:lnTo>
                    <a:pt x="187" y="966943"/>
                  </a:lnTo>
                  <a:lnTo>
                    <a:pt x="0" y="959843"/>
                  </a:lnTo>
                  <a:lnTo>
                    <a:pt x="444" y="957201"/>
                  </a:lnTo>
                  <a:lnTo>
                    <a:pt x="1172" y="929549"/>
                  </a:lnTo>
                  <a:cubicBezTo>
                    <a:pt x="4856" y="899855"/>
                    <a:pt x="14423" y="870392"/>
                    <a:pt x="30326" y="842849"/>
                  </a:cubicBezTo>
                  <a:lnTo>
                    <a:pt x="445296" y="124100"/>
                  </a:lnTo>
                  <a:cubicBezTo>
                    <a:pt x="461198" y="96556"/>
                    <a:pt x="481929" y="73539"/>
                    <a:pt x="505804" y="55501"/>
                  </a:cubicBezTo>
                  <a:lnTo>
                    <a:pt x="529387" y="41045"/>
                  </a:lnTo>
                  <a:lnTo>
                    <a:pt x="531453" y="39340"/>
                  </a:lnTo>
                  <a:lnTo>
                    <a:pt x="537695" y="35952"/>
                  </a:lnTo>
                  <a:lnTo>
                    <a:pt x="543760" y="32234"/>
                  </a:lnTo>
                  <a:lnTo>
                    <a:pt x="546274" y="31296"/>
                  </a:lnTo>
                  <a:lnTo>
                    <a:pt x="570581" y="18102"/>
                  </a:lnTo>
                  <a:cubicBezTo>
                    <a:pt x="598139" y="6446"/>
                    <a:pt x="628439" y="0"/>
                    <a:pt x="660243" y="0"/>
                  </a:cubicBezTo>
                  <a:lnTo>
                    <a:pt x="1490183" y="0"/>
                  </a:lnTo>
                  <a:cubicBezTo>
                    <a:pt x="1521987" y="0"/>
                    <a:pt x="1552286" y="6446"/>
                    <a:pt x="1579845" y="18102"/>
                  </a:cubicBezTo>
                  <a:lnTo>
                    <a:pt x="1604154" y="31297"/>
                  </a:lnTo>
                  <a:lnTo>
                    <a:pt x="1606666" y="32234"/>
                  </a:lnTo>
                  <a:lnTo>
                    <a:pt x="1612726" y="35949"/>
                  </a:lnTo>
                  <a:lnTo>
                    <a:pt x="1618973" y="39340"/>
                  </a:lnTo>
                  <a:lnTo>
                    <a:pt x="1621041" y="41046"/>
                  </a:lnTo>
                  <a:lnTo>
                    <a:pt x="1644623" y="55501"/>
                  </a:lnTo>
                  <a:cubicBezTo>
                    <a:pt x="1668496" y="73539"/>
                    <a:pt x="1689228" y="96557"/>
                    <a:pt x="1705130" y="124100"/>
                  </a:cubicBezTo>
                  <a:lnTo>
                    <a:pt x="2120100" y="842849"/>
                  </a:lnTo>
                  <a:cubicBezTo>
                    <a:pt x="2136003" y="870393"/>
                    <a:pt x="2145570" y="899855"/>
                    <a:pt x="2149255" y="929550"/>
                  </a:cubicBezTo>
                  <a:lnTo>
                    <a:pt x="2149982" y="957198"/>
                  </a:lnTo>
                  <a:lnTo>
                    <a:pt x="2150426" y="959843"/>
                  </a:lnTo>
                  <a:lnTo>
                    <a:pt x="2150239" y="966953"/>
                  </a:lnTo>
                  <a:lnTo>
                    <a:pt x="2150426" y="974055"/>
                  </a:lnTo>
                  <a:lnTo>
                    <a:pt x="2149983" y="976697"/>
                  </a:lnTo>
                  <a:lnTo>
                    <a:pt x="2149255" y="1004348"/>
                  </a:lnTo>
                  <a:cubicBezTo>
                    <a:pt x="2145570" y="1034043"/>
                    <a:pt x="2136003" y="1063505"/>
                    <a:pt x="2120101" y="1091049"/>
                  </a:cubicBezTo>
                  <a:lnTo>
                    <a:pt x="1705131" y="1809798"/>
                  </a:lnTo>
                  <a:cubicBezTo>
                    <a:pt x="1689228" y="1837341"/>
                    <a:pt x="1668497" y="1860358"/>
                    <a:pt x="1644623" y="1878396"/>
                  </a:cubicBezTo>
                  <a:lnTo>
                    <a:pt x="1621040" y="1892852"/>
                  </a:lnTo>
                  <a:lnTo>
                    <a:pt x="1618973" y="1894557"/>
                  </a:lnTo>
                  <a:lnTo>
                    <a:pt x="1612730" y="1897947"/>
                  </a:lnTo>
                  <a:lnTo>
                    <a:pt x="1606666" y="1901663"/>
                  </a:lnTo>
                  <a:lnTo>
                    <a:pt x="1604153" y="1902602"/>
                  </a:lnTo>
                  <a:lnTo>
                    <a:pt x="1579845" y="1915796"/>
                  </a:lnTo>
                  <a:cubicBezTo>
                    <a:pt x="1552287" y="1927452"/>
                    <a:pt x="1521988" y="1933897"/>
                    <a:pt x="1490183" y="1933897"/>
                  </a:cubicBezTo>
                  <a:lnTo>
                    <a:pt x="660243" y="1933898"/>
                  </a:lnTo>
                  <a:cubicBezTo>
                    <a:pt x="612537" y="1933898"/>
                    <a:pt x="568217" y="1919395"/>
                    <a:pt x="531453" y="1894557"/>
                  </a:cubicBezTo>
                  <a:close/>
                </a:path>
              </a:pathLst>
            </a:custGeom>
            <a:noFill/>
            <a:ln w="15875">
              <a:solidFill>
                <a:sysClr val="window" lastClr="FFFFFF">
                  <a:lumMod val="65000"/>
                </a:sysClr>
              </a:solidFill>
            </a:ln>
          </p:spPr>
          <p:style>
            <a:lnRef idx="2">
              <a:srgbClr val="5B9BD5">
                <a:shade val="50000"/>
              </a:srgbClr>
            </a:lnRef>
            <a:fillRef idx="1">
              <a:srgbClr val="5B9BD5"/>
            </a:fillRef>
            <a:effectRef idx="0">
              <a:srgbClr val="5B9BD5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631542" y="1863627"/>
            <a:ext cx="794931" cy="714890"/>
            <a:chOff x="6761283" y="1596350"/>
            <a:chExt cx="794931" cy="714890"/>
          </a:xfrm>
        </p:grpSpPr>
        <p:grpSp>
          <p:nvGrpSpPr>
            <p:cNvPr id="19" name="组合 18"/>
            <p:cNvGrpSpPr/>
            <p:nvPr/>
          </p:nvGrpSpPr>
          <p:grpSpPr>
            <a:xfrm>
              <a:off x="6943083" y="1695449"/>
              <a:ext cx="451547" cy="444807"/>
              <a:chOff x="9793288" y="8491538"/>
              <a:chExt cx="638175" cy="628650"/>
            </a:xfrm>
            <a:solidFill>
              <a:sysClr val="windowText" lastClr="000000">
                <a:lumMod val="50000"/>
                <a:lumOff val="50000"/>
              </a:sysClr>
            </a:solidFill>
          </p:grpSpPr>
          <p:sp>
            <p:nvSpPr>
              <p:cNvPr id="20" name="Freeform 204"/>
              <p:cNvSpPr/>
              <p:nvPr/>
            </p:nvSpPr>
            <p:spPr bwMode="auto">
              <a:xfrm>
                <a:off x="9848851" y="8856663"/>
                <a:ext cx="249238" cy="247650"/>
              </a:xfrm>
              <a:custGeom>
                <a:avLst/>
                <a:gdLst>
                  <a:gd name="T0" fmla="*/ 83 w 157"/>
                  <a:gd name="T1" fmla="*/ 50 h 156"/>
                  <a:gd name="T2" fmla="*/ 55 w 157"/>
                  <a:gd name="T3" fmla="*/ 54 h 156"/>
                  <a:gd name="T4" fmla="*/ 0 w 157"/>
                  <a:gd name="T5" fmla="*/ 135 h 156"/>
                  <a:gd name="T6" fmla="*/ 22 w 157"/>
                  <a:gd name="T7" fmla="*/ 156 h 156"/>
                  <a:gd name="T8" fmla="*/ 102 w 157"/>
                  <a:gd name="T9" fmla="*/ 102 h 156"/>
                  <a:gd name="T10" fmla="*/ 107 w 157"/>
                  <a:gd name="T11" fmla="*/ 73 h 156"/>
                  <a:gd name="T12" fmla="*/ 157 w 157"/>
                  <a:gd name="T13" fmla="*/ 23 h 156"/>
                  <a:gd name="T14" fmla="*/ 133 w 157"/>
                  <a:gd name="T15" fmla="*/ 0 h 156"/>
                  <a:gd name="T16" fmla="*/ 83 w 157"/>
                  <a:gd name="T17" fmla="*/ 5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7" h="156">
                    <a:moveTo>
                      <a:pt x="83" y="50"/>
                    </a:moveTo>
                    <a:lnTo>
                      <a:pt x="55" y="54"/>
                    </a:lnTo>
                    <a:lnTo>
                      <a:pt x="0" y="135"/>
                    </a:lnTo>
                    <a:lnTo>
                      <a:pt x="22" y="156"/>
                    </a:lnTo>
                    <a:lnTo>
                      <a:pt x="102" y="102"/>
                    </a:lnTo>
                    <a:lnTo>
                      <a:pt x="107" y="73"/>
                    </a:lnTo>
                    <a:lnTo>
                      <a:pt x="157" y="23"/>
                    </a:lnTo>
                    <a:lnTo>
                      <a:pt x="133" y="0"/>
                    </a:lnTo>
                    <a:lnTo>
                      <a:pt x="83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0">
                  <a:cs typeface="微软雅黑" panose="020B0503020204020204" pitchFamily="34" charset="-122"/>
                </a:endParaRPr>
              </a:p>
            </p:txBody>
          </p:sp>
          <p:sp>
            <p:nvSpPr>
              <p:cNvPr id="21" name="Freeform 205"/>
              <p:cNvSpPr>
                <a:spLocks noEditPoints="1"/>
              </p:cNvSpPr>
              <p:nvPr/>
            </p:nvSpPr>
            <p:spPr bwMode="auto">
              <a:xfrm>
                <a:off x="10044113" y="8529638"/>
                <a:ext cx="387350" cy="387350"/>
              </a:xfrm>
              <a:custGeom>
                <a:avLst/>
                <a:gdLst>
                  <a:gd name="T0" fmla="*/ 94 w 103"/>
                  <a:gd name="T1" fmla="*/ 9 h 103"/>
                  <a:gd name="T2" fmla="*/ 63 w 103"/>
                  <a:gd name="T3" fmla="*/ 9 h 103"/>
                  <a:gd name="T4" fmla="*/ 0 w 103"/>
                  <a:gd name="T5" fmla="*/ 71 h 103"/>
                  <a:gd name="T6" fmla="*/ 31 w 103"/>
                  <a:gd name="T7" fmla="*/ 103 h 103"/>
                  <a:gd name="T8" fmla="*/ 94 w 103"/>
                  <a:gd name="T9" fmla="*/ 40 h 103"/>
                  <a:gd name="T10" fmla="*/ 94 w 103"/>
                  <a:gd name="T11" fmla="*/ 9 h 103"/>
                  <a:gd name="T12" fmla="*/ 27 w 103"/>
                  <a:gd name="T13" fmla="*/ 69 h 103"/>
                  <a:gd name="T14" fmla="*/ 21 w 103"/>
                  <a:gd name="T15" fmla="*/ 69 h 103"/>
                  <a:gd name="T16" fmla="*/ 21 w 103"/>
                  <a:gd name="T17" fmla="*/ 64 h 103"/>
                  <a:gd name="T18" fmla="*/ 70 w 103"/>
                  <a:gd name="T19" fmla="*/ 15 h 103"/>
                  <a:gd name="T20" fmla="*/ 76 w 103"/>
                  <a:gd name="T21" fmla="*/ 15 h 103"/>
                  <a:gd name="T22" fmla="*/ 76 w 103"/>
                  <a:gd name="T23" fmla="*/ 20 h 103"/>
                  <a:gd name="T24" fmla="*/ 27 w 103"/>
                  <a:gd name="T25" fmla="*/ 69 h 103"/>
                  <a:gd name="T26" fmla="*/ 88 w 103"/>
                  <a:gd name="T27" fmla="*/ 32 h 103"/>
                  <a:gd name="T28" fmla="*/ 39 w 103"/>
                  <a:gd name="T29" fmla="*/ 81 h 103"/>
                  <a:gd name="T30" fmla="*/ 33 w 103"/>
                  <a:gd name="T31" fmla="*/ 81 h 103"/>
                  <a:gd name="T32" fmla="*/ 33 w 103"/>
                  <a:gd name="T33" fmla="*/ 76 h 103"/>
                  <a:gd name="T34" fmla="*/ 82 w 103"/>
                  <a:gd name="T35" fmla="*/ 27 h 103"/>
                  <a:gd name="T36" fmla="*/ 88 w 103"/>
                  <a:gd name="T37" fmla="*/ 27 h 103"/>
                  <a:gd name="T38" fmla="*/ 88 w 103"/>
                  <a:gd name="T39" fmla="*/ 3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3" h="103">
                    <a:moveTo>
                      <a:pt x="94" y="9"/>
                    </a:moveTo>
                    <a:cubicBezTo>
                      <a:pt x="85" y="0"/>
                      <a:pt x="71" y="0"/>
                      <a:pt x="63" y="9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31" y="103"/>
                      <a:pt x="31" y="103"/>
                      <a:pt x="31" y="103"/>
                    </a:cubicBezTo>
                    <a:cubicBezTo>
                      <a:pt x="94" y="40"/>
                      <a:pt x="94" y="40"/>
                      <a:pt x="94" y="40"/>
                    </a:cubicBezTo>
                    <a:cubicBezTo>
                      <a:pt x="103" y="32"/>
                      <a:pt x="103" y="18"/>
                      <a:pt x="94" y="9"/>
                    </a:cubicBezTo>
                    <a:close/>
                    <a:moveTo>
                      <a:pt x="27" y="69"/>
                    </a:moveTo>
                    <a:cubicBezTo>
                      <a:pt x="26" y="71"/>
                      <a:pt x="23" y="71"/>
                      <a:pt x="21" y="69"/>
                    </a:cubicBezTo>
                    <a:cubicBezTo>
                      <a:pt x="20" y="68"/>
                      <a:pt x="20" y="65"/>
                      <a:pt x="21" y="64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72" y="13"/>
                      <a:pt x="75" y="13"/>
                      <a:pt x="76" y="15"/>
                    </a:cubicBezTo>
                    <a:cubicBezTo>
                      <a:pt x="78" y="16"/>
                      <a:pt x="78" y="19"/>
                      <a:pt x="76" y="20"/>
                    </a:cubicBezTo>
                    <a:lnTo>
                      <a:pt x="27" y="69"/>
                    </a:lnTo>
                    <a:close/>
                    <a:moveTo>
                      <a:pt x="88" y="32"/>
                    </a:moveTo>
                    <a:cubicBezTo>
                      <a:pt x="39" y="81"/>
                      <a:pt x="39" y="81"/>
                      <a:pt x="39" y="81"/>
                    </a:cubicBezTo>
                    <a:cubicBezTo>
                      <a:pt x="38" y="83"/>
                      <a:pt x="35" y="83"/>
                      <a:pt x="33" y="81"/>
                    </a:cubicBezTo>
                    <a:cubicBezTo>
                      <a:pt x="32" y="80"/>
                      <a:pt x="32" y="77"/>
                      <a:pt x="33" y="76"/>
                    </a:cubicBezTo>
                    <a:cubicBezTo>
                      <a:pt x="82" y="27"/>
                      <a:pt x="82" y="27"/>
                      <a:pt x="82" y="27"/>
                    </a:cubicBezTo>
                    <a:cubicBezTo>
                      <a:pt x="84" y="25"/>
                      <a:pt x="87" y="25"/>
                      <a:pt x="88" y="27"/>
                    </a:cubicBezTo>
                    <a:cubicBezTo>
                      <a:pt x="90" y="28"/>
                      <a:pt x="90" y="31"/>
                      <a:pt x="88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0">
                  <a:cs typeface="微软雅黑" panose="020B0503020204020204" pitchFamily="34" charset="-122"/>
                </a:endParaRPr>
              </a:p>
            </p:txBody>
          </p:sp>
          <p:sp>
            <p:nvSpPr>
              <p:cNvPr id="22" name="Freeform 206"/>
              <p:cNvSpPr>
                <a:spLocks noEditPoints="1"/>
              </p:cNvSpPr>
              <p:nvPr/>
            </p:nvSpPr>
            <p:spPr bwMode="auto">
              <a:xfrm>
                <a:off x="10153651" y="8856663"/>
                <a:ext cx="263525" cy="263525"/>
              </a:xfrm>
              <a:custGeom>
                <a:avLst/>
                <a:gdLst>
                  <a:gd name="T0" fmla="*/ 61 w 70"/>
                  <a:gd name="T1" fmla="*/ 30 h 70"/>
                  <a:gd name="T2" fmla="*/ 61 w 70"/>
                  <a:gd name="T3" fmla="*/ 30 h 70"/>
                  <a:gd name="T4" fmla="*/ 29 w 70"/>
                  <a:gd name="T5" fmla="*/ 0 h 70"/>
                  <a:gd name="T6" fmla="*/ 0 w 70"/>
                  <a:gd name="T7" fmla="*/ 29 h 70"/>
                  <a:gd name="T8" fmla="*/ 30 w 70"/>
                  <a:gd name="T9" fmla="*/ 61 h 70"/>
                  <a:gd name="T10" fmla="*/ 30 w 70"/>
                  <a:gd name="T11" fmla="*/ 61 h 70"/>
                  <a:gd name="T12" fmla="*/ 62 w 70"/>
                  <a:gd name="T13" fmla="*/ 61 h 70"/>
                  <a:gd name="T14" fmla="*/ 61 w 70"/>
                  <a:gd name="T15" fmla="*/ 30 h 70"/>
                  <a:gd name="T16" fmla="*/ 52 w 70"/>
                  <a:gd name="T17" fmla="*/ 52 h 70"/>
                  <a:gd name="T18" fmla="*/ 40 w 70"/>
                  <a:gd name="T19" fmla="*/ 52 h 70"/>
                  <a:gd name="T20" fmla="*/ 40 w 70"/>
                  <a:gd name="T21" fmla="*/ 39 h 70"/>
                  <a:gd name="T22" fmla="*/ 52 w 70"/>
                  <a:gd name="T23" fmla="*/ 39 h 70"/>
                  <a:gd name="T24" fmla="*/ 52 w 70"/>
                  <a:gd name="T25" fmla="*/ 5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0" h="70">
                    <a:moveTo>
                      <a:pt x="61" y="30"/>
                    </a:moveTo>
                    <a:cubicBezTo>
                      <a:pt x="61" y="30"/>
                      <a:pt x="61" y="30"/>
                      <a:pt x="61" y="3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4" y="43"/>
                      <a:pt x="25" y="55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9" y="69"/>
                      <a:pt x="53" y="70"/>
                      <a:pt x="62" y="61"/>
                    </a:cubicBezTo>
                    <a:cubicBezTo>
                      <a:pt x="70" y="52"/>
                      <a:pt x="70" y="38"/>
                      <a:pt x="61" y="30"/>
                    </a:cubicBezTo>
                    <a:close/>
                    <a:moveTo>
                      <a:pt x="52" y="52"/>
                    </a:moveTo>
                    <a:cubicBezTo>
                      <a:pt x="49" y="55"/>
                      <a:pt x="43" y="55"/>
                      <a:pt x="40" y="52"/>
                    </a:cubicBezTo>
                    <a:cubicBezTo>
                      <a:pt x="36" y="48"/>
                      <a:pt x="36" y="43"/>
                      <a:pt x="40" y="39"/>
                    </a:cubicBezTo>
                    <a:cubicBezTo>
                      <a:pt x="43" y="36"/>
                      <a:pt x="49" y="36"/>
                      <a:pt x="52" y="39"/>
                    </a:cubicBezTo>
                    <a:cubicBezTo>
                      <a:pt x="56" y="43"/>
                      <a:pt x="56" y="48"/>
                      <a:pt x="52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0">
                  <a:cs typeface="微软雅黑" panose="020B0503020204020204" pitchFamily="34" charset="-122"/>
                </a:endParaRPr>
              </a:p>
            </p:txBody>
          </p:sp>
          <p:sp>
            <p:nvSpPr>
              <p:cNvPr id="23" name="Freeform 207"/>
              <p:cNvSpPr/>
              <p:nvPr/>
            </p:nvSpPr>
            <p:spPr bwMode="auto">
              <a:xfrm>
                <a:off x="9793288" y="8491538"/>
                <a:ext cx="307975" cy="307975"/>
              </a:xfrm>
              <a:custGeom>
                <a:avLst/>
                <a:gdLst>
                  <a:gd name="T0" fmla="*/ 41 w 82"/>
                  <a:gd name="T1" fmla="*/ 0 h 82"/>
                  <a:gd name="T2" fmla="*/ 25 w 82"/>
                  <a:gd name="T3" fmla="*/ 3 h 82"/>
                  <a:gd name="T4" fmla="*/ 47 w 82"/>
                  <a:gd name="T5" fmla="*/ 25 h 82"/>
                  <a:gd name="T6" fmla="*/ 47 w 82"/>
                  <a:gd name="T7" fmla="*/ 39 h 82"/>
                  <a:gd name="T8" fmla="*/ 39 w 82"/>
                  <a:gd name="T9" fmla="*/ 48 h 82"/>
                  <a:gd name="T10" fmla="*/ 24 w 82"/>
                  <a:gd name="T11" fmla="*/ 48 h 82"/>
                  <a:gd name="T12" fmla="*/ 2 w 82"/>
                  <a:gd name="T13" fmla="*/ 26 h 82"/>
                  <a:gd name="T14" fmla="*/ 0 w 82"/>
                  <a:gd name="T15" fmla="*/ 41 h 82"/>
                  <a:gd name="T16" fmla="*/ 41 w 82"/>
                  <a:gd name="T17" fmla="*/ 82 h 82"/>
                  <a:gd name="T18" fmla="*/ 82 w 82"/>
                  <a:gd name="T19" fmla="*/ 41 h 82"/>
                  <a:gd name="T20" fmla="*/ 41 w 82"/>
                  <a:gd name="T21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" h="82">
                    <a:moveTo>
                      <a:pt x="41" y="0"/>
                    </a:moveTo>
                    <a:cubicBezTo>
                      <a:pt x="35" y="0"/>
                      <a:pt x="30" y="1"/>
                      <a:pt x="25" y="3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51" y="29"/>
                      <a:pt x="51" y="35"/>
                      <a:pt x="47" y="39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5" y="52"/>
                      <a:pt x="28" y="52"/>
                      <a:pt x="24" y="48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30"/>
                      <a:pt x="0" y="35"/>
                      <a:pt x="0" y="41"/>
                    </a:cubicBezTo>
                    <a:cubicBezTo>
                      <a:pt x="0" y="63"/>
                      <a:pt x="18" y="82"/>
                      <a:pt x="41" y="82"/>
                    </a:cubicBezTo>
                    <a:cubicBezTo>
                      <a:pt x="63" y="82"/>
                      <a:pt x="82" y="63"/>
                      <a:pt x="82" y="41"/>
                    </a:cubicBezTo>
                    <a:cubicBezTo>
                      <a:pt x="82" y="18"/>
                      <a:pt x="63" y="0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sz="1350">
                  <a:cs typeface="微软雅黑" panose="020B0503020204020204" pitchFamily="34" charset="-122"/>
                </a:endParaRPr>
              </a:p>
            </p:txBody>
          </p:sp>
        </p:grpSp>
        <p:sp>
          <p:nvSpPr>
            <p:cNvPr id="27" name="任意多边形 26"/>
            <p:cNvSpPr/>
            <p:nvPr/>
          </p:nvSpPr>
          <p:spPr>
            <a:xfrm rot="1864238">
              <a:off x="6761283" y="1596350"/>
              <a:ext cx="794931" cy="714890"/>
            </a:xfrm>
            <a:custGeom>
              <a:avLst/>
              <a:gdLst>
                <a:gd name="connsiteX0" fmla="*/ 531453 w 2150426"/>
                <a:gd name="connsiteY0" fmla="*/ 1894557 h 1933898"/>
                <a:gd name="connsiteX1" fmla="*/ 523901 w 2150426"/>
                <a:gd name="connsiteY1" fmla="*/ 1888327 h 1933898"/>
                <a:gd name="connsiteX2" fmla="*/ 505804 w 2150426"/>
                <a:gd name="connsiteY2" fmla="*/ 1878396 h 1933898"/>
                <a:gd name="connsiteX3" fmla="*/ 445296 w 2150426"/>
                <a:gd name="connsiteY3" fmla="*/ 1809798 h 1933898"/>
                <a:gd name="connsiteX4" fmla="*/ 30326 w 2150426"/>
                <a:gd name="connsiteY4" fmla="*/ 1091048 h 1933898"/>
                <a:gd name="connsiteX5" fmla="*/ 1172 w 2150426"/>
                <a:gd name="connsiteY5" fmla="*/ 1004348 h 1933898"/>
                <a:gd name="connsiteX6" fmla="*/ 444 w 2150426"/>
                <a:gd name="connsiteY6" fmla="*/ 976700 h 1933898"/>
                <a:gd name="connsiteX7" fmla="*/ 0 w 2150426"/>
                <a:gd name="connsiteY7" fmla="*/ 974054 h 1933898"/>
                <a:gd name="connsiteX8" fmla="*/ 187 w 2150426"/>
                <a:gd name="connsiteY8" fmla="*/ 966943 h 1933898"/>
                <a:gd name="connsiteX9" fmla="*/ 0 w 2150426"/>
                <a:gd name="connsiteY9" fmla="*/ 959843 h 1933898"/>
                <a:gd name="connsiteX10" fmla="*/ 444 w 2150426"/>
                <a:gd name="connsiteY10" fmla="*/ 957201 h 1933898"/>
                <a:gd name="connsiteX11" fmla="*/ 1172 w 2150426"/>
                <a:gd name="connsiteY11" fmla="*/ 929549 h 1933898"/>
                <a:gd name="connsiteX12" fmla="*/ 30326 w 2150426"/>
                <a:gd name="connsiteY12" fmla="*/ 842849 h 1933898"/>
                <a:gd name="connsiteX13" fmla="*/ 445296 w 2150426"/>
                <a:gd name="connsiteY13" fmla="*/ 124100 h 1933898"/>
                <a:gd name="connsiteX14" fmla="*/ 505804 w 2150426"/>
                <a:gd name="connsiteY14" fmla="*/ 55501 h 1933898"/>
                <a:gd name="connsiteX15" fmla="*/ 529387 w 2150426"/>
                <a:gd name="connsiteY15" fmla="*/ 41045 h 1933898"/>
                <a:gd name="connsiteX16" fmla="*/ 531453 w 2150426"/>
                <a:gd name="connsiteY16" fmla="*/ 39340 h 1933898"/>
                <a:gd name="connsiteX17" fmla="*/ 537695 w 2150426"/>
                <a:gd name="connsiteY17" fmla="*/ 35952 h 1933898"/>
                <a:gd name="connsiteX18" fmla="*/ 543760 w 2150426"/>
                <a:gd name="connsiteY18" fmla="*/ 32234 h 1933898"/>
                <a:gd name="connsiteX19" fmla="*/ 546274 w 2150426"/>
                <a:gd name="connsiteY19" fmla="*/ 31296 h 1933898"/>
                <a:gd name="connsiteX20" fmla="*/ 570581 w 2150426"/>
                <a:gd name="connsiteY20" fmla="*/ 18102 h 1933898"/>
                <a:gd name="connsiteX21" fmla="*/ 660243 w 2150426"/>
                <a:gd name="connsiteY21" fmla="*/ 0 h 1933898"/>
                <a:gd name="connsiteX22" fmla="*/ 1490183 w 2150426"/>
                <a:gd name="connsiteY22" fmla="*/ 0 h 1933898"/>
                <a:gd name="connsiteX23" fmla="*/ 1579845 w 2150426"/>
                <a:gd name="connsiteY23" fmla="*/ 18102 h 1933898"/>
                <a:gd name="connsiteX24" fmla="*/ 1604154 w 2150426"/>
                <a:gd name="connsiteY24" fmla="*/ 31297 h 1933898"/>
                <a:gd name="connsiteX25" fmla="*/ 1606666 w 2150426"/>
                <a:gd name="connsiteY25" fmla="*/ 32234 h 1933898"/>
                <a:gd name="connsiteX26" fmla="*/ 1612726 w 2150426"/>
                <a:gd name="connsiteY26" fmla="*/ 35949 h 1933898"/>
                <a:gd name="connsiteX27" fmla="*/ 1618973 w 2150426"/>
                <a:gd name="connsiteY27" fmla="*/ 39340 h 1933898"/>
                <a:gd name="connsiteX28" fmla="*/ 1621041 w 2150426"/>
                <a:gd name="connsiteY28" fmla="*/ 41046 h 1933898"/>
                <a:gd name="connsiteX29" fmla="*/ 1644623 w 2150426"/>
                <a:gd name="connsiteY29" fmla="*/ 55501 h 1933898"/>
                <a:gd name="connsiteX30" fmla="*/ 1705130 w 2150426"/>
                <a:gd name="connsiteY30" fmla="*/ 124100 h 1933898"/>
                <a:gd name="connsiteX31" fmla="*/ 2120100 w 2150426"/>
                <a:gd name="connsiteY31" fmla="*/ 842849 h 1933898"/>
                <a:gd name="connsiteX32" fmla="*/ 2149255 w 2150426"/>
                <a:gd name="connsiteY32" fmla="*/ 929550 h 1933898"/>
                <a:gd name="connsiteX33" fmla="*/ 2149982 w 2150426"/>
                <a:gd name="connsiteY33" fmla="*/ 957198 h 1933898"/>
                <a:gd name="connsiteX34" fmla="*/ 2150426 w 2150426"/>
                <a:gd name="connsiteY34" fmla="*/ 959843 h 1933898"/>
                <a:gd name="connsiteX35" fmla="*/ 2150239 w 2150426"/>
                <a:gd name="connsiteY35" fmla="*/ 966953 h 1933898"/>
                <a:gd name="connsiteX36" fmla="*/ 2150426 w 2150426"/>
                <a:gd name="connsiteY36" fmla="*/ 974055 h 1933898"/>
                <a:gd name="connsiteX37" fmla="*/ 2149983 w 2150426"/>
                <a:gd name="connsiteY37" fmla="*/ 976697 h 1933898"/>
                <a:gd name="connsiteX38" fmla="*/ 2149255 w 2150426"/>
                <a:gd name="connsiteY38" fmla="*/ 1004348 h 1933898"/>
                <a:gd name="connsiteX39" fmla="*/ 2120101 w 2150426"/>
                <a:gd name="connsiteY39" fmla="*/ 1091049 h 1933898"/>
                <a:gd name="connsiteX40" fmla="*/ 1705131 w 2150426"/>
                <a:gd name="connsiteY40" fmla="*/ 1809798 h 1933898"/>
                <a:gd name="connsiteX41" fmla="*/ 1644623 w 2150426"/>
                <a:gd name="connsiteY41" fmla="*/ 1878396 h 1933898"/>
                <a:gd name="connsiteX42" fmla="*/ 1621040 w 2150426"/>
                <a:gd name="connsiteY42" fmla="*/ 1892852 h 1933898"/>
                <a:gd name="connsiteX43" fmla="*/ 1618973 w 2150426"/>
                <a:gd name="connsiteY43" fmla="*/ 1894557 h 1933898"/>
                <a:gd name="connsiteX44" fmla="*/ 1612730 w 2150426"/>
                <a:gd name="connsiteY44" fmla="*/ 1897947 h 1933898"/>
                <a:gd name="connsiteX45" fmla="*/ 1606666 w 2150426"/>
                <a:gd name="connsiteY45" fmla="*/ 1901663 h 1933898"/>
                <a:gd name="connsiteX46" fmla="*/ 1604153 w 2150426"/>
                <a:gd name="connsiteY46" fmla="*/ 1902602 h 1933898"/>
                <a:gd name="connsiteX47" fmla="*/ 1579845 w 2150426"/>
                <a:gd name="connsiteY47" fmla="*/ 1915796 h 1933898"/>
                <a:gd name="connsiteX48" fmla="*/ 1490183 w 2150426"/>
                <a:gd name="connsiteY48" fmla="*/ 1933897 h 1933898"/>
                <a:gd name="connsiteX49" fmla="*/ 660243 w 2150426"/>
                <a:gd name="connsiteY49" fmla="*/ 1933898 h 1933898"/>
                <a:gd name="connsiteX50" fmla="*/ 531453 w 2150426"/>
                <a:gd name="connsiteY50" fmla="*/ 1894557 h 1933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150426" h="1933898">
                  <a:moveTo>
                    <a:pt x="531453" y="1894557"/>
                  </a:moveTo>
                  <a:lnTo>
                    <a:pt x="523901" y="1888327"/>
                  </a:lnTo>
                  <a:lnTo>
                    <a:pt x="505804" y="1878396"/>
                  </a:lnTo>
                  <a:cubicBezTo>
                    <a:pt x="481930" y="1860358"/>
                    <a:pt x="461198" y="1837341"/>
                    <a:pt x="445296" y="1809798"/>
                  </a:cubicBezTo>
                  <a:lnTo>
                    <a:pt x="30326" y="1091048"/>
                  </a:lnTo>
                  <a:cubicBezTo>
                    <a:pt x="14424" y="1063505"/>
                    <a:pt x="4856" y="1034042"/>
                    <a:pt x="1172" y="1004348"/>
                  </a:cubicBezTo>
                  <a:lnTo>
                    <a:pt x="444" y="976700"/>
                  </a:lnTo>
                  <a:lnTo>
                    <a:pt x="0" y="974054"/>
                  </a:lnTo>
                  <a:lnTo>
                    <a:pt x="187" y="966943"/>
                  </a:lnTo>
                  <a:lnTo>
                    <a:pt x="0" y="959843"/>
                  </a:lnTo>
                  <a:lnTo>
                    <a:pt x="444" y="957201"/>
                  </a:lnTo>
                  <a:lnTo>
                    <a:pt x="1172" y="929549"/>
                  </a:lnTo>
                  <a:cubicBezTo>
                    <a:pt x="4856" y="899855"/>
                    <a:pt x="14423" y="870392"/>
                    <a:pt x="30326" y="842849"/>
                  </a:cubicBezTo>
                  <a:lnTo>
                    <a:pt x="445296" y="124100"/>
                  </a:lnTo>
                  <a:cubicBezTo>
                    <a:pt x="461198" y="96556"/>
                    <a:pt x="481929" y="73539"/>
                    <a:pt x="505804" y="55501"/>
                  </a:cubicBezTo>
                  <a:lnTo>
                    <a:pt x="529387" y="41045"/>
                  </a:lnTo>
                  <a:lnTo>
                    <a:pt x="531453" y="39340"/>
                  </a:lnTo>
                  <a:lnTo>
                    <a:pt x="537695" y="35952"/>
                  </a:lnTo>
                  <a:lnTo>
                    <a:pt x="543760" y="32234"/>
                  </a:lnTo>
                  <a:lnTo>
                    <a:pt x="546274" y="31296"/>
                  </a:lnTo>
                  <a:lnTo>
                    <a:pt x="570581" y="18102"/>
                  </a:lnTo>
                  <a:cubicBezTo>
                    <a:pt x="598139" y="6446"/>
                    <a:pt x="628439" y="0"/>
                    <a:pt x="660243" y="0"/>
                  </a:cubicBezTo>
                  <a:lnTo>
                    <a:pt x="1490183" y="0"/>
                  </a:lnTo>
                  <a:cubicBezTo>
                    <a:pt x="1521987" y="0"/>
                    <a:pt x="1552286" y="6446"/>
                    <a:pt x="1579845" y="18102"/>
                  </a:cubicBezTo>
                  <a:lnTo>
                    <a:pt x="1604154" y="31297"/>
                  </a:lnTo>
                  <a:lnTo>
                    <a:pt x="1606666" y="32234"/>
                  </a:lnTo>
                  <a:lnTo>
                    <a:pt x="1612726" y="35949"/>
                  </a:lnTo>
                  <a:lnTo>
                    <a:pt x="1618973" y="39340"/>
                  </a:lnTo>
                  <a:lnTo>
                    <a:pt x="1621041" y="41046"/>
                  </a:lnTo>
                  <a:lnTo>
                    <a:pt x="1644623" y="55501"/>
                  </a:lnTo>
                  <a:cubicBezTo>
                    <a:pt x="1668496" y="73539"/>
                    <a:pt x="1689228" y="96557"/>
                    <a:pt x="1705130" y="124100"/>
                  </a:cubicBezTo>
                  <a:lnTo>
                    <a:pt x="2120100" y="842849"/>
                  </a:lnTo>
                  <a:cubicBezTo>
                    <a:pt x="2136003" y="870393"/>
                    <a:pt x="2145570" y="899855"/>
                    <a:pt x="2149255" y="929550"/>
                  </a:cubicBezTo>
                  <a:lnTo>
                    <a:pt x="2149982" y="957198"/>
                  </a:lnTo>
                  <a:lnTo>
                    <a:pt x="2150426" y="959843"/>
                  </a:lnTo>
                  <a:lnTo>
                    <a:pt x="2150239" y="966953"/>
                  </a:lnTo>
                  <a:lnTo>
                    <a:pt x="2150426" y="974055"/>
                  </a:lnTo>
                  <a:lnTo>
                    <a:pt x="2149983" y="976697"/>
                  </a:lnTo>
                  <a:lnTo>
                    <a:pt x="2149255" y="1004348"/>
                  </a:lnTo>
                  <a:cubicBezTo>
                    <a:pt x="2145570" y="1034043"/>
                    <a:pt x="2136003" y="1063505"/>
                    <a:pt x="2120101" y="1091049"/>
                  </a:cubicBezTo>
                  <a:lnTo>
                    <a:pt x="1705131" y="1809798"/>
                  </a:lnTo>
                  <a:cubicBezTo>
                    <a:pt x="1689228" y="1837341"/>
                    <a:pt x="1668497" y="1860358"/>
                    <a:pt x="1644623" y="1878396"/>
                  </a:cubicBezTo>
                  <a:lnTo>
                    <a:pt x="1621040" y="1892852"/>
                  </a:lnTo>
                  <a:lnTo>
                    <a:pt x="1618973" y="1894557"/>
                  </a:lnTo>
                  <a:lnTo>
                    <a:pt x="1612730" y="1897947"/>
                  </a:lnTo>
                  <a:lnTo>
                    <a:pt x="1606666" y="1901663"/>
                  </a:lnTo>
                  <a:lnTo>
                    <a:pt x="1604153" y="1902602"/>
                  </a:lnTo>
                  <a:lnTo>
                    <a:pt x="1579845" y="1915796"/>
                  </a:lnTo>
                  <a:cubicBezTo>
                    <a:pt x="1552287" y="1927452"/>
                    <a:pt x="1521988" y="1933897"/>
                    <a:pt x="1490183" y="1933897"/>
                  </a:cubicBezTo>
                  <a:lnTo>
                    <a:pt x="660243" y="1933898"/>
                  </a:lnTo>
                  <a:cubicBezTo>
                    <a:pt x="612537" y="1933898"/>
                    <a:pt x="568217" y="1919395"/>
                    <a:pt x="531453" y="1894557"/>
                  </a:cubicBezTo>
                  <a:close/>
                </a:path>
              </a:pathLst>
            </a:custGeom>
            <a:noFill/>
            <a:ln w="15875">
              <a:solidFill>
                <a:sysClr val="window" lastClr="FFFFFF">
                  <a:lumMod val="65000"/>
                </a:sysClr>
              </a:solidFill>
            </a:ln>
          </p:spPr>
          <p:style>
            <a:lnRef idx="2">
              <a:srgbClr val="5B9BD5">
                <a:shade val="50000"/>
              </a:srgbClr>
            </a:lnRef>
            <a:fillRef idx="1">
              <a:srgbClr val="5B9BD5"/>
            </a:fillRef>
            <a:effectRef idx="0">
              <a:srgbClr val="5B9BD5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微软雅黑" panose="020B0503020204020204" pitchFamily="34" charset="-122"/>
              </a:endParaRPr>
            </a:p>
          </p:txBody>
        </p:sp>
      </p:grpSp>
      <p:sp>
        <p:nvSpPr>
          <p:cNvPr id="28" name="TextBox 6"/>
          <p:cNvSpPr txBox="1">
            <a:spLocks noChangeArrowheads="1"/>
          </p:cNvSpPr>
          <p:nvPr/>
        </p:nvSpPr>
        <p:spPr bwMode="auto">
          <a:xfrm>
            <a:off x="2875755" y="2778877"/>
            <a:ext cx="1484543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行为安全观察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BBS</a:t>
            </a:r>
          </a:p>
        </p:txBody>
      </p:sp>
      <p:sp>
        <p:nvSpPr>
          <p:cNvPr id="32" name="TextBox 6"/>
          <p:cNvSpPr txBox="1">
            <a:spLocks noChangeArrowheads="1"/>
          </p:cNvSpPr>
          <p:nvPr/>
        </p:nvSpPr>
        <p:spPr bwMode="auto">
          <a:xfrm>
            <a:off x="4351802" y="3189565"/>
            <a:ext cx="1476047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40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工作安全分析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JSA</a:t>
            </a:r>
          </a:p>
        </p:txBody>
      </p:sp>
      <p:sp>
        <p:nvSpPr>
          <p:cNvPr id="35" name="TextBox 6"/>
          <p:cNvSpPr txBox="1">
            <a:spLocks noChangeArrowheads="1"/>
          </p:cNvSpPr>
          <p:nvPr/>
        </p:nvSpPr>
        <p:spPr bwMode="auto">
          <a:xfrm>
            <a:off x="5827849" y="2813446"/>
            <a:ext cx="1492105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40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危险预知训练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KYT</a:t>
            </a:r>
          </a:p>
        </p:txBody>
      </p:sp>
      <p:sp>
        <p:nvSpPr>
          <p:cNvPr id="39" name="TextBox 6"/>
          <p:cNvSpPr txBox="1">
            <a:spLocks noChangeArrowheads="1"/>
          </p:cNvSpPr>
          <p:nvPr/>
        </p:nvSpPr>
        <p:spPr bwMode="auto">
          <a:xfrm>
            <a:off x="7303897" y="3189565"/>
            <a:ext cx="1535303" cy="414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zh-CN" sz="140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手指口述活动</a:t>
            </a:r>
          </a:p>
        </p:txBody>
      </p:sp>
      <p:cxnSp>
        <p:nvCxnSpPr>
          <p:cNvPr id="36" name="直接连接符 35"/>
          <p:cNvCxnSpPr/>
          <p:nvPr/>
        </p:nvCxnSpPr>
        <p:spPr>
          <a:xfrm>
            <a:off x="4351802" y="2440557"/>
            <a:ext cx="0" cy="1751881"/>
          </a:xfrm>
          <a:prstGeom prst="line">
            <a:avLst/>
          </a:prstGeom>
          <a:ln>
            <a:solidFill>
              <a:sysClr val="window" lastClr="FFFFFF">
                <a:lumMod val="50000"/>
              </a:sysClr>
            </a:solidFill>
            <a:prstDash val="sysDash"/>
            <a:tailEnd type="oval"/>
          </a:ln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val="windowText" lastClr="000000"/>
          </a:fontRef>
        </p:style>
      </p:cxnSp>
      <p:cxnSp>
        <p:nvCxnSpPr>
          <p:cNvPr id="38" name="直接连接符 37"/>
          <p:cNvCxnSpPr/>
          <p:nvPr/>
        </p:nvCxnSpPr>
        <p:spPr>
          <a:xfrm>
            <a:off x="5827849" y="2440557"/>
            <a:ext cx="0" cy="1751881"/>
          </a:xfrm>
          <a:prstGeom prst="line">
            <a:avLst/>
          </a:prstGeom>
          <a:ln>
            <a:solidFill>
              <a:sysClr val="window" lastClr="FFFFFF">
                <a:lumMod val="50000"/>
              </a:sysClr>
            </a:solidFill>
            <a:prstDash val="sysDash"/>
            <a:tailEnd type="oval"/>
          </a:ln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val="windowText" lastClr="000000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7299094" y="2440557"/>
            <a:ext cx="0" cy="1751881"/>
          </a:xfrm>
          <a:prstGeom prst="line">
            <a:avLst/>
          </a:prstGeom>
          <a:ln>
            <a:solidFill>
              <a:sysClr val="window" lastClr="FFFFFF">
                <a:lumMod val="50000"/>
              </a:sysClr>
            </a:solidFill>
            <a:prstDash val="sysDash"/>
            <a:tailEnd type="oval"/>
          </a:ln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val="windowText" lastClr="000000"/>
          </a:fontRef>
        </p:style>
      </p:cxnSp>
      <p:sp>
        <p:nvSpPr>
          <p:cNvPr id="33" name="文本框 2"/>
          <p:cNvSpPr txBox="1"/>
          <p:nvPr/>
        </p:nvSpPr>
        <p:spPr>
          <a:xfrm>
            <a:off x="307852" y="225233"/>
            <a:ext cx="4191000" cy="34417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b="1" dirty="0">
                <a:solidFill>
                  <a:srgbClr val="213F79"/>
                </a:solidFill>
                <a:sym typeface="+mn-ea"/>
              </a:rPr>
              <a:t>管理途径</a:t>
            </a:r>
            <a:endParaRPr lang="en-US" altLang="zh-CN" b="1" dirty="0">
              <a:solidFill>
                <a:srgbClr val="213F7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49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49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49"/>
                            </p:stCondLst>
                            <p:childTnLst>
                              <p:par>
                                <p:cTn id="3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649"/>
                            </p:stCondLst>
                            <p:childTnLst>
                              <p:par>
                                <p:cTn id="5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149"/>
                            </p:stCondLst>
                            <p:childTnLst>
                              <p:par>
                                <p:cTn id="5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649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149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/>
      <p:bldP spid="32" grpId="0"/>
      <p:bldP spid="35" grpId="0"/>
      <p:bldP spid="39" grpId="0"/>
      <p:bldP spid="3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/>
          <p:nvPr/>
        </p:nvSpPr>
        <p:spPr>
          <a:xfrm>
            <a:off x="307852" y="225233"/>
            <a:ext cx="4191000" cy="34417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b="1" dirty="0">
                <a:solidFill>
                  <a:srgbClr val="213F79"/>
                </a:solidFill>
                <a:sym typeface="+mn-ea"/>
              </a:rPr>
              <a:t>管理途径</a:t>
            </a:r>
            <a:r>
              <a:rPr lang="en-US" altLang="zh-CN" b="1" dirty="0">
                <a:solidFill>
                  <a:srgbClr val="213F79"/>
                </a:solidFill>
                <a:sym typeface="+mn-ea"/>
              </a:rPr>
              <a:t>-BBS</a:t>
            </a:r>
            <a:endParaRPr lang="en-US" altLang="zh-CN" b="1" dirty="0">
              <a:solidFill>
                <a:srgbClr val="213F7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4" name="矩形 9"/>
          <p:cNvSpPr/>
          <p:nvPr/>
        </p:nvSpPr>
        <p:spPr>
          <a:xfrm>
            <a:off x="4193661" y="805372"/>
            <a:ext cx="4987109" cy="4334933"/>
          </a:xfrm>
          <a:custGeom>
            <a:avLst/>
            <a:gdLst>
              <a:gd name="connsiteX0" fmla="*/ 6466 w 144016"/>
              <a:gd name="connsiteY0" fmla="*/ 0 h 871773"/>
              <a:gd name="connsiteX1" fmla="*/ 144016 w 144016"/>
              <a:gd name="connsiteY1" fmla="*/ 2329 h 871773"/>
              <a:gd name="connsiteX2" fmla="*/ 144016 w 144016"/>
              <a:gd name="connsiteY2" fmla="*/ 871773 h 871773"/>
              <a:gd name="connsiteX3" fmla="*/ 0 w 144016"/>
              <a:gd name="connsiteY3" fmla="*/ 871773 h 871773"/>
              <a:gd name="connsiteX4" fmla="*/ 6466 w 144016"/>
              <a:gd name="connsiteY4" fmla="*/ 0 h 871773"/>
              <a:gd name="connsiteX0-1" fmla="*/ 6466 w 144016"/>
              <a:gd name="connsiteY0-2" fmla="*/ 0 h 871773"/>
              <a:gd name="connsiteX1-3" fmla="*/ 144016 w 144016"/>
              <a:gd name="connsiteY1-4" fmla="*/ 2329 h 871773"/>
              <a:gd name="connsiteX2-5" fmla="*/ 144016 w 144016"/>
              <a:gd name="connsiteY2-6" fmla="*/ 871773 h 871773"/>
              <a:gd name="connsiteX3-7" fmla="*/ 0 w 144016"/>
              <a:gd name="connsiteY3-8" fmla="*/ 871773 h 871773"/>
              <a:gd name="connsiteX4-9" fmla="*/ 6466 w 144016"/>
              <a:gd name="connsiteY4-10" fmla="*/ 0 h 871773"/>
              <a:gd name="connsiteX0-11" fmla="*/ 6466 w 144016"/>
              <a:gd name="connsiteY0-12" fmla="*/ 0 h 871773"/>
              <a:gd name="connsiteX1-13" fmla="*/ 144016 w 144016"/>
              <a:gd name="connsiteY1-14" fmla="*/ 2329 h 871773"/>
              <a:gd name="connsiteX2-15" fmla="*/ 144016 w 144016"/>
              <a:gd name="connsiteY2-16" fmla="*/ 871773 h 871773"/>
              <a:gd name="connsiteX3-17" fmla="*/ 0 w 144016"/>
              <a:gd name="connsiteY3-18" fmla="*/ 871773 h 871773"/>
              <a:gd name="connsiteX4-19" fmla="*/ 6466 w 144016"/>
              <a:gd name="connsiteY4-20" fmla="*/ 0 h 871773"/>
              <a:gd name="connsiteX0-21" fmla="*/ 6466 w 144016"/>
              <a:gd name="connsiteY0-22" fmla="*/ 0 h 871773"/>
              <a:gd name="connsiteX1-23" fmla="*/ 144016 w 144016"/>
              <a:gd name="connsiteY1-24" fmla="*/ 2329 h 871773"/>
              <a:gd name="connsiteX2-25" fmla="*/ 144016 w 144016"/>
              <a:gd name="connsiteY2-26" fmla="*/ 871773 h 871773"/>
              <a:gd name="connsiteX3-27" fmla="*/ 0 w 144016"/>
              <a:gd name="connsiteY3-28" fmla="*/ 871773 h 871773"/>
              <a:gd name="connsiteX4-29" fmla="*/ 6466 w 144016"/>
              <a:gd name="connsiteY4-30" fmla="*/ 0 h 871773"/>
              <a:gd name="connsiteX0-31" fmla="*/ 8621 w 144016"/>
              <a:gd name="connsiteY0-32" fmla="*/ 0 h 871773"/>
              <a:gd name="connsiteX1-33" fmla="*/ 144016 w 144016"/>
              <a:gd name="connsiteY1-34" fmla="*/ 2329 h 871773"/>
              <a:gd name="connsiteX2-35" fmla="*/ 144016 w 144016"/>
              <a:gd name="connsiteY2-36" fmla="*/ 871773 h 871773"/>
              <a:gd name="connsiteX3-37" fmla="*/ 0 w 144016"/>
              <a:gd name="connsiteY3-38" fmla="*/ 871773 h 871773"/>
              <a:gd name="connsiteX4-39" fmla="*/ 8621 w 144016"/>
              <a:gd name="connsiteY4-40" fmla="*/ 0 h 871773"/>
              <a:gd name="connsiteX0-41" fmla="*/ 8621 w 144016"/>
              <a:gd name="connsiteY0-42" fmla="*/ 0 h 871773"/>
              <a:gd name="connsiteX1-43" fmla="*/ 144016 w 144016"/>
              <a:gd name="connsiteY1-44" fmla="*/ 2329 h 871773"/>
              <a:gd name="connsiteX2-45" fmla="*/ 144016 w 144016"/>
              <a:gd name="connsiteY2-46" fmla="*/ 871773 h 871773"/>
              <a:gd name="connsiteX3-47" fmla="*/ 0 w 144016"/>
              <a:gd name="connsiteY3-48" fmla="*/ 871773 h 871773"/>
              <a:gd name="connsiteX4-49" fmla="*/ 8621 w 144016"/>
              <a:gd name="connsiteY4-50" fmla="*/ 0 h 871773"/>
              <a:gd name="connsiteX0-51" fmla="*/ 8621 w 144016"/>
              <a:gd name="connsiteY0-52" fmla="*/ 0 h 871773"/>
              <a:gd name="connsiteX1-53" fmla="*/ 144016 w 144016"/>
              <a:gd name="connsiteY1-54" fmla="*/ 2329 h 871773"/>
              <a:gd name="connsiteX2-55" fmla="*/ 144016 w 144016"/>
              <a:gd name="connsiteY2-56" fmla="*/ 871773 h 871773"/>
              <a:gd name="connsiteX3-57" fmla="*/ 0 w 144016"/>
              <a:gd name="connsiteY3-58" fmla="*/ 871773 h 871773"/>
              <a:gd name="connsiteX4-59" fmla="*/ 8621 w 144016"/>
              <a:gd name="connsiteY4-60" fmla="*/ 0 h 87177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44016" h="871773">
                <a:moveTo>
                  <a:pt x="8621" y="0"/>
                </a:moveTo>
                <a:lnTo>
                  <a:pt x="144016" y="2329"/>
                </a:lnTo>
                <a:lnTo>
                  <a:pt x="144016" y="871773"/>
                </a:lnTo>
                <a:lnTo>
                  <a:pt x="0" y="871773"/>
                </a:lnTo>
                <a:cubicBezTo>
                  <a:pt x="2617" y="574970"/>
                  <a:pt x="6081" y="280498"/>
                  <a:pt x="8621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 sz="2440" dirty="0"/>
          </a:p>
        </p:txBody>
      </p:sp>
      <p:sp>
        <p:nvSpPr>
          <p:cNvPr id="15" name="矩形 9"/>
          <p:cNvSpPr/>
          <p:nvPr/>
        </p:nvSpPr>
        <p:spPr>
          <a:xfrm>
            <a:off x="-4516" y="1191774"/>
            <a:ext cx="5478659" cy="3378926"/>
          </a:xfrm>
          <a:custGeom>
            <a:avLst/>
            <a:gdLst>
              <a:gd name="connsiteX0" fmla="*/ 0 w 4149190"/>
              <a:gd name="connsiteY0" fmla="*/ 0 h 2686024"/>
              <a:gd name="connsiteX1" fmla="*/ 4149190 w 4149190"/>
              <a:gd name="connsiteY1" fmla="*/ 9525 h 2686024"/>
              <a:gd name="connsiteX2" fmla="*/ 3758104 w 4149190"/>
              <a:gd name="connsiteY2" fmla="*/ 2686024 h 2686024"/>
              <a:gd name="connsiteX3" fmla="*/ 0 w 4149190"/>
              <a:gd name="connsiteY3" fmla="*/ 2686024 h 2686024"/>
              <a:gd name="connsiteX4" fmla="*/ 0 w 4149190"/>
              <a:gd name="connsiteY4" fmla="*/ 0 h 2686024"/>
              <a:gd name="connsiteX0-1" fmla="*/ 0 w 4149190"/>
              <a:gd name="connsiteY0-2" fmla="*/ 0 h 2695549"/>
              <a:gd name="connsiteX1-3" fmla="*/ 4149190 w 4149190"/>
              <a:gd name="connsiteY1-4" fmla="*/ 9525 h 2695549"/>
              <a:gd name="connsiteX2-5" fmla="*/ 3881929 w 4149190"/>
              <a:gd name="connsiteY2-6" fmla="*/ 2695549 h 2695549"/>
              <a:gd name="connsiteX3-7" fmla="*/ 0 w 4149190"/>
              <a:gd name="connsiteY3-8" fmla="*/ 2686024 h 2695549"/>
              <a:gd name="connsiteX4-9" fmla="*/ 0 w 4149190"/>
              <a:gd name="connsiteY4-10" fmla="*/ 0 h 269554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4149190" h="2695549">
                <a:moveTo>
                  <a:pt x="0" y="0"/>
                </a:moveTo>
                <a:lnTo>
                  <a:pt x="4149190" y="9525"/>
                </a:lnTo>
                <a:lnTo>
                  <a:pt x="3881929" y="2695549"/>
                </a:lnTo>
                <a:lnTo>
                  <a:pt x="0" y="2686024"/>
                </a:lnTo>
                <a:lnTo>
                  <a:pt x="0" y="0"/>
                </a:lnTo>
                <a:close/>
              </a:path>
            </a:pathLst>
          </a:custGeom>
          <a:solidFill>
            <a:srgbClr val="213F7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 sz="2440"/>
          </a:p>
        </p:txBody>
      </p:sp>
      <p:sp>
        <p:nvSpPr>
          <p:cNvPr id="19" name="TextBox 18"/>
          <p:cNvSpPr txBox="1"/>
          <p:nvPr/>
        </p:nvSpPr>
        <p:spPr>
          <a:xfrm>
            <a:off x="5779911" y="1327886"/>
            <a:ext cx="3222817" cy="2057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"/>
            </a:pPr>
            <a:r>
              <a:rPr lang="zh-CN" altLang="en-US" sz="142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一种通过反复正面强化安全行为来改变个人的不安全行为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"/>
            </a:pPr>
            <a:r>
              <a:rPr lang="zh-CN" altLang="en-US" sz="142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关注人的行为（安全行为与不安全行为）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"/>
            </a:pPr>
            <a:r>
              <a:rPr lang="zh-CN" altLang="en-US" sz="142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分析人为什么采取该行为（原因）</a:t>
            </a: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"/>
            </a:pPr>
            <a:r>
              <a:rPr lang="zh-CN" altLang="en-US" sz="1420" b="1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采取纠正措施来改善人的行为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-5161" y="1410456"/>
            <a:ext cx="2632569" cy="654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142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行为安全管理</a:t>
            </a:r>
            <a:r>
              <a:rPr lang="en-US" altLang="zh-CN" sz="142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BBS</a:t>
            </a:r>
          </a:p>
          <a:p>
            <a:pPr algn="ctr" fontAlgn="auto">
              <a:lnSpc>
                <a:spcPct val="150000"/>
              </a:lnSpc>
            </a:pPr>
            <a:r>
              <a:rPr lang="en-US" altLang="zh-CN" sz="1015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</a:t>
            </a:r>
            <a:r>
              <a:rPr lang="zh-CN" altLang="zh-CN" sz="1015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ehavior-</a:t>
            </a:r>
            <a:r>
              <a:rPr lang="en-US" altLang="zh-CN" sz="1015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</a:t>
            </a:r>
            <a:r>
              <a:rPr lang="zh-CN" altLang="zh-CN" sz="1015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ased </a:t>
            </a:r>
            <a:r>
              <a:rPr lang="zh-CN" altLang="en-US" sz="1015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S</a:t>
            </a:r>
            <a:r>
              <a:rPr lang="zh-CN" altLang="zh-CN" sz="1015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afety</a:t>
            </a:r>
            <a:r>
              <a:rPr lang="en-US" altLang="zh-CN" sz="1015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Approach</a:t>
            </a:r>
            <a:endParaRPr lang="zh-CN" altLang="en-US" sz="1015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0309" y="2276798"/>
            <a:ext cx="2321641" cy="1958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2080"/>
              </a:lnSpc>
            </a:pPr>
            <a:r>
              <a:rPr lang="en-US" altLang="zh-CN" sz="122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BBS</a:t>
            </a:r>
            <a:r>
              <a:rPr lang="zh-CN" altLang="en-US" sz="122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是以心理学与行为学为理论基础，主要采用</a:t>
            </a:r>
            <a:r>
              <a:rPr lang="en-US" altLang="zh-CN" sz="122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ABC</a:t>
            </a:r>
            <a:r>
              <a:rPr lang="zh-CN" altLang="en-US" sz="122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（行为前因</a:t>
            </a:r>
            <a:r>
              <a:rPr lang="en-US" altLang="zh-CN" sz="122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</a:t>
            </a:r>
            <a:r>
              <a:rPr lang="zh-CN" altLang="en-US" sz="122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行为</a:t>
            </a:r>
            <a:r>
              <a:rPr lang="en-US" altLang="zh-CN" sz="122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</a:t>
            </a:r>
            <a:r>
              <a:rPr lang="zh-CN" altLang="en-US" sz="122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行为后果）的行为模型，通过改变人的行为而达到安全的目标， 进而实现企业事故预防，减少由于人的行为引起的事故发生</a:t>
            </a:r>
          </a:p>
        </p:txBody>
      </p:sp>
      <p:cxnSp>
        <p:nvCxnSpPr>
          <p:cNvPr id="26" name="直接连接符 25"/>
          <p:cNvCxnSpPr/>
          <p:nvPr/>
        </p:nvCxnSpPr>
        <p:spPr>
          <a:xfrm>
            <a:off x="110309" y="2121978"/>
            <a:ext cx="2267454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85000"/>
              </a:sysClr>
            </a:solidFill>
            <a:prstDash val="dash"/>
          </a:ln>
          <a:effectLst/>
        </p:spPr>
      </p:cxnSp>
      <p:cxnSp>
        <p:nvCxnSpPr>
          <p:cNvPr id="27" name="直接连接符 26"/>
          <p:cNvCxnSpPr/>
          <p:nvPr/>
        </p:nvCxnSpPr>
        <p:spPr>
          <a:xfrm>
            <a:off x="110309" y="4389432"/>
            <a:ext cx="2121021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85000"/>
              </a:sysClr>
            </a:solidFill>
            <a:prstDash val="dash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5779911" y="3723065"/>
            <a:ext cx="3159599" cy="746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20" b="1" kern="0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BBS</a:t>
            </a:r>
            <a:r>
              <a:rPr lang="zh-CN" altLang="en-US" sz="1420" b="1" kern="0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并非基于假设、个人感觉或常识，而是观察到的人的行为</a:t>
            </a:r>
          </a:p>
        </p:txBody>
      </p:sp>
      <p:pic>
        <p:nvPicPr>
          <p:cNvPr id="3074" name="Picture 2" descr="C:\Users\Administrator\Desktop\商务图片\图片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1949" y="1191774"/>
            <a:ext cx="3127345" cy="3378926"/>
          </a:xfrm>
          <a:prstGeom prst="parallelogram">
            <a:avLst>
              <a:gd name="adj" fmla="val 1072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8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35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85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bldLvl="0" animBg="1"/>
      <p:bldP spid="15" grpId="0" bldLvl="0" animBg="1"/>
      <p:bldP spid="19" grpId="0"/>
      <p:bldP spid="21" grpId="0"/>
      <p:bldP spid="22" grpId="0"/>
      <p:bldP spid="3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/>
          <p:nvPr/>
        </p:nvSpPr>
        <p:spPr>
          <a:xfrm>
            <a:off x="307852" y="225233"/>
            <a:ext cx="4191000" cy="34417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b="1" dirty="0">
                <a:solidFill>
                  <a:srgbClr val="213F79"/>
                </a:solidFill>
                <a:sym typeface="+mn-ea"/>
              </a:rPr>
              <a:t>管理途径</a:t>
            </a:r>
            <a:r>
              <a:rPr lang="en-US" altLang="zh-CN" b="1" dirty="0">
                <a:solidFill>
                  <a:srgbClr val="213F79"/>
                </a:solidFill>
                <a:sym typeface="+mn-ea"/>
              </a:rPr>
              <a:t>-BBS</a:t>
            </a:r>
            <a:endParaRPr lang="en-US" altLang="zh-CN" b="1" dirty="0">
              <a:solidFill>
                <a:srgbClr val="213F7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00556" y="1254820"/>
            <a:ext cx="5030329" cy="1772678"/>
          </a:xfrm>
          <a:prstGeom prst="rect">
            <a:avLst/>
          </a:prstGeom>
          <a:blipFill>
            <a:blip r:embed="rId3" cstate="print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415"/>
          </a:p>
        </p:txBody>
      </p:sp>
      <p:sp>
        <p:nvSpPr>
          <p:cNvPr id="3" name="矩形 2"/>
          <p:cNvSpPr/>
          <p:nvPr/>
        </p:nvSpPr>
        <p:spPr>
          <a:xfrm>
            <a:off x="2290032" y="3027499"/>
            <a:ext cx="3440208" cy="1426270"/>
          </a:xfrm>
          <a:prstGeom prst="rect">
            <a:avLst/>
          </a:prstGeom>
          <a:solidFill>
            <a:srgbClr val="213F7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415"/>
          </a:p>
        </p:txBody>
      </p:sp>
      <p:grpSp>
        <p:nvGrpSpPr>
          <p:cNvPr id="4" name="组合 3"/>
          <p:cNvGrpSpPr/>
          <p:nvPr/>
        </p:nvGrpSpPr>
        <p:grpSpPr>
          <a:xfrm>
            <a:off x="700315" y="3027709"/>
            <a:ext cx="1589491" cy="1426467"/>
            <a:chOff x="1327904" y="4039736"/>
            <a:chExt cx="2129051" cy="1910687"/>
          </a:xfrm>
        </p:grpSpPr>
        <p:sp>
          <p:nvSpPr>
            <p:cNvPr id="5" name="矩形 4"/>
            <p:cNvSpPr/>
            <p:nvPr/>
          </p:nvSpPr>
          <p:spPr>
            <a:xfrm>
              <a:off x="1327904" y="4039736"/>
              <a:ext cx="2129051" cy="191068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415"/>
            </a:p>
          </p:txBody>
        </p:sp>
        <p:sp>
          <p:nvSpPr>
            <p:cNvPr id="6" name="Freeform 232"/>
            <p:cNvSpPr>
              <a:spLocks noEditPoints="1"/>
            </p:cNvSpPr>
            <p:nvPr/>
          </p:nvSpPr>
          <p:spPr bwMode="auto">
            <a:xfrm>
              <a:off x="2043547" y="4687152"/>
              <a:ext cx="697765" cy="645108"/>
            </a:xfrm>
            <a:custGeom>
              <a:avLst/>
              <a:gdLst>
                <a:gd name="T0" fmla="*/ 42 w 67"/>
                <a:gd name="T1" fmla="*/ 22 h 62"/>
                <a:gd name="T2" fmla="*/ 27 w 67"/>
                <a:gd name="T3" fmla="*/ 37 h 62"/>
                <a:gd name="T4" fmla="*/ 42 w 67"/>
                <a:gd name="T5" fmla="*/ 52 h 62"/>
                <a:gd name="T6" fmla="*/ 56 w 67"/>
                <a:gd name="T7" fmla="*/ 37 h 62"/>
                <a:gd name="T8" fmla="*/ 42 w 67"/>
                <a:gd name="T9" fmla="*/ 22 h 62"/>
                <a:gd name="T10" fmla="*/ 42 w 67"/>
                <a:gd name="T11" fmla="*/ 47 h 62"/>
                <a:gd name="T12" fmla="*/ 31 w 67"/>
                <a:gd name="T13" fmla="*/ 37 h 62"/>
                <a:gd name="T14" fmla="*/ 42 w 67"/>
                <a:gd name="T15" fmla="*/ 26 h 62"/>
                <a:gd name="T16" fmla="*/ 52 w 67"/>
                <a:gd name="T17" fmla="*/ 37 h 62"/>
                <a:gd name="T18" fmla="*/ 42 w 67"/>
                <a:gd name="T19" fmla="*/ 47 h 62"/>
                <a:gd name="T20" fmla="*/ 57 w 67"/>
                <a:gd name="T21" fmla="*/ 12 h 62"/>
                <a:gd name="T22" fmla="*/ 10 w 67"/>
                <a:gd name="T23" fmla="*/ 12 h 62"/>
                <a:gd name="T24" fmla="*/ 0 w 67"/>
                <a:gd name="T25" fmla="*/ 23 h 62"/>
                <a:gd name="T26" fmla="*/ 0 w 67"/>
                <a:gd name="T27" fmla="*/ 52 h 62"/>
                <a:gd name="T28" fmla="*/ 10 w 67"/>
                <a:gd name="T29" fmla="*/ 62 h 62"/>
                <a:gd name="T30" fmla="*/ 57 w 67"/>
                <a:gd name="T31" fmla="*/ 62 h 62"/>
                <a:gd name="T32" fmla="*/ 67 w 67"/>
                <a:gd name="T33" fmla="*/ 52 h 62"/>
                <a:gd name="T34" fmla="*/ 67 w 67"/>
                <a:gd name="T35" fmla="*/ 23 h 62"/>
                <a:gd name="T36" fmla="*/ 57 w 67"/>
                <a:gd name="T37" fmla="*/ 12 h 62"/>
                <a:gd name="T38" fmla="*/ 23 w 67"/>
                <a:gd name="T39" fmla="*/ 22 h 62"/>
                <a:gd name="T40" fmla="*/ 9 w 67"/>
                <a:gd name="T41" fmla="*/ 22 h 62"/>
                <a:gd name="T42" fmla="*/ 9 w 67"/>
                <a:gd name="T43" fmla="*/ 18 h 62"/>
                <a:gd name="T44" fmla="*/ 23 w 67"/>
                <a:gd name="T45" fmla="*/ 18 h 62"/>
                <a:gd name="T46" fmla="*/ 23 w 67"/>
                <a:gd name="T47" fmla="*/ 22 h 62"/>
                <a:gd name="T48" fmla="*/ 42 w 67"/>
                <a:gd name="T49" fmla="*/ 55 h 62"/>
                <a:gd name="T50" fmla="*/ 23 w 67"/>
                <a:gd name="T51" fmla="*/ 37 h 62"/>
                <a:gd name="T52" fmla="*/ 42 w 67"/>
                <a:gd name="T53" fmla="*/ 18 h 62"/>
                <a:gd name="T54" fmla="*/ 60 w 67"/>
                <a:gd name="T55" fmla="*/ 37 h 62"/>
                <a:gd name="T56" fmla="*/ 42 w 67"/>
                <a:gd name="T57" fmla="*/ 55 h 62"/>
                <a:gd name="T58" fmla="*/ 43 w 67"/>
                <a:gd name="T59" fmla="*/ 0 h 62"/>
                <a:gd name="T60" fmla="*/ 23 w 67"/>
                <a:gd name="T61" fmla="*/ 0 h 62"/>
                <a:gd name="T62" fmla="*/ 23 w 67"/>
                <a:gd name="T63" fmla="*/ 10 h 62"/>
                <a:gd name="T64" fmla="*/ 43 w 67"/>
                <a:gd name="T65" fmla="*/ 10 h 62"/>
                <a:gd name="T66" fmla="*/ 43 w 67"/>
                <a:gd name="T6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7" h="62">
                  <a:moveTo>
                    <a:pt x="42" y="22"/>
                  </a:moveTo>
                  <a:cubicBezTo>
                    <a:pt x="33" y="22"/>
                    <a:pt x="27" y="29"/>
                    <a:pt x="27" y="37"/>
                  </a:cubicBezTo>
                  <a:cubicBezTo>
                    <a:pt x="27" y="45"/>
                    <a:pt x="33" y="52"/>
                    <a:pt x="42" y="52"/>
                  </a:cubicBezTo>
                  <a:cubicBezTo>
                    <a:pt x="50" y="52"/>
                    <a:pt x="56" y="45"/>
                    <a:pt x="56" y="37"/>
                  </a:cubicBezTo>
                  <a:cubicBezTo>
                    <a:pt x="56" y="29"/>
                    <a:pt x="50" y="22"/>
                    <a:pt x="42" y="22"/>
                  </a:cubicBezTo>
                  <a:close/>
                  <a:moveTo>
                    <a:pt x="42" y="47"/>
                  </a:moveTo>
                  <a:cubicBezTo>
                    <a:pt x="36" y="47"/>
                    <a:pt x="31" y="43"/>
                    <a:pt x="31" y="37"/>
                  </a:cubicBezTo>
                  <a:cubicBezTo>
                    <a:pt x="31" y="31"/>
                    <a:pt x="36" y="26"/>
                    <a:pt x="42" y="26"/>
                  </a:cubicBezTo>
                  <a:cubicBezTo>
                    <a:pt x="47" y="26"/>
                    <a:pt x="52" y="31"/>
                    <a:pt x="52" y="37"/>
                  </a:cubicBezTo>
                  <a:cubicBezTo>
                    <a:pt x="52" y="43"/>
                    <a:pt x="47" y="47"/>
                    <a:pt x="42" y="47"/>
                  </a:cubicBezTo>
                  <a:close/>
                  <a:moveTo>
                    <a:pt x="57" y="12"/>
                  </a:moveTo>
                  <a:cubicBezTo>
                    <a:pt x="10" y="12"/>
                    <a:pt x="10" y="12"/>
                    <a:pt x="10" y="12"/>
                  </a:cubicBezTo>
                  <a:cubicBezTo>
                    <a:pt x="4" y="12"/>
                    <a:pt x="0" y="17"/>
                    <a:pt x="0" y="2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7"/>
                    <a:pt x="4" y="62"/>
                    <a:pt x="10" y="62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62" y="62"/>
                    <a:pt x="67" y="57"/>
                    <a:pt x="67" y="52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7" y="17"/>
                    <a:pt x="62" y="12"/>
                    <a:pt x="57" y="12"/>
                  </a:cubicBezTo>
                  <a:close/>
                  <a:moveTo>
                    <a:pt x="23" y="22"/>
                  </a:moveTo>
                  <a:cubicBezTo>
                    <a:pt x="9" y="22"/>
                    <a:pt x="9" y="22"/>
                    <a:pt x="9" y="22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23" y="18"/>
                    <a:pt x="23" y="18"/>
                    <a:pt x="23" y="18"/>
                  </a:cubicBezTo>
                  <a:lnTo>
                    <a:pt x="23" y="22"/>
                  </a:lnTo>
                  <a:close/>
                  <a:moveTo>
                    <a:pt x="42" y="55"/>
                  </a:moveTo>
                  <a:cubicBezTo>
                    <a:pt x="31" y="55"/>
                    <a:pt x="23" y="47"/>
                    <a:pt x="23" y="37"/>
                  </a:cubicBezTo>
                  <a:cubicBezTo>
                    <a:pt x="23" y="27"/>
                    <a:pt x="31" y="18"/>
                    <a:pt x="42" y="18"/>
                  </a:cubicBezTo>
                  <a:cubicBezTo>
                    <a:pt x="52" y="18"/>
                    <a:pt x="60" y="27"/>
                    <a:pt x="60" y="37"/>
                  </a:cubicBezTo>
                  <a:cubicBezTo>
                    <a:pt x="60" y="47"/>
                    <a:pt x="52" y="55"/>
                    <a:pt x="42" y="55"/>
                  </a:cubicBezTo>
                  <a:close/>
                  <a:moveTo>
                    <a:pt x="43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43" y="10"/>
                    <a:pt x="43" y="10"/>
                    <a:pt x="43" y="10"/>
                  </a:cubicBezTo>
                  <a:lnTo>
                    <a:pt x="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265" tIns="34132" rIns="68265" bIns="34132" numCol="1" anchor="t" anchorCtr="0" compatLnSpc="1"/>
            <a:lstStyle/>
            <a:p>
              <a:endParaRPr lang="zh-CN" altLang="en-US" sz="1415"/>
            </a:p>
          </p:txBody>
        </p:sp>
      </p:grpSp>
      <p:sp>
        <p:nvSpPr>
          <p:cNvPr id="7" name="矩形 47"/>
          <p:cNvSpPr>
            <a:spLocks noChangeArrowheads="1"/>
          </p:cNvSpPr>
          <p:nvPr/>
        </p:nvSpPr>
        <p:spPr bwMode="auto">
          <a:xfrm>
            <a:off x="2290032" y="3371971"/>
            <a:ext cx="3440208" cy="99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193" tIns="25596" rIns="51193" bIns="25596">
            <a:spAutoFit/>
          </a:bodyPr>
          <a:lstStyle/>
          <a:p>
            <a:pPr fontAlgn="auto">
              <a:lnSpc>
                <a:spcPts val="1840"/>
              </a:lnSpc>
              <a:spcBef>
                <a:spcPct val="0"/>
              </a:spcBef>
            </a:pPr>
            <a:r>
              <a:rPr lang="zh-CN" altLang="en-US" sz="122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对员工行为进行有计划性、非惩罚性地观察、沟通和干预，强化安全的行为和纠正不安全的行为，总结、分析全员不安全的行为的变化趋势，主动采取有效措施以预防事故发生</a:t>
            </a:r>
          </a:p>
        </p:txBody>
      </p:sp>
      <p:sp>
        <p:nvSpPr>
          <p:cNvPr id="38" name="矩形 3"/>
          <p:cNvSpPr>
            <a:spLocks noChangeArrowheads="1"/>
          </p:cNvSpPr>
          <p:nvPr/>
        </p:nvSpPr>
        <p:spPr bwMode="auto">
          <a:xfrm>
            <a:off x="2341638" y="3062978"/>
            <a:ext cx="3388602" cy="30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193" tIns="25596" rIns="51193" bIns="25596">
            <a:spAutoFit/>
          </a:bodyPr>
          <a:lstStyle/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1625" b="1" dirty="0">
                <a:solidFill>
                  <a:srgbClr val="FFFFFF">
                    <a:lumMod val="95000"/>
                  </a:srgb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行为安全管理目的</a:t>
            </a:r>
          </a:p>
        </p:txBody>
      </p:sp>
      <p:sp>
        <p:nvSpPr>
          <p:cNvPr id="40" name="TextBox 14"/>
          <p:cNvSpPr txBox="1"/>
          <p:nvPr/>
        </p:nvSpPr>
        <p:spPr>
          <a:xfrm>
            <a:off x="6028912" y="1254820"/>
            <a:ext cx="2911888" cy="875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2040"/>
              </a:lnSpc>
              <a:buNone/>
            </a:pPr>
            <a:r>
              <a:rPr lang="zh-CN" altLang="en-US" sz="122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事故的直接原因，一是设备的不安全状态，二是人的不安全行为。根据事故统计，人为因素导致的事故占</a:t>
            </a:r>
            <a:r>
              <a:rPr lang="en-US" altLang="zh-CN" sz="122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88</a:t>
            </a:r>
            <a:r>
              <a:rPr lang="zh-CN" altLang="en-US" sz="122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﹪</a:t>
            </a:r>
            <a:r>
              <a:rPr lang="zh-CN" altLang="en-US" sz="122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以上</a:t>
            </a:r>
          </a:p>
        </p:txBody>
      </p:sp>
      <p:graphicFrame>
        <p:nvGraphicFramePr>
          <p:cNvPr id="41" name="图表 40"/>
          <p:cNvGraphicFramePr/>
          <p:nvPr/>
        </p:nvGraphicFramePr>
        <p:xfrm>
          <a:off x="5943901" y="2401565"/>
          <a:ext cx="1294365" cy="1373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2" name="图表 41"/>
          <p:cNvGraphicFramePr/>
          <p:nvPr/>
        </p:nvGraphicFramePr>
        <p:xfrm>
          <a:off x="7184990" y="2401565"/>
          <a:ext cx="1294365" cy="13737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3" name="TextBox 15"/>
          <p:cNvSpPr txBox="1"/>
          <p:nvPr/>
        </p:nvSpPr>
        <p:spPr>
          <a:xfrm>
            <a:off x="7238135" y="2916090"/>
            <a:ext cx="1186789" cy="341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25" dirty="0">
                <a:latin typeface="微软雅黑" panose="020B0503020204020204" pitchFamily="34" charset="-122"/>
                <a:ea typeface="微软雅黑" panose="020B0503020204020204" pitchFamily="34" charset="-122"/>
              </a:rPr>
              <a:t>88%</a:t>
            </a:r>
          </a:p>
        </p:txBody>
      </p:sp>
      <p:sp>
        <p:nvSpPr>
          <p:cNvPr id="44" name="TextBox 21"/>
          <p:cNvSpPr txBox="1"/>
          <p:nvPr/>
        </p:nvSpPr>
        <p:spPr>
          <a:xfrm>
            <a:off x="5987369" y="2916090"/>
            <a:ext cx="1186789" cy="341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25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12%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6028859" y="3887766"/>
            <a:ext cx="492998" cy="492998"/>
            <a:chOff x="641132" y="4608587"/>
            <a:chExt cx="708547" cy="708547"/>
          </a:xfrm>
        </p:grpSpPr>
        <p:sp>
          <p:nvSpPr>
            <p:cNvPr id="46" name="椭圆 45"/>
            <p:cNvSpPr/>
            <p:nvPr/>
          </p:nvSpPr>
          <p:spPr>
            <a:xfrm>
              <a:off x="641132" y="4608587"/>
              <a:ext cx="708547" cy="708547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rgbClr val="9B1E11">
                <a:shade val="50000"/>
              </a:srgbClr>
            </a:lnRef>
            <a:fillRef idx="1">
              <a:srgbClr val="9B1E11"/>
            </a:fillRef>
            <a:effectRef idx="0">
              <a:srgbClr val="9B1E11"/>
            </a:effectRef>
            <a:fontRef idx="minor">
              <a:srgbClr val="FFFFFF"/>
            </a:fontRef>
          </p:style>
          <p:txBody>
            <a:bodyPr rtlCol="0" anchor="ctr"/>
            <a:lstStyle/>
            <a:p>
              <a:pPr algn="ctr"/>
              <a:endParaRPr lang="zh-CN" altLang="en-US" sz="1415"/>
            </a:p>
          </p:txBody>
        </p:sp>
        <p:sp>
          <p:nvSpPr>
            <p:cNvPr id="47" name="Freeform 23"/>
            <p:cNvSpPr>
              <a:spLocks noEditPoints="1"/>
            </p:cNvSpPr>
            <p:nvPr/>
          </p:nvSpPr>
          <p:spPr bwMode="auto">
            <a:xfrm>
              <a:off x="750137" y="4793025"/>
              <a:ext cx="490538" cy="371475"/>
            </a:xfrm>
            <a:custGeom>
              <a:avLst/>
              <a:gdLst>
                <a:gd name="T0" fmla="*/ 105 w 128"/>
                <a:gd name="T1" fmla="*/ 2 h 96"/>
                <a:gd name="T2" fmla="*/ 28 w 128"/>
                <a:gd name="T3" fmla="*/ 0 h 96"/>
                <a:gd name="T4" fmla="*/ 2 w 128"/>
                <a:gd name="T5" fmla="*/ 23 h 96"/>
                <a:gd name="T6" fmla="*/ 2 w 128"/>
                <a:gd name="T7" fmla="*/ 34 h 96"/>
                <a:gd name="T8" fmla="*/ 64 w 128"/>
                <a:gd name="T9" fmla="*/ 96 h 96"/>
                <a:gd name="T10" fmla="*/ 126 w 128"/>
                <a:gd name="T11" fmla="*/ 34 h 96"/>
                <a:gd name="T12" fmla="*/ 126 w 128"/>
                <a:gd name="T13" fmla="*/ 23 h 96"/>
                <a:gd name="T14" fmla="*/ 55 w 128"/>
                <a:gd name="T15" fmla="*/ 28 h 96"/>
                <a:gd name="T16" fmla="*/ 73 w 128"/>
                <a:gd name="T17" fmla="*/ 28 h 96"/>
                <a:gd name="T18" fmla="*/ 78 w 128"/>
                <a:gd name="T19" fmla="*/ 9 h 96"/>
                <a:gd name="T20" fmla="*/ 76 w 128"/>
                <a:gd name="T21" fmla="*/ 25 h 96"/>
                <a:gd name="T22" fmla="*/ 52 w 128"/>
                <a:gd name="T23" fmla="*/ 25 h 96"/>
                <a:gd name="T24" fmla="*/ 50 w 128"/>
                <a:gd name="T25" fmla="*/ 9 h 96"/>
                <a:gd name="T26" fmla="*/ 52 w 128"/>
                <a:gd name="T27" fmla="*/ 25 h 96"/>
                <a:gd name="T28" fmla="*/ 64 w 128"/>
                <a:gd name="T29" fmla="*/ 82 h 96"/>
                <a:gd name="T30" fmla="*/ 74 w 128"/>
                <a:gd name="T31" fmla="*/ 32 h 96"/>
                <a:gd name="T32" fmla="*/ 98 w 128"/>
                <a:gd name="T33" fmla="*/ 32 h 96"/>
                <a:gd name="T34" fmla="*/ 78 w 128"/>
                <a:gd name="T35" fmla="*/ 32 h 96"/>
                <a:gd name="T36" fmla="*/ 89 w 128"/>
                <a:gd name="T37" fmla="*/ 20 h 96"/>
                <a:gd name="T38" fmla="*/ 79 w 128"/>
                <a:gd name="T39" fmla="*/ 28 h 96"/>
                <a:gd name="T40" fmla="*/ 97 w 128"/>
                <a:gd name="T41" fmla="*/ 8 h 96"/>
                <a:gd name="T42" fmla="*/ 83 w 128"/>
                <a:gd name="T43" fmla="*/ 8 h 96"/>
                <a:gd name="T44" fmla="*/ 55 w 128"/>
                <a:gd name="T45" fmla="*/ 8 h 96"/>
                <a:gd name="T46" fmla="*/ 64 w 128"/>
                <a:gd name="T47" fmla="*/ 15 h 96"/>
                <a:gd name="T48" fmla="*/ 31 w 128"/>
                <a:gd name="T49" fmla="*/ 8 h 96"/>
                <a:gd name="T50" fmla="*/ 39 w 128"/>
                <a:gd name="T51" fmla="*/ 14 h 96"/>
                <a:gd name="T52" fmla="*/ 49 w 128"/>
                <a:gd name="T53" fmla="*/ 28 h 96"/>
                <a:gd name="T54" fmla="*/ 39 w 128"/>
                <a:gd name="T55" fmla="*/ 20 h 96"/>
                <a:gd name="T56" fmla="*/ 60 w 128"/>
                <a:gd name="T57" fmla="*/ 81 h 96"/>
                <a:gd name="T58" fmla="*/ 50 w 128"/>
                <a:gd name="T59" fmla="*/ 32 h 96"/>
                <a:gd name="T60" fmla="*/ 11 w 128"/>
                <a:gd name="T61" fmla="*/ 32 h 96"/>
                <a:gd name="T62" fmla="*/ 51 w 128"/>
                <a:gd name="T63" fmla="*/ 74 h 96"/>
                <a:gd name="T64" fmla="*/ 117 w 128"/>
                <a:gd name="T65" fmla="*/ 32 h 96"/>
                <a:gd name="T66" fmla="*/ 102 w 128"/>
                <a:gd name="T67" fmla="*/ 32 h 96"/>
                <a:gd name="T68" fmla="*/ 92 w 128"/>
                <a:gd name="T69" fmla="*/ 17 h 96"/>
                <a:gd name="T70" fmla="*/ 120 w 128"/>
                <a:gd name="T71" fmla="*/ 28 h 96"/>
                <a:gd name="T72" fmla="*/ 27 w 128"/>
                <a:gd name="T73" fmla="*/ 10 h 96"/>
                <a:gd name="T74" fmla="*/ 25 w 128"/>
                <a:gd name="T75" fmla="*/ 28 h 96"/>
                <a:gd name="T76" fmla="*/ 27 w 128"/>
                <a:gd name="T77" fmla="*/ 1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96">
                  <a:moveTo>
                    <a:pt x="126" y="23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104" y="1"/>
                    <a:pt x="102" y="0"/>
                    <a:pt x="10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0"/>
                    <a:pt x="24" y="1"/>
                    <a:pt x="23" y="2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4"/>
                    <a:pt x="0" y="26"/>
                    <a:pt x="0" y="28"/>
                  </a:cubicBezTo>
                  <a:cubicBezTo>
                    <a:pt x="0" y="30"/>
                    <a:pt x="1" y="32"/>
                    <a:pt x="2" y="34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60" y="95"/>
                    <a:pt x="62" y="96"/>
                    <a:pt x="64" y="96"/>
                  </a:cubicBezTo>
                  <a:cubicBezTo>
                    <a:pt x="66" y="96"/>
                    <a:pt x="68" y="95"/>
                    <a:pt x="70" y="93"/>
                  </a:cubicBezTo>
                  <a:cubicBezTo>
                    <a:pt x="126" y="34"/>
                    <a:pt x="126" y="34"/>
                    <a:pt x="126" y="34"/>
                  </a:cubicBezTo>
                  <a:cubicBezTo>
                    <a:pt x="127" y="32"/>
                    <a:pt x="128" y="30"/>
                    <a:pt x="128" y="28"/>
                  </a:cubicBezTo>
                  <a:cubicBezTo>
                    <a:pt x="128" y="26"/>
                    <a:pt x="127" y="24"/>
                    <a:pt x="126" y="23"/>
                  </a:cubicBezTo>
                  <a:close/>
                  <a:moveTo>
                    <a:pt x="73" y="28"/>
                  </a:moveTo>
                  <a:cubicBezTo>
                    <a:pt x="55" y="28"/>
                    <a:pt x="55" y="28"/>
                    <a:pt x="55" y="28"/>
                  </a:cubicBezTo>
                  <a:cubicBezTo>
                    <a:pt x="64" y="21"/>
                    <a:pt x="64" y="21"/>
                    <a:pt x="64" y="21"/>
                  </a:cubicBezTo>
                  <a:lnTo>
                    <a:pt x="73" y="28"/>
                  </a:lnTo>
                  <a:close/>
                  <a:moveTo>
                    <a:pt x="67" y="18"/>
                  </a:moveTo>
                  <a:cubicBezTo>
                    <a:pt x="78" y="9"/>
                    <a:pt x="78" y="9"/>
                    <a:pt x="78" y="9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76" y="25"/>
                    <a:pt x="76" y="25"/>
                    <a:pt x="76" y="25"/>
                  </a:cubicBezTo>
                  <a:lnTo>
                    <a:pt x="67" y="18"/>
                  </a:lnTo>
                  <a:close/>
                  <a:moveTo>
                    <a:pt x="52" y="25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61" y="18"/>
                    <a:pt x="61" y="18"/>
                    <a:pt x="61" y="18"/>
                  </a:cubicBezTo>
                  <a:lnTo>
                    <a:pt x="52" y="25"/>
                  </a:lnTo>
                  <a:close/>
                  <a:moveTo>
                    <a:pt x="74" y="32"/>
                  </a:moveTo>
                  <a:cubicBezTo>
                    <a:pt x="64" y="82"/>
                    <a:pt x="64" y="82"/>
                    <a:pt x="64" y="82"/>
                  </a:cubicBezTo>
                  <a:cubicBezTo>
                    <a:pt x="54" y="32"/>
                    <a:pt x="54" y="32"/>
                    <a:pt x="54" y="32"/>
                  </a:cubicBezTo>
                  <a:lnTo>
                    <a:pt x="74" y="32"/>
                  </a:lnTo>
                  <a:close/>
                  <a:moveTo>
                    <a:pt x="78" y="32"/>
                  </a:moveTo>
                  <a:cubicBezTo>
                    <a:pt x="98" y="32"/>
                    <a:pt x="98" y="32"/>
                    <a:pt x="98" y="32"/>
                  </a:cubicBezTo>
                  <a:cubicBezTo>
                    <a:pt x="68" y="81"/>
                    <a:pt x="68" y="81"/>
                    <a:pt x="68" y="81"/>
                  </a:cubicBezTo>
                  <a:lnTo>
                    <a:pt x="78" y="32"/>
                  </a:lnTo>
                  <a:close/>
                  <a:moveTo>
                    <a:pt x="79" y="28"/>
                  </a:moveTo>
                  <a:cubicBezTo>
                    <a:pt x="89" y="20"/>
                    <a:pt x="89" y="20"/>
                    <a:pt x="89" y="20"/>
                  </a:cubicBezTo>
                  <a:cubicBezTo>
                    <a:pt x="97" y="28"/>
                    <a:pt x="97" y="28"/>
                    <a:pt x="97" y="28"/>
                  </a:cubicBezTo>
                  <a:lnTo>
                    <a:pt x="79" y="28"/>
                  </a:lnTo>
                  <a:close/>
                  <a:moveTo>
                    <a:pt x="83" y="8"/>
                  </a:moveTo>
                  <a:cubicBezTo>
                    <a:pt x="97" y="8"/>
                    <a:pt x="97" y="8"/>
                    <a:pt x="97" y="8"/>
                  </a:cubicBezTo>
                  <a:cubicBezTo>
                    <a:pt x="89" y="14"/>
                    <a:pt x="89" y="14"/>
                    <a:pt x="89" y="14"/>
                  </a:cubicBezTo>
                  <a:lnTo>
                    <a:pt x="83" y="8"/>
                  </a:lnTo>
                  <a:close/>
                  <a:moveTo>
                    <a:pt x="64" y="15"/>
                  </a:moveTo>
                  <a:cubicBezTo>
                    <a:pt x="55" y="8"/>
                    <a:pt x="55" y="8"/>
                    <a:pt x="55" y="8"/>
                  </a:cubicBezTo>
                  <a:cubicBezTo>
                    <a:pt x="73" y="8"/>
                    <a:pt x="73" y="8"/>
                    <a:pt x="73" y="8"/>
                  </a:cubicBezTo>
                  <a:lnTo>
                    <a:pt x="64" y="15"/>
                  </a:lnTo>
                  <a:close/>
                  <a:moveTo>
                    <a:pt x="39" y="14"/>
                  </a:moveTo>
                  <a:cubicBezTo>
                    <a:pt x="31" y="8"/>
                    <a:pt x="31" y="8"/>
                    <a:pt x="31" y="8"/>
                  </a:cubicBezTo>
                  <a:cubicBezTo>
                    <a:pt x="45" y="8"/>
                    <a:pt x="45" y="8"/>
                    <a:pt x="45" y="8"/>
                  </a:cubicBezTo>
                  <a:lnTo>
                    <a:pt x="39" y="14"/>
                  </a:lnTo>
                  <a:close/>
                  <a:moveTo>
                    <a:pt x="39" y="20"/>
                  </a:moveTo>
                  <a:cubicBezTo>
                    <a:pt x="49" y="28"/>
                    <a:pt x="49" y="28"/>
                    <a:pt x="49" y="28"/>
                  </a:cubicBezTo>
                  <a:cubicBezTo>
                    <a:pt x="31" y="28"/>
                    <a:pt x="31" y="28"/>
                    <a:pt x="31" y="28"/>
                  </a:cubicBezTo>
                  <a:lnTo>
                    <a:pt x="39" y="20"/>
                  </a:lnTo>
                  <a:close/>
                  <a:moveTo>
                    <a:pt x="50" y="32"/>
                  </a:moveTo>
                  <a:cubicBezTo>
                    <a:pt x="60" y="81"/>
                    <a:pt x="60" y="81"/>
                    <a:pt x="60" y="81"/>
                  </a:cubicBezTo>
                  <a:cubicBezTo>
                    <a:pt x="30" y="32"/>
                    <a:pt x="30" y="32"/>
                    <a:pt x="30" y="32"/>
                  </a:cubicBezTo>
                  <a:lnTo>
                    <a:pt x="50" y="32"/>
                  </a:lnTo>
                  <a:close/>
                  <a:moveTo>
                    <a:pt x="51" y="74"/>
                  </a:moveTo>
                  <a:cubicBezTo>
                    <a:pt x="11" y="32"/>
                    <a:pt x="11" y="32"/>
                    <a:pt x="11" y="32"/>
                  </a:cubicBezTo>
                  <a:cubicBezTo>
                    <a:pt x="26" y="32"/>
                    <a:pt x="26" y="32"/>
                    <a:pt x="26" y="32"/>
                  </a:cubicBezTo>
                  <a:lnTo>
                    <a:pt x="51" y="74"/>
                  </a:lnTo>
                  <a:close/>
                  <a:moveTo>
                    <a:pt x="102" y="32"/>
                  </a:moveTo>
                  <a:cubicBezTo>
                    <a:pt x="117" y="32"/>
                    <a:pt x="117" y="32"/>
                    <a:pt x="117" y="32"/>
                  </a:cubicBezTo>
                  <a:cubicBezTo>
                    <a:pt x="77" y="74"/>
                    <a:pt x="77" y="74"/>
                    <a:pt x="77" y="74"/>
                  </a:cubicBezTo>
                  <a:lnTo>
                    <a:pt x="102" y="32"/>
                  </a:lnTo>
                  <a:close/>
                  <a:moveTo>
                    <a:pt x="103" y="28"/>
                  </a:moveTo>
                  <a:cubicBezTo>
                    <a:pt x="92" y="17"/>
                    <a:pt x="92" y="17"/>
                    <a:pt x="92" y="17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20" y="28"/>
                    <a:pt x="120" y="28"/>
                    <a:pt x="120" y="28"/>
                  </a:cubicBezTo>
                  <a:lnTo>
                    <a:pt x="103" y="28"/>
                  </a:lnTo>
                  <a:close/>
                  <a:moveTo>
                    <a:pt x="27" y="10"/>
                  </a:moveTo>
                  <a:cubicBezTo>
                    <a:pt x="36" y="17"/>
                    <a:pt x="36" y="17"/>
                    <a:pt x="36" y="17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8" y="28"/>
                    <a:pt x="8" y="28"/>
                    <a:pt x="8" y="28"/>
                  </a:cubicBezTo>
                  <a:lnTo>
                    <a:pt x="2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68265" tIns="34132" rIns="68265" bIns="34132" numCol="1" anchor="t" anchorCtr="0" compatLnSpc="1"/>
            <a:lstStyle/>
            <a:p>
              <a:endParaRPr lang="id-ID" sz="1415"/>
            </a:p>
          </p:txBody>
        </p:sp>
      </p:grpSp>
      <p:sp>
        <p:nvSpPr>
          <p:cNvPr id="50" name="TextBox 14"/>
          <p:cNvSpPr txBox="1"/>
          <p:nvPr/>
        </p:nvSpPr>
        <p:spPr>
          <a:xfrm>
            <a:off x="6609483" y="3807400"/>
            <a:ext cx="2132632" cy="1035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ts val="1840"/>
              </a:lnSpc>
              <a:buNone/>
            </a:pPr>
            <a:r>
              <a:rPr lang="zh-CN" altLang="en-US" sz="1015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因此，要确保生产安全就必须提高人行为的安全性。而要提高 人行为的安全性，就要</a:t>
            </a:r>
            <a:r>
              <a:rPr lang="zh-CN" altLang="en-US" sz="1015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控制人的不安全行为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5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35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2" grpId="0" bldLvl="0" animBg="1"/>
      <p:bldP spid="3" grpId="0" bldLvl="0" animBg="1"/>
      <p:bldP spid="7" grpId="0"/>
      <p:bldP spid="38" grpId="0"/>
      <p:bldP spid="40" grpId="0"/>
      <p:bldP spid="43" grpId="0"/>
      <p:bldP spid="44" grpId="0"/>
      <p:bldP spid="5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直接连接符 40"/>
          <p:cNvCxnSpPr/>
          <p:nvPr/>
        </p:nvCxnSpPr>
        <p:spPr bwMode="auto">
          <a:xfrm>
            <a:off x="4336056" y="1026943"/>
            <a:ext cx="0" cy="1450969"/>
          </a:xfrm>
          <a:prstGeom prst="line">
            <a:avLst/>
          </a:prstGeom>
          <a:solidFill>
            <a:srgbClr val="080808"/>
          </a:solidFill>
          <a:ln w="9525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C1C1"/>
                  </a:outerShdw>
                </a:effectLst>
              </a14:hiddenEffects>
            </a:ext>
          </a:extLst>
        </p:spPr>
      </p:cxnSp>
      <p:cxnSp>
        <p:nvCxnSpPr>
          <p:cNvPr id="42" name="直接连接符 41"/>
          <p:cNvCxnSpPr/>
          <p:nvPr/>
        </p:nvCxnSpPr>
        <p:spPr bwMode="auto">
          <a:xfrm>
            <a:off x="4336056" y="3159497"/>
            <a:ext cx="0" cy="1450969"/>
          </a:xfrm>
          <a:prstGeom prst="line">
            <a:avLst/>
          </a:prstGeom>
          <a:solidFill>
            <a:srgbClr val="080808"/>
          </a:solidFill>
          <a:ln w="9525" cap="flat" cmpd="sng" algn="ctr">
            <a:solidFill>
              <a:srgbClr val="4D4D4D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2C1C1"/>
                  </a:outerShdw>
                </a:effectLst>
              </a14:hiddenEffects>
            </a:ext>
          </a:extLst>
        </p:spPr>
      </p:cxnSp>
      <p:sp>
        <p:nvSpPr>
          <p:cNvPr id="43" name="椭圆 42"/>
          <p:cNvSpPr/>
          <p:nvPr/>
        </p:nvSpPr>
        <p:spPr bwMode="auto">
          <a:xfrm>
            <a:off x="3928502" y="2344387"/>
            <a:ext cx="815109" cy="815109"/>
          </a:xfrm>
          <a:prstGeom prst="ellipse">
            <a:avLst/>
          </a:prstGeom>
          <a:solidFill>
            <a:srgbClr val="213F79"/>
          </a:solidFill>
          <a:ln w="9525" cap="flat" cmpd="sng" algn="ctr">
            <a:solidFill>
              <a:srgbClr val="F8F8F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240" tIns="34120" rIns="68240" bIns="34120" numCol="1" rtlCol="0" anchor="t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345" b="0" i="0" u="none" strike="noStrike" cap="none" normalizeH="0" baseline="0">
              <a:ln>
                <a:noFill/>
              </a:ln>
              <a:solidFill>
                <a:srgbClr val="C4261D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151244" y="1725014"/>
            <a:ext cx="904240" cy="3092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420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安全检查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84000" y="1725014"/>
            <a:ext cx="1264920" cy="3092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20" b="1" dirty="0">
                <a:solidFill>
                  <a:sysClr val="windowText" lastClr="000000">
                    <a:lumMod val="75000"/>
                    <a:lumOff val="2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行为安全观察</a:t>
            </a:r>
          </a:p>
        </p:txBody>
      </p:sp>
      <p:sp>
        <p:nvSpPr>
          <p:cNvPr id="82" name="矩形 81"/>
          <p:cNvSpPr/>
          <p:nvPr/>
        </p:nvSpPr>
        <p:spPr bwMode="auto">
          <a:xfrm>
            <a:off x="1781951" y="2897730"/>
            <a:ext cx="1604410" cy="263366"/>
          </a:xfrm>
          <a:prstGeom prst="rect">
            <a:avLst/>
          </a:prstGeom>
          <a:solidFill>
            <a:srgbClr val="4472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240" tIns="34120" rIns="68240" bIns="341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420" b="1" i="0" u="none" strike="noStrike" cap="none" normalizeH="0" baseline="0" dirty="0">
                <a:ln>
                  <a:noFill/>
                </a:ln>
                <a:solidFill>
                  <a:srgbClr val="F8F8F8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开展形式</a:t>
            </a:r>
            <a:r>
              <a:rPr kumimoji="0" lang="en-US" altLang="zh-CN" sz="1420" b="1" i="0" u="none" strike="noStrike" cap="none" normalizeH="0" baseline="0" dirty="0">
                <a:ln>
                  <a:noFill/>
                </a:ln>
                <a:solidFill>
                  <a:srgbClr val="F8F8F8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kumimoji="0" lang="zh-CN" altLang="en-US" sz="1420" b="1" i="0" u="none" strike="noStrike" cap="none" normalizeH="0" baseline="0" dirty="0">
                <a:ln>
                  <a:noFill/>
                </a:ln>
                <a:solidFill>
                  <a:srgbClr val="F8F8F8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被动</a:t>
            </a:r>
          </a:p>
        </p:txBody>
      </p:sp>
      <p:sp>
        <p:nvSpPr>
          <p:cNvPr id="85" name="矩形 84"/>
          <p:cNvSpPr/>
          <p:nvPr/>
        </p:nvSpPr>
        <p:spPr bwMode="auto">
          <a:xfrm>
            <a:off x="1132784" y="3302354"/>
            <a:ext cx="2253578" cy="263366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240" tIns="34120" rIns="68240" bIns="34120" numCol="1" rtlCol="0" anchor="t" anchorCtr="0" compatLnSpc="1"/>
          <a:lstStyle/>
          <a:p>
            <a:pPr algn="r"/>
            <a:r>
              <a:rPr lang="zh-CN" altLang="en-US" sz="142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参与人员</a:t>
            </a:r>
            <a:r>
              <a:rPr lang="en-US" altLang="zh-CN" sz="142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:</a:t>
            </a:r>
            <a:r>
              <a:rPr lang="zh-CN" altLang="zh-CN" sz="142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专家、专职人员</a:t>
            </a:r>
          </a:p>
        </p:txBody>
      </p:sp>
      <p:sp>
        <p:nvSpPr>
          <p:cNvPr id="86" name="矩形 85"/>
          <p:cNvSpPr/>
          <p:nvPr/>
        </p:nvSpPr>
        <p:spPr bwMode="auto">
          <a:xfrm>
            <a:off x="1860409" y="3745069"/>
            <a:ext cx="1526258" cy="263192"/>
          </a:xfrm>
          <a:prstGeom prst="rect">
            <a:avLst/>
          </a:prstGeom>
          <a:solidFill>
            <a:srgbClr val="4D4D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240" tIns="34120" rIns="68240" bIns="34120" numCol="1" rtlCol="0" anchor="t" anchorCtr="0" compatLnSpc="1"/>
          <a:lstStyle/>
          <a:p>
            <a:pPr algn="r"/>
            <a:r>
              <a:rPr lang="zh-CN" altLang="en-US" sz="142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考核方式：负面</a:t>
            </a:r>
            <a:endParaRPr kumimoji="0" lang="zh-CN" altLang="en-US" sz="1420" b="1" i="0" u="none" strike="noStrike" cap="none" normalizeH="0" baseline="0" dirty="0">
              <a:ln>
                <a:noFill/>
              </a:ln>
              <a:solidFill>
                <a:srgbClr val="F8F8F8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矩形 86"/>
          <p:cNvSpPr/>
          <p:nvPr/>
        </p:nvSpPr>
        <p:spPr bwMode="auto">
          <a:xfrm>
            <a:off x="1560447" y="4185658"/>
            <a:ext cx="1825575" cy="263192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240" tIns="34120" rIns="68240" bIns="34120" numCol="1" rtlCol="0" anchor="t" anchorCtr="0" compatLnSpc="1"/>
          <a:lstStyle/>
          <a:p>
            <a:pPr algn="r"/>
            <a:r>
              <a:rPr lang="zh-CN" altLang="en-US" sz="142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验证形式：记录</a:t>
            </a:r>
            <a:r>
              <a:rPr lang="en-US" altLang="zh-CN" sz="142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2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跟进</a:t>
            </a:r>
          </a:p>
        </p:txBody>
      </p:sp>
      <p:sp>
        <p:nvSpPr>
          <p:cNvPr id="88" name="矩形 87"/>
          <p:cNvSpPr/>
          <p:nvPr/>
        </p:nvSpPr>
        <p:spPr bwMode="auto">
          <a:xfrm>
            <a:off x="5246731" y="2897730"/>
            <a:ext cx="1743670" cy="263366"/>
          </a:xfrm>
          <a:prstGeom prst="rect">
            <a:avLst/>
          </a:prstGeom>
          <a:solidFill>
            <a:srgbClr val="4472C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240" tIns="34120" rIns="68240" bIns="34120" numCol="1" rtlCol="0" anchor="t" anchorCtr="0" compatLnSpc="1"/>
          <a:lstStyle/>
          <a:p>
            <a:r>
              <a:rPr lang="zh-CN" altLang="en-US" sz="142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开展形式：主动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420" b="1" i="0" u="none" strike="noStrike" cap="none" normalizeH="0" baseline="0" dirty="0">
              <a:ln>
                <a:noFill/>
              </a:ln>
              <a:solidFill>
                <a:srgbClr val="F8F8F8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矩形 88"/>
          <p:cNvSpPr/>
          <p:nvPr/>
        </p:nvSpPr>
        <p:spPr bwMode="auto">
          <a:xfrm>
            <a:off x="5255721" y="3302354"/>
            <a:ext cx="2601493" cy="263366"/>
          </a:xfrm>
          <a:prstGeom prst="rect">
            <a:avLst/>
          </a:prstGeom>
          <a:solidFill>
            <a:sysClr val="windowText" lastClr="000000">
              <a:lumMod val="75000"/>
              <a:lumOff val="25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240" tIns="34120" rIns="68240" bIns="34120" numCol="1" rtlCol="0" anchor="t" anchorCtr="0" compatLnSpc="1"/>
          <a:lstStyle/>
          <a:p>
            <a:r>
              <a:rPr lang="zh-CN" altLang="en-US" sz="142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参与人员：全员参与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420" b="1" i="0" u="none" strike="noStrike" cap="none" normalizeH="0" baseline="0" dirty="0">
              <a:ln>
                <a:noFill/>
              </a:ln>
              <a:solidFill>
                <a:srgbClr val="F8F8F8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矩形 89"/>
          <p:cNvSpPr/>
          <p:nvPr/>
        </p:nvSpPr>
        <p:spPr bwMode="auto">
          <a:xfrm>
            <a:off x="5255462" y="3745069"/>
            <a:ext cx="2122311" cy="263192"/>
          </a:xfrm>
          <a:prstGeom prst="rect">
            <a:avLst/>
          </a:prstGeom>
          <a:solidFill>
            <a:srgbClr val="4D4D4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240" tIns="34120" rIns="68240" bIns="34120" numCol="1" rtlCol="0" anchor="t" anchorCtr="0" compatLnSpc="1"/>
          <a:lstStyle/>
          <a:p>
            <a:r>
              <a:rPr lang="zh-CN" altLang="en-US" sz="142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考核方式：正面</a:t>
            </a:r>
            <a:r>
              <a:rPr lang="en-US" altLang="zh-CN" sz="142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42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负面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420" b="1" i="0" u="none" strike="noStrike" cap="none" normalizeH="0" baseline="0" dirty="0">
              <a:ln>
                <a:noFill/>
              </a:ln>
              <a:solidFill>
                <a:srgbClr val="C4261D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矩形 90"/>
          <p:cNvSpPr/>
          <p:nvPr/>
        </p:nvSpPr>
        <p:spPr bwMode="auto">
          <a:xfrm>
            <a:off x="5246731" y="4185872"/>
            <a:ext cx="1851149" cy="263366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240" tIns="34120" rIns="68240" bIns="34120" numCol="1" rtlCol="0" anchor="t" anchorCtr="0" compatLnSpc="1"/>
          <a:lstStyle/>
          <a:p>
            <a:r>
              <a:rPr lang="zh-CN" altLang="en-US" sz="142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验证形式：记录</a:t>
            </a:r>
            <a:r>
              <a:rPr lang="en-US" altLang="zh-CN" sz="142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42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跟进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4029936" y="2493694"/>
            <a:ext cx="570230" cy="5511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985" dirty="0">
                <a:solidFill>
                  <a:srgbClr val="F8F8F8"/>
                </a:solidFill>
              </a:rPr>
              <a:t>VS</a:t>
            </a:r>
            <a:endParaRPr lang="zh-CN" altLang="en-US" sz="2985" dirty="0">
              <a:solidFill>
                <a:srgbClr val="F8F8F8"/>
              </a:solidFill>
            </a:endParaRPr>
          </a:p>
        </p:txBody>
      </p:sp>
      <p:sp>
        <p:nvSpPr>
          <p:cNvPr id="2" name="矩形 1"/>
          <p:cNvSpPr/>
          <p:nvPr/>
        </p:nvSpPr>
        <p:spPr bwMode="auto">
          <a:xfrm>
            <a:off x="1346926" y="2443299"/>
            <a:ext cx="2039096" cy="263192"/>
          </a:xfrm>
          <a:prstGeom prst="rect">
            <a:avLst/>
          </a:prstGeom>
          <a:solidFill>
            <a:srgbClr val="213F7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240" tIns="34120" rIns="68240" bIns="34120" numCol="1" rtlCol="0" anchor="t" anchorCtr="0" compatLnSpc="1"/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1420" b="1" i="0" u="none" strike="noStrike" cap="none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对象：物的不安全状态</a:t>
            </a:r>
          </a:p>
        </p:txBody>
      </p:sp>
      <p:sp>
        <p:nvSpPr>
          <p:cNvPr id="3" name="矩形 2"/>
          <p:cNvSpPr/>
          <p:nvPr/>
        </p:nvSpPr>
        <p:spPr bwMode="auto">
          <a:xfrm>
            <a:off x="5246430" y="2443299"/>
            <a:ext cx="2082961" cy="263192"/>
          </a:xfrm>
          <a:prstGeom prst="rect">
            <a:avLst/>
          </a:prstGeom>
          <a:solidFill>
            <a:srgbClr val="213F7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240" tIns="34120" rIns="68240" bIns="34120" numCol="1" rtlCol="0" anchor="t" anchorCtr="0" compatLnSpc="1"/>
          <a:lstStyle/>
          <a:p>
            <a:r>
              <a:rPr lang="zh-CN" altLang="en-US" sz="1420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对象：人的不安全行为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420" b="1" i="0" u="none" strike="noStrike" cap="none" normalizeH="0" baseline="0" dirty="0">
              <a:ln>
                <a:noFill/>
              </a:ln>
              <a:solidFill>
                <a:srgbClr val="F8F8F8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2"/>
          <p:cNvSpPr txBox="1"/>
          <p:nvPr/>
        </p:nvSpPr>
        <p:spPr>
          <a:xfrm>
            <a:off x="307852" y="225233"/>
            <a:ext cx="4191000" cy="34417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b="1" dirty="0">
                <a:solidFill>
                  <a:srgbClr val="213F79"/>
                </a:solidFill>
                <a:sym typeface="+mn-ea"/>
              </a:rPr>
              <a:t>管理途径</a:t>
            </a:r>
            <a:r>
              <a:rPr lang="en-US" altLang="zh-CN" b="1" dirty="0">
                <a:solidFill>
                  <a:srgbClr val="213F79"/>
                </a:solidFill>
                <a:sym typeface="+mn-ea"/>
              </a:rPr>
              <a:t>-BBS</a:t>
            </a:r>
            <a:endParaRPr lang="en-US" altLang="zh-CN" b="1" dirty="0">
              <a:solidFill>
                <a:srgbClr val="213F7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5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85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3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85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85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3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85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3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850"/>
                            </p:stCondLst>
                            <p:childTnLst>
                              <p:par>
                                <p:cTn id="6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35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78" grpId="0"/>
      <p:bldP spid="79" grpId="0"/>
      <p:bldP spid="82" grpId="0" bldLvl="0" animBg="1"/>
      <p:bldP spid="85" grpId="0" bldLvl="0" animBg="1"/>
      <p:bldP spid="86" grpId="0" bldLvl="0" animBg="1"/>
      <p:bldP spid="87" grpId="0" bldLvl="0" animBg="1"/>
      <p:bldP spid="88" grpId="0" bldLvl="0" animBg="1"/>
      <p:bldP spid="89" grpId="0" bldLvl="0" animBg="1"/>
      <p:bldP spid="90" grpId="0" bldLvl="0" animBg="1"/>
      <p:bldP spid="91" grpId="0" bldLvl="0" animBg="1"/>
      <p:bldP spid="92" grpId="0"/>
      <p:bldP spid="2" grpId="0" bldLvl="0" animBg="1"/>
      <p:bldP spid="3" grpId="0" bldLvl="0" animBg="1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01814" y="1342757"/>
            <a:ext cx="6203514" cy="3005261"/>
          </a:xfrm>
          <a:prstGeom prst="rect">
            <a:avLst/>
          </a:prstGeom>
          <a:noFill/>
          <a:ln w="25400" cap="flat" cmpd="sng" algn="ctr">
            <a:solidFill>
              <a:srgbClr val="7F7F7F"/>
            </a:solidFill>
            <a:prstDash val="dash"/>
          </a:ln>
          <a:effectLst/>
        </p:spPr>
        <p:txBody>
          <a:bodyPr lIns="66765" tIns="33381" rIns="66765" bIns="33381" rtlCol="0" anchor="ctr"/>
          <a:lstStyle/>
          <a:p>
            <a:pPr algn="ctr"/>
            <a:endParaRPr lang="zh-CN" altLang="en-US" sz="1795"/>
          </a:p>
        </p:txBody>
      </p:sp>
      <p:sp>
        <p:nvSpPr>
          <p:cNvPr id="5" name="椭圆 4"/>
          <p:cNvSpPr/>
          <p:nvPr/>
        </p:nvSpPr>
        <p:spPr>
          <a:xfrm>
            <a:off x="868149" y="2239064"/>
            <a:ext cx="1207791" cy="1212650"/>
          </a:xfrm>
          <a:prstGeom prst="ellipse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lIns="66765" tIns="33381" rIns="66765" bIns="33381" rtlCol="0" anchor="ctr"/>
          <a:lstStyle/>
          <a:p>
            <a:pPr algn="ctr"/>
            <a:r>
              <a:rPr lang="zh-CN" altLang="en-US" sz="1495" b="1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负面</a:t>
            </a:r>
          </a:p>
          <a:p>
            <a:pPr algn="ctr"/>
            <a:r>
              <a:rPr lang="zh-CN" altLang="en-US" sz="1495" b="1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结果</a:t>
            </a:r>
          </a:p>
        </p:txBody>
      </p:sp>
      <p:sp>
        <p:nvSpPr>
          <p:cNvPr id="6" name="椭圆 5"/>
          <p:cNvSpPr/>
          <p:nvPr/>
        </p:nvSpPr>
        <p:spPr>
          <a:xfrm>
            <a:off x="7061987" y="2231968"/>
            <a:ext cx="1207791" cy="1212650"/>
          </a:xfrm>
          <a:prstGeom prst="ellipse">
            <a:avLst/>
          </a:prstGeom>
          <a:solidFill>
            <a:srgbClr val="FFC000"/>
          </a:solidFill>
          <a:ln w="25400" cap="flat" cmpd="sng" algn="ctr">
            <a:noFill/>
            <a:prstDash val="solid"/>
          </a:ln>
          <a:effectLst/>
        </p:spPr>
        <p:txBody>
          <a:bodyPr lIns="66765" tIns="33381" rIns="66765" bIns="33381" rtlCol="0" anchor="ctr"/>
          <a:lstStyle/>
          <a:p>
            <a:pPr algn="ctr"/>
            <a:r>
              <a:rPr lang="zh-CN" altLang="en-US" sz="149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正面</a:t>
            </a:r>
          </a:p>
          <a:p>
            <a:pPr algn="ctr"/>
            <a:r>
              <a:rPr lang="zh-CN" altLang="en-US" sz="1495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结果</a:t>
            </a:r>
          </a:p>
        </p:txBody>
      </p:sp>
      <p:sp>
        <p:nvSpPr>
          <p:cNvPr id="7" name="矩形 6"/>
          <p:cNvSpPr/>
          <p:nvPr/>
        </p:nvSpPr>
        <p:spPr>
          <a:xfrm>
            <a:off x="4084485" y="2232260"/>
            <a:ext cx="930910" cy="306705"/>
          </a:xfrm>
          <a:prstGeom prst="rect">
            <a:avLst/>
          </a:prstGeom>
        </p:spPr>
        <p:txBody>
          <a:bodyPr wrap="none" lIns="66765" tIns="33381" rIns="66765" bIns="33381">
            <a:spAutoFit/>
          </a:bodyPr>
          <a:lstStyle/>
          <a:p>
            <a:r>
              <a:rPr lang="zh-CN" altLang="en-US" sz="157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激励措施</a:t>
            </a:r>
          </a:p>
        </p:txBody>
      </p:sp>
      <p:sp>
        <p:nvSpPr>
          <p:cNvPr id="8" name="矩形 7"/>
          <p:cNvSpPr/>
          <p:nvPr/>
        </p:nvSpPr>
        <p:spPr>
          <a:xfrm>
            <a:off x="4157379" y="3188095"/>
            <a:ext cx="930910" cy="306705"/>
          </a:xfrm>
          <a:prstGeom prst="rect">
            <a:avLst/>
          </a:prstGeom>
        </p:spPr>
        <p:txBody>
          <a:bodyPr wrap="none" lIns="66765" tIns="33381" rIns="66765" bIns="33381">
            <a:spAutoFit/>
          </a:bodyPr>
          <a:lstStyle/>
          <a:p>
            <a:r>
              <a:rPr lang="zh-CN" altLang="en-US" sz="157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惩罚措施</a:t>
            </a:r>
          </a:p>
        </p:txBody>
      </p:sp>
      <p:sp>
        <p:nvSpPr>
          <p:cNvPr id="9" name="上箭头 8"/>
          <p:cNvSpPr/>
          <p:nvPr/>
        </p:nvSpPr>
        <p:spPr>
          <a:xfrm>
            <a:off x="4052187" y="1629338"/>
            <a:ext cx="1102766" cy="527239"/>
          </a:xfrm>
          <a:prstGeom prst="upArrow">
            <a:avLst/>
          </a:prstGeom>
          <a:noFill/>
          <a:ln w="25400" cap="flat" cmpd="sng" algn="ctr">
            <a:solidFill>
              <a:srgbClr val="666666"/>
            </a:solidFill>
            <a:prstDash val="solid"/>
          </a:ln>
          <a:effectLst/>
        </p:spPr>
        <p:txBody>
          <a:bodyPr lIns="66765" tIns="33381" rIns="66765" bIns="33381" rtlCol="0" anchor="ctr"/>
          <a:lstStyle/>
          <a:p>
            <a:pPr algn="ctr"/>
            <a:endParaRPr lang="zh-CN" altLang="en-US" sz="1795"/>
          </a:p>
        </p:txBody>
      </p:sp>
      <p:sp>
        <p:nvSpPr>
          <p:cNvPr id="10" name="上箭头 9"/>
          <p:cNvSpPr/>
          <p:nvPr/>
        </p:nvSpPr>
        <p:spPr>
          <a:xfrm flipV="1">
            <a:off x="4052187" y="3557162"/>
            <a:ext cx="1102766" cy="527239"/>
          </a:xfrm>
          <a:prstGeom prst="upArrow">
            <a:avLst/>
          </a:prstGeom>
          <a:noFill/>
          <a:ln w="25400" cap="flat" cmpd="sng" algn="ctr">
            <a:solidFill>
              <a:srgbClr val="414455"/>
            </a:solidFill>
            <a:prstDash val="solid"/>
          </a:ln>
          <a:effectLst/>
        </p:spPr>
        <p:txBody>
          <a:bodyPr lIns="66765" tIns="33381" rIns="66765" bIns="33381" rtlCol="0" anchor="ctr"/>
          <a:lstStyle/>
          <a:p>
            <a:pPr algn="ctr"/>
            <a:endParaRPr lang="zh-CN" altLang="en-US" sz="1795"/>
          </a:p>
        </p:txBody>
      </p:sp>
      <p:sp>
        <p:nvSpPr>
          <p:cNvPr id="11" name="矩形 10"/>
          <p:cNvSpPr/>
          <p:nvPr/>
        </p:nvSpPr>
        <p:spPr>
          <a:xfrm>
            <a:off x="2903534" y="4189848"/>
            <a:ext cx="3308295" cy="316344"/>
          </a:xfrm>
          <a:prstGeom prst="rect">
            <a:avLst/>
          </a:prstGeom>
          <a:solidFill>
            <a:srgbClr val="213F79"/>
          </a:solidFill>
          <a:ln w="25400" cap="flat" cmpd="sng" algn="ctr">
            <a:noFill/>
            <a:prstDash val="solid"/>
          </a:ln>
          <a:effectLst/>
        </p:spPr>
        <p:txBody>
          <a:bodyPr lIns="66765" tIns="33381" rIns="66765" bIns="33381" rtlCol="0" anchor="ctr"/>
          <a:lstStyle/>
          <a:p>
            <a:pPr algn="ctr"/>
            <a:r>
              <a:rPr lang="zh-CN" altLang="en-US" sz="157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行为减少</a:t>
            </a:r>
          </a:p>
        </p:txBody>
      </p:sp>
      <p:sp>
        <p:nvSpPr>
          <p:cNvPr id="12" name="矩形 11"/>
          <p:cNvSpPr/>
          <p:nvPr/>
        </p:nvSpPr>
        <p:spPr>
          <a:xfrm>
            <a:off x="2903534" y="1184586"/>
            <a:ext cx="3308295" cy="316344"/>
          </a:xfrm>
          <a:prstGeom prst="rect">
            <a:avLst/>
          </a:prstGeom>
          <a:solidFill>
            <a:srgbClr val="213F79"/>
          </a:solidFill>
          <a:ln w="25400" cap="flat" cmpd="sng" algn="ctr">
            <a:noFill/>
            <a:prstDash val="solid"/>
          </a:ln>
          <a:effectLst/>
        </p:spPr>
        <p:txBody>
          <a:bodyPr lIns="66765" tIns="33381" rIns="66765" bIns="33381" rtlCol="0" anchor="ctr"/>
          <a:lstStyle/>
          <a:p>
            <a:pPr algn="ctr"/>
            <a:r>
              <a:rPr lang="zh-CN" altLang="en-US" sz="157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行为增加</a:t>
            </a:r>
          </a:p>
        </p:txBody>
      </p:sp>
      <p:sp>
        <p:nvSpPr>
          <p:cNvPr id="13" name="五边形 2"/>
          <p:cNvSpPr/>
          <p:nvPr/>
        </p:nvSpPr>
        <p:spPr>
          <a:xfrm>
            <a:off x="2443990" y="2884933"/>
            <a:ext cx="4319163" cy="237258"/>
          </a:xfrm>
          <a:custGeom>
            <a:avLst/>
            <a:gdLst/>
            <a:ahLst/>
            <a:cxnLst/>
            <a:rect l="l" t="t" r="r" b="b"/>
            <a:pathLst>
              <a:path w="5922658" h="324036">
                <a:moveTo>
                  <a:pt x="0" y="0"/>
                </a:moveTo>
                <a:lnTo>
                  <a:pt x="5760640" y="0"/>
                </a:lnTo>
                <a:lnTo>
                  <a:pt x="5922658" y="162018"/>
                </a:lnTo>
                <a:lnTo>
                  <a:pt x="5760640" y="324036"/>
                </a:lnTo>
                <a:lnTo>
                  <a:pt x="0" y="324036"/>
                </a:lnTo>
                <a:lnTo>
                  <a:pt x="162018" y="162018"/>
                </a:lnTo>
                <a:close/>
              </a:path>
            </a:pathLst>
          </a:custGeom>
          <a:solidFill>
            <a:srgbClr val="213F79"/>
          </a:solidFill>
          <a:ln w="25400" cap="flat" cmpd="sng" algn="ctr">
            <a:noFill/>
            <a:prstDash val="solid"/>
          </a:ln>
          <a:effectLst/>
        </p:spPr>
        <p:txBody>
          <a:bodyPr lIns="66765" tIns="33381" rIns="66765" bIns="33381" rtlCol="0" anchor="ctr"/>
          <a:lstStyle/>
          <a:p>
            <a:pPr algn="ctr"/>
            <a:endParaRPr lang="zh-CN" altLang="en-US" sz="1795"/>
          </a:p>
        </p:txBody>
      </p:sp>
      <p:sp>
        <p:nvSpPr>
          <p:cNvPr id="14" name="五边形 2"/>
          <p:cNvSpPr/>
          <p:nvPr/>
        </p:nvSpPr>
        <p:spPr>
          <a:xfrm flipH="1">
            <a:off x="2443990" y="2568588"/>
            <a:ext cx="4319163" cy="237258"/>
          </a:xfrm>
          <a:custGeom>
            <a:avLst/>
            <a:gdLst/>
            <a:ahLst/>
            <a:cxnLst/>
            <a:rect l="l" t="t" r="r" b="b"/>
            <a:pathLst>
              <a:path w="5922658" h="324036">
                <a:moveTo>
                  <a:pt x="0" y="0"/>
                </a:moveTo>
                <a:lnTo>
                  <a:pt x="5760640" y="0"/>
                </a:lnTo>
                <a:lnTo>
                  <a:pt x="5922658" y="162018"/>
                </a:lnTo>
                <a:lnTo>
                  <a:pt x="5760640" y="324036"/>
                </a:lnTo>
                <a:lnTo>
                  <a:pt x="0" y="324036"/>
                </a:lnTo>
                <a:lnTo>
                  <a:pt x="162018" y="162018"/>
                </a:lnTo>
                <a:close/>
              </a:path>
            </a:pathLst>
          </a:custGeom>
          <a:solidFill>
            <a:srgbClr val="213F79"/>
          </a:solidFill>
          <a:ln w="25400" cap="flat" cmpd="sng" algn="ctr">
            <a:noFill/>
            <a:prstDash val="solid"/>
          </a:ln>
          <a:effectLst/>
        </p:spPr>
        <p:txBody>
          <a:bodyPr lIns="66765" tIns="33381" rIns="66765" bIns="33381" rtlCol="0" anchor="ctr"/>
          <a:lstStyle/>
          <a:p>
            <a:pPr algn="ctr"/>
            <a:endParaRPr lang="zh-CN" altLang="en-US" sz="1795"/>
          </a:p>
        </p:txBody>
      </p:sp>
      <p:sp>
        <p:nvSpPr>
          <p:cNvPr id="2" name="文本框 2"/>
          <p:cNvSpPr txBox="1"/>
          <p:nvPr/>
        </p:nvSpPr>
        <p:spPr>
          <a:xfrm>
            <a:off x="307852" y="225233"/>
            <a:ext cx="4191000" cy="34417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b="1" dirty="0">
                <a:solidFill>
                  <a:srgbClr val="213F79"/>
                </a:solidFill>
                <a:sym typeface="+mn-ea"/>
              </a:rPr>
              <a:t>管理途径</a:t>
            </a:r>
            <a:r>
              <a:rPr lang="en-US" altLang="zh-CN" b="1" dirty="0">
                <a:solidFill>
                  <a:srgbClr val="213F79"/>
                </a:solidFill>
                <a:sym typeface="+mn-ea"/>
              </a:rPr>
              <a:t>-BBS</a:t>
            </a:r>
            <a:endParaRPr lang="en-US" altLang="zh-CN" b="1" dirty="0">
              <a:solidFill>
                <a:srgbClr val="213F7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5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85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50"/>
                            </p:stCondLst>
                            <p:childTnLst>
                              <p:par>
                                <p:cTn id="4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850"/>
                            </p:stCondLst>
                            <p:childTnLst>
                              <p:par>
                                <p:cTn id="5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/>
      <p:bldP spid="8" grpId="0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/>
          <p:nvPr/>
        </p:nvSpPr>
        <p:spPr>
          <a:xfrm>
            <a:off x="307852" y="225233"/>
            <a:ext cx="4191000" cy="34417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b="1" dirty="0">
                <a:solidFill>
                  <a:srgbClr val="213F79"/>
                </a:solidFill>
                <a:sym typeface="+mn-ea"/>
              </a:rPr>
              <a:t>管理途径</a:t>
            </a:r>
            <a:r>
              <a:rPr lang="en-US" altLang="zh-CN" b="1" dirty="0">
                <a:solidFill>
                  <a:srgbClr val="213F79"/>
                </a:solidFill>
                <a:sym typeface="+mn-ea"/>
              </a:rPr>
              <a:t>-BBS</a:t>
            </a:r>
            <a:endParaRPr lang="en-US" altLang="zh-CN" b="1" dirty="0">
              <a:solidFill>
                <a:srgbClr val="213F7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flipH="1">
            <a:off x="974982" y="1998313"/>
            <a:ext cx="7194039" cy="0"/>
          </a:xfrm>
          <a:prstGeom prst="line">
            <a:avLst/>
          </a:prstGeom>
          <a:noFill/>
          <a:ln w="19050" cap="flat" cmpd="sng" algn="ctr">
            <a:solidFill>
              <a:sysClr val="windowText" lastClr="000000">
                <a:lumMod val="50000"/>
                <a:lumOff val="50000"/>
              </a:sysClr>
            </a:solidFill>
            <a:prstDash val="sysDot"/>
            <a:miter lim="800000"/>
            <a:headEnd type="oval"/>
            <a:tailEnd type="oval"/>
          </a:ln>
          <a:effectLst/>
        </p:spPr>
      </p:cxnSp>
      <p:grpSp>
        <p:nvGrpSpPr>
          <p:cNvPr id="9" name="Group 65"/>
          <p:cNvGrpSpPr/>
          <p:nvPr/>
        </p:nvGrpSpPr>
        <p:grpSpPr>
          <a:xfrm>
            <a:off x="1212401" y="1441939"/>
            <a:ext cx="1089389" cy="1204218"/>
            <a:chOff x="3419865" y="1304397"/>
            <a:chExt cx="1094533" cy="1209746"/>
          </a:xfrm>
        </p:grpSpPr>
        <p:sp>
          <p:nvSpPr>
            <p:cNvPr id="45" name="Freeform 44"/>
            <p:cNvSpPr/>
            <p:nvPr/>
          </p:nvSpPr>
          <p:spPr>
            <a:xfrm rot="16200000">
              <a:off x="3362258" y="1362003"/>
              <a:ext cx="1209746" cy="10945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3F7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sz="1345" dirty="0">
                <a:solidFill>
                  <a:schemeClr val="bg1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635370" y="1468512"/>
              <a:ext cx="663519" cy="5875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1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01</a:t>
              </a:r>
            </a:p>
          </p:txBody>
        </p:sp>
      </p:grpSp>
      <p:grpSp>
        <p:nvGrpSpPr>
          <p:cNvPr id="10" name="Group 66"/>
          <p:cNvGrpSpPr/>
          <p:nvPr/>
        </p:nvGrpSpPr>
        <p:grpSpPr>
          <a:xfrm>
            <a:off x="3123609" y="1441939"/>
            <a:ext cx="1089389" cy="1204218"/>
            <a:chOff x="4740720" y="1304398"/>
            <a:chExt cx="1094533" cy="1209746"/>
          </a:xfrm>
        </p:grpSpPr>
        <p:sp>
          <p:nvSpPr>
            <p:cNvPr id="54" name="Freeform 53"/>
            <p:cNvSpPr/>
            <p:nvPr/>
          </p:nvSpPr>
          <p:spPr>
            <a:xfrm rot="16200000">
              <a:off x="4683113" y="1362004"/>
              <a:ext cx="1209746" cy="10945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3F7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sz="1345" dirty="0">
                <a:solidFill>
                  <a:srgbClr val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956224" y="1468513"/>
              <a:ext cx="663519" cy="5875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1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02</a:t>
              </a:r>
            </a:p>
          </p:txBody>
        </p:sp>
      </p:grpSp>
      <p:grpSp>
        <p:nvGrpSpPr>
          <p:cNvPr id="11" name="Group 69"/>
          <p:cNvGrpSpPr/>
          <p:nvPr/>
        </p:nvGrpSpPr>
        <p:grpSpPr>
          <a:xfrm>
            <a:off x="2794576" y="2831635"/>
            <a:ext cx="1747451" cy="773117"/>
            <a:chOff x="5699664" y="1647527"/>
            <a:chExt cx="1755702" cy="776666"/>
          </a:xfrm>
        </p:grpSpPr>
        <p:sp>
          <p:nvSpPr>
            <p:cNvPr id="60" name="Text Placeholder 3"/>
            <p:cNvSpPr txBox="1"/>
            <p:nvPr/>
          </p:nvSpPr>
          <p:spPr>
            <a:xfrm>
              <a:off x="6266172" y="1647527"/>
              <a:ext cx="622686" cy="18754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ysClr val="windowText" lastClr="000000">
                      <a:lumMod val="95000"/>
                      <a:lumOff val="5000"/>
                    </a:sys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22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实施观察</a:t>
              </a:r>
            </a:p>
          </p:txBody>
        </p:sp>
        <p:sp>
          <p:nvSpPr>
            <p:cNvPr id="61" name="Text Placeholder 3"/>
            <p:cNvSpPr txBox="1"/>
            <p:nvPr/>
          </p:nvSpPr>
          <p:spPr>
            <a:xfrm>
              <a:off x="5699664" y="1951498"/>
              <a:ext cx="1755702" cy="47269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ysClr val="windowText" lastClr="000000">
                      <a:lumMod val="95000"/>
                      <a:lumOff val="5000"/>
                    </a:sys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fontAlgn="auto">
                <a:lnSpc>
                  <a:spcPct val="150000"/>
                </a:lnSpc>
                <a:spcBef>
                  <a:spcPts val="500"/>
                </a:spcBef>
              </a:pPr>
              <a:r>
                <a:rPr sz="1015" b="1" spc="-1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rPr>
                <a:t>观察员工的作业  </a:t>
              </a:r>
              <a:r>
                <a:rPr sz="1015" b="1" spc="-5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rPr>
                <a:t>行为并留意好的  及不规范的做法</a:t>
              </a:r>
              <a:endParaRPr lang="en-US" sz="1015" b="1" spc="-5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endParaRPr>
            </a:p>
          </p:txBody>
        </p:sp>
      </p:grpSp>
      <p:grpSp>
        <p:nvGrpSpPr>
          <p:cNvPr id="12" name="Group 72"/>
          <p:cNvGrpSpPr/>
          <p:nvPr/>
        </p:nvGrpSpPr>
        <p:grpSpPr>
          <a:xfrm>
            <a:off x="891619" y="2830659"/>
            <a:ext cx="1730949" cy="823329"/>
            <a:chOff x="5707954" y="1645565"/>
            <a:chExt cx="1739122" cy="827109"/>
          </a:xfrm>
        </p:grpSpPr>
        <p:sp>
          <p:nvSpPr>
            <p:cNvPr id="13" name="Text Placeholder 3"/>
            <p:cNvSpPr txBox="1"/>
            <p:nvPr/>
          </p:nvSpPr>
          <p:spPr>
            <a:xfrm>
              <a:off x="6266172" y="1645565"/>
              <a:ext cx="622686" cy="18754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ysClr val="windowText" lastClr="000000">
                      <a:lumMod val="95000"/>
                      <a:lumOff val="5000"/>
                    </a:sys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22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工作准备</a:t>
              </a:r>
            </a:p>
          </p:txBody>
        </p:sp>
        <p:sp>
          <p:nvSpPr>
            <p:cNvPr id="14" name="Text Placeholder 3"/>
            <p:cNvSpPr txBox="1"/>
            <p:nvPr/>
          </p:nvSpPr>
          <p:spPr>
            <a:xfrm>
              <a:off x="5707954" y="1903016"/>
              <a:ext cx="1739122" cy="569658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ysClr val="windowText" lastClr="000000">
                      <a:lumMod val="95000"/>
                      <a:lumOff val="5000"/>
                    </a:sys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R="99060" indent="172720" algn="l" fontAlgn="auto">
                <a:lnSpc>
                  <a:spcPct val="100000"/>
                </a:lnSpc>
                <a:spcBef>
                  <a:spcPts val="505"/>
                </a:spcBef>
                <a:buFont typeface="Wingdings" panose="05000000000000000000" charset="0"/>
                <a:buChar char=""/>
              </a:pPr>
              <a:r>
                <a:rPr sz="1015" b="1" spc="-95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/>
                  <a:sym typeface="+mn-ea"/>
                </a:rPr>
                <a:t> </a:t>
              </a:r>
              <a:r>
                <a:rPr sz="1015" b="1" spc="-5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rPr>
                <a:t>工作计划</a:t>
              </a:r>
            </a:p>
            <a:p>
              <a:pPr indent="172720" algn="l" fontAlgn="auto">
                <a:lnSpc>
                  <a:spcPct val="100000"/>
                </a:lnSpc>
                <a:spcBef>
                  <a:spcPts val="380"/>
                </a:spcBef>
                <a:buFont typeface="Wingdings" panose="05000000000000000000" charset="0"/>
                <a:buChar char=""/>
              </a:pPr>
              <a:r>
                <a:rPr sz="1015" b="1" spc="-5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rPr>
                <a:t> 确定人员</a:t>
              </a:r>
            </a:p>
            <a:p>
              <a:pPr indent="172720" algn="l" fontAlgn="auto">
                <a:lnSpc>
                  <a:spcPct val="100000"/>
                </a:lnSpc>
                <a:spcBef>
                  <a:spcPts val="385"/>
                </a:spcBef>
                <a:buFont typeface="Wingdings" panose="05000000000000000000" charset="0"/>
                <a:buChar char=""/>
              </a:pPr>
              <a:r>
                <a:rPr sz="1015" b="1" spc="-5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rPr>
                <a:t> 确定观察区域</a:t>
              </a:r>
              <a:endParaRPr lang="en-US" sz="1015" b="1" spc="-5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endParaRPr>
            </a:p>
          </p:txBody>
        </p:sp>
      </p:grpSp>
      <p:grpSp>
        <p:nvGrpSpPr>
          <p:cNvPr id="15" name="Group 67"/>
          <p:cNvGrpSpPr/>
          <p:nvPr/>
        </p:nvGrpSpPr>
        <p:grpSpPr>
          <a:xfrm>
            <a:off x="5034818" y="1441938"/>
            <a:ext cx="1089389" cy="1204218"/>
            <a:chOff x="3419865" y="1304397"/>
            <a:chExt cx="1094533" cy="1209746"/>
          </a:xfrm>
          <a:solidFill>
            <a:srgbClr val="213F79"/>
          </a:solidFill>
        </p:grpSpPr>
        <p:sp>
          <p:nvSpPr>
            <p:cNvPr id="69" name="Freeform 68"/>
            <p:cNvSpPr/>
            <p:nvPr/>
          </p:nvSpPr>
          <p:spPr>
            <a:xfrm rot="16200000">
              <a:off x="3362258" y="1362003"/>
              <a:ext cx="1209746" cy="10945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sz="1345" dirty="0">
                <a:solidFill>
                  <a:srgbClr val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6" name="Rectangle 69"/>
            <p:cNvSpPr/>
            <p:nvPr/>
          </p:nvSpPr>
          <p:spPr>
            <a:xfrm>
              <a:off x="3635370" y="1468512"/>
              <a:ext cx="663519" cy="58752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en-US" sz="321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03</a:t>
              </a:r>
            </a:p>
          </p:txBody>
        </p:sp>
      </p:grpSp>
      <p:grpSp>
        <p:nvGrpSpPr>
          <p:cNvPr id="17" name="Group 70"/>
          <p:cNvGrpSpPr/>
          <p:nvPr/>
        </p:nvGrpSpPr>
        <p:grpSpPr>
          <a:xfrm>
            <a:off x="6946029" y="1441938"/>
            <a:ext cx="1089389" cy="1204218"/>
            <a:chOff x="4740720" y="1304398"/>
            <a:chExt cx="1094533" cy="1209746"/>
          </a:xfrm>
          <a:solidFill>
            <a:srgbClr val="213F79"/>
          </a:solidFill>
        </p:grpSpPr>
        <p:sp>
          <p:nvSpPr>
            <p:cNvPr id="18" name="Freeform 71"/>
            <p:cNvSpPr/>
            <p:nvPr/>
          </p:nvSpPr>
          <p:spPr>
            <a:xfrm rot="16200000">
              <a:off x="4683113" y="1362004"/>
              <a:ext cx="1209746" cy="10945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en-US" sz="1345" dirty="0">
                <a:solidFill>
                  <a:srgbClr val="000000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19" name="Rectangle 73"/>
            <p:cNvSpPr/>
            <p:nvPr/>
          </p:nvSpPr>
          <p:spPr>
            <a:xfrm>
              <a:off x="4956225" y="1468513"/>
              <a:ext cx="663519" cy="58752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en-US" sz="321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04</a:t>
              </a:r>
            </a:p>
          </p:txBody>
        </p:sp>
      </p:grpSp>
      <p:grpSp>
        <p:nvGrpSpPr>
          <p:cNvPr id="20" name="Group 69"/>
          <p:cNvGrpSpPr/>
          <p:nvPr/>
        </p:nvGrpSpPr>
        <p:grpSpPr>
          <a:xfrm>
            <a:off x="6633496" y="2831634"/>
            <a:ext cx="1714448" cy="821697"/>
            <a:chOff x="5716243" y="1647526"/>
            <a:chExt cx="1722544" cy="825469"/>
          </a:xfrm>
        </p:grpSpPr>
        <p:sp>
          <p:nvSpPr>
            <p:cNvPr id="21" name="Text Placeholder 3"/>
            <p:cNvSpPr txBox="1"/>
            <p:nvPr/>
          </p:nvSpPr>
          <p:spPr>
            <a:xfrm>
              <a:off x="6115097" y="1647526"/>
              <a:ext cx="778358" cy="18754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ysClr val="windowText" lastClr="000000">
                      <a:lumMod val="95000"/>
                      <a:lumOff val="5000"/>
                    </a:sys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22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分析与反馈</a:t>
              </a:r>
            </a:p>
          </p:txBody>
        </p:sp>
        <p:sp>
          <p:nvSpPr>
            <p:cNvPr id="22" name="Text Placeholder 3"/>
            <p:cNvSpPr txBox="1"/>
            <p:nvPr/>
          </p:nvSpPr>
          <p:spPr>
            <a:xfrm>
              <a:off x="5716243" y="1902699"/>
              <a:ext cx="1722544" cy="570296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ysClr val="windowText" lastClr="000000">
                      <a:lumMod val="95000"/>
                      <a:lumOff val="5000"/>
                    </a:sys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246380" indent="-171450" algn="l">
                <a:lnSpc>
                  <a:spcPct val="100000"/>
                </a:lnSpc>
                <a:spcBef>
                  <a:spcPts val="1080"/>
                </a:spcBef>
                <a:buFont typeface="Wingdings" panose="05000000000000000000" charset="0"/>
                <a:buChar char=""/>
              </a:pPr>
              <a:r>
                <a:rPr sz="1015" b="1" spc="-5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rPr>
                <a:t>填写行为观察卡</a:t>
              </a:r>
            </a:p>
            <a:p>
              <a:pPr marL="246380" indent="-171450" algn="l">
                <a:lnSpc>
                  <a:spcPct val="100000"/>
                </a:lnSpc>
                <a:spcBef>
                  <a:spcPts val="385"/>
                </a:spcBef>
                <a:buFont typeface="Wingdings" panose="05000000000000000000" charset="0"/>
                <a:buChar char=""/>
              </a:pPr>
              <a:r>
                <a:rPr sz="1015" b="1" spc="-1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rPr>
                <a:t>统计分析</a:t>
              </a:r>
            </a:p>
            <a:p>
              <a:pPr marL="246380" indent="-171450" algn="l">
                <a:lnSpc>
                  <a:spcPct val="100000"/>
                </a:lnSpc>
                <a:spcBef>
                  <a:spcPts val="385"/>
                </a:spcBef>
                <a:buFont typeface="Wingdings" panose="05000000000000000000" charset="0"/>
                <a:buChar char=""/>
              </a:pPr>
              <a:r>
                <a:rPr sz="1015" b="1" spc="-5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rPr>
                <a:t>编制报告并反馈</a:t>
              </a:r>
              <a:endParaRPr lang="en-US" sz="1015" b="1" spc="-5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endParaRPr>
            </a:p>
          </p:txBody>
        </p:sp>
      </p:grpSp>
      <p:grpSp>
        <p:nvGrpSpPr>
          <p:cNvPr id="23" name="Group 72"/>
          <p:cNvGrpSpPr/>
          <p:nvPr/>
        </p:nvGrpSpPr>
        <p:grpSpPr>
          <a:xfrm>
            <a:off x="4764998" y="2830659"/>
            <a:ext cx="1730949" cy="774423"/>
            <a:chOff x="5759156" y="1645565"/>
            <a:chExt cx="1739122" cy="777979"/>
          </a:xfrm>
        </p:grpSpPr>
        <p:sp>
          <p:nvSpPr>
            <p:cNvPr id="80" name="Text Placeholder 3"/>
            <p:cNvSpPr txBox="1"/>
            <p:nvPr/>
          </p:nvSpPr>
          <p:spPr>
            <a:xfrm>
              <a:off x="6421844" y="1645565"/>
              <a:ext cx="311343" cy="18754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ysClr val="windowText" lastClr="000000">
                      <a:lumMod val="95000"/>
                      <a:lumOff val="5000"/>
                    </a:sys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22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沟通</a:t>
              </a:r>
            </a:p>
          </p:txBody>
        </p:sp>
        <p:sp>
          <p:nvSpPr>
            <p:cNvPr id="81" name="Text Placeholder 3"/>
            <p:cNvSpPr txBox="1"/>
            <p:nvPr/>
          </p:nvSpPr>
          <p:spPr>
            <a:xfrm>
              <a:off x="5759156" y="1950849"/>
              <a:ext cx="1739122" cy="472695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ysClr val="windowText" lastClr="000000">
                      <a:lumMod val="95000"/>
                      <a:lumOff val="5000"/>
                    </a:sys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fontAlgn="auto">
                <a:lnSpc>
                  <a:spcPct val="150000"/>
                </a:lnSpc>
                <a:spcBef>
                  <a:spcPts val="400"/>
                </a:spcBef>
              </a:pPr>
              <a:r>
                <a:rPr sz="1015" b="1" spc="-1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rPr>
                <a:t>认可好的作法，  </a:t>
              </a:r>
              <a:r>
                <a:rPr sz="1015" b="1" spc="-5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  <a:sym typeface="+mn-ea"/>
                </a:rPr>
                <a:t>交流不规范行为  的潜在后果</a:t>
              </a:r>
              <a:endParaRPr lang="en-US" sz="1015" b="1" spc="-5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endParaRP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793924" y="3966042"/>
            <a:ext cx="7556154" cy="533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fontAlgn="auto">
              <a:lnSpc>
                <a:spcPts val="2080"/>
              </a:lnSpc>
            </a:pPr>
            <a:r>
              <a:rPr lang="zh-CN" altLang="en-US" sz="142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不同的企业有不同的行业特点及管理风格，因此在开展安全行为观察时，一定要结合自身特点，设计合理流程，保证实施的效果</a:t>
            </a:r>
            <a:r>
              <a:rPr lang="zh-CN" sz="1420" b="1" spc="-1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宋体" panose="02010600030101010101" pitchFamily="2" charset="-122"/>
              </a:rPr>
              <a:t>，需要</a:t>
            </a:r>
            <a:r>
              <a:rPr sz="1420" b="1" spc="1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循环开展，持续改进</a:t>
            </a:r>
            <a:endParaRPr lang="zh-CN" sz="1420" b="1" spc="1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cxnSp>
        <p:nvCxnSpPr>
          <p:cNvPr id="83" name="Straight Connector 82"/>
          <p:cNvCxnSpPr/>
          <p:nvPr/>
        </p:nvCxnSpPr>
        <p:spPr>
          <a:xfrm>
            <a:off x="800042" y="3833312"/>
            <a:ext cx="7543919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ysDot"/>
            <a:miter lim="800000"/>
            <a:headEnd type="none"/>
            <a:tailEnd type="none"/>
          </a:ln>
          <a:effectLst/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50"/>
                            </p:stCondLst>
                            <p:childTnLst>
                              <p:par>
                                <p:cTn id="2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50"/>
                            </p:stCondLst>
                            <p:childTnLst>
                              <p:par>
                                <p:cTn id="26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85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350"/>
                            </p:stCondLst>
                            <p:childTnLst>
                              <p:par>
                                <p:cTn id="35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850"/>
                            </p:stCondLst>
                            <p:childTnLst>
                              <p:par>
                                <p:cTn id="4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350"/>
                            </p:stCondLst>
                            <p:childTnLst>
                              <p:par>
                                <p:cTn id="4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850"/>
                            </p:stCondLst>
                            <p:childTnLst>
                              <p:par>
                                <p:cTn id="4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350"/>
                            </p:stCondLst>
                            <p:childTnLst>
                              <p:par>
                                <p:cTn id="53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85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/>
          <p:nvPr/>
        </p:nvSpPr>
        <p:spPr>
          <a:xfrm>
            <a:off x="307852" y="225233"/>
            <a:ext cx="4191000" cy="34417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b="1" dirty="0">
                <a:solidFill>
                  <a:srgbClr val="213F79"/>
                </a:solidFill>
                <a:sym typeface="+mn-ea"/>
              </a:rPr>
              <a:t>管理途径</a:t>
            </a:r>
            <a:r>
              <a:rPr lang="en-US" altLang="zh-CN" b="1" dirty="0">
                <a:solidFill>
                  <a:srgbClr val="213F79"/>
                </a:solidFill>
                <a:sym typeface="+mn-ea"/>
              </a:rPr>
              <a:t>-BBS</a:t>
            </a:r>
            <a:endParaRPr lang="en-US" altLang="zh-CN" b="1" dirty="0">
              <a:solidFill>
                <a:srgbClr val="213F7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3" name="直接箭头连接符 40"/>
          <p:cNvCxnSpPr/>
          <p:nvPr/>
        </p:nvCxnSpPr>
        <p:spPr>
          <a:xfrm>
            <a:off x="3438943" y="2390796"/>
            <a:ext cx="414814" cy="701629"/>
          </a:xfrm>
          <a:prstGeom prst="straightConnector1">
            <a:avLst/>
          </a:prstGeom>
          <a:ln w="19050" cap="flat" cmpd="sng">
            <a:solidFill>
              <a:srgbClr val="FFC000"/>
            </a:solidFill>
            <a:prstDash val="solid"/>
            <a:bevel/>
            <a:headEnd type="none" w="med" len="med"/>
            <a:tailEnd type="triangle" w="med" len="med"/>
          </a:ln>
        </p:spPr>
      </p:cxnSp>
      <p:grpSp>
        <p:nvGrpSpPr>
          <p:cNvPr id="4" name="组合 6"/>
          <p:cNvGrpSpPr/>
          <p:nvPr/>
        </p:nvGrpSpPr>
        <p:grpSpPr>
          <a:xfrm>
            <a:off x="1456131" y="2303333"/>
            <a:ext cx="1663998" cy="1663998"/>
            <a:chOff x="0" y="0"/>
            <a:chExt cx="2229394" cy="2229394"/>
          </a:xfrm>
        </p:grpSpPr>
        <p:sp>
          <p:nvSpPr>
            <p:cNvPr id="5" name="任意多边形 12"/>
            <p:cNvSpPr/>
            <p:nvPr/>
          </p:nvSpPr>
          <p:spPr>
            <a:xfrm>
              <a:off x="248194" y="248194"/>
              <a:ext cx="1733006" cy="1733006"/>
            </a:xfrm>
            <a:custGeom>
              <a:avLst/>
              <a:gdLst/>
              <a:ahLst/>
              <a:cxnLst>
                <a:cxn ang="0">
                  <a:pos x="866503" y="0"/>
                </a:cxn>
                <a:cxn ang="0">
                  <a:pos x="1733006" y="866503"/>
                </a:cxn>
                <a:cxn ang="0">
                  <a:pos x="866503" y="1733006"/>
                </a:cxn>
                <a:cxn ang="0">
                  <a:pos x="0" y="866503"/>
                </a:cxn>
                <a:cxn ang="0">
                  <a:pos x="866503" y="0"/>
                </a:cxn>
                <a:cxn ang="0">
                  <a:pos x="866503" y="282268"/>
                </a:cxn>
                <a:cxn ang="0">
                  <a:pos x="282268" y="866503"/>
                </a:cxn>
                <a:cxn ang="0">
                  <a:pos x="866503" y="1450738"/>
                </a:cxn>
                <a:cxn ang="0">
                  <a:pos x="1450738" y="866503"/>
                </a:cxn>
                <a:cxn ang="0">
                  <a:pos x="866503" y="282268"/>
                </a:cxn>
              </a:cxnLst>
              <a:rect l="0" t="0" r="0" b="0"/>
              <a:pathLst>
                <a:path w="1733006" h="1733006">
                  <a:moveTo>
                    <a:pt x="866503" y="0"/>
                  </a:moveTo>
                  <a:cubicBezTo>
                    <a:pt x="1345059" y="0"/>
                    <a:pt x="1733006" y="387947"/>
                    <a:pt x="1733006" y="866503"/>
                  </a:cubicBezTo>
                  <a:cubicBezTo>
                    <a:pt x="1733006" y="1345059"/>
                    <a:pt x="1345059" y="1733006"/>
                    <a:pt x="866503" y="1733006"/>
                  </a:cubicBezTo>
                  <a:cubicBezTo>
                    <a:pt x="387947" y="1733006"/>
                    <a:pt x="0" y="1345059"/>
                    <a:pt x="0" y="866503"/>
                  </a:cubicBezTo>
                  <a:cubicBezTo>
                    <a:pt x="0" y="387947"/>
                    <a:pt x="387947" y="0"/>
                    <a:pt x="866503" y="0"/>
                  </a:cubicBezTo>
                  <a:close/>
                  <a:moveTo>
                    <a:pt x="866503" y="282268"/>
                  </a:moveTo>
                  <a:cubicBezTo>
                    <a:pt x="543839" y="282268"/>
                    <a:pt x="282268" y="543839"/>
                    <a:pt x="282268" y="866503"/>
                  </a:cubicBezTo>
                  <a:cubicBezTo>
                    <a:pt x="282268" y="1189167"/>
                    <a:pt x="543839" y="1450738"/>
                    <a:pt x="866503" y="1450738"/>
                  </a:cubicBezTo>
                  <a:cubicBezTo>
                    <a:pt x="1189167" y="1450738"/>
                    <a:pt x="1450738" y="1189167"/>
                    <a:pt x="1450738" y="866503"/>
                  </a:cubicBezTo>
                  <a:cubicBezTo>
                    <a:pt x="1450738" y="543839"/>
                    <a:pt x="1189167" y="282268"/>
                    <a:pt x="866503" y="282268"/>
                  </a:cubicBezTo>
                  <a:close/>
                </a:path>
              </a:pathLst>
            </a:custGeom>
            <a:solidFill>
              <a:srgbClr val="213F79"/>
            </a:solidFill>
            <a:ln w="12700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" name="任意多边形 20"/>
            <p:cNvSpPr/>
            <p:nvPr/>
          </p:nvSpPr>
          <p:spPr>
            <a:xfrm>
              <a:off x="0" y="0"/>
              <a:ext cx="2229394" cy="2229394"/>
            </a:xfrm>
            <a:custGeom>
              <a:avLst/>
              <a:gdLst/>
              <a:ahLst/>
              <a:cxnLst>
                <a:cxn ang="0">
                  <a:pos x="1114697" y="0"/>
                </a:cxn>
                <a:cxn ang="0">
                  <a:pos x="2229394" y="1114697"/>
                </a:cxn>
                <a:cxn ang="0">
                  <a:pos x="1114697" y="2229394"/>
                </a:cxn>
                <a:cxn ang="0">
                  <a:pos x="0" y="1114697"/>
                </a:cxn>
                <a:cxn ang="0">
                  <a:pos x="1114697" y="0"/>
                </a:cxn>
                <a:cxn ang="0">
                  <a:pos x="1114697" y="49947"/>
                </a:cxn>
                <a:cxn ang="0">
                  <a:pos x="49947" y="1114697"/>
                </a:cxn>
                <a:cxn ang="0">
                  <a:pos x="1114697" y="2179447"/>
                </a:cxn>
                <a:cxn ang="0">
                  <a:pos x="2179447" y="1114697"/>
                </a:cxn>
                <a:cxn ang="0">
                  <a:pos x="1114697" y="49947"/>
                </a:cxn>
              </a:cxnLst>
              <a:rect l="0" t="0" r="0" b="0"/>
              <a:pathLst>
                <a:path w="2229394" h="2229394">
                  <a:moveTo>
                    <a:pt x="1114697" y="0"/>
                  </a:moveTo>
                  <a:cubicBezTo>
                    <a:pt x="1730327" y="0"/>
                    <a:pt x="2229394" y="499067"/>
                    <a:pt x="2229394" y="1114697"/>
                  </a:cubicBezTo>
                  <a:cubicBezTo>
                    <a:pt x="2229394" y="1730327"/>
                    <a:pt x="1730327" y="2229394"/>
                    <a:pt x="1114697" y="2229394"/>
                  </a:cubicBezTo>
                  <a:cubicBezTo>
                    <a:pt x="499067" y="2229394"/>
                    <a:pt x="0" y="1730327"/>
                    <a:pt x="0" y="1114697"/>
                  </a:cubicBezTo>
                  <a:cubicBezTo>
                    <a:pt x="0" y="499067"/>
                    <a:pt x="499067" y="0"/>
                    <a:pt x="1114697" y="0"/>
                  </a:cubicBezTo>
                  <a:close/>
                  <a:moveTo>
                    <a:pt x="1114697" y="49947"/>
                  </a:moveTo>
                  <a:cubicBezTo>
                    <a:pt x="526652" y="49947"/>
                    <a:pt x="49947" y="526652"/>
                    <a:pt x="49947" y="1114697"/>
                  </a:cubicBezTo>
                  <a:cubicBezTo>
                    <a:pt x="49947" y="1702742"/>
                    <a:pt x="526652" y="2179447"/>
                    <a:pt x="1114697" y="2179447"/>
                  </a:cubicBezTo>
                  <a:cubicBezTo>
                    <a:pt x="1702742" y="2179447"/>
                    <a:pt x="2179447" y="1702742"/>
                    <a:pt x="2179447" y="1114697"/>
                  </a:cubicBezTo>
                  <a:cubicBezTo>
                    <a:pt x="2179447" y="526652"/>
                    <a:pt x="1702742" y="49947"/>
                    <a:pt x="1114697" y="49947"/>
                  </a:cubicBezTo>
                  <a:close/>
                </a:path>
              </a:pathLst>
            </a:custGeom>
            <a:solidFill>
              <a:srgbClr val="FFC000"/>
            </a:solidFill>
            <a:ln w="12700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7" name="椭圆 57"/>
            <p:cNvSpPr/>
            <p:nvPr/>
          </p:nvSpPr>
          <p:spPr>
            <a:xfrm>
              <a:off x="635085" y="626367"/>
              <a:ext cx="959224" cy="959224"/>
            </a:xfrm>
            <a:prstGeom prst="ellipse">
              <a:avLst/>
            </a:prstGeom>
            <a:solidFill>
              <a:sysClr val="window" lastClr="FFFFFF">
                <a:lumMod val="50000"/>
              </a:sysClr>
            </a:solidFill>
            <a:ln w="57150" cap="flat" cmpd="sng">
              <a:solidFill>
                <a:srgbClr val="323F4F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r>
                <a:rPr lang="zh-CN" altLang="en-US" sz="183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稚艺简体" pitchFamily="1" charset="-122"/>
                </a:rPr>
                <a:t>观察</a:t>
              </a:r>
            </a:p>
          </p:txBody>
        </p:sp>
      </p:grpSp>
      <p:grpSp>
        <p:nvGrpSpPr>
          <p:cNvPr id="8" name="组合 60"/>
          <p:cNvGrpSpPr/>
          <p:nvPr/>
        </p:nvGrpSpPr>
        <p:grpSpPr>
          <a:xfrm>
            <a:off x="2658808" y="1589386"/>
            <a:ext cx="886518" cy="886518"/>
            <a:chOff x="0" y="0"/>
            <a:chExt cx="1187354" cy="1187354"/>
          </a:xfrm>
        </p:grpSpPr>
        <p:sp>
          <p:nvSpPr>
            <p:cNvPr id="9" name="任意多边形 22"/>
            <p:cNvSpPr/>
            <p:nvPr/>
          </p:nvSpPr>
          <p:spPr>
            <a:xfrm>
              <a:off x="0" y="0"/>
              <a:ext cx="1187354" cy="1187354"/>
            </a:xfrm>
            <a:custGeom>
              <a:avLst/>
              <a:gdLst/>
              <a:ahLst/>
              <a:cxnLst>
                <a:cxn ang="0">
                  <a:pos x="1114697" y="0"/>
                </a:cxn>
                <a:cxn ang="0">
                  <a:pos x="2229394" y="1114697"/>
                </a:cxn>
                <a:cxn ang="0">
                  <a:pos x="1114697" y="2229394"/>
                </a:cxn>
                <a:cxn ang="0">
                  <a:pos x="0" y="1114697"/>
                </a:cxn>
                <a:cxn ang="0">
                  <a:pos x="1114697" y="0"/>
                </a:cxn>
                <a:cxn ang="0">
                  <a:pos x="1114697" y="49947"/>
                </a:cxn>
                <a:cxn ang="0">
                  <a:pos x="49947" y="1114697"/>
                </a:cxn>
                <a:cxn ang="0">
                  <a:pos x="1114697" y="2179447"/>
                </a:cxn>
                <a:cxn ang="0">
                  <a:pos x="2179447" y="1114697"/>
                </a:cxn>
                <a:cxn ang="0">
                  <a:pos x="1114697" y="49947"/>
                </a:cxn>
              </a:cxnLst>
              <a:rect l="0" t="0" r="0" b="0"/>
              <a:pathLst>
                <a:path w="2229394" h="2229394">
                  <a:moveTo>
                    <a:pt x="1114697" y="0"/>
                  </a:moveTo>
                  <a:cubicBezTo>
                    <a:pt x="1730327" y="0"/>
                    <a:pt x="2229394" y="499067"/>
                    <a:pt x="2229394" y="1114697"/>
                  </a:cubicBezTo>
                  <a:cubicBezTo>
                    <a:pt x="2229394" y="1730327"/>
                    <a:pt x="1730327" y="2229394"/>
                    <a:pt x="1114697" y="2229394"/>
                  </a:cubicBezTo>
                  <a:cubicBezTo>
                    <a:pt x="499067" y="2229394"/>
                    <a:pt x="0" y="1730327"/>
                    <a:pt x="0" y="1114697"/>
                  </a:cubicBezTo>
                  <a:cubicBezTo>
                    <a:pt x="0" y="499067"/>
                    <a:pt x="499067" y="0"/>
                    <a:pt x="1114697" y="0"/>
                  </a:cubicBezTo>
                  <a:close/>
                  <a:moveTo>
                    <a:pt x="1114697" y="49947"/>
                  </a:moveTo>
                  <a:cubicBezTo>
                    <a:pt x="526652" y="49947"/>
                    <a:pt x="49947" y="526652"/>
                    <a:pt x="49947" y="1114697"/>
                  </a:cubicBezTo>
                  <a:cubicBezTo>
                    <a:pt x="49947" y="1702742"/>
                    <a:pt x="526652" y="2179447"/>
                    <a:pt x="1114697" y="2179447"/>
                  </a:cubicBezTo>
                  <a:cubicBezTo>
                    <a:pt x="1702742" y="2179447"/>
                    <a:pt x="2179447" y="1702742"/>
                    <a:pt x="2179447" y="1114697"/>
                  </a:cubicBezTo>
                  <a:cubicBezTo>
                    <a:pt x="2179447" y="526652"/>
                    <a:pt x="1702742" y="49947"/>
                    <a:pt x="1114697" y="49947"/>
                  </a:cubicBezTo>
                  <a:close/>
                </a:path>
              </a:pathLst>
            </a:custGeom>
            <a:solidFill>
              <a:srgbClr val="FFC000"/>
            </a:solidFill>
            <a:ln w="12700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0" name="椭圆 58"/>
            <p:cNvSpPr/>
            <p:nvPr/>
          </p:nvSpPr>
          <p:spPr>
            <a:xfrm>
              <a:off x="114065" y="114065"/>
              <a:ext cx="959224" cy="959224"/>
            </a:xfrm>
            <a:prstGeom prst="ellipse">
              <a:avLst/>
            </a:prstGeom>
            <a:solidFill>
              <a:sysClr val="window" lastClr="FFFFFF">
                <a:lumMod val="50000"/>
              </a:sysClr>
            </a:solidFill>
            <a:ln w="57150" cap="flat" cmpd="sng">
              <a:solidFill>
                <a:srgbClr val="323F4F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lang="zh-CN" altLang="en-US" sz="183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稚艺简体" pitchFamily="1" charset="-122"/>
              </a:endParaRPr>
            </a:p>
          </p:txBody>
        </p:sp>
      </p:grpSp>
      <p:grpSp>
        <p:nvGrpSpPr>
          <p:cNvPr id="11" name="组合 61"/>
          <p:cNvGrpSpPr/>
          <p:nvPr/>
        </p:nvGrpSpPr>
        <p:grpSpPr>
          <a:xfrm>
            <a:off x="3786202" y="2971537"/>
            <a:ext cx="886518" cy="886518"/>
            <a:chOff x="0" y="0"/>
            <a:chExt cx="1187354" cy="1187354"/>
          </a:xfrm>
        </p:grpSpPr>
        <p:sp>
          <p:nvSpPr>
            <p:cNvPr id="12" name="任意多边形 62"/>
            <p:cNvSpPr/>
            <p:nvPr/>
          </p:nvSpPr>
          <p:spPr>
            <a:xfrm>
              <a:off x="0" y="0"/>
              <a:ext cx="1187354" cy="1187354"/>
            </a:xfrm>
            <a:custGeom>
              <a:avLst/>
              <a:gdLst/>
              <a:ahLst/>
              <a:cxnLst>
                <a:cxn ang="0">
                  <a:pos x="1114697" y="0"/>
                </a:cxn>
                <a:cxn ang="0">
                  <a:pos x="2229394" y="1114697"/>
                </a:cxn>
                <a:cxn ang="0">
                  <a:pos x="1114697" y="2229394"/>
                </a:cxn>
                <a:cxn ang="0">
                  <a:pos x="0" y="1114697"/>
                </a:cxn>
                <a:cxn ang="0">
                  <a:pos x="1114697" y="0"/>
                </a:cxn>
                <a:cxn ang="0">
                  <a:pos x="1114697" y="49947"/>
                </a:cxn>
                <a:cxn ang="0">
                  <a:pos x="49947" y="1114697"/>
                </a:cxn>
                <a:cxn ang="0">
                  <a:pos x="1114697" y="2179447"/>
                </a:cxn>
                <a:cxn ang="0">
                  <a:pos x="2179447" y="1114697"/>
                </a:cxn>
                <a:cxn ang="0">
                  <a:pos x="1114697" y="49947"/>
                </a:cxn>
              </a:cxnLst>
              <a:rect l="0" t="0" r="0" b="0"/>
              <a:pathLst>
                <a:path w="2229394" h="2229394">
                  <a:moveTo>
                    <a:pt x="1114697" y="0"/>
                  </a:moveTo>
                  <a:cubicBezTo>
                    <a:pt x="1730327" y="0"/>
                    <a:pt x="2229394" y="499067"/>
                    <a:pt x="2229394" y="1114697"/>
                  </a:cubicBezTo>
                  <a:cubicBezTo>
                    <a:pt x="2229394" y="1730327"/>
                    <a:pt x="1730327" y="2229394"/>
                    <a:pt x="1114697" y="2229394"/>
                  </a:cubicBezTo>
                  <a:cubicBezTo>
                    <a:pt x="499067" y="2229394"/>
                    <a:pt x="0" y="1730327"/>
                    <a:pt x="0" y="1114697"/>
                  </a:cubicBezTo>
                  <a:cubicBezTo>
                    <a:pt x="0" y="499067"/>
                    <a:pt x="499067" y="0"/>
                    <a:pt x="1114697" y="0"/>
                  </a:cubicBezTo>
                  <a:close/>
                  <a:moveTo>
                    <a:pt x="1114697" y="49947"/>
                  </a:moveTo>
                  <a:cubicBezTo>
                    <a:pt x="526652" y="49947"/>
                    <a:pt x="49947" y="526652"/>
                    <a:pt x="49947" y="1114697"/>
                  </a:cubicBezTo>
                  <a:cubicBezTo>
                    <a:pt x="49947" y="1702742"/>
                    <a:pt x="526652" y="2179447"/>
                    <a:pt x="1114697" y="2179447"/>
                  </a:cubicBezTo>
                  <a:cubicBezTo>
                    <a:pt x="1702742" y="2179447"/>
                    <a:pt x="2179447" y="1702742"/>
                    <a:pt x="2179447" y="1114697"/>
                  </a:cubicBezTo>
                  <a:cubicBezTo>
                    <a:pt x="2179447" y="526652"/>
                    <a:pt x="1702742" y="49947"/>
                    <a:pt x="1114697" y="49947"/>
                  </a:cubicBezTo>
                  <a:close/>
                </a:path>
              </a:pathLst>
            </a:custGeom>
            <a:solidFill>
              <a:srgbClr val="FFC000"/>
            </a:solidFill>
            <a:ln w="12700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3" name="椭圆 63"/>
            <p:cNvSpPr/>
            <p:nvPr/>
          </p:nvSpPr>
          <p:spPr>
            <a:xfrm>
              <a:off x="114065" y="114065"/>
              <a:ext cx="959224" cy="959224"/>
            </a:xfrm>
            <a:prstGeom prst="ellipse">
              <a:avLst/>
            </a:prstGeom>
            <a:solidFill>
              <a:sysClr val="window" lastClr="FFFFFF">
                <a:lumMod val="50000"/>
              </a:sysClr>
            </a:solidFill>
            <a:ln w="57150" cap="flat" cmpd="sng">
              <a:solidFill>
                <a:srgbClr val="323F4F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r>
                <a:rPr lang="zh-CN" altLang="en-US" sz="1625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稚艺简体" pitchFamily="1" charset="-122"/>
                </a:rPr>
                <a:t>听</a:t>
              </a:r>
            </a:p>
          </p:txBody>
        </p:sp>
      </p:grpSp>
      <p:grpSp>
        <p:nvGrpSpPr>
          <p:cNvPr id="14" name="组合 64"/>
          <p:cNvGrpSpPr/>
          <p:nvPr/>
        </p:nvGrpSpPr>
        <p:grpSpPr>
          <a:xfrm>
            <a:off x="2884278" y="3911388"/>
            <a:ext cx="886518" cy="886518"/>
            <a:chOff x="0" y="0"/>
            <a:chExt cx="1187354" cy="1187354"/>
          </a:xfrm>
        </p:grpSpPr>
        <p:sp>
          <p:nvSpPr>
            <p:cNvPr id="15" name="任意多边形 65"/>
            <p:cNvSpPr/>
            <p:nvPr/>
          </p:nvSpPr>
          <p:spPr>
            <a:xfrm>
              <a:off x="0" y="0"/>
              <a:ext cx="1187354" cy="1187354"/>
            </a:xfrm>
            <a:custGeom>
              <a:avLst/>
              <a:gdLst/>
              <a:ahLst/>
              <a:cxnLst>
                <a:cxn ang="0">
                  <a:pos x="1114697" y="0"/>
                </a:cxn>
                <a:cxn ang="0">
                  <a:pos x="2229394" y="1114697"/>
                </a:cxn>
                <a:cxn ang="0">
                  <a:pos x="1114697" y="2229394"/>
                </a:cxn>
                <a:cxn ang="0">
                  <a:pos x="0" y="1114697"/>
                </a:cxn>
                <a:cxn ang="0">
                  <a:pos x="1114697" y="0"/>
                </a:cxn>
                <a:cxn ang="0">
                  <a:pos x="1114697" y="49947"/>
                </a:cxn>
                <a:cxn ang="0">
                  <a:pos x="49947" y="1114697"/>
                </a:cxn>
                <a:cxn ang="0">
                  <a:pos x="1114697" y="2179447"/>
                </a:cxn>
                <a:cxn ang="0">
                  <a:pos x="2179447" y="1114697"/>
                </a:cxn>
                <a:cxn ang="0">
                  <a:pos x="1114697" y="49947"/>
                </a:cxn>
              </a:cxnLst>
              <a:rect l="0" t="0" r="0" b="0"/>
              <a:pathLst>
                <a:path w="2229394" h="2229394">
                  <a:moveTo>
                    <a:pt x="1114697" y="0"/>
                  </a:moveTo>
                  <a:cubicBezTo>
                    <a:pt x="1730327" y="0"/>
                    <a:pt x="2229394" y="499067"/>
                    <a:pt x="2229394" y="1114697"/>
                  </a:cubicBezTo>
                  <a:cubicBezTo>
                    <a:pt x="2229394" y="1730327"/>
                    <a:pt x="1730327" y="2229394"/>
                    <a:pt x="1114697" y="2229394"/>
                  </a:cubicBezTo>
                  <a:cubicBezTo>
                    <a:pt x="499067" y="2229394"/>
                    <a:pt x="0" y="1730327"/>
                    <a:pt x="0" y="1114697"/>
                  </a:cubicBezTo>
                  <a:cubicBezTo>
                    <a:pt x="0" y="499067"/>
                    <a:pt x="499067" y="0"/>
                    <a:pt x="1114697" y="0"/>
                  </a:cubicBezTo>
                  <a:close/>
                  <a:moveTo>
                    <a:pt x="1114697" y="49947"/>
                  </a:moveTo>
                  <a:cubicBezTo>
                    <a:pt x="526652" y="49947"/>
                    <a:pt x="49947" y="526652"/>
                    <a:pt x="49947" y="1114697"/>
                  </a:cubicBezTo>
                  <a:cubicBezTo>
                    <a:pt x="49947" y="1702742"/>
                    <a:pt x="526652" y="2179447"/>
                    <a:pt x="1114697" y="2179447"/>
                  </a:cubicBezTo>
                  <a:cubicBezTo>
                    <a:pt x="1702742" y="2179447"/>
                    <a:pt x="2179447" y="1702742"/>
                    <a:pt x="2179447" y="1114697"/>
                  </a:cubicBezTo>
                  <a:cubicBezTo>
                    <a:pt x="2179447" y="526652"/>
                    <a:pt x="1702742" y="49947"/>
                    <a:pt x="1114697" y="49947"/>
                  </a:cubicBezTo>
                  <a:close/>
                </a:path>
              </a:pathLst>
            </a:custGeom>
            <a:solidFill>
              <a:srgbClr val="FFC000"/>
            </a:solidFill>
            <a:ln w="12700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6" name="椭圆 66"/>
            <p:cNvSpPr/>
            <p:nvPr/>
          </p:nvSpPr>
          <p:spPr>
            <a:xfrm>
              <a:off x="114065" y="114065"/>
              <a:ext cx="959224" cy="959224"/>
            </a:xfrm>
            <a:prstGeom prst="ellipse">
              <a:avLst/>
            </a:prstGeom>
            <a:solidFill>
              <a:sysClr val="window" lastClr="FFFFFF">
                <a:lumMod val="50000"/>
              </a:sysClr>
            </a:solidFill>
            <a:ln w="57150" cap="flat" cmpd="sng">
              <a:solidFill>
                <a:srgbClr val="323F4F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r>
                <a:rPr lang="zh-CN" altLang="en-US" sz="1625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稚艺简体" pitchFamily="1" charset="-122"/>
                </a:rPr>
                <a:t>闻</a:t>
              </a:r>
            </a:p>
          </p:txBody>
        </p:sp>
      </p:grpSp>
      <p:sp>
        <p:nvSpPr>
          <p:cNvPr id="17" name="直接连接符 71"/>
          <p:cNvSpPr/>
          <p:nvPr/>
        </p:nvSpPr>
        <p:spPr>
          <a:xfrm>
            <a:off x="2401908" y="2062501"/>
            <a:ext cx="0" cy="0"/>
          </a:xfrm>
          <a:prstGeom prst="line">
            <a:avLst/>
          </a:prstGeom>
          <a:ln w="19050" cap="flat" cmpd="sng">
            <a:solidFill>
              <a:srgbClr val="F7D9D3"/>
            </a:solidFill>
            <a:prstDash val="solid"/>
            <a:bevel/>
            <a:headEnd type="none" w="med" len="med"/>
            <a:tailEnd type="none" w="med" len="med"/>
          </a:ln>
        </p:spPr>
      </p:sp>
      <p:grpSp>
        <p:nvGrpSpPr>
          <p:cNvPr id="18" name="组合 7"/>
          <p:cNvGrpSpPr/>
          <p:nvPr/>
        </p:nvGrpSpPr>
        <p:grpSpPr>
          <a:xfrm>
            <a:off x="2209908" y="2032871"/>
            <a:ext cx="436148" cy="261926"/>
            <a:chOff x="0" y="0"/>
            <a:chExt cx="584497" cy="351101"/>
          </a:xfrm>
        </p:grpSpPr>
        <p:sp>
          <p:nvSpPr>
            <p:cNvPr id="19" name="直接连接符 53"/>
            <p:cNvSpPr/>
            <p:nvPr/>
          </p:nvSpPr>
          <p:spPr>
            <a:xfrm flipV="1">
              <a:off x="0" y="0"/>
              <a:ext cx="265053" cy="351101"/>
            </a:xfrm>
            <a:prstGeom prst="line">
              <a:avLst/>
            </a:prstGeom>
            <a:ln w="19050" cap="flat" cmpd="sng">
              <a:solidFill>
                <a:srgbClr val="FFC000"/>
              </a:solidFill>
              <a:prstDash val="solid"/>
              <a:bevel/>
              <a:headEnd type="none" w="med" len="med"/>
              <a:tailEnd type="none" w="med" len="med"/>
            </a:ln>
          </p:spPr>
        </p:sp>
        <p:sp>
          <p:nvSpPr>
            <p:cNvPr id="20" name="直接连接符 73"/>
            <p:cNvSpPr/>
            <p:nvPr/>
          </p:nvSpPr>
          <p:spPr>
            <a:xfrm>
              <a:off x="257453" y="0"/>
              <a:ext cx="327044" cy="1"/>
            </a:xfrm>
            <a:prstGeom prst="line">
              <a:avLst/>
            </a:prstGeom>
            <a:ln w="19050" cap="flat" cmpd="sng">
              <a:solidFill>
                <a:srgbClr val="FFC000"/>
              </a:solidFill>
              <a:prstDash val="solid"/>
              <a:bevel/>
              <a:headEnd type="none" w="med" len="med"/>
              <a:tailEnd type="none" w="med" len="med"/>
            </a:ln>
          </p:spPr>
        </p:sp>
      </p:grpSp>
      <p:sp>
        <p:nvSpPr>
          <p:cNvPr id="21" name="直接连接符 76"/>
          <p:cNvSpPr/>
          <p:nvPr/>
        </p:nvSpPr>
        <p:spPr>
          <a:xfrm>
            <a:off x="3589462" y="2032871"/>
            <a:ext cx="917332" cy="0"/>
          </a:xfrm>
          <a:prstGeom prst="line">
            <a:avLst/>
          </a:prstGeom>
          <a:ln w="19050" cap="flat" cmpd="sng">
            <a:solidFill>
              <a:srgbClr val="FFC000"/>
            </a:solidFill>
            <a:prstDash val="solid"/>
            <a:bevel/>
            <a:headEnd type="none" w="med" len="med"/>
            <a:tailEnd type="none" w="med" len="med"/>
          </a:ln>
        </p:spPr>
      </p:sp>
      <p:sp>
        <p:nvSpPr>
          <p:cNvPr id="22" name="直接连接符 92"/>
          <p:cNvSpPr/>
          <p:nvPr/>
        </p:nvSpPr>
        <p:spPr>
          <a:xfrm flipH="1">
            <a:off x="3799239" y="4354647"/>
            <a:ext cx="667259" cy="1185"/>
          </a:xfrm>
          <a:prstGeom prst="line">
            <a:avLst/>
          </a:prstGeom>
          <a:ln w="19050" cap="flat" cmpd="sng">
            <a:solidFill>
              <a:srgbClr val="FFC000"/>
            </a:solidFill>
            <a:prstDash val="solid"/>
            <a:bevel/>
            <a:headEnd type="none" w="med" len="med"/>
            <a:tailEnd type="none" w="med" len="med"/>
          </a:ln>
        </p:spPr>
      </p:sp>
      <p:grpSp>
        <p:nvGrpSpPr>
          <p:cNvPr id="23" name="组合 9"/>
          <p:cNvGrpSpPr/>
          <p:nvPr/>
        </p:nvGrpSpPr>
        <p:grpSpPr>
          <a:xfrm>
            <a:off x="4672720" y="1096575"/>
            <a:ext cx="3301923" cy="349422"/>
            <a:chOff x="15271" y="54227"/>
            <a:chExt cx="879566" cy="549466"/>
          </a:xfrm>
        </p:grpSpPr>
        <p:sp>
          <p:nvSpPr>
            <p:cNvPr id="24" name="圆角矩形 3"/>
            <p:cNvSpPr/>
            <p:nvPr/>
          </p:nvSpPr>
          <p:spPr>
            <a:xfrm>
              <a:off x="15271" y="54227"/>
              <a:ext cx="879566" cy="549466"/>
            </a:xfrm>
            <a:prstGeom prst="roundRect">
              <a:avLst>
                <a:gd name="adj" fmla="val 16667"/>
              </a:avLst>
            </a:prstGeom>
            <a:solidFill>
              <a:srgbClr val="213F79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lang="zh-CN" altLang="en-US" sz="142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5" name="文本框 96"/>
            <p:cNvSpPr/>
            <p:nvPr/>
          </p:nvSpPr>
          <p:spPr>
            <a:xfrm>
              <a:off x="19739" y="102918"/>
              <a:ext cx="841482" cy="4373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122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看：环顾四周、兼顾内外</a:t>
              </a:r>
              <a:endParaRPr lang="zh-CN" altLang="en-US" sz="122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6" name="组合 10"/>
          <p:cNvGrpSpPr/>
          <p:nvPr/>
        </p:nvGrpSpPr>
        <p:grpSpPr>
          <a:xfrm>
            <a:off x="4681016" y="1687982"/>
            <a:ext cx="3301923" cy="349616"/>
            <a:chOff x="17418" y="41375"/>
            <a:chExt cx="660977" cy="202163"/>
          </a:xfrm>
        </p:grpSpPr>
        <p:sp>
          <p:nvSpPr>
            <p:cNvPr id="27" name="圆角矩形 34"/>
            <p:cNvSpPr/>
            <p:nvPr/>
          </p:nvSpPr>
          <p:spPr>
            <a:xfrm>
              <a:off x="17418" y="41375"/>
              <a:ext cx="660977" cy="202163"/>
            </a:xfrm>
            <a:prstGeom prst="roundRect">
              <a:avLst>
                <a:gd name="adj" fmla="val 16667"/>
              </a:avLst>
            </a:prstGeom>
            <a:solidFill>
              <a:srgbClr val="213F79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lang="zh-CN" altLang="en-US" sz="1195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8" name="文本框 97"/>
            <p:cNvSpPr/>
            <p:nvPr/>
          </p:nvSpPr>
          <p:spPr>
            <a:xfrm>
              <a:off x="19226" y="63383"/>
              <a:ext cx="659088" cy="1608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122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通常直接关注前面、后面、左面、右面</a:t>
              </a:r>
            </a:p>
          </p:txBody>
        </p:sp>
      </p:grpSp>
      <p:sp>
        <p:nvSpPr>
          <p:cNvPr id="29" name="左中括号 105"/>
          <p:cNvSpPr/>
          <p:nvPr/>
        </p:nvSpPr>
        <p:spPr>
          <a:xfrm>
            <a:off x="4548276" y="1305168"/>
            <a:ext cx="92444" cy="1476739"/>
          </a:xfrm>
          <a:prstGeom prst="leftBracket">
            <a:avLst>
              <a:gd name="adj" fmla="val 132897"/>
            </a:avLst>
          </a:prstGeom>
          <a:noFill/>
          <a:ln w="19050" cap="flat" cmpd="sng">
            <a:solidFill>
              <a:srgbClr val="FFC000"/>
            </a:solidFill>
            <a:prstDash val="solid"/>
            <a:bevel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 lang="zh-CN" altLang="en-US" sz="1195">
              <a:latin typeface="宋体" panose="02010600030101010101" pitchFamily="2" charset="-122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30" name="组合 14"/>
          <p:cNvGrpSpPr/>
          <p:nvPr/>
        </p:nvGrpSpPr>
        <p:grpSpPr>
          <a:xfrm>
            <a:off x="5375534" y="3242943"/>
            <a:ext cx="1485036" cy="442728"/>
            <a:chOff x="0" y="0"/>
            <a:chExt cx="1069243" cy="592738"/>
          </a:xfrm>
        </p:grpSpPr>
        <p:sp>
          <p:nvSpPr>
            <p:cNvPr id="31" name="圆角矩形 37"/>
            <p:cNvSpPr/>
            <p:nvPr/>
          </p:nvSpPr>
          <p:spPr>
            <a:xfrm>
              <a:off x="56045" y="59004"/>
              <a:ext cx="957152" cy="443638"/>
            </a:xfrm>
            <a:prstGeom prst="roundRect">
              <a:avLst>
                <a:gd name="adj" fmla="val 16667"/>
              </a:avLst>
            </a:prstGeom>
            <a:solidFill>
              <a:srgbClr val="213F79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lang="zh-CN" altLang="en-US" sz="122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2" name="圆角矩形 84"/>
            <p:cNvSpPr/>
            <p:nvPr/>
          </p:nvSpPr>
          <p:spPr>
            <a:xfrm>
              <a:off x="0" y="0"/>
              <a:ext cx="1069243" cy="592738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FFC000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lang="zh-CN" altLang="en-US" sz="1195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37" name="文本框 116"/>
            <p:cNvSpPr/>
            <p:nvPr/>
          </p:nvSpPr>
          <p:spPr>
            <a:xfrm>
              <a:off x="82173" y="128929"/>
              <a:ext cx="957152" cy="37236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1220" b="1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有无异常声音</a:t>
              </a:r>
            </a:p>
          </p:txBody>
        </p:sp>
      </p:grpSp>
      <p:grpSp>
        <p:nvGrpSpPr>
          <p:cNvPr id="38" name="组合 15"/>
          <p:cNvGrpSpPr/>
          <p:nvPr/>
        </p:nvGrpSpPr>
        <p:grpSpPr>
          <a:xfrm>
            <a:off x="4471405" y="4133017"/>
            <a:ext cx="1473185" cy="443259"/>
            <a:chOff x="0" y="0"/>
            <a:chExt cx="1069243" cy="592738"/>
          </a:xfrm>
        </p:grpSpPr>
        <p:sp>
          <p:nvSpPr>
            <p:cNvPr id="39" name="圆角矩形 90"/>
            <p:cNvSpPr/>
            <p:nvPr/>
          </p:nvSpPr>
          <p:spPr>
            <a:xfrm>
              <a:off x="56045" y="74550"/>
              <a:ext cx="957152" cy="443638"/>
            </a:xfrm>
            <a:prstGeom prst="roundRect">
              <a:avLst>
                <a:gd name="adj" fmla="val 16667"/>
              </a:avLst>
            </a:prstGeom>
            <a:solidFill>
              <a:srgbClr val="213F79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lang="zh-CN" altLang="en-US" sz="1195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0" name="圆角矩形 91"/>
            <p:cNvSpPr/>
            <p:nvPr/>
          </p:nvSpPr>
          <p:spPr>
            <a:xfrm>
              <a:off x="0" y="0"/>
              <a:ext cx="1069243" cy="592738"/>
            </a:xfrm>
            <a:prstGeom prst="roundRect">
              <a:avLst>
                <a:gd name="adj" fmla="val 16667"/>
              </a:avLst>
            </a:prstGeom>
            <a:noFill/>
            <a:ln w="28575" cap="flat" cmpd="sng">
              <a:solidFill>
                <a:srgbClr val="FFC000"/>
              </a:solidFill>
              <a:prstDash val="solid"/>
              <a:bevel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/>
              <a:endParaRPr lang="zh-CN" altLang="en-US" sz="1195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41" name="文本框 117"/>
            <p:cNvSpPr/>
            <p:nvPr/>
          </p:nvSpPr>
          <p:spPr>
            <a:xfrm>
              <a:off x="105301" y="147952"/>
              <a:ext cx="957152" cy="3719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r>
                <a:rPr lang="zh-CN" altLang="en-US" sz="1220" b="1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有无异常气味</a:t>
              </a:r>
            </a:p>
          </p:txBody>
        </p:sp>
      </p:grpSp>
      <p:cxnSp>
        <p:nvCxnSpPr>
          <p:cNvPr id="42" name="直接箭头连接符 50"/>
          <p:cNvCxnSpPr/>
          <p:nvPr/>
        </p:nvCxnSpPr>
        <p:spPr>
          <a:xfrm flipH="1">
            <a:off x="3696129" y="3788129"/>
            <a:ext cx="202666" cy="205037"/>
          </a:xfrm>
          <a:prstGeom prst="straightConnector1">
            <a:avLst/>
          </a:prstGeom>
          <a:ln w="19050" cap="flat" cmpd="sng">
            <a:solidFill>
              <a:srgbClr val="FFC000"/>
            </a:solidFill>
            <a:prstDash val="solid"/>
            <a:bevel/>
            <a:headEnd type="none" w="med" len="med"/>
            <a:tailEnd type="triangle" w="med" len="med"/>
          </a:ln>
        </p:spPr>
      </p:cxnSp>
      <p:sp>
        <p:nvSpPr>
          <p:cNvPr id="43" name="直接连接符 69"/>
          <p:cNvSpPr/>
          <p:nvPr/>
        </p:nvSpPr>
        <p:spPr>
          <a:xfrm flipH="1">
            <a:off x="4689313" y="3464572"/>
            <a:ext cx="667258" cy="0"/>
          </a:xfrm>
          <a:prstGeom prst="line">
            <a:avLst/>
          </a:prstGeom>
          <a:ln w="19050" cap="flat" cmpd="sng">
            <a:solidFill>
              <a:srgbClr val="FFC000"/>
            </a:solidFill>
            <a:prstDash val="solid"/>
            <a:bevel/>
            <a:headEnd type="none" w="med" len="med"/>
            <a:tailEnd type="none" w="med" len="med"/>
          </a:ln>
        </p:spPr>
      </p:sp>
      <p:grpSp>
        <p:nvGrpSpPr>
          <p:cNvPr id="44" name="组合 43"/>
          <p:cNvGrpSpPr/>
          <p:nvPr/>
        </p:nvGrpSpPr>
        <p:grpSpPr>
          <a:xfrm flipH="1">
            <a:off x="3843091" y="1714056"/>
            <a:ext cx="696888" cy="347259"/>
            <a:chOff x="0" y="0"/>
            <a:chExt cx="1029" cy="676"/>
          </a:xfrm>
        </p:grpSpPr>
        <p:sp>
          <p:nvSpPr>
            <p:cNvPr id="45" name="未知"/>
            <p:cNvSpPr/>
            <p:nvPr/>
          </p:nvSpPr>
          <p:spPr>
            <a:xfrm rot="-1063818" flipH="1">
              <a:off x="694" y="0"/>
              <a:ext cx="335" cy="480"/>
            </a:xfrm>
            <a:custGeom>
              <a:avLst/>
              <a:gdLst/>
              <a:ahLst/>
              <a:cxnLst>
                <a:cxn ang="0">
                  <a:pos x="60" y="0"/>
                </a:cxn>
                <a:cxn ang="0">
                  <a:pos x="46" y="1"/>
                </a:cxn>
                <a:cxn ang="0">
                  <a:pos x="33" y="5"/>
                </a:cxn>
                <a:cxn ang="0">
                  <a:pos x="20" y="13"/>
                </a:cxn>
                <a:cxn ang="0">
                  <a:pos x="6" y="26"/>
                </a:cxn>
                <a:cxn ang="0">
                  <a:pos x="1" y="38"/>
                </a:cxn>
                <a:cxn ang="0">
                  <a:pos x="0" y="45"/>
                </a:cxn>
                <a:cxn ang="0">
                  <a:pos x="0" y="53"/>
                </a:cxn>
                <a:cxn ang="0">
                  <a:pos x="2" y="60"/>
                </a:cxn>
                <a:cxn ang="0">
                  <a:pos x="6" y="71"/>
                </a:cxn>
                <a:cxn ang="0">
                  <a:pos x="8" y="80"/>
                </a:cxn>
                <a:cxn ang="0">
                  <a:pos x="13" y="83"/>
                </a:cxn>
                <a:cxn ang="0">
                  <a:pos x="15" y="83"/>
                </a:cxn>
                <a:cxn ang="0">
                  <a:pos x="19" y="72"/>
                </a:cxn>
                <a:cxn ang="0">
                  <a:pos x="27" y="55"/>
                </a:cxn>
                <a:cxn ang="0">
                  <a:pos x="41" y="49"/>
                </a:cxn>
                <a:cxn ang="0">
                  <a:pos x="48" y="55"/>
                </a:cxn>
                <a:cxn ang="0">
                  <a:pos x="50" y="63"/>
                </a:cxn>
                <a:cxn ang="0">
                  <a:pos x="51" y="68"/>
                </a:cxn>
                <a:cxn ang="0">
                  <a:pos x="51" y="76"/>
                </a:cxn>
                <a:cxn ang="0">
                  <a:pos x="48" y="85"/>
                </a:cxn>
                <a:cxn ang="0">
                  <a:pos x="40" y="93"/>
                </a:cxn>
                <a:cxn ang="0">
                  <a:pos x="33" y="95"/>
                </a:cxn>
                <a:cxn ang="0">
                  <a:pos x="29" y="95"/>
                </a:cxn>
                <a:cxn ang="0">
                  <a:pos x="24" y="94"/>
                </a:cxn>
                <a:cxn ang="0">
                  <a:pos x="21" y="95"/>
                </a:cxn>
                <a:cxn ang="0">
                  <a:pos x="21" y="99"/>
                </a:cxn>
                <a:cxn ang="0">
                  <a:pos x="25" y="104"/>
                </a:cxn>
                <a:cxn ang="0">
                  <a:pos x="28" y="112"/>
                </a:cxn>
                <a:cxn ang="0">
                  <a:pos x="33" y="117"/>
                </a:cxn>
                <a:cxn ang="0">
                  <a:pos x="39" y="120"/>
                </a:cxn>
                <a:cxn ang="0">
                  <a:pos x="48" y="119"/>
                </a:cxn>
                <a:cxn ang="0">
                  <a:pos x="61" y="115"/>
                </a:cxn>
                <a:cxn ang="0">
                  <a:pos x="66" y="111"/>
                </a:cxn>
                <a:cxn ang="0">
                  <a:pos x="71" y="108"/>
                </a:cxn>
                <a:cxn ang="0">
                  <a:pos x="75" y="107"/>
                </a:cxn>
                <a:cxn ang="0">
                  <a:pos x="83" y="107"/>
                </a:cxn>
                <a:cxn ang="0">
                  <a:pos x="61" y="83"/>
                </a:cxn>
                <a:cxn ang="0">
                  <a:pos x="59" y="74"/>
                </a:cxn>
                <a:cxn ang="0">
                  <a:pos x="57" y="69"/>
                </a:cxn>
                <a:cxn ang="0">
                  <a:pos x="58" y="62"/>
                </a:cxn>
                <a:cxn ang="0">
                  <a:pos x="68" y="41"/>
                </a:cxn>
                <a:cxn ang="0">
                  <a:pos x="67" y="22"/>
                </a:cxn>
                <a:cxn ang="0">
                  <a:pos x="60" y="0"/>
                </a:cxn>
              </a:cxnLst>
              <a:rect l="0" t="0" r="0" b="0"/>
              <a:pathLst>
                <a:path w="672" h="960">
                  <a:moveTo>
                    <a:pt x="482" y="0"/>
                  </a:moveTo>
                  <a:lnTo>
                    <a:pt x="373" y="4"/>
                  </a:lnTo>
                  <a:lnTo>
                    <a:pt x="264" y="37"/>
                  </a:lnTo>
                  <a:lnTo>
                    <a:pt x="166" y="97"/>
                  </a:lnTo>
                  <a:lnTo>
                    <a:pt x="52" y="202"/>
                  </a:lnTo>
                  <a:lnTo>
                    <a:pt x="8" y="300"/>
                  </a:lnTo>
                  <a:lnTo>
                    <a:pt x="0" y="356"/>
                  </a:lnTo>
                  <a:lnTo>
                    <a:pt x="5" y="417"/>
                  </a:lnTo>
                  <a:lnTo>
                    <a:pt x="20" y="482"/>
                  </a:lnTo>
                  <a:lnTo>
                    <a:pt x="49" y="563"/>
                  </a:lnTo>
                  <a:lnTo>
                    <a:pt x="64" y="640"/>
                  </a:lnTo>
                  <a:lnTo>
                    <a:pt x="105" y="661"/>
                  </a:lnTo>
                  <a:lnTo>
                    <a:pt x="122" y="661"/>
                  </a:lnTo>
                  <a:lnTo>
                    <a:pt x="154" y="571"/>
                  </a:lnTo>
                  <a:lnTo>
                    <a:pt x="222" y="433"/>
                  </a:lnTo>
                  <a:lnTo>
                    <a:pt x="333" y="389"/>
                  </a:lnTo>
                  <a:lnTo>
                    <a:pt x="389" y="433"/>
                  </a:lnTo>
                  <a:lnTo>
                    <a:pt x="406" y="510"/>
                  </a:lnTo>
                  <a:lnTo>
                    <a:pt x="410" y="538"/>
                  </a:lnTo>
                  <a:lnTo>
                    <a:pt x="410" y="608"/>
                  </a:lnTo>
                  <a:lnTo>
                    <a:pt x="392" y="680"/>
                  </a:lnTo>
                  <a:lnTo>
                    <a:pt x="320" y="742"/>
                  </a:lnTo>
                  <a:lnTo>
                    <a:pt x="271" y="757"/>
                  </a:lnTo>
                  <a:lnTo>
                    <a:pt x="235" y="754"/>
                  </a:lnTo>
                  <a:lnTo>
                    <a:pt x="194" y="750"/>
                  </a:lnTo>
                  <a:lnTo>
                    <a:pt x="173" y="754"/>
                  </a:lnTo>
                  <a:lnTo>
                    <a:pt x="173" y="787"/>
                  </a:lnTo>
                  <a:lnTo>
                    <a:pt x="203" y="831"/>
                  </a:lnTo>
                  <a:lnTo>
                    <a:pt x="231" y="896"/>
                  </a:lnTo>
                  <a:lnTo>
                    <a:pt x="268" y="936"/>
                  </a:lnTo>
                  <a:lnTo>
                    <a:pt x="315" y="960"/>
                  </a:lnTo>
                  <a:lnTo>
                    <a:pt x="392" y="952"/>
                  </a:lnTo>
                  <a:lnTo>
                    <a:pt x="490" y="915"/>
                  </a:lnTo>
                  <a:lnTo>
                    <a:pt x="531" y="887"/>
                  </a:lnTo>
                  <a:lnTo>
                    <a:pt x="571" y="862"/>
                  </a:lnTo>
                  <a:lnTo>
                    <a:pt x="604" y="855"/>
                  </a:lnTo>
                  <a:lnTo>
                    <a:pt x="672" y="855"/>
                  </a:lnTo>
                  <a:lnTo>
                    <a:pt x="494" y="661"/>
                  </a:lnTo>
                  <a:lnTo>
                    <a:pt x="475" y="591"/>
                  </a:lnTo>
                  <a:lnTo>
                    <a:pt x="462" y="547"/>
                  </a:lnTo>
                  <a:lnTo>
                    <a:pt x="471" y="503"/>
                  </a:lnTo>
                  <a:lnTo>
                    <a:pt x="550" y="324"/>
                  </a:lnTo>
                  <a:lnTo>
                    <a:pt x="539" y="170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F8D7B0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46" name="未知"/>
            <p:cNvSpPr/>
            <p:nvPr/>
          </p:nvSpPr>
          <p:spPr>
            <a:xfrm rot="-1063818" flipH="1">
              <a:off x="757" y="91"/>
              <a:ext cx="179" cy="88"/>
            </a:xfrm>
            <a:custGeom>
              <a:avLst/>
              <a:gdLst/>
              <a:ahLst/>
              <a:cxnLst>
                <a:cxn ang="0">
                  <a:pos x="23" y="10"/>
                </a:cxn>
                <a:cxn ang="0">
                  <a:pos x="26" y="10"/>
                </a:cxn>
                <a:cxn ang="0">
                  <a:pos x="30" y="11"/>
                </a:cxn>
                <a:cxn ang="0">
                  <a:pos x="33" y="10"/>
                </a:cxn>
                <a:cxn ang="0">
                  <a:pos x="36" y="7"/>
                </a:cxn>
                <a:cxn ang="0">
                  <a:pos x="39" y="6"/>
                </a:cxn>
                <a:cxn ang="0">
                  <a:pos x="42" y="3"/>
                </a:cxn>
                <a:cxn ang="0">
                  <a:pos x="45" y="0"/>
                </a:cxn>
                <a:cxn ang="0">
                  <a:pos x="45" y="1"/>
                </a:cxn>
                <a:cxn ang="0">
                  <a:pos x="45" y="3"/>
                </a:cxn>
                <a:cxn ang="0">
                  <a:pos x="44" y="5"/>
                </a:cxn>
                <a:cxn ang="0">
                  <a:pos x="43" y="6"/>
                </a:cxn>
                <a:cxn ang="0">
                  <a:pos x="40" y="10"/>
                </a:cxn>
                <a:cxn ang="0">
                  <a:pos x="38" y="11"/>
                </a:cxn>
                <a:cxn ang="0">
                  <a:pos x="36" y="13"/>
                </a:cxn>
                <a:cxn ang="0">
                  <a:pos x="33" y="13"/>
                </a:cxn>
                <a:cxn ang="0">
                  <a:pos x="31" y="14"/>
                </a:cxn>
                <a:cxn ang="0">
                  <a:pos x="28" y="14"/>
                </a:cxn>
                <a:cxn ang="0">
                  <a:pos x="24" y="14"/>
                </a:cxn>
                <a:cxn ang="0">
                  <a:pos x="20" y="14"/>
                </a:cxn>
                <a:cxn ang="0">
                  <a:pos x="15" y="14"/>
                </a:cxn>
                <a:cxn ang="0">
                  <a:pos x="11" y="14"/>
                </a:cxn>
                <a:cxn ang="0">
                  <a:pos x="8" y="16"/>
                </a:cxn>
                <a:cxn ang="0">
                  <a:pos x="4" y="20"/>
                </a:cxn>
                <a:cxn ang="0">
                  <a:pos x="0" y="22"/>
                </a:cxn>
                <a:cxn ang="0">
                  <a:pos x="3" y="17"/>
                </a:cxn>
                <a:cxn ang="0">
                  <a:pos x="6" y="14"/>
                </a:cxn>
                <a:cxn ang="0">
                  <a:pos x="9" y="11"/>
                </a:cxn>
                <a:cxn ang="0">
                  <a:pos x="14" y="11"/>
                </a:cxn>
                <a:cxn ang="0">
                  <a:pos x="21" y="10"/>
                </a:cxn>
                <a:cxn ang="0">
                  <a:pos x="23" y="10"/>
                </a:cxn>
              </a:cxnLst>
              <a:rect l="0" t="0" r="0" b="0"/>
              <a:pathLst>
                <a:path w="357" h="176">
                  <a:moveTo>
                    <a:pt x="183" y="77"/>
                  </a:moveTo>
                  <a:lnTo>
                    <a:pt x="202" y="78"/>
                  </a:lnTo>
                  <a:lnTo>
                    <a:pt x="239" y="81"/>
                  </a:lnTo>
                  <a:lnTo>
                    <a:pt x="260" y="77"/>
                  </a:lnTo>
                  <a:lnTo>
                    <a:pt x="286" y="62"/>
                  </a:lnTo>
                  <a:lnTo>
                    <a:pt x="312" y="43"/>
                  </a:lnTo>
                  <a:lnTo>
                    <a:pt x="335" y="22"/>
                  </a:lnTo>
                  <a:lnTo>
                    <a:pt x="357" y="0"/>
                  </a:lnTo>
                  <a:lnTo>
                    <a:pt x="356" y="14"/>
                  </a:lnTo>
                  <a:lnTo>
                    <a:pt x="353" y="28"/>
                  </a:lnTo>
                  <a:lnTo>
                    <a:pt x="347" y="40"/>
                  </a:lnTo>
                  <a:lnTo>
                    <a:pt x="340" y="51"/>
                  </a:lnTo>
                  <a:lnTo>
                    <a:pt x="320" y="74"/>
                  </a:lnTo>
                  <a:lnTo>
                    <a:pt x="301" y="94"/>
                  </a:lnTo>
                  <a:lnTo>
                    <a:pt x="284" y="105"/>
                  </a:lnTo>
                  <a:lnTo>
                    <a:pt x="263" y="111"/>
                  </a:lnTo>
                  <a:lnTo>
                    <a:pt x="241" y="114"/>
                  </a:lnTo>
                  <a:lnTo>
                    <a:pt x="221" y="115"/>
                  </a:lnTo>
                  <a:lnTo>
                    <a:pt x="186" y="116"/>
                  </a:lnTo>
                  <a:lnTo>
                    <a:pt x="153" y="115"/>
                  </a:lnTo>
                  <a:lnTo>
                    <a:pt x="119" y="115"/>
                  </a:lnTo>
                  <a:lnTo>
                    <a:pt x="84" y="119"/>
                  </a:lnTo>
                  <a:lnTo>
                    <a:pt x="63" y="128"/>
                  </a:lnTo>
                  <a:lnTo>
                    <a:pt x="26" y="153"/>
                  </a:lnTo>
                  <a:lnTo>
                    <a:pt x="0" y="176"/>
                  </a:lnTo>
                  <a:lnTo>
                    <a:pt x="17" y="136"/>
                  </a:lnTo>
                  <a:lnTo>
                    <a:pt x="43" y="114"/>
                  </a:lnTo>
                  <a:lnTo>
                    <a:pt x="68" y="94"/>
                  </a:lnTo>
                  <a:lnTo>
                    <a:pt x="106" y="81"/>
                  </a:lnTo>
                  <a:lnTo>
                    <a:pt x="162" y="77"/>
                  </a:lnTo>
                  <a:lnTo>
                    <a:pt x="183" y="7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47" name="未知"/>
            <p:cNvSpPr/>
            <p:nvPr/>
          </p:nvSpPr>
          <p:spPr>
            <a:xfrm rot="-1063818" flipH="1">
              <a:off x="833" y="128"/>
              <a:ext cx="11" cy="8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3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3" y="2"/>
                </a:cxn>
                <a:cxn ang="0">
                  <a:pos x="3" y="1"/>
                </a:cxn>
              </a:cxnLst>
              <a:rect l="0" t="0" r="0" b="0"/>
              <a:pathLst>
                <a:path w="21" h="16">
                  <a:moveTo>
                    <a:pt x="21" y="2"/>
                  </a:moveTo>
                  <a:lnTo>
                    <a:pt x="21" y="2"/>
                  </a:lnTo>
                  <a:lnTo>
                    <a:pt x="2" y="0"/>
                  </a:lnTo>
                  <a:lnTo>
                    <a:pt x="0" y="15"/>
                  </a:lnTo>
                  <a:lnTo>
                    <a:pt x="20" y="16"/>
                  </a:lnTo>
                  <a:lnTo>
                    <a:pt x="21" y="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48" name="未知"/>
            <p:cNvSpPr/>
            <p:nvPr/>
          </p:nvSpPr>
          <p:spPr>
            <a:xfrm rot="-1063818" flipH="1">
              <a:off x="815" y="133"/>
              <a:ext cx="20" cy="9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5" y="1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1"/>
                </a:cxn>
              </a:cxnLst>
              <a:rect l="0" t="0" r="0" b="0"/>
              <a:pathLst>
                <a:path w="40" h="17">
                  <a:moveTo>
                    <a:pt x="37" y="3"/>
                  </a:moveTo>
                  <a:lnTo>
                    <a:pt x="40" y="1"/>
                  </a:lnTo>
                  <a:lnTo>
                    <a:pt x="1" y="0"/>
                  </a:lnTo>
                  <a:lnTo>
                    <a:pt x="0" y="14"/>
                  </a:lnTo>
                  <a:lnTo>
                    <a:pt x="38" y="17"/>
                  </a:lnTo>
                  <a:lnTo>
                    <a:pt x="40" y="17"/>
                  </a:lnTo>
                  <a:lnTo>
                    <a:pt x="37" y="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49" name="未知"/>
            <p:cNvSpPr/>
            <p:nvPr/>
          </p:nvSpPr>
          <p:spPr>
            <a:xfrm rot="-1063818" flipH="1">
              <a:off x="804" y="137"/>
              <a:ext cx="13" cy="1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3" y="1"/>
                </a:cxn>
              </a:cxnLst>
              <a:rect l="0" t="0" r="0" b="0"/>
              <a:pathLst>
                <a:path w="25" h="19">
                  <a:moveTo>
                    <a:pt x="17" y="2"/>
                  </a:moveTo>
                  <a:lnTo>
                    <a:pt x="20" y="0"/>
                  </a:lnTo>
                  <a:lnTo>
                    <a:pt x="0" y="5"/>
                  </a:lnTo>
                  <a:lnTo>
                    <a:pt x="3" y="19"/>
                  </a:lnTo>
                  <a:lnTo>
                    <a:pt x="22" y="15"/>
                  </a:lnTo>
                  <a:lnTo>
                    <a:pt x="25" y="15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0" name="未知"/>
            <p:cNvSpPr/>
            <p:nvPr/>
          </p:nvSpPr>
          <p:spPr>
            <a:xfrm rot="-1063818" flipH="1">
              <a:off x="804" y="139"/>
              <a:ext cx="4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0" b="0"/>
              <a:pathLst>
                <a:path w="8" h="13">
                  <a:moveTo>
                    <a:pt x="0" y="0"/>
                  </a:moveTo>
                  <a:lnTo>
                    <a:pt x="5" y="6"/>
                  </a:lnTo>
                  <a:lnTo>
                    <a:pt x="8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1" name="未知"/>
            <p:cNvSpPr/>
            <p:nvPr/>
          </p:nvSpPr>
          <p:spPr>
            <a:xfrm rot="-1063818" flipH="1">
              <a:off x="789" y="134"/>
              <a:ext cx="18" cy="1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3" y="0"/>
                </a:cxn>
              </a:cxnLst>
              <a:rect l="0" t="0" r="0" b="0"/>
              <a:pathLst>
                <a:path w="36" h="28">
                  <a:moveTo>
                    <a:pt x="27" y="0"/>
                  </a:moveTo>
                  <a:lnTo>
                    <a:pt x="27" y="0"/>
                  </a:lnTo>
                  <a:lnTo>
                    <a:pt x="0" y="15"/>
                  </a:lnTo>
                  <a:lnTo>
                    <a:pt x="8" y="28"/>
                  </a:lnTo>
                  <a:lnTo>
                    <a:pt x="34" y="12"/>
                  </a:lnTo>
                  <a:lnTo>
                    <a:pt x="36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2" name="未知"/>
            <p:cNvSpPr/>
            <p:nvPr/>
          </p:nvSpPr>
          <p:spPr>
            <a:xfrm rot="-1063818" flipH="1">
              <a:off x="774" y="129"/>
              <a:ext cx="17" cy="1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4" y="1"/>
                </a:cxn>
                <a:cxn ang="0">
                  <a:pos x="3" y="0"/>
                </a:cxn>
              </a:cxnLst>
              <a:rect l="0" t="0" r="0" b="0"/>
              <a:pathLst>
                <a:path w="34" h="31">
                  <a:moveTo>
                    <a:pt x="24" y="1"/>
                  </a:moveTo>
                  <a:lnTo>
                    <a:pt x="25" y="0"/>
                  </a:lnTo>
                  <a:lnTo>
                    <a:pt x="0" y="19"/>
                  </a:lnTo>
                  <a:lnTo>
                    <a:pt x="9" y="31"/>
                  </a:lnTo>
                  <a:lnTo>
                    <a:pt x="34" y="11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3" name="未知"/>
            <p:cNvSpPr/>
            <p:nvPr/>
          </p:nvSpPr>
          <p:spPr>
            <a:xfrm rot="-1063818" flipH="1">
              <a:off x="761" y="122"/>
              <a:ext cx="17" cy="1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4" y="2"/>
                </a:cxn>
                <a:cxn ang="0">
                  <a:pos x="2" y="0"/>
                </a:cxn>
              </a:cxnLst>
              <a:rect l="0" t="0" r="0" b="0"/>
              <a:pathLst>
                <a:path w="34" h="32">
                  <a:moveTo>
                    <a:pt x="23" y="0"/>
                  </a:moveTo>
                  <a:lnTo>
                    <a:pt x="23" y="0"/>
                  </a:lnTo>
                  <a:lnTo>
                    <a:pt x="0" y="22"/>
                  </a:lnTo>
                  <a:lnTo>
                    <a:pt x="10" y="32"/>
                  </a:lnTo>
                  <a:lnTo>
                    <a:pt x="34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4" name="未知"/>
            <p:cNvSpPr/>
            <p:nvPr/>
          </p:nvSpPr>
          <p:spPr>
            <a:xfrm rot="-1063818" flipH="1">
              <a:off x="745" y="116"/>
              <a:ext cx="18" cy="1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5" y="1"/>
                </a:cxn>
                <a:cxn ang="0">
                  <a:pos x="2" y="0"/>
                </a:cxn>
                <a:cxn ang="0">
                  <a:pos x="5" y="0"/>
                </a:cxn>
              </a:cxnLst>
              <a:rect l="0" t="0" r="0" b="0"/>
              <a:pathLst>
                <a:path w="36" h="33">
                  <a:moveTo>
                    <a:pt x="36" y="6"/>
                  </a:moveTo>
                  <a:lnTo>
                    <a:pt x="23" y="0"/>
                  </a:lnTo>
                  <a:lnTo>
                    <a:pt x="0" y="21"/>
                  </a:lnTo>
                  <a:lnTo>
                    <a:pt x="11" y="33"/>
                  </a:lnTo>
                  <a:lnTo>
                    <a:pt x="33" y="11"/>
                  </a:lnTo>
                  <a:lnTo>
                    <a:pt x="20" y="5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5" name="未知"/>
            <p:cNvSpPr/>
            <p:nvPr/>
          </p:nvSpPr>
          <p:spPr>
            <a:xfrm rot="-1063818" flipH="1">
              <a:off x="744" y="120"/>
              <a:ext cx="8" cy="1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2" y="1"/>
                </a:cxn>
              </a:cxnLst>
              <a:rect l="0" t="0" r="0" b="0"/>
              <a:pathLst>
                <a:path w="16" h="1">
                  <a:moveTo>
                    <a:pt x="16" y="1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6" name="未知"/>
            <p:cNvSpPr/>
            <p:nvPr/>
          </p:nvSpPr>
          <p:spPr>
            <a:xfrm rot="-1063818" flipH="1">
              <a:off x="745" y="120"/>
              <a:ext cx="8" cy="8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</a:cxnLst>
              <a:rect l="0" t="0" r="0" b="0"/>
              <a:pathLst>
                <a:path w="16" h="16">
                  <a:moveTo>
                    <a:pt x="14" y="16"/>
                  </a:moveTo>
                  <a:lnTo>
                    <a:pt x="14" y="14"/>
                  </a:lnTo>
                  <a:lnTo>
                    <a:pt x="16" y="1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4" y="1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7" name="未知"/>
            <p:cNvSpPr/>
            <p:nvPr/>
          </p:nvSpPr>
          <p:spPr>
            <a:xfrm rot="-1063818" flipH="1">
              <a:off x="748" y="125"/>
              <a:ext cx="9" cy="10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3"/>
                </a:cxn>
                <a:cxn ang="0">
                  <a:pos x="3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3"/>
                </a:cxn>
              </a:cxnLst>
              <a:rect l="0" t="0" r="0" b="0"/>
              <a:pathLst>
                <a:path w="17" h="20">
                  <a:moveTo>
                    <a:pt x="13" y="20"/>
                  </a:moveTo>
                  <a:lnTo>
                    <a:pt x="13" y="18"/>
                  </a:lnTo>
                  <a:lnTo>
                    <a:pt x="17" y="5"/>
                  </a:lnTo>
                  <a:lnTo>
                    <a:pt x="3" y="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3" y="2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8" name="未知"/>
            <p:cNvSpPr/>
            <p:nvPr/>
          </p:nvSpPr>
          <p:spPr>
            <a:xfrm rot="-1063818" flipH="1">
              <a:off x="752" y="130"/>
              <a:ext cx="10" cy="11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3"/>
                </a:cxn>
                <a:cxn ang="0">
                  <a:pos x="3" y="1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3"/>
                </a:cxn>
              </a:cxnLst>
              <a:rect l="0" t="0" r="0" b="0"/>
              <a:pathLst>
                <a:path w="19" h="21">
                  <a:moveTo>
                    <a:pt x="13" y="21"/>
                  </a:moveTo>
                  <a:lnTo>
                    <a:pt x="13" y="20"/>
                  </a:lnTo>
                  <a:lnTo>
                    <a:pt x="19" y="8"/>
                  </a:lnTo>
                  <a:lnTo>
                    <a:pt x="6" y="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3" y="2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9" name="未知"/>
            <p:cNvSpPr/>
            <p:nvPr/>
          </p:nvSpPr>
          <p:spPr>
            <a:xfrm rot="-1063818" flipH="1">
              <a:off x="756" y="135"/>
              <a:ext cx="10" cy="10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</a:cxnLst>
              <a:rect l="0" t="0" r="0" b="0"/>
              <a:pathLst>
                <a:path w="21" h="21">
                  <a:moveTo>
                    <a:pt x="12" y="21"/>
                  </a:moveTo>
                  <a:lnTo>
                    <a:pt x="14" y="21"/>
                  </a:lnTo>
                  <a:lnTo>
                    <a:pt x="21" y="9"/>
                  </a:lnTo>
                  <a:lnTo>
                    <a:pt x="8" y="0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12" y="2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0" name="未知"/>
            <p:cNvSpPr/>
            <p:nvPr/>
          </p:nvSpPr>
          <p:spPr>
            <a:xfrm rot="-1063818" flipH="1">
              <a:off x="763" y="138"/>
              <a:ext cx="15" cy="16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3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2" y="4"/>
                </a:cxn>
              </a:cxnLst>
              <a:rect l="0" t="0" r="0" b="0"/>
              <a:pathLst>
                <a:path w="29" h="32">
                  <a:moveTo>
                    <a:pt x="11" y="32"/>
                  </a:moveTo>
                  <a:lnTo>
                    <a:pt x="11" y="31"/>
                  </a:lnTo>
                  <a:lnTo>
                    <a:pt x="29" y="9"/>
                  </a:lnTo>
                  <a:lnTo>
                    <a:pt x="19" y="0"/>
                  </a:lnTo>
                  <a:lnTo>
                    <a:pt x="0" y="22"/>
                  </a:lnTo>
                  <a:lnTo>
                    <a:pt x="1" y="22"/>
                  </a:lnTo>
                  <a:lnTo>
                    <a:pt x="11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1" name="未知"/>
            <p:cNvSpPr/>
            <p:nvPr/>
          </p:nvSpPr>
          <p:spPr>
            <a:xfrm rot="-1063818" flipH="1">
              <a:off x="775" y="146"/>
              <a:ext cx="15" cy="16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4"/>
                </a:cxn>
              </a:cxnLst>
              <a:rect l="0" t="0" r="0" b="0"/>
              <a:pathLst>
                <a:path w="29" h="31">
                  <a:moveTo>
                    <a:pt x="9" y="31"/>
                  </a:moveTo>
                  <a:lnTo>
                    <a:pt x="10" y="30"/>
                  </a:lnTo>
                  <a:lnTo>
                    <a:pt x="29" y="10"/>
                  </a:lnTo>
                  <a:lnTo>
                    <a:pt x="19" y="0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9" y="3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2" name="未知"/>
            <p:cNvSpPr/>
            <p:nvPr/>
          </p:nvSpPr>
          <p:spPr>
            <a:xfrm rot="-1063818" flipH="1">
              <a:off x="787" y="153"/>
              <a:ext cx="3" cy="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0" b="0"/>
              <a:pathLst>
                <a:path w="8" h="13">
                  <a:moveTo>
                    <a:pt x="8" y="13"/>
                  </a:moveTo>
                  <a:lnTo>
                    <a:pt x="3" y="7"/>
                  </a:lnTo>
                  <a:lnTo>
                    <a:pt x="0" y="0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3" name="未知"/>
            <p:cNvSpPr/>
            <p:nvPr/>
          </p:nvSpPr>
          <p:spPr>
            <a:xfrm rot="-1063818" flipH="1">
              <a:off x="787" y="152"/>
              <a:ext cx="12" cy="1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</a:cxnLst>
              <a:rect l="0" t="0" r="0" b="0"/>
              <a:pathLst>
                <a:path w="25" h="24">
                  <a:moveTo>
                    <a:pt x="5" y="24"/>
                  </a:moveTo>
                  <a:lnTo>
                    <a:pt x="5" y="24"/>
                  </a:lnTo>
                  <a:lnTo>
                    <a:pt x="25" y="13"/>
                  </a:lnTo>
                  <a:lnTo>
                    <a:pt x="17" y="0"/>
                  </a:lnTo>
                  <a:lnTo>
                    <a:pt x="0" y="10"/>
                  </a:lnTo>
                  <a:lnTo>
                    <a:pt x="5" y="2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4" name="未知"/>
            <p:cNvSpPr/>
            <p:nvPr/>
          </p:nvSpPr>
          <p:spPr>
            <a:xfrm rot="-1063818" flipH="1">
              <a:off x="797" y="154"/>
              <a:ext cx="14" cy="10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2"/>
                </a:cxn>
              </a:cxnLst>
              <a:rect l="0" t="0" r="0" b="0"/>
              <a:pathLst>
                <a:path w="26" h="21">
                  <a:moveTo>
                    <a:pt x="4" y="21"/>
                  </a:moveTo>
                  <a:lnTo>
                    <a:pt x="4" y="21"/>
                  </a:lnTo>
                  <a:lnTo>
                    <a:pt x="26" y="14"/>
                  </a:lnTo>
                  <a:lnTo>
                    <a:pt x="21" y="0"/>
                  </a:lnTo>
                  <a:lnTo>
                    <a:pt x="0" y="6"/>
                  </a:lnTo>
                  <a:lnTo>
                    <a:pt x="1" y="6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5" name="未知"/>
            <p:cNvSpPr/>
            <p:nvPr/>
          </p:nvSpPr>
          <p:spPr>
            <a:xfrm rot="-1063818" flipH="1">
              <a:off x="808" y="153"/>
              <a:ext cx="13" cy="10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3"/>
                </a:cxn>
                <a:cxn ang="0">
                  <a:pos x="4" y="2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3"/>
                </a:cxn>
              </a:cxnLst>
              <a:rect l="0" t="0" r="0" b="0"/>
              <a:pathLst>
                <a:path w="25" h="19">
                  <a:moveTo>
                    <a:pt x="2" y="19"/>
                  </a:moveTo>
                  <a:lnTo>
                    <a:pt x="3" y="18"/>
                  </a:lnTo>
                  <a:lnTo>
                    <a:pt x="25" y="15"/>
                  </a:lnTo>
                  <a:lnTo>
                    <a:pt x="22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6" name="未知"/>
            <p:cNvSpPr/>
            <p:nvPr/>
          </p:nvSpPr>
          <p:spPr>
            <a:xfrm rot="-1063818" flipH="1">
              <a:off x="820" y="152"/>
              <a:ext cx="11" cy="8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</a:cxnLst>
              <a:rect l="0" t="0" r="0" b="0"/>
              <a:pathLst>
                <a:path w="21" h="16">
                  <a:moveTo>
                    <a:pt x="1" y="16"/>
                  </a:moveTo>
                  <a:lnTo>
                    <a:pt x="1" y="16"/>
                  </a:lnTo>
                  <a:lnTo>
                    <a:pt x="21" y="16"/>
                  </a:lnTo>
                  <a:lnTo>
                    <a:pt x="21" y="0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7" name="未知"/>
            <p:cNvSpPr/>
            <p:nvPr/>
          </p:nvSpPr>
          <p:spPr>
            <a:xfrm rot="-1063818" flipH="1">
              <a:off x="829" y="151"/>
              <a:ext cx="1" cy="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3"/>
                </a:cxn>
              </a:cxnLst>
              <a:rect l="0" t="0" r="0" b="0"/>
              <a:pathLst>
                <a:path w="1" h="14">
                  <a:moveTo>
                    <a:pt x="0" y="14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8" name="未知"/>
            <p:cNvSpPr/>
            <p:nvPr/>
          </p:nvSpPr>
          <p:spPr>
            <a:xfrm rot="-1063818" flipH="1">
              <a:off x="830" y="148"/>
              <a:ext cx="18" cy="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0" b="0"/>
              <a:pathLst>
                <a:path w="35" h="16">
                  <a:moveTo>
                    <a:pt x="0" y="16"/>
                  </a:moveTo>
                  <a:lnTo>
                    <a:pt x="0" y="16"/>
                  </a:lnTo>
                  <a:lnTo>
                    <a:pt x="35" y="14"/>
                  </a:lnTo>
                  <a:lnTo>
                    <a:pt x="35" y="0"/>
                  </a:lnTo>
                  <a:lnTo>
                    <a:pt x="0" y="1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9" name="未知"/>
            <p:cNvSpPr/>
            <p:nvPr/>
          </p:nvSpPr>
          <p:spPr>
            <a:xfrm rot="-1063818" flipH="1">
              <a:off x="847" y="142"/>
              <a:ext cx="17" cy="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1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0" b="0"/>
              <a:pathLst>
                <a:path w="34" h="16">
                  <a:moveTo>
                    <a:pt x="1" y="14"/>
                  </a:moveTo>
                  <a:lnTo>
                    <a:pt x="0" y="14"/>
                  </a:lnTo>
                  <a:lnTo>
                    <a:pt x="34" y="16"/>
                  </a:lnTo>
                  <a:lnTo>
                    <a:pt x="34" y="1"/>
                  </a:lnTo>
                  <a:lnTo>
                    <a:pt x="1" y="0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71" name="未知"/>
            <p:cNvSpPr/>
            <p:nvPr/>
          </p:nvSpPr>
          <p:spPr>
            <a:xfrm rot="-1063818" flipH="1">
              <a:off x="862" y="138"/>
              <a:ext cx="18" cy="8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3"/>
                </a:cxn>
                <a:cxn ang="0">
                  <a:pos x="5" y="3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3"/>
                </a:cxn>
              </a:cxnLst>
              <a:rect l="0" t="0" r="0" b="0"/>
              <a:pathLst>
                <a:path w="35" h="14">
                  <a:moveTo>
                    <a:pt x="1" y="14"/>
                  </a:moveTo>
                  <a:lnTo>
                    <a:pt x="1" y="14"/>
                  </a:lnTo>
                  <a:lnTo>
                    <a:pt x="35" y="14"/>
                  </a:lnTo>
                  <a:lnTo>
                    <a:pt x="35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72" name="未知"/>
            <p:cNvSpPr/>
            <p:nvPr/>
          </p:nvSpPr>
          <p:spPr>
            <a:xfrm rot="-1063818" flipH="1">
              <a:off x="878" y="132"/>
              <a:ext cx="19" cy="10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3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3"/>
                </a:cxn>
              </a:cxnLst>
              <a:rect l="0" t="0" r="0" b="0"/>
              <a:pathLst>
                <a:path w="38" h="19">
                  <a:moveTo>
                    <a:pt x="6" y="17"/>
                  </a:moveTo>
                  <a:lnTo>
                    <a:pt x="4" y="19"/>
                  </a:lnTo>
                  <a:lnTo>
                    <a:pt x="38" y="14"/>
                  </a:lnTo>
                  <a:lnTo>
                    <a:pt x="37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73" name="未知"/>
            <p:cNvSpPr/>
            <p:nvPr/>
          </p:nvSpPr>
          <p:spPr>
            <a:xfrm rot="-1063818" flipH="1">
              <a:off x="894" y="133"/>
              <a:ext cx="3" cy="6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0" b="0"/>
              <a:pathLst>
                <a:path w="6" h="13">
                  <a:moveTo>
                    <a:pt x="6" y="13"/>
                  </a:moveTo>
                  <a:lnTo>
                    <a:pt x="3" y="7"/>
                  </a:lnTo>
                  <a:lnTo>
                    <a:pt x="0" y="0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74" name="未知"/>
            <p:cNvSpPr/>
            <p:nvPr/>
          </p:nvSpPr>
          <p:spPr>
            <a:xfrm rot="-1063818" flipH="1">
              <a:off x="895" y="131"/>
              <a:ext cx="14" cy="11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1" y="2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</a:cxnLst>
              <a:rect l="0" t="0" r="0" b="0"/>
              <a:pathLst>
                <a:path w="28" h="24">
                  <a:moveTo>
                    <a:pt x="9" y="22"/>
                  </a:moveTo>
                  <a:lnTo>
                    <a:pt x="7" y="24"/>
                  </a:lnTo>
                  <a:lnTo>
                    <a:pt x="28" y="13"/>
                  </a:lnTo>
                  <a:lnTo>
                    <a:pt x="22" y="0"/>
                  </a:lnTo>
                  <a:lnTo>
                    <a:pt x="1" y="9"/>
                  </a:lnTo>
                  <a:lnTo>
                    <a:pt x="0" y="10"/>
                  </a:lnTo>
                  <a:lnTo>
                    <a:pt x="9" y="2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75" name="未知"/>
            <p:cNvSpPr/>
            <p:nvPr/>
          </p:nvSpPr>
          <p:spPr>
            <a:xfrm rot="-1063818" flipH="1">
              <a:off x="907" y="131"/>
              <a:ext cx="23" cy="18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1" y="4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" y="4"/>
                </a:cxn>
              </a:cxnLst>
              <a:rect l="0" t="0" r="0" b="0"/>
              <a:pathLst>
                <a:path w="46" h="37">
                  <a:moveTo>
                    <a:pt x="9" y="37"/>
                  </a:moveTo>
                  <a:lnTo>
                    <a:pt x="9" y="37"/>
                  </a:lnTo>
                  <a:lnTo>
                    <a:pt x="46" y="12"/>
                  </a:lnTo>
                  <a:lnTo>
                    <a:pt x="37" y="0"/>
                  </a:lnTo>
                  <a:lnTo>
                    <a:pt x="0" y="26"/>
                  </a:lnTo>
                  <a:lnTo>
                    <a:pt x="9" y="3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76" name="未知"/>
            <p:cNvSpPr/>
            <p:nvPr/>
          </p:nvSpPr>
          <p:spPr>
            <a:xfrm rot="-1063818" flipH="1">
              <a:off x="928" y="137"/>
              <a:ext cx="19" cy="17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5"/>
                </a:cxn>
                <a:cxn ang="0">
                  <a:pos x="4" y="2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0" y="3"/>
                </a:cxn>
              </a:cxnLst>
              <a:rect l="0" t="0" r="0" b="0"/>
              <a:pathLst>
                <a:path w="39" h="32">
                  <a:moveTo>
                    <a:pt x="0" y="23"/>
                  </a:moveTo>
                  <a:lnTo>
                    <a:pt x="12" y="32"/>
                  </a:lnTo>
                  <a:lnTo>
                    <a:pt x="39" y="11"/>
                  </a:lnTo>
                  <a:lnTo>
                    <a:pt x="30" y="0"/>
                  </a:lnTo>
                  <a:lnTo>
                    <a:pt x="3" y="22"/>
                  </a:lnTo>
                  <a:lnTo>
                    <a:pt x="15" y="31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77" name="未知"/>
            <p:cNvSpPr/>
            <p:nvPr/>
          </p:nvSpPr>
          <p:spPr>
            <a:xfrm rot="-1063818" flipH="1">
              <a:off x="929" y="128"/>
              <a:ext cx="16" cy="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"/>
                </a:cxn>
                <a:cxn ang="0">
                  <a:pos x="0" y="6"/>
                </a:cxn>
                <a:cxn ang="0">
                  <a:pos x="1" y="7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2" y="0"/>
                </a:cxn>
              </a:cxnLst>
              <a:rect l="0" t="0" r="0" b="0"/>
              <a:pathLst>
                <a:path w="33" h="49">
                  <a:moveTo>
                    <a:pt x="21" y="0"/>
                  </a:moveTo>
                  <a:lnTo>
                    <a:pt x="19" y="3"/>
                  </a:lnTo>
                  <a:lnTo>
                    <a:pt x="0" y="41"/>
                  </a:lnTo>
                  <a:lnTo>
                    <a:pt x="15" y="49"/>
                  </a:lnTo>
                  <a:lnTo>
                    <a:pt x="33" y="9"/>
                  </a:lnTo>
                  <a:lnTo>
                    <a:pt x="31" y="12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78" name="未知"/>
            <p:cNvSpPr/>
            <p:nvPr/>
          </p:nvSpPr>
          <p:spPr>
            <a:xfrm rot="-1063818" flipH="1">
              <a:off x="914" y="121"/>
              <a:ext cx="17" cy="1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1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4" y="1"/>
                </a:cxn>
                <a:cxn ang="0">
                  <a:pos x="3" y="0"/>
                </a:cxn>
              </a:cxnLst>
              <a:rect l="0" t="0" r="0" b="0"/>
              <a:pathLst>
                <a:path w="34" h="34">
                  <a:moveTo>
                    <a:pt x="24" y="0"/>
                  </a:moveTo>
                  <a:lnTo>
                    <a:pt x="24" y="1"/>
                  </a:lnTo>
                  <a:lnTo>
                    <a:pt x="0" y="22"/>
                  </a:lnTo>
                  <a:lnTo>
                    <a:pt x="10" y="34"/>
                  </a:lnTo>
                  <a:lnTo>
                    <a:pt x="34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79" name="未知"/>
            <p:cNvSpPr/>
            <p:nvPr/>
          </p:nvSpPr>
          <p:spPr>
            <a:xfrm rot="-1063818" flipH="1">
              <a:off x="898" y="116"/>
              <a:ext cx="18" cy="16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1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0"/>
                </a:cxn>
              </a:cxnLst>
              <a:rect l="0" t="0" r="0" b="0"/>
              <a:pathLst>
                <a:path w="35" h="32">
                  <a:moveTo>
                    <a:pt x="28" y="0"/>
                  </a:moveTo>
                  <a:lnTo>
                    <a:pt x="26" y="1"/>
                  </a:lnTo>
                  <a:lnTo>
                    <a:pt x="0" y="21"/>
                  </a:lnTo>
                  <a:lnTo>
                    <a:pt x="10" y="32"/>
                  </a:lnTo>
                  <a:lnTo>
                    <a:pt x="35" y="13"/>
                  </a:lnTo>
                  <a:lnTo>
                    <a:pt x="34" y="15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80" name="未知"/>
            <p:cNvSpPr/>
            <p:nvPr/>
          </p:nvSpPr>
          <p:spPr>
            <a:xfrm rot="-1063818" flipH="1">
              <a:off x="879" y="114"/>
              <a:ext cx="22" cy="14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5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6" y="0"/>
                </a:cxn>
              </a:cxnLst>
              <a:rect l="0" t="0" r="0" b="0"/>
              <a:pathLst>
                <a:path w="44" h="28">
                  <a:moveTo>
                    <a:pt x="41" y="0"/>
                  </a:moveTo>
                  <a:lnTo>
                    <a:pt x="38" y="0"/>
                  </a:lnTo>
                  <a:lnTo>
                    <a:pt x="0" y="13"/>
                  </a:lnTo>
                  <a:lnTo>
                    <a:pt x="6" y="28"/>
                  </a:lnTo>
                  <a:lnTo>
                    <a:pt x="44" y="13"/>
                  </a:lnTo>
                  <a:lnTo>
                    <a:pt x="41" y="14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81" name="未知"/>
            <p:cNvSpPr/>
            <p:nvPr/>
          </p:nvSpPr>
          <p:spPr>
            <a:xfrm rot="-1063818" flipH="1">
              <a:off x="852" y="118"/>
              <a:ext cx="28" cy="1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7" y="1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0"/>
                </a:cxn>
              </a:cxnLst>
              <a:rect l="0" t="0" r="0" b="0"/>
              <a:pathLst>
                <a:path w="56" h="20">
                  <a:moveTo>
                    <a:pt x="56" y="0"/>
                  </a:moveTo>
                  <a:lnTo>
                    <a:pt x="55" y="1"/>
                  </a:lnTo>
                  <a:lnTo>
                    <a:pt x="0" y="6"/>
                  </a:lnTo>
                  <a:lnTo>
                    <a:pt x="0" y="20"/>
                  </a:lnTo>
                  <a:lnTo>
                    <a:pt x="56" y="16"/>
                  </a:lnTo>
                  <a:lnTo>
                    <a:pt x="55" y="1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82" name="未知"/>
            <p:cNvSpPr/>
            <p:nvPr/>
          </p:nvSpPr>
          <p:spPr>
            <a:xfrm rot="-1063818" flipH="1">
              <a:off x="842" y="124"/>
              <a:ext cx="11" cy="8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3" y="1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3" y="1"/>
                </a:cxn>
              </a:cxnLst>
              <a:rect l="0" t="0" r="0" b="0"/>
              <a:pathLst>
                <a:path w="22" h="16">
                  <a:moveTo>
                    <a:pt x="22" y="1"/>
                  </a:moveTo>
                  <a:lnTo>
                    <a:pt x="22" y="1"/>
                  </a:lnTo>
                  <a:lnTo>
                    <a:pt x="1" y="0"/>
                  </a:lnTo>
                  <a:lnTo>
                    <a:pt x="0" y="16"/>
                  </a:lnTo>
                  <a:lnTo>
                    <a:pt x="20" y="16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83" name="未知"/>
            <p:cNvSpPr/>
            <p:nvPr/>
          </p:nvSpPr>
          <p:spPr>
            <a:xfrm rot="-1063818" flipH="1">
              <a:off x="842" y="126"/>
              <a:ext cx="1" cy="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</a:cxnLst>
              <a:rect l="0" t="0" r="0" b="0"/>
              <a:pathLst>
                <a:path w="2" h="15">
                  <a:moveTo>
                    <a:pt x="2" y="0"/>
                  </a:moveTo>
                  <a:lnTo>
                    <a:pt x="2" y="8"/>
                  </a:lnTo>
                  <a:lnTo>
                    <a:pt x="0" y="1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84" name="未知"/>
            <p:cNvSpPr/>
            <p:nvPr/>
          </p:nvSpPr>
          <p:spPr>
            <a:xfrm rot="-1063818" flipH="1">
              <a:off x="756" y="92"/>
              <a:ext cx="174" cy="82"/>
            </a:xfrm>
            <a:custGeom>
              <a:avLst/>
              <a:gdLst/>
              <a:ahLst/>
              <a:cxnLst>
                <a:cxn ang="0">
                  <a:pos x="24" y="10"/>
                </a:cxn>
                <a:cxn ang="0">
                  <a:pos x="28" y="11"/>
                </a:cxn>
                <a:cxn ang="0">
                  <a:pos x="31" y="10"/>
                </a:cxn>
                <a:cxn ang="0">
                  <a:pos x="38" y="6"/>
                </a:cxn>
                <a:cxn ang="0">
                  <a:pos x="44" y="0"/>
                </a:cxn>
                <a:cxn ang="0">
                  <a:pos x="42" y="5"/>
                </a:cxn>
                <a:cxn ang="0">
                  <a:pos x="40" y="10"/>
                </a:cxn>
                <a:cxn ang="0">
                  <a:pos x="37" y="12"/>
                </a:cxn>
                <a:cxn ang="0">
                  <a:pos x="35" y="14"/>
                </a:cxn>
                <a:cxn ang="0">
                  <a:pos x="29" y="15"/>
                </a:cxn>
                <a:cxn ang="0">
                  <a:pos x="22" y="15"/>
                </a:cxn>
                <a:cxn ang="0">
                  <a:pos x="13" y="15"/>
                </a:cxn>
                <a:cxn ang="0">
                  <a:pos x="10" y="15"/>
                </a:cxn>
                <a:cxn ang="0">
                  <a:pos x="5" y="18"/>
                </a:cxn>
                <a:cxn ang="0">
                  <a:pos x="0" y="21"/>
                </a:cxn>
                <a:cxn ang="0">
                  <a:pos x="2" y="16"/>
                </a:cxn>
                <a:cxn ang="0">
                  <a:pos x="6" y="13"/>
                </a:cxn>
                <a:cxn ang="0">
                  <a:pos x="11" y="11"/>
                </a:cxn>
                <a:cxn ang="0">
                  <a:pos x="17" y="10"/>
                </a:cxn>
                <a:cxn ang="0">
                  <a:pos x="24" y="10"/>
                </a:cxn>
              </a:cxnLst>
              <a:rect l="0" t="0" r="0" b="0"/>
              <a:pathLst>
                <a:path w="348" h="162">
                  <a:moveTo>
                    <a:pt x="193" y="78"/>
                  </a:moveTo>
                  <a:lnTo>
                    <a:pt x="230" y="81"/>
                  </a:lnTo>
                  <a:lnTo>
                    <a:pt x="251" y="77"/>
                  </a:lnTo>
                  <a:lnTo>
                    <a:pt x="303" y="43"/>
                  </a:lnTo>
                  <a:lnTo>
                    <a:pt x="348" y="0"/>
                  </a:lnTo>
                  <a:lnTo>
                    <a:pt x="331" y="40"/>
                  </a:lnTo>
                  <a:lnTo>
                    <a:pt x="314" y="74"/>
                  </a:lnTo>
                  <a:lnTo>
                    <a:pt x="292" y="94"/>
                  </a:lnTo>
                  <a:lnTo>
                    <a:pt x="275" y="105"/>
                  </a:lnTo>
                  <a:lnTo>
                    <a:pt x="232" y="114"/>
                  </a:lnTo>
                  <a:lnTo>
                    <a:pt x="177" y="116"/>
                  </a:lnTo>
                  <a:lnTo>
                    <a:pt x="110" y="115"/>
                  </a:lnTo>
                  <a:lnTo>
                    <a:pt x="75" y="119"/>
                  </a:lnTo>
                  <a:lnTo>
                    <a:pt x="35" y="140"/>
                  </a:lnTo>
                  <a:lnTo>
                    <a:pt x="0" y="162"/>
                  </a:lnTo>
                  <a:lnTo>
                    <a:pt x="16" y="127"/>
                  </a:lnTo>
                  <a:lnTo>
                    <a:pt x="51" y="103"/>
                  </a:lnTo>
                  <a:lnTo>
                    <a:pt x="90" y="85"/>
                  </a:lnTo>
                  <a:lnTo>
                    <a:pt x="131" y="78"/>
                  </a:lnTo>
                  <a:lnTo>
                    <a:pt x="193" y="7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85" name="未知"/>
            <p:cNvSpPr/>
            <p:nvPr/>
          </p:nvSpPr>
          <p:spPr>
            <a:xfrm rot="-1063818" flipH="1">
              <a:off x="815" y="133"/>
              <a:ext cx="20" cy="9"/>
            </a:xfrm>
            <a:custGeom>
              <a:avLst/>
              <a:gdLst/>
              <a:ahLst/>
              <a:cxnLst>
                <a:cxn ang="0">
                  <a:pos x="5" y="1"/>
                </a:cxn>
                <a:cxn ang="0">
                  <a:pos x="5" y="1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1"/>
                </a:cxn>
              </a:cxnLst>
              <a:rect l="0" t="0" r="0" b="0"/>
              <a:pathLst>
                <a:path w="40" h="17">
                  <a:moveTo>
                    <a:pt x="37" y="3"/>
                  </a:moveTo>
                  <a:lnTo>
                    <a:pt x="40" y="1"/>
                  </a:lnTo>
                  <a:lnTo>
                    <a:pt x="1" y="0"/>
                  </a:lnTo>
                  <a:lnTo>
                    <a:pt x="0" y="14"/>
                  </a:lnTo>
                  <a:lnTo>
                    <a:pt x="38" y="17"/>
                  </a:lnTo>
                  <a:lnTo>
                    <a:pt x="40" y="17"/>
                  </a:lnTo>
                  <a:lnTo>
                    <a:pt x="37" y="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86" name="未知"/>
            <p:cNvSpPr/>
            <p:nvPr/>
          </p:nvSpPr>
          <p:spPr>
            <a:xfrm rot="-1063818" flipH="1">
              <a:off x="804" y="137"/>
              <a:ext cx="13" cy="1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3" y="1"/>
                </a:cxn>
              </a:cxnLst>
              <a:rect l="0" t="0" r="0" b="0"/>
              <a:pathLst>
                <a:path w="25" h="19">
                  <a:moveTo>
                    <a:pt x="17" y="2"/>
                  </a:moveTo>
                  <a:lnTo>
                    <a:pt x="20" y="0"/>
                  </a:lnTo>
                  <a:lnTo>
                    <a:pt x="0" y="5"/>
                  </a:lnTo>
                  <a:lnTo>
                    <a:pt x="3" y="19"/>
                  </a:lnTo>
                  <a:lnTo>
                    <a:pt x="22" y="15"/>
                  </a:lnTo>
                  <a:lnTo>
                    <a:pt x="25" y="13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87" name="未知"/>
            <p:cNvSpPr/>
            <p:nvPr/>
          </p:nvSpPr>
          <p:spPr>
            <a:xfrm rot="-1063818" flipH="1">
              <a:off x="775" y="127"/>
              <a:ext cx="31" cy="23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7" y="0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8" y="2"/>
                </a:cxn>
                <a:cxn ang="0">
                  <a:pos x="8" y="2"/>
                </a:cxn>
                <a:cxn ang="0">
                  <a:pos x="7" y="1"/>
                </a:cxn>
              </a:cxnLst>
              <a:rect l="0" t="0" r="0" b="0"/>
              <a:pathLst>
                <a:path w="61" h="45">
                  <a:moveTo>
                    <a:pt x="51" y="1"/>
                  </a:moveTo>
                  <a:lnTo>
                    <a:pt x="52" y="0"/>
                  </a:lnTo>
                  <a:lnTo>
                    <a:pt x="0" y="34"/>
                  </a:lnTo>
                  <a:lnTo>
                    <a:pt x="8" y="45"/>
                  </a:lnTo>
                  <a:lnTo>
                    <a:pt x="61" y="13"/>
                  </a:lnTo>
                  <a:lnTo>
                    <a:pt x="61" y="11"/>
                  </a:lnTo>
                  <a:lnTo>
                    <a:pt x="51" y="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88" name="未知"/>
            <p:cNvSpPr/>
            <p:nvPr/>
          </p:nvSpPr>
          <p:spPr>
            <a:xfrm rot="-1063818" flipH="1">
              <a:off x="748" y="114"/>
              <a:ext cx="29" cy="27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2" y="7"/>
                </a:cxn>
                <a:cxn ang="0">
                  <a:pos x="7" y="2"/>
                </a:cxn>
                <a:cxn ang="0">
                  <a:pos x="6" y="1"/>
                </a:cxn>
                <a:cxn ang="0">
                  <a:pos x="8" y="1"/>
                </a:cxn>
              </a:cxnLst>
              <a:rect l="0" t="0" r="0" b="0"/>
              <a:pathLst>
                <a:path w="57" h="53">
                  <a:moveTo>
                    <a:pt x="57" y="8"/>
                  </a:moveTo>
                  <a:lnTo>
                    <a:pt x="46" y="0"/>
                  </a:lnTo>
                  <a:lnTo>
                    <a:pt x="0" y="43"/>
                  </a:lnTo>
                  <a:lnTo>
                    <a:pt x="10" y="53"/>
                  </a:lnTo>
                  <a:lnTo>
                    <a:pt x="56" y="11"/>
                  </a:lnTo>
                  <a:lnTo>
                    <a:pt x="44" y="2"/>
                  </a:lnTo>
                  <a:lnTo>
                    <a:pt x="57" y="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89" name="未知"/>
            <p:cNvSpPr/>
            <p:nvPr/>
          </p:nvSpPr>
          <p:spPr>
            <a:xfrm rot="-1063818" flipH="1">
              <a:off x="748" y="117"/>
              <a:ext cx="15" cy="24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6"/>
                </a:cxn>
                <a:cxn ang="0">
                  <a:pos x="4" y="1"/>
                </a:cxn>
                <a:cxn ang="0">
                  <a:pos x="2" y="0"/>
                </a:cxn>
                <a:cxn ang="0">
                  <a:pos x="0" y="5"/>
                </a:cxn>
                <a:cxn ang="0">
                  <a:pos x="2" y="6"/>
                </a:cxn>
              </a:cxnLst>
              <a:rect l="0" t="0" r="0" b="0"/>
              <a:pathLst>
                <a:path w="29" h="47">
                  <a:moveTo>
                    <a:pt x="13" y="47"/>
                  </a:moveTo>
                  <a:lnTo>
                    <a:pt x="13" y="46"/>
                  </a:lnTo>
                  <a:lnTo>
                    <a:pt x="29" y="6"/>
                  </a:lnTo>
                  <a:lnTo>
                    <a:pt x="16" y="0"/>
                  </a:lnTo>
                  <a:lnTo>
                    <a:pt x="0" y="40"/>
                  </a:lnTo>
                  <a:lnTo>
                    <a:pt x="13" y="4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90" name="未知"/>
            <p:cNvSpPr/>
            <p:nvPr/>
          </p:nvSpPr>
          <p:spPr>
            <a:xfrm rot="-1063818" flipH="1">
              <a:off x="761" y="134"/>
              <a:ext cx="15" cy="21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1" y="5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6"/>
                </a:cxn>
              </a:cxnLst>
              <a:rect l="0" t="0" r="0" b="0"/>
              <a:pathLst>
                <a:path w="31" h="41">
                  <a:moveTo>
                    <a:pt x="12" y="41"/>
                  </a:moveTo>
                  <a:lnTo>
                    <a:pt x="15" y="40"/>
                  </a:lnTo>
                  <a:lnTo>
                    <a:pt x="31" y="7"/>
                  </a:lnTo>
                  <a:lnTo>
                    <a:pt x="18" y="0"/>
                  </a:lnTo>
                  <a:lnTo>
                    <a:pt x="0" y="32"/>
                  </a:lnTo>
                  <a:lnTo>
                    <a:pt x="3" y="31"/>
                  </a:lnTo>
                  <a:lnTo>
                    <a:pt x="12" y="4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91" name="未知"/>
            <p:cNvSpPr/>
            <p:nvPr/>
          </p:nvSpPr>
          <p:spPr>
            <a:xfrm rot="-1063818" flipH="1">
              <a:off x="775" y="145"/>
              <a:ext cx="15" cy="17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5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5"/>
                </a:cxn>
              </a:cxnLst>
              <a:rect l="0" t="0" r="0" b="0"/>
              <a:pathLst>
                <a:path w="31" h="32">
                  <a:moveTo>
                    <a:pt x="9" y="32"/>
                  </a:moveTo>
                  <a:lnTo>
                    <a:pt x="10" y="31"/>
                  </a:lnTo>
                  <a:lnTo>
                    <a:pt x="31" y="10"/>
                  </a:lnTo>
                  <a:lnTo>
                    <a:pt x="22" y="0"/>
                  </a:lnTo>
                  <a:lnTo>
                    <a:pt x="0" y="20"/>
                  </a:lnTo>
                  <a:lnTo>
                    <a:pt x="1" y="19"/>
                  </a:lnTo>
                  <a:lnTo>
                    <a:pt x="9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92" name="未知"/>
            <p:cNvSpPr/>
            <p:nvPr/>
          </p:nvSpPr>
          <p:spPr>
            <a:xfrm rot="-1063818" flipH="1">
              <a:off x="787" y="152"/>
              <a:ext cx="12" cy="1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</a:cxnLst>
              <a:rect l="0" t="0" r="0" b="0"/>
              <a:pathLst>
                <a:path w="25" h="24">
                  <a:moveTo>
                    <a:pt x="4" y="24"/>
                  </a:moveTo>
                  <a:lnTo>
                    <a:pt x="5" y="24"/>
                  </a:lnTo>
                  <a:lnTo>
                    <a:pt x="25" y="13"/>
                  </a:lnTo>
                  <a:lnTo>
                    <a:pt x="17" y="0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4" y="2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93" name="未知"/>
            <p:cNvSpPr/>
            <p:nvPr/>
          </p:nvSpPr>
          <p:spPr>
            <a:xfrm rot="-1063818" flipH="1">
              <a:off x="798" y="152"/>
              <a:ext cx="23" cy="13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1" y="3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4"/>
                </a:cxn>
              </a:cxnLst>
              <a:rect l="0" t="0" r="0" b="0"/>
              <a:pathLst>
                <a:path w="46" h="25">
                  <a:moveTo>
                    <a:pt x="2" y="25"/>
                  </a:moveTo>
                  <a:lnTo>
                    <a:pt x="3" y="24"/>
                  </a:lnTo>
                  <a:lnTo>
                    <a:pt x="46" y="14"/>
                  </a:lnTo>
                  <a:lnTo>
                    <a:pt x="43" y="0"/>
                  </a:lnTo>
                  <a:lnTo>
                    <a:pt x="0" y="9"/>
                  </a:lnTo>
                  <a:lnTo>
                    <a:pt x="2" y="9"/>
                  </a:lnTo>
                  <a:lnTo>
                    <a:pt x="2" y="2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94" name="未知"/>
            <p:cNvSpPr/>
            <p:nvPr/>
          </p:nvSpPr>
          <p:spPr>
            <a:xfrm rot="-1063818" flipH="1">
              <a:off x="820" y="149"/>
              <a:ext cx="28" cy="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7" y="1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0" b="0"/>
              <a:pathLst>
                <a:path w="55" h="18">
                  <a:moveTo>
                    <a:pt x="0" y="18"/>
                  </a:moveTo>
                  <a:lnTo>
                    <a:pt x="0" y="18"/>
                  </a:lnTo>
                  <a:lnTo>
                    <a:pt x="55" y="16"/>
                  </a:lnTo>
                  <a:lnTo>
                    <a:pt x="55" y="0"/>
                  </a:lnTo>
                  <a:lnTo>
                    <a:pt x="0" y="3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95" name="未知"/>
            <p:cNvSpPr/>
            <p:nvPr/>
          </p:nvSpPr>
          <p:spPr>
            <a:xfrm rot="-1063818" flipH="1">
              <a:off x="846" y="140"/>
              <a:ext cx="34" cy="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9" y="2"/>
                </a:cxn>
                <a:cxn ang="0">
                  <a:pos x="9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0" b="0"/>
              <a:pathLst>
                <a:path w="68" h="16">
                  <a:moveTo>
                    <a:pt x="1" y="14"/>
                  </a:moveTo>
                  <a:lnTo>
                    <a:pt x="1" y="14"/>
                  </a:lnTo>
                  <a:lnTo>
                    <a:pt x="68" y="16"/>
                  </a:lnTo>
                  <a:lnTo>
                    <a:pt x="68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1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96" name="未知"/>
            <p:cNvSpPr/>
            <p:nvPr/>
          </p:nvSpPr>
          <p:spPr>
            <a:xfrm rot="-1063818" flipH="1">
              <a:off x="878" y="132"/>
              <a:ext cx="19" cy="10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3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3"/>
                </a:cxn>
              </a:cxnLst>
              <a:rect l="0" t="0" r="0" b="0"/>
              <a:pathLst>
                <a:path w="38" h="19">
                  <a:moveTo>
                    <a:pt x="7" y="17"/>
                  </a:moveTo>
                  <a:lnTo>
                    <a:pt x="4" y="19"/>
                  </a:lnTo>
                  <a:lnTo>
                    <a:pt x="38" y="14"/>
                  </a:lnTo>
                  <a:lnTo>
                    <a:pt x="37" y="0"/>
                  </a:lnTo>
                  <a:lnTo>
                    <a:pt x="3" y="4"/>
                  </a:lnTo>
                  <a:lnTo>
                    <a:pt x="0" y="4"/>
                  </a:lnTo>
                  <a:lnTo>
                    <a:pt x="7" y="1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97" name="未知"/>
            <p:cNvSpPr/>
            <p:nvPr/>
          </p:nvSpPr>
          <p:spPr>
            <a:xfrm rot="-1063818" flipH="1">
              <a:off x="895" y="130"/>
              <a:ext cx="24" cy="17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1" y="4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0" y="2"/>
                </a:cxn>
                <a:cxn ang="0">
                  <a:pos x="1" y="4"/>
                </a:cxn>
              </a:cxnLst>
              <a:rect l="0" t="0" r="0" b="0"/>
              <a:pathLst>
                <a:path w="47" h="36">
                  <a:moveTo>
                    <a:pt x="7" y="36"/>
                  </a:moveTo>
                  <a:lnTo>
                    <a:pt x="7" y="36"/>
                  </a:lnTo>
                  <a:lnTo>
                    <a:pt x="47" y="13"/>
                  </a:lnTo>
                  <a:lnTo>
                    <a:pt x="40" y="0"/>
                  </a:lnTo>
                  <a:lnTo>
                    <a:pt x="0" y="22"/>
                  </a:lnTo>
                  <a:lnTo>
                    <a:pt x="7" y="3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98" name="未知"/>
            <p:cNvSpPr/>
            <p:nvPr/>
          </p:nvSpPr>
          <p:spPr>
            <a:xfrm rot="-1063818" flipH="1">
              <a:off x="917" y="134"/>
              <a:ext cx="24" cy="17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4"/>
                </a:cxn>
                <a:cxn ang="0">
                  <a:pos x="6" y="1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0" y="3"/>
                </a:cxn>
              </a:cxnLst>
              <a:rect l="0" t="0" r="0" b="0"/>
              <a:pathLst>
                <a:path w="47" h="34">
                  <a:moveTo>
                    <a:pt x="0" y="25"/>
                  </a:moveTo>
                  <a:lnTo>
                    <a:pt x="10" y="34"/>
                  </a:lnTo>
                  <a:lnTo>
                    <a:pt x="47" y="14"/>
                  </a:lnTo>
                  <a:lnTo>
                    <a:pt x="40" y="0"/>
                  </a:lnTo>
                  <a:lnTo>
                    <a:pt x="3" y="21"/>
                  </a:lnTo>
                  <a:lnTo>
                    <a:pt x="13" y="31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99" name="未知"/>
            <p:cNvSpPr/>
            <p:nvPr/>
          </p:nvSpPr>
          <p:spPr>
            <a:xfrm rot="-1063818" flipH="1">
              <a:off x="923" y="126"/>
              <a:ext cx="16" cy="2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1"/>
                </a:cxn>
                <a:cxn ang="0">
                  <a:pos x="0" y="5"/>
                </a:cxn>
                <a:cxn ang="0">
                  <a:pos x="2" y="6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0"/>
                </a:cxn>
              </a:cxnLst>
              <a:rect l="0" t="0" r="0" b="0"/>
              <a:pathLst>
                <a:path w="31" h="44">
                  <a:moveTo>
                    <a:pt x="19" y="0"/>
                  </a:moveTo>
                  <a:lnTo>
                    <a:pt x="18" y="3"/>
                  </a:lnTo>
                  <a:lnTo>
                    <a:pt x="0" y="38"/>
                  </a:lnTo>
                  <a:lnTo>
                    <a:pt x="13" y="44"/>
                  </a:lnTo>
                  <a:lnTo>
                    <a:pt x="31" y="10"/>
                  </a:lnTo>
                  <a:lnTo>
                    <a:pt x="28" y="13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00" name="未知"/>
            <p:cNvSpPr/>
            <p:nvPr/>
          </p:nvSpPr>
          <p:spPr>
            <a:xfrm rot="-1063818" flipH="1">
              <a:off x="905" y="117"/>
              <a:ext cx="21" cy="20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1"/>
                </a:cxn>
                <a:cxn ang="0">
                  <a:pos x="0" y="4"/>
                </a:cxn>
                <a:cxn ang="0">
                  <a:pos x="1" y="6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4" y="0"/>
                </a:cxn>
              </a:cxnLst>
              <a:rect l="0" t="0" r="0" b="0"/>
              <a:pathLst>
                <a:path w="43" h="38">
                  <a:moveTo>
                    <a:pt x="37" y="0"/>
                  </a:moveTo>
                  <a:lnTo>
                    <a:pt x="36" y="1"/>
                  </a:lnTo>
                  <a:lnTo>
                    <a:pt x="0" y="25"/>
                  </a:lnTo>
                  <a:lnTo>
                    <a:pt x="9" y="38"/>
                  </a:lnTo>
                  <a:lnTo>
                    <a:pt x="43" y="13"/>
                  </a:lnTo>
                  <a:lnTo>
                    <a:pt x="42" y="15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01" name="未知"/>
            <p:cNvSpPr/>
            <p:nvPr/>
          </p:nvSpPr>
          <p:spPr>
            <a:xfrm rot="-1063818" flipH="1">
              <a:off x="884" y="116"/>
              <a:ext cx="22" cy="1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5" y="0"/>
                </a:cxn>
              </a:cxnLst>
              <a:rect l="0" t="0" r="0" b="0"/>
              <a:pathLst>
                <a:path w="45" h="32">
                  <a:moveTo>
                    <a:pt x="40" y="0"/>
                  </a:moveTo>
                  <a:lnTo>
                    <a:pt x="39" y="0"/>
                  </a:lnTo>
                  <a:lnTo>
                    <a:pt x="0" y="17"/>
                  </a:lnTo>
                  <a:lnTo>
                    <a:pt x="5" y="32"/>
                  </a:lnTo>
                  <a:lnTo>
                    <a:pt x="45" y="14"/>
                  </a:lnTo>
                  <a:lnTo>
                    <a:pt x="43" y="14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02" name="未知"/>
            <p:cNvSpPr/>
            <p:nvPr/>
          </p:nvSpPr>
          <p:spPr>
            <a:xfrm rot="-1063818" flipH="1">
              <a:off x="863" y="118"/>
              <a:ext cx="22" cy="11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5" y="0"/>
                </a:cxn>
              </a:cxnLst>
              <a:rect l="0" t="0" r="0" b="0"/>
              <a:pathLst>
                <a:path w="45" h="22">
                  <a:moveTo>
                    <a:pt x="43" y="0"/>
                  </a:moveTo>
                  <a:lnTo>
                    <a:pt x="42" y="0"/>
                  </a:lnTo>
                  <a:lnTo>
                    <a:pt x="0" y="8"/>
                  </a:lnTo>
                  <a:lnTo>
                    <a:pt x="3" y="22"/>
                  </a:lnTo>
                  <a:lnTo>
                    <a:pt x="45" y="14"/>
                  </a:lnTo>
                  <a:lnTo>
                    <a:pt x="43" y="14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03" name="未知"/>
            <p:cNvSpPr/>
            <p:nvPr/>
          </p:nvSpPr>
          <p:spPr>
            <a:xfrm rot="-1063818" flipH="1">
              <a:off x="832" y="126"/>
              <a:ext cx="31" cy="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8" y="0"/>
                </a:cxn>
              </a:cxnLst>
              <a:rect l="0" t="0" r="0" b="0"/>
              <a:pathLst>
                <a:path w="62" h="14">
                  <a:moveTo>
                    <a:pt x="62" y="0"/>
                  </a:moveTo>
                  <a:lnTo>
                    <a:pt x="62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61" y="14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04" name="未知"/>
            <p:cNvSpPr/>
            <p:nvPr/>
          </p:nvSpPr>
          <p:spPr>
            <a:xfrm rot="-1063818" flipH="1">
              <a:off x="833" y="130"/>
              <a:ext cx="1" cy="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0"/>
                </a:cxn>
              </a:cxnLst>
              <a:rect l="0" t="0" r="0" b="0"/>
              <a:pathLst>
                <a:path w="1" h="14">
                  <a:moveTo>
                    <a:pt x="1" y="0"/>
                  </a:moveTo>
                  <a:lnTo>
                    <a:pt x="1" y="7"/>
                  </a:lnTo>
                  <a:lnTo>
                    <a:pt x="0" y="1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05" name="未知"/>
            <p:cNvSpPr/>
            <p:nvPr/>
          </p:nvSpPr>
          <p:spPr>
            <a:xfrm rot="-1063818" flipH="1">
              <a:off x="712" y="28"/>
              <a:ext cx="58" cy="272"/>
            </a:xfrm>
            <a:custGeom>
              <a:avLst/>
              <a:gdLst/>
              <a:ahLst/>
              <a:cxnLst>
                <a:cxn ang="0">
                  <a:pos x="8" y="9"/>
                </a:cxn>
                <a:cxn ang="0">
                  <a:pos x="9" y="14"/>
                </a:cxn>
                <a:cxn ang="0">
                  <a:pos x="12" y="23"/>
                </a:cxn>
                <a:cxn ang="0">
                  <a:pos x="15" y="31"/>
                </a:cxn>
                <a:cxn ang="0">
                  <a:pos x="15" y="37"/>
                </a:cxn>
                <a:cxn ang="0">
                  <a:pos x="14" y="43"/>
                </a:cxn>
                <a:cxn ang="0">
                  <a:pos x="8" y="54"/>
                </a:cxn>
                <a:cxn ang="0">
                  <a:pos x="5" y="58"/>
                </a:cxn>
                <a:cxn ang="0">
                  <a:pos x="2" y="63"/>
                </a:cxn>
                <a:cxn ang="0">
                  <a:pos x="0" y="68"/>
                </a:cxn>
                <a:cxn ang="0">
                  <a:pos x="1" y="63"/>
                </a:cxn>
                <a:cxn ang="0">
                  <a:pos x="4" y="54"/>
                </a:cxn>
                <a:cxn ang="0">
                  <a:pos x="6" y="49"/>
                </a:cxn>
                <a:cxn ang="0">
                  <a:pos x="9" y="42"/>
                </a:cxn>
                <a:cxn ang="0">
                  <a:pos x="11" y="34"/>
                </a:cxn>
                <a:cxn ang="0">
                  <a:pos x="11" y="30"/>
                </a:cxn>
                <a:cxn ang="0">
                  <a:pos x="9" y="22"/>
                </a:cxn>
                <a:cxn ang="0">
                  <a:pos x="7" y="14"/>
                </a:cxn>
                <a:cxn ang="0">
                  <a:pos x="5" y="6"/>
                </a:cxn>
                <a:cxn ang="0">
                  <a:pos x="3" y="0"/>
                </a:cxn>
                <a:cxn ang="0">
                  <a:pos x="6" y="5"/>
                </a:cxn>
                <a:cxn ang="0">
                  <a:pos x="8" y="9"/>
                </a:cxn>
              </a:cxnLst>
              <a:rect l="0" t="0" r="0" b="0"/>
              <a:pathLst>
                <a:path w="115" h="543">
                  <a:moveTo>
                    <a:pt x="59" y="68"/>
                  </a:moveTo>
                  <a:lnTo>
                    <a:pt x="72" y="108"/>
                  </a:lnTo>
                  <a:lnTo>
                    <a:pt x="96" y="178"/>
                  </a:lnTo>
                  <a:lnTo>
                    <a:pt x="115" y="247"/>
                  </a:lnTo>
                  <a:lnTo>
                    <a:pt x="115" y="295"/>
                  </a:lnTo>
                  <a:lnTo>
                    <a:pt x="106" y="342"/>
                  </a:lnTo>
                  <a:lnTo>
                    <a:pt x="62" y="425"/>
                  </a:lnTo>
                  <a:lnTo>
                    <a:pt x="37" y="463"/>
                  </a:lnTo>
                  <a:lnTo>
                    <a:pt x="13" y="503"/>
                  </a:lnTo>
                  <a:lnTo>
                    <a:pt x="0" y="543"/>
                  </a:lnTo>
                  <a:lnTo>
                    <a:pt x="4" y="503"/>
                  </a:lnTo>
                  <a:lnTo>
                    <a:pt x="32" y="426"/>
                  </a:lnTo>
                  <a:lnTo>
                    <a:pt x="47" y="389"/>
                  </a:lnTo>
                  <a:lnTo>
                    <a:pt x="69" y="330"/>
                  </a:lnTo>
                  <a:lnTo>
                    <a:pt x="81" y="270"/>
                  </a:lnTo>
                  <a:lnTo>
                    <a:pt x="81" y="237"/>
                  </a:lnTo>
                  <a:lnTo>
                    <a:pt x="71" y="172"/>
                  </a:lnTo>
                  <a:lnTo>
                    <a:pt x="54" y="108"/>
                  </a:lnTo>
                  <a:lnTo>
                    <a:pt x="37" y="46"/>
                  </a:lnTo>
                  <a:lnTo>
                    <a:pt x="19" y="0"/>
                  </a:lnTo>
                  <a:lnTo>
                    <a:pt x="41" y="34"/>
                  </a:lnTo>
                  <a:lnTo>
                    <a:pt x="59" y="6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06" name="未知"/>
            <p:cNvSpPr/>
            <p:nvPr/>
          </p:nvSpPr>
          <p:spPr>
            <a:xfrm rot="-1063818" flipH="1">
              <a:off x="702" y="67"/>
              <a:ext cx="14" cy="22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3" y="5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5"/>
                </a:cxn>
                <a:cxn ang="0">
                  <a:pos x="3" y="5"/>
                </a:cxn>
              </a:cxnLst>
              <a:rect l="0" t="0" r="0" b="0"/>
              <a:pathLst>
                <a:path w="29" h="45">
                  <a:moveTo>
                    <a:pt x="29" y="40"/>
                  </a:moveTo>
                  <a:lnTo>
                    <a:pt x="29" y="40"/>
                  </a:lnTo>
                  <a:lnTo>
                    <a:pt x="15" y="0"/>
                  </a:lnTo>
                  <a:lnTo>
                    <a:pt x="0" y="5"/>
                  </a:lnTo>
                  <a:lnTo>
                    <a:pt x="14" y="45"/>
                  </a:lnTo>
                  <a:lnTo>
                    <a:pt x="29" y="4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07" name="未知"/>
            <p:cNvSpPr/>
            <p:nvPr/>
          </p:nvSpPr>
          <p:spPr>
            <a:xfrm rot="-1063818" flipH="1">
              <a:off x="699" y="88"/>
              <a:ext cx="19" cy="37"/>
            </a:xfrm>
            <a:custGeom>
              <a:avLst/>
              <a:gdLst/>
              <a:ahLst/>
              <a:cxnLst>
                <a:cxn ang="0">
                  <a:pos x="5" y="8"/>
                </a:cxn>
                <a:cxn ang="0">
                  <a:pos x="5" y="8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5" y="8"/>
                </a:cxn>
              </a:cxnLst>
              <a:rect l="0" t="0" r="0" b="0"/>
              <a:pathLst>
                <a:path w="38" h="76">
                  <a:moveTo>
                    <a:pt x="38" y="71"/>
                  </a:moveTo>
                  <a:lnTo>
                    <a:pt x="37" y="70"/>
                  </a:lnTo>
                  <a:lnTo>
                    <a:pt x="15" y="0"/>
                  </a:lnTo>
                  <a:lnTo>
                    <a:pt x="0" y="5"/>
                  </a:lnTo>
                  <a:lnTo>
                    <a:pt x="23" y="76"/>
                  </a:lnTo>
                  <a:lnTo>
                    <a:pt x="23" y="74"/>
                  </a:lnTo>
                  <a:lnTo>
                    <a:pt x="38" y="7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08" name="未知"/>
            <p:cNvSpPr/>
            <p:nvPr/>
          </p:nvSpPr>
          <p:spPr>
            <a:xfrm rot="-1063818" flipH="1">
              <a:off x="700" y="125"/>
              <a:ext cx="17" cy="37"/>
            </a:xfrm>
            <a:custGeom>
              <a:avLst/>
              <a:gdLst/>
              <a:ahLst/>
              <a:cxnLst>
                <a:cxn ang="0">
                  <a:pos x="4" y="9"/>
                </a:cxn>
                <a:cxn ang="0">
                  <a:pos x="4" y="9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2" y="9"/>
                </a:cxn>
                <a:cxn ang="0">
                  <a:pos x="2" y="9"/>
                </a:cxn>
                <a:cxn ang="0">
                  <a:pos x="4" y="9"/>
                </a:cxn>
              </a:cxnLst>
              <a:rect l="0" t="0" r="0" b="0"/>
              <a:pathLst>
                <a:path w="34" h="74">
                  <a:moveTo>
                    <a:pt x="34" y="71"/>
                  </a:moveTo>
                  <a:lnTo>
                    <a:pt x="34" y="70"/>
                  </a:lnTo>
                  <a:lnTo>
                    <a:pt x="15" y="0"/>
                  </a:lnTo>
                  <a:lnTo>
                    <a:pt x="0" y="3"/>
                  </a:lnTo>
                  <a:lnTo>
                    <a:pt x="20" y="74"/>
                  </a:lnTo>
                  <a:lnTo>
                    <a:pt x="20" y="73"/>
                  </a:lnTo>
                  <a:lnTo>
                    <a:pt x="34" y="7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09" name="未知"/>
            <p:cNvSpPr/>
            <p:nvPr/>
          </p:nvSpPr>
          <p:spPr>
            <a:xfrm rot="-1063818" flipH="1">
              <a:off x="709" y="161"/>
              <a:ext cx="8" cy="24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2" y="6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6"/>
                </a:cxn>
              </a:cxnLst>
              <a:rect l="0" t="0" r="0" b="0"/>
              <a:pathLst>
                <a:path w="16" h="49">
                  <a:moveTo>
                    <a:pt x="14" y="49"/>
                  </a:moveTo>
                  <a:lnTo>
                    <a:pt x="16" y="48"/>
                  </a:lnTo>
                  <a:lnTo>
                    <a:pt x="14" y="0"/>
                  </a:lnTo>
                  <a:lnTo>
                    <a:pt x="0" y="2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14" y="4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10" name="未知"/>
            <p:cNvSpPr/>
            <p:nvPr/>
          </p:nvSpPr>
          <p:spPr>
            <a:xfrm rot="-1063818" flipH="1">
              <a:off x="716" y="182"/>
              <a:ext cx="12" cy="25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6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2" y="6"/>
                </a:cxn>
              </a:cxnLst>
              <a:rect l="0" t="0" r="0" b="0"/>
              <a:pathLst>
                <a:path w="23" h="52">
                  <a:moveTo>
                    <a:pt x="15" y="52"/>
                  </a:moveTo>
                  <a:lnTo>
                    <a:pt x="15" y="50"/>
                  </a:lnTo>
                  <a:lnTo>
                    <a:pt x="23" y="3"/>
                  </a:lnTo>
                  <a:lnTo>
                    <a:pt x="9" y="0"/>
                  </a:lnTo>
                  <a:lnTo>
                    <a:pt x="0" y="48"/>
                  </a:lnTo>
                  <a:lnTo>
                    <a:pt x="1" y="45"/>
                  </a:lnTo>
                  <a:lnTo>
                    <a:pt x="15" y="5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11" name="未知"/>
            <p:cNvSpPr/>
            <p:nvPr/>
          </p:nvSpPr>
          <p:spPr>
            <a:xfrm rot="-1063818" flipH="1">
              <a:off x="730" y="199"/>
              <a:ext cx="29" cy="46"/>
            </a:xfrm>
            <a:custGeom>
              <a:avLst/>
              <a:gdLst/>
              <a:ahLst/>
              <a:cxnLst>
                <a:cxn ang="0">
                  <a:pos x="1" y="12"/>
                </a:cxn>
                <a:cxn ang="0">
                  <a:pos x="1" y="12"/>
                </a:cxn>
                <a:cxn ang="0">
                  <a:pos x="7" y="1"/>
                </a:cxn>
                <a:cxn ang="0">
                  <a:pos x="5" y="0"/>
                </a:cxn>
                <a:cxn ang="0">
                  <a:pos x="0" y="11"/>
                </a:cxn>
                <a:cxn ang="0">
                  <a:pos x="0" y="11"/>
                </a:cxn>
                <a:cxn ang="0">
                  <a:pos x="1" y="12"/>
                </a:cxn>
              </a:cxnLst>
              <a:rect l="0" t="0" r="0" b="0"/>
              <a:pathLst>
                <a:path w="60" h="91">
                  <a:moveTo>
                    <a:pt x="14" y="91"/>
                  </a:moveTo>
                  <a:lnTo>
                    <a:pt x="14" y="90"/>
                  </a:lnTo>
                  <a:lnTo>
                    <a:pt x="60" y="7"/>
                  </a:lnTo>
                  <a:lnTo>
                    <a:pt x="46" y="0"/>
                  </a:lnTo>
                  <a:lnTo>
                    <a:pt x="0" y="84"/>
                  </a:lnTo>
                  <a:lnTo>
                    <a:pt x="0" y="82"/>
                  </a:lnTo>
                  <a:lnTo>
                    <a:pt x="14" y="9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12" name="未知"/>
            <p:cNvSpPr/>
            <p:nvPr/>
          </p:nvSpPr>
          <p:spPr>
            <a:xfrm rot="-1063818" flipH="1">
              <a:off x="762" y="233"/>
              <a:ext cx="19" cy="24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1" y="6"/>
                </a:cxn>
                <a:cxn ang="0">
                  <a:pos x="4" y="2"/>
                </a:cxn>
                <a:cxn ang="0">
                  <a:pos x="3" y="0"/>
                </a:cxn>
                <a:cxn ang="0">
                  <a:pos x="0" y="5"/>
                </a:cxn>
                <a:cxn ang="0">
                  <a:pos x="1" y="6"/>
                </a:cxn>
              </a:cxnLst>
              <a:rect l="0" t="0" r="0" b="0"/>
              <a:pathLst>
                <a:path w="39" h="48">
                  <a:moveTo>
                    <a:pt x="14" y="48"/>
                  </a:moveTo>
                  <a:lnTo>
                    <a:pt x="14" y="48"/>
                  </a:lnTo>
                  <a:lnTo>
                    <a:pt x="39" y="9"/>
                  </a:lnTo>
                  <a:lnTo>
                    <a:pt x="25" y="0"/>
                  </a:lnTo>
                  <a:lnTo>
                    <a:pt x="0" y="40"/>
                  </a:lnTo>
                  <a:lnTo>
                    <a:pt x="14" y="4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13" name="未知"/>
            <p:cNvSpPr/>
            <p:nvPr/>
          </p:nvSpPr>
          <p:spPr>
            <a:xfrm rot="-1063818" flipH="1">
              <a:off x="779" y="248"/>
              <a:ext cx="19" cy="24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6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2" y="6"/>
                </a:cxn>
              </a:cxnLst>
              <a:rect l="0" t="0" r="0" b="0"/>
              <a:pathLst>
                <a:path w="37" h="48">
                  <a:moveTo>
                    <a:pt x="14" y="46"/>
                  </a:moveTo>
                  <a:lnTo>
                    <a:pt x="13" y="48"/>
                  </a:lnTo>
                  <a:lnTo>
                    <a:pt x="37" y="8"/>
                  </a:lnTo>
                  <a:lnTo>
                    <a:pt x="23" y="0"/>
                  </a:lnTo>
                  <a:lnTo>
                    <a:pt x="0" y="39"/>
                  </a:lnTo>
                  <a:lnTo>
                    <a:pt x="0" y="42"/>
                  </a:lnTo>
                  <a:lnTo>
                    <a:pt x="14" y="4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14" name="未知"/>
            <p:cNvSpPr/>
            <p:nvPr/>
          </p:nvSpPr>
          <p:spPr>
            <a:xfrm rot="-1063818" flipH="1">
              <a:off x="796" y="266"/>
              <a:ext cx="14" cy="2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" y="5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1" y="4"/>
                </a:cxn>
                <a:cxn ang="0">
                  <a:pos x="2" y="5"/>
                </a:cxn>
                <a:cxn ang="0">
                  <a:pos x="0" y="5"/>
                </a:cxn>
              </a:cxnLst>
              <a:rect l="0" t="0" r="0" b="0"/>
              <a:pathLst>
                <a:path w="28" h="43">
                  <a:moveTo>
                    <a:pt x="0" y="40"/>
                  </a:moveTo>
                  <a:lnTo>
                    <a:pt x="15" y="43"/>
                  </a:lnTo>
                  <a:lnTo>
                    <a:pt x="28" y="4"/>
                  </a:lnTo>
                  <a:lnTo>
                    <a:pt x="14" y="0"/>
                  </a:lnTo>
                  <a:lnTo>
                    <a:pt x="2" y="38"/>
                  </a:lnTo>
                  <a:lnTo>
                    <a:pt x="15" y="4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15" name="未知"/>
            <p:cNvSpPr/>
            <p:nvPr/>
          </p:nvSpPr>
          <p:spPr>
            <a:xfrm rot="-1063818" flipH="1">
              <a:off x="800" y="264"/>
              <a:ext cx="9" cy="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0"/>
                </a:cxn>
              </a:cxnLst>
              <a:rect l="0" t="0" r="0" b="0"/>
              <a:pathLst>
                <a:path w="20" h="43">
                  <a:moveTo>
                    <a:pt x="6" y="0"/>
                  </a:moveTo>
                  <a:lnTo>
                    <a:pt x="5" y="3"/>
                  </a:lnTo>
                  <a:lnTo>
                    <a:pt x="0" y="42"/>
                  </a:lnTo>
                  <a:lnTo>
                    <a:pt x="15" y="43"/>
                  </a:lnTo>
                  <a:lnTo>
                    <a:pt x="20" y="5"/>
                  </a:lnTo>
                  <a:lnTo>
                    <a:pt x="2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16" name="未知"/>
            <p:cNvSpPr/>
            <p:nvPr/>
          </p:nvSpPr>
          <p:spPr>
            <a:xfrm rot="-1063818" flipH="1">
              <a:off x="778" y="230"/>
              <a:ext cx="20" cy="4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9"/>
                </a:cxn>
                <a:cxn ang="0">
                  <a:pos x="1" y="10"/>
                </a:cxn>
                <a:cxn ang="0">
                  <a:pos x="5" y="0"/>
                </a:cxn>
                <a:cxn ang="0">
                  <a:pos x="4" y="0"/>
                </a:cxn>
                <a:cxn ang="0">
                  <a:pos x="3" y="0"/>
                </a:cxn>
              </a:cxnLst>
              <a:rect l="0" t="0" r="0" b="0"/>
              <a:pathLst>
                <a:path w="42" h="83">
                  <a:moveTo>
                    <a:pt x="27" y="0"/>
                  </a:moveTo>
                  <a:lnTo>
                    <a:pt x="27" y="0"/>
                  </a:lnTo>
                  <a:lnTo>
                    <a:pt x="0" y="77"/>
                  </a:lnTo>
                  <a:lnTo>
                    <a:pt x="14" y="83"/>
                  </a:lnTo>
                  <a:lnTo>
                    <a:pt x="42" y="5"/>
                  </a:lnTo>
                  <a:lnTo>
                    <a:pt x="40" y="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17" name="未知"/>
            <p:cNvSpPr/>
            <p:nvPr/>
          </p:nvSpPr>
          <p:spPr>
            <a:xfrm rot="-1063818" flipH="1">
              <a:off x="762" y="215"/>
              <a:ext cx="15" cy="2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2" y="0"/>
                </a:cxn>
              </a:cxnLst>
              <a:rect l="0" t="0" r="0" b="0"/>
              <a:pathLst>
                <a:path w="29" h="42">
                  <a:moveTo>
                    <a:pt x="15" y="0"/>
                  </a:moveTo>
                  <a:lnTo>
                    <a:pt x="15" y="0"/>
                  </a:lnTo>
                  <a:lnTo>
                    <a:pt x="0" y="37"/>
                  </a:lnTo>
                  <a:lnTo>
                    <a:pt x="13" y="42"/>
                  </a:lnTo>
                  <a:lnTo>
                    <a:pt x="29" y="6"/>
                  </a:lnTo>
                  <a:lnTo>
                    <a:pt x="29" y="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18" name="未知"/>
            <p:cNvSpPr/>
            <p:nvPr/>
          </p:nvSpPr>
          <p:spPr>
            <a:xfrm rot="-1063818" flipH="1">
              <a:off x="744" y="190"/>
              <a:ext cx="19" cy="3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3" y="0"/>
                </a:cxn>
              </a:cxnLst>
              <a:rect l="0" t="0" r="0" b="0"/>
              <a:pathLst>
                <a:path w="37" h="62">
                  <a:moveTo>
                    <a:pt x="22" y="0"/>
                  </a:moveTo>
                  <a:lnTo>
                    <a:pt x="22" y="0"/>
                  </a:lnTo>
                  <a:lnTo>
                    <a:pt x="0" y="57"/>
                  </a:lnTo>
                  <a:lnTo>
                    <a:pt x="14" y="62"/>
                  </a:lnTo>
                  <a:lnTo>
                    <a:pt x="35" y="4"/>
                  </a:lnTo>
                  <a:lnTo>
                    <a:pt x="37" y="3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19" name="未知"/>
            <p:cNvSpPr/>
            <p:nvPr/>
          </p:nvSpPr>
          <p:spPr>
            <a:xfrm rot="-1063818" flipH="1">
              <a:off x="729" y="164"/>
              <a:ext cx="14" cy="32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0"/>
                </a:cxn>
                <a:cxn ang="0">
                  <a:pos x="0" y="7"/>
                </a:cxn>
                <a:cxn ang="0">
                  <a:pos x="2" y="8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2" y="1"/>
                </a:cxn>
              </a:cxnLst>
              <a:rect l="0" t="0" r="0" b="0"/>
              <a:pathLst>
                <a:path w="26" h="64">
                  <a:moveTo>
                    <a:pt x="12" y="2"/>
                  </a:moveTo>
                  <a:lnTo>
                    <a:pt x="12" y="0"/>
                  </a:lnTo>
                  <a:lnTo>
                    <a:pt x="0" y="61"/>
                  </a:lnTo>
                  <a:lnTo>
                    <a:pt x="15" y="64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20" name="未知"/>
            <p:cNvSpPr/>
            <p:nvPr/>
          </p:nvSpPr>
          <p:spPr>
            <a:xfrm rot="-1063818" flipH="1">
              <a:off x="723" y="150"/>
              <a:ext cx="8" cy="1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3" y="4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0" y="1"/>
                </a:cxn>
              </a:cxnLst>
              <a:rect l="0" t="0" r="0" b="0"/>
              <a:pathLst>
                <a:path w="14" h="34">
                  <a:moveTo>
                    <a:pt x="0" y="1"/>
                  </a:moveTo>
                  <a:lnTo>
                    <a:pt x="0" y="1"/>
                  </a:lnTo>
                  <a:lnTo>
                    <a:pt x="0" y="34"/>
                  </a:lnTo>
                  <a:lnTo>
                    <a:pt x="14" y="34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21" name="未知"/>
            <p:cNvSpPr/>
            <p:nvPr/>
          </p:nvSpPr>
          <p:spPr>
            <a:xfrm rot="-1063818" flipH="1">
              <a:off x="715" y="118"/>
              <a:ext cx="13" cy="3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2" y="9"/>
                </a:cxn>
                <a:cxn ang="0">
                  <a:pos x="4" y="9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0" b="0"/>
              <a:pathLst>
                <a:path w="25" h="67">
                  <a:moveTo>
                    <a:pt x="0" y="3"/>
                  </a:moveTo>
                  <a:lnTo>
                    <a:pt x="0" y="3"/>
                  </a:lnTo>
                  <a:lnTo>
                    <a:pt x="11" y="67"/>
                  </a:lnTo>
                  <a:lnTo>
                    <a:pt x="25" y="66"/>
                  </a:lnTo>
                  <a:lnTo>
                    <a:pt x="15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22" name="未知"/>
            <p:cNvSpPr/>
            <p:nvPr/>
          </p:nvSpPr>
          <p:spPr>
            <a:xfrm rot="-1063818" flipH="1">
              <a:off x="710" y="85"/>
              <a:ext cx="16" cy="3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2" y="9"/>
                </a:cxn>
                <a:cxn ang="0">
                  <a:pos x="4" y="8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0" b="0"/>
              <a:pathLst>
                <a:path w="31" h="66">
                  <a:moveTo>
                    <a:pt x="0" y="4"/>
                  </a:moveTo>
                  <a:lnTo>
                    <a:pt x="0" y="3"/>
                  </a:lnTo>
                  <a:lnTo>
                    <a:pt x="16" y="66"/>
                  </a:lnTo>
                  <a:lnTo>
                    <a:pt x="31" y="63"/>
                  </a:lnTo>
                  <a:lnTo>
                    <a:pt x="15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23" name="未知"/>
            <p:cNvSpPr/>
            <p:nvPr/>
          </p:nvSpPr>
          <p:spPr>
            <a:xfrm rot="-1063818" flipH="1">
              <a:off x="709" y="53"/>
              <a:ext cx="16" cy="3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2" y="9"/>
                </a:cxn>
                <a:cxn ang="0">
                  <a:pos x="4" y="8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0" b="0"/>
              <a:pathLst>
                <a:path w="33" h="68">
                  <a:moveTo>
                    <a:pt x="2" y="6"/>
                  </a:moveTo>
                  <a:lnTo>
                    <a:pt x="0" y="5"/>
                  </a:lnTo>
                  <a:lnTo>
                    <a:pt x="18" y="68"/>
                  </a:lnTo>
                  <a:lnTo>
                    <a:pt x="33" y="64"/>
                  </a:lnTo>
                  <a:lnTo>
                    <a:pt x="15" y="0"/>
                  </a:lnTo>
                  <a:lnTo>
                    <a:pt x="2" y="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24" name="未知"/>
            <p:cNvSpPr/>
            <p:nvPr/>
          </p:nvSpPr>
          <p:spPr>
            <a:xfrm rot="-1063818" flipH="1">
              <a:off x="708" y="29"/>
              <a:ext cx="17" cy="2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"/>
                </a:cxn>
                <a:cxn ang="0">
                  <a:pos x="3" y="7"/>
                </a:cxn>
                <a:cxn ang="0">
                  <a:pos x="5" y="6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2" y="0"/>
                </a:cxn>
              </a:cxnLst>
              <a:rect l="0" t="0" r="0" b="0"/>
              <a:pathLst>
                <a:path w="32" h="52">
                  <a:moveTo>
                    <a:pt x="13" y="0"/>
                  </a:moveTo>
                  <a:lnTo>
                    <a:pt x="0" y="6"/>
                  </a:lnTo>
                  <a:lnTo>
                    <a:pt x="19" y="52"/>
                  </a:lnTo>
                  <a:lnTo>
                    <a:pt x="32" y="46"/>
                  </a:lnTo>
                  <a:lnTo>
                    <a:pt x="14" y="0"/>
                  </a:lnTo>
                  <a:lnTo>
                    <a:pt x="1" y="8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25" name="未知"/>
            <p:cNvSpPr/>
            <p:nvPr/>
          </p:nvSpPr>
          <p:spPr>
            <a:xfrm rot="-1063818" flipH="1">
              <a:off x="705" y="29"/>
              <a:ext cx="18" cy="20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5" y="4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5" y="4"/>
                </a:cxn>
              </a:cxnLst>
              <a:rect l="0" t="0" r="0" b="0"/>
              <a:pathLst>
                <a:path w="35" h="42">
                  <a:moveTo>
                    <a:pt x="35" y="34"/>
                  </a:moveTo>
                  <a:lnTo>
                    <a:pt x="34" y="34"/>
                  </a:lnTo>
                  <a:lnTo>
                    <a:pt x="12" y="0"/>
                  </a:lnTo>
                  <a:lnTo>
                    <a:pt x="0" y="8"/>
                  </a:lnTo>
                  <a:lnTo>
                    <a:pt x="22" y="42"/>
                  </a:lnTo>
                  <a:lnTo>
                    <a:pt x="21" y="42"/>
                  </a:lnTo>
                  <a:lnTo>
                    <a:pt x="35" y="3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26" name="未知"/>
            <p:cNvSpPr/>
            <p:nvPr/>
          </p:nvSpPr>
          <p:spPr>
            <a:xfrm rot="-1063818" flipH="1">
              <a:off x="702" y="48"/>
              <a:ext cx="17" cy="20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5" y="5"/>
                </a:cxn>
              </a:cxnLst>
              <a:rect l="0" t="0" r="0" b="0"/>
              <a:pathLst>
                <a:path w="32" h="40">
                  <a:moveTo>
                    <a:pt x="32" y="34"/>
                  </a:moveTo>
                  <a:lnTo>
                    <a:pt x="31" y="33"/>
                  </a:lnTo>
                  <a:lnTo>
                    <a:pt x="14" y="0"/>
                  </a:lnTo>
                  <a:lnTo>
                    <a:pt x="0" y="8"/>
                  </a:lnTo>
                  <a:lnTo>
                    <a:pt x="17" y="40"/>
                  </a:lnTo>
                  <a:lnTo>
                    <a:pt x="17" y="39"/>
                  </a:lnTo>
                  <a:lnTo>
                    <a:pt x="32" y="3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27" name="未知"/>
            <p:cNvSpPr/>
            <p:nvPr/>
          </p:nvSpPr>
          <p:spPr>
            <a:xfrm rot="-1063818" flipH="1">
              <a:off x="705" y="66"/>
              <a:ext cx="8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0" b="0"/>
              <a:pathLst>
                <a:path w="15" h="5">
                  <a:moveTo>
                    <a:pt x="15" y="0"/>
                  </a:moveTo>
                  <a:lnTo>
                    <a:pt x="8" y="3"/>
                  </a:lnTo>
                  <a:lnTo>
                    <a:pt x="0" y="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28" name="未知"/>
            <p:cNvSpPr/>
            <p:nvPr/>
          </p:nvSpPr>
          <p:spPr>
            <a:xfrm rot="-1063818" flipH="1">
              <a:off x="826" y="160"/>
              <a:ext cx="153" cy="140"/>
            </a:xfrm>
            <a:custGeom>
              <a:avLst/>
              <a:gdLst/>
              <a:ahLst/>
              <a:cxnLst>
                <a:cxn ang="0">
                  <a:pos x="38" y="1"/>
                </a:cxn>
                <a:cxn ang="0">
                  <a:pos x="37" y="2"/>
                </a:cxn>
                <a:cxn ang="0">
                  <a:pos x="35" y="5"/>
                </a:cxn>
                <a:cxn ang="0">
                  <a:pos x="35" y="8"/>
                </a:cxn>
                <a:cxn ang="0">
                  <a:pos x="36" y="9"/>
                </a:cxn>
                <a:cxn ang="0">
                  <a:pos x="36" y="11"/>
                </a:cxn>
                <a:cxn ang="0">
                  <a:pos x="37" y="12"/>
                </a:cxn>
                <a:cxn ang="0">
                  <a:pos x="38" y="14"/>
                </a:cxn>
                <a:cxn ang="0">
                  <a:pos x="38" y="16"/>
                </a:cxn>
                <a:cxn ang="0">
                  <a:pos x="38" y="19"/>
                </a:cxn>
                <a:cxn ang="0">
                  <a:pos x="38" y="17"/>
                </a:cxn>
                <a:cxn ang="0">
                  <a:pos x="36" y="13"/>
                </a:cxn>
                <a:cxn ang="0">
                  <a:pos x="34" y="10"/>
                </a:cxn>
                <a:cxn ang="0">
                  <a:pos x="33" y="9"/>
                </a:cxn>
                <a:cxn ang="0">
                  <a:pos x="29" y="8"/>
                </a:cxn>
                <a:cxn ang="0">
                  <a:pos x="24" y="9"/>
                </a:cxn>
                <a:cxn ang="0">
                  <a:pos x="20" y="11"/>
                </a:cxn>
                <a:cxn ang="0">
                  <a:pos x="16" y="13"/>
                </a:cxn>
                <a:cxn ang="0">
                  <a:pos x="13" y="17"/>
                </a:cxn>
                <a:cxn ang="0">
                  <a:pos x="11" y="21"/>
                </a:cxn>
                <a:cxn ang="0">
                  <a:pos x="8" y="25"/>
                </a:cxn>
                <a:cxn ang="0">
                  <a:pos x="6" y="30"/>
                </a:cxn>
                <a:cxn ang="0">
                  <a:pos x="5" y="34"/>
                </a:cxn>
                <a:cxn ang="0">
                  <a:pos x="0" y="35"/>
                </a:cxn>
                <a:cxn ang="0">
                  <a:pos x="3" y="28"/>
                </a:cxn>
                <a:cxn ang="0">
                  <a:pos x="6" y="22"/>
                </a:cxn>
                <a:cxn ang="0">
                  <a:pos x="10" y="16"/>
                </a:cxn>
                <a:cxn ang="0">
                  <a:pos x="14" y="10"/>
                </a:cxn>
                <a:cxn ang="0">
                  <a:pos x="19" y="6"/>
                </a:cxn>
                <a:cxn ang="0">
                  <a:pos x="24" y="2"/>
                </a:cxn>
                <a:cxn ang="0">
                  <a:pos x="30" y="0"/>
                </a:cxn>
                <a:cxn ang="0">
                  <a:pos x="37" y="0"/>
                </a:cxn>
                <a:cxn ang="0">
                  <a:pos x="38" y="1"/>
                </a:cxn>
              </a:cxnLst>
              <a:rect l="0" t="0" r="0" b="0"/>
              <a:pathLst>
                <a:path w="307" h="281">
                  <a:moveTo>
                    <a:pt x="307" y="9"/>
                  </a:moveTo>
                  <a:lnTo>
                    <a:pt x="298" y="18"/>
                  </a:lnTo>
                  <a:lnTo>
                    <a:pt x="287" y="42"/>
                  </a:lnTo>
                  <a:lnTo>
                    <a:pt x="286" y="67"/>
                  </a:lnTo>
                  <a:lnTo>
                    <a:pt x="289" y="79"/>
                  </a:lnTo>
                  <a:lnTo>
                    <a:pt x="292" y="91"/>
                  </a:lnTo>
                  <a:lnTo>
                    <a:pt x="298" y="102"/>
                  </a:lnTo>
                  <a:lnTo>
                    <a:pt x="304" y="116"/>
                  </a:lnTo>
                  <a:lnTo>
                    <a:pt x="307" y="129"/>
                  </a:lnTo>
                  <a:lnTo>
                    <a:pt x="307" y="157"/>
                  </a:lnTo>
                  <a:lnTo>
                    <a:pt x="304" y="141"/>
                  </a:lnTo>
                  <a:lnTo>
                    <a:pt x="292" y="111"/>
                  </a:lnTo>
                  <a:lnTo>
                    <a:pt x="276" y="85"/>
                  </a:lnTo>
                  <a:lnTo>
                    <a:pt x="264" y="76"/>
                  </a:lnTo>
                  <a:lnTo>
                    <a:pt x="234" y="68"/>
                  </a:lnTo>
                  <a:lnTo>
                    <a:pt x="197" y="73"/>
                  </a:lnTo>
                  <a:lnTo>
                    <a:pt x="163" y="88"/>
                  </a:lnTo>
                  <a:lnTo>
                    <a:pt x="135" y="110"/>
                  </a:lnTo>
                  <a:lnTo>
                    <a:pt x="110" y="136"/>
                  </a:lnTo>
                  <a:lnTo>
                    <a:pt x="88" y="169"/>
                  </a:lnTo>
                  <a:lnTo>
                    <a:pt x="70" y="204"/>
                  </a:lnTo>
                  <a:lnTo>
                    <a:pt x="55" y="240"/>
                  </a:lnTo>
                  <a:lnTo>
                    <a:pt x="42" y="277"/>
                  </a:lnTo>
                  <a:lnTo>
                    <a:pt x="0" y="281"/>
                  </a:lnTo>
                  <a:lnTo>
                    <a:pt x="29" y="231"/>
                  </a:lnTo>
                  <a:lnTo>
                    <a:pt x="55" y="181"/>
                  </a:lnTo>
                  <a:lnTo>
                    <a:pt x="83" y="132"/>
                  </a:lnTo>
                  <a:lnTo>
                    <a:pt x="114" y="85"/>
                  </a:lnTo>
                  <a:lnTo>
                    <a:pt x="153" y="49"/>
                  </a:lnTo>
                  <a:lnTo>
                    <a:pt x="199" y="23"/>
                  </a:lnTo>
                  <a:lnTo>
                    <a:pt x="247" y="5"/>
                  </a:lnTo>
                  <a:lnTo>
                    <a:pt x="298" y="0"/>
                  </a:lnTo>
                  <a:lnTo>
                    <a:pt x="307" y="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29" name="未知"/>
            <p:cNvSpPr/>
            <p:nvPr/>
          </p:nvSpPr>
          <p:spPr>
            <a:xfrm rot="-1063818" flipH="1">
              <a:off x="808" y="186"/>
              <a:ext cx="10" cy="10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3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3"/>
                </a:cxn>
              </a:cxnLst>
              <a:rect l="0" t="0" r="0" b="0"/>
              <a:pathLst>
                <a:path w="21" h="20">
                  <a:moveTo>
                    <a:pt x="15" y="18"/>
                  </a:moveTo>
                  <a:lnTo>
                    <a:pt x="14" y="20"/>
                  </a:lnTo>
                  <a:lnTo>
                    <a:pt x="21" y="11"/>
                  </a:lnTo>
                  <a:lnTo>
                    <a:pt x="11" y="0"/>
                  </a:lnTo>
                  <a:lnTo>
                    <a:pt x="2" y="11"/>
                  </a:lnTo>
                  <a:lnTo>
                    <a:pt x="0" y="12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30" name="未知"/>
            <p:cNvSpPr/>
            <p:nvPr/>
          </p:nvSpPr>
          <p:spPr>
            <a:xfrm rot="-1063818" flipH="1">
              <a:off x="814" y="190"/>
              <a:ext cx="13" cy="15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4" y="1"/>
                </a:cxn>
                <a:cxn ang="0">
                  <a:pos x="2" y="0"/>
                </a:cxn>
                <a:cxn ang="0">
                  <a:pos x="1" y="3"/>
                </a:cxn>
                <a:cxn ang="0">
                  <a:pos x="0" y="4"/>
                </a:cxn>
                <a:cxn ang="0">
                  <a:pos x="2" y="4"/>
                </a:cxn>
              </a:cxnLst>
              <a:rect l="0" t="0" r="0" b="0"/>
              <a:pathLst>
                <a:path w="25" h="30">
                  <a:moveTo>
                    <a:pt x="15" y="27"/>
                  </a:moveTo>
                  <a:lnTo>
                    <a:pt x="15" y="30"/>
                  </a:lnTo>
                  <a:lnTo>
                    <a:pt x="25" y="6"/>
                  </a:lnTo>
                  <a:lnTo>
                    <a:pt x="10" y="0"/>
                  </a:lnTo>
                  <a:lnTo>
                    <a:pt x="1" y="24"/>
                  </a:lnTo>
                  <a:lnTo>
                    <a:pt x="0" y="27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31" name="未知"/>
            <p:cNvSpPr/>
            <p:nvPr/>
          </p:nvSpPr>
          <p:spPr>
            <a:xfrm rot="-1063818" flipH="1">
              <a:off x="823" y="202"/>
              <a:ext cx="8" cy="14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1" y="3"/>
                </a:cxn>
              </a:cxnLst>
              <a:rect l="0" t="0" r="0" b="0"/>
              <a:pathLst>
                <a:path w="17" h="26">
                  <a:moveTo>
                    <a:pt x="15" y="22"/>
                  </a:moveTo>
                  <a:lnTo>
                    <a:pt x="15" y="25"/>
                  </a:lnTo>
                  <a:lnTo>
                    <a:pt x="17" y="0"/>
                  </a:lnTo>
                  <a:lnTo>
                    <a:pt x="2" y="0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15" y="2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32" name="未知"/>
            <p:cNvSpPr/>
            <p:nvPr/>
          </p:nvSpPr>
          <p:spPr>
            <a:xfrm rot="-1063818" flipH="1">
              <a:off x="824" y="213"/>
              <a:ext cx="9" cy="9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2" y="2"/>
                </a:cxn>
              </a:cxnLst>
              <a:rect l="0" t="0" r="0" b="0"/>
              <a:pathLst>
                <a:path w="18" h="16">
                  <a:moveTo>
                    <a:pt x="18" y="12"/>
                  </a:moveTo>
                  <a:lnTo>
                    <a:pt x="18" y="13"/>
                  </a:lnTo>
                  <a:lnTo>
                    <a:pt x="15" y="0"/>
                  </a:lnTo>
                  <a:lnTo>
                    <a:pt x="0" y="4"/>
                  </a:lnTo>
                  <a:lnTo>
                    <a:pt x="3" y="16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33" name="未知"/>
            <p:cNvSpPr/>
            <p:nvPr/>
          </p:nvSpPr>
          <p:spPr>
            <a:xfrm rot="-1063818" flipH="1">
              <a:off x="825" y="219"/>
              <a:ext cx="9" cy="9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1"/>
                </a:cxn>
              </a:cxnLst>
              <a:rect l="0" t="0" r="0" b="0"/>
              <a:pathLst>
                <a:path w="18" h="18">
                  <a:moveTo>
                    <a:pt x="18" y="12"/>
                  </a:moveTo>
                  <a:lnTo>
                    <a:pt x="18" y="13"/>
                  </a:lnTo>
                  <a:lnTo>
                    <a:pt x="15" y="0"/>
                  </a:lnTo>
                  <a:lnTo>
                    <a:pt x="0" y="4"/>
                  </a:lnTo>
                  <a:lnTo>
                    <a:pt x="3" y="16"/>
                  </a:lnTo>
                  <a:lnTo>
                    <a:pt x="5" y="18"/>
                  </a:lnTo>
                  <a:lnTo>
                    <a:pt x="18" y="1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34" name="未知"/>
            <p:cNvSpPr/>
            <p:nvPr/>
          </p:nvSpPr>
          <p:spPr>
            <a:xfrm rot="-1063818" flipH="1">
              <a:off x="824" y="226"/>
              <a:ext cx="10" cy="9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3" y="2"/>
                </a:cxn>
              </a:cxnLst>
              <a:rect l="0" t="0" r="0" b="0"/>
              <a:pathLst>
                <a:path w="19" h="17">
                  <a:moveTo>
                    <a:pt x="19" y="11"/>
                  </a:moveTo>
                  <a:lnTo>
                    <a:pt x="19" y="11"/>
                  </a:lnTo>
                  <a:lnTo>
                    <a:pt x="13" y="0"/>
                  </a:lnTo>
                  <a:lnTo>
                    <a:pt x="0" y="6"/>
                  </a:lnTo>
                  <a:lnTo>
                    <a:pt x="4" y="17"/>
                  </a:lnTo>
                  <a:lnTo>
                    <a:pt x="19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35" name="未知"/>
            <p:cNvSpPr/>
            <p:nvPr/>
          </p:nvSpPr>
          <p:spPr>
            <a:xfrm rot="-1063818" flipH="1">
              <a:off x="823" y="232"/>
              <a:ext cx="10" cy="1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1"/>
                </a:cxn>
              </a:cxnLst>
              <a:rect l="0" t="0" r="0" b="0"/>
              <a:pathLst>
                <a:path w="21" h="20">
                  <a:moveTo>
                    <a:pt x="21" y="15"/>
                  </a:moveTo>
                  <a:lnTo>
                    <a:pt x="21" y="14"/>
                  </a:lnTo>
                  <a:lnTo>
                    <a:pt x="15" y="0"/>
                  </a:lnTo>
                  <a:lnTo>
                    <a:pt x="0" y="6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21" y="1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36" name="未知"/>
            <p:cNvSpPr/>
            <p:nvPr/>
          </p:nvSpPr>
          <p:spPr>
            <a:xfrm rot="-1063818" flipH="1">
              <a:off x="824" y="240"/>
              <a:ext cx="8" cy="8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2" y="1"/>
                </a:cxn>
              </a:cxnLst>
              <a:rect l="0" t="0" r="0" b="0"/>
              <a:pathLst>
                <a:path w="18" h="18">
                  <a:moveTo>
                    <a:pt x="18" y="16"/>
                  </a:moveTo>
                  <a:lnTo>
                    <a:pt x="18" y="14"/>
                  </a:lnTo>
                  <a:lnTo>
                    <a:pt x="15" y="0"/>
                  </a:lnTo>
                  <a:lnTo>
                    <a:pt x="0" y="3"/>
                  </a:lnTo>
                  <a:lnTo>
                    <a:pt x="3" y="18"/>
                  </a:lnTo>
                  <a:lnTo>
                    <a:pt x="3" y="15"/>
                  </a:lnTo>
                  <a:lnTo>
                    <a:pt x="18" y="1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37" name="未知"/>
            <p:cNvSpPr/>
            <p:nvPr/>
          </p:nvSpPr>
          <p:spPr>
            <a:xfrm rot="-1063818" flipH="1">
              <a:off x="828" y="247"/>
              <a:ext cx="7" cy="1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" y="4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0" y="4"/>
                </a:cxn>
              </a:cxnLst>
              <a:rect l="0" t="0" r="0" b="0"/>
              <a:pathLst>
                <a:path w="15" h="30">
                  <a:moveTo>
                    <a:pt x="0" y="30"/>
                  </a:moveTo>
                  <a:lnTo>
                    <a:pt x="15" y="28"/>
                  </a:lnTo>
                  <a:lnTo>
                    <a:pt x="15" y="1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5" y="27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38" name="未知"/>
            <p:cNvSpPr/>
            <p:nvPr/>
          </p:nvSpPr>
          <p:spPr>
            <a:xfrm rot="-1063818" flipH="1">
              <a:off x="828" y="252"/>
              <a:ext cx="9" cy="1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0" b="0"/>
              <a:pathLst>
                <a:path w="19" h="20">
                  <a:moveTo>
                    <a:pt x="1" y="5"/>
                  </a:moveTo>
                  <a:lnTo>
                    <a:pt x="0" y="3"/>
                  </a:lnTo>
                  <a:lnTo>
                    <a:pt x="4" y="20"/>
                  </a:lnTo>
                  <a:lnTo>
                    <a:pt x="19" y="17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39" name="未知"/>
            <p:cNvSpPr/>
            <p:nvPr/>
          </p:nvSpPr>
          <p:spPr>
            <a:xfrm rot="-1063818" flipH="1">
              <a:off x="826" y="235"/>
              <a:ext cx="12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4"/>
                </a:cxn>
                <a:cxn ang="0">
                  <a:pos x="3" y="4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0" b="0"/>
              <a:pathLst>
                <a:path w="26" h="37">
                  <a:moveTo>
                    <a:pt x="2" y="7"/>
                  </a:moveTo>
                  <a:lnTo>
                    <a:pt x="0" y="6"/>
                  </a:lnTo>
                  <a:lnTo>
                    <a:pt x="12" y="37"/>
                  </a:lnTo>
                  <a:lnTo>
                    <a:pt x="26" y="32"/>
                  </a:lnTo>
                  <a:lnTo>
                    <a:pt x="15" y="1"/>
                  </a:lnTo>
                  <a:lnTo>
                    <a:pt x="14" y="0"/>
                  </a:lnTo>
                  <a:lnTo>
                    <a:pt x="2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40" name="未知"/>
            <p:cNvSpPr/>
            <p:nvPr/>
          </p:nvSpPr>
          <p:spPr>
            <a:xfrm rot="-1063818" flipH="1">
              <a:off x="828" y="220"/>
              <a:ext cx="14" cy="18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4" y="4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2"/>
                </a:cxn>
              </a:cxnLst>
              <a:rect l="0" t="0" r="0" b="0"/>
              <a:pathLst>
                <a:path w="28" h="35">
                  <a:moveTo>
                    <a:pt x="1" y="12"/>
                  </a:moveTo>
                  <a:lnTo>
                    <a:pt x="0" y="10"/>
                  </a:lnTo>
                  <a:lnTo>
                    <a:pt x="16" y="35"/>
                  </a:lnTo>
                  <a:lnTo>
                    <a:pt x="28" y="28"/>
                  </a:lnTo>
                  <a:lnTo>
                    <a:pt x="11" y="3"/>
                  </a:lnTo>
                  <a:lnTo>
                    <a:pt x="10" y="0"/>
                  </a:lnTo>
                  <a:lnTo>
                    <a:pt x="1" y="1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41" name="未知"/>
            <p:cNvSpPr/>
            <p:nvPr/>
          </p:nvSpPr>
          <p:spPr>
            <a:xfrm rot="-1063818" flipH="1">
              <a:off x="834" y="213"/>
              <a:ext cx="10" cy="11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0" b="0"/>
              <a:pathLst>
                <a:path w="21" h="23">
                  <a:moveTo>
                    <a:pt x="3" y="15"/>
                  </a:moveTo>
                  <a:lnTo>
                    <a:pt x="0" y="14"/>
                  </a:lnTo>
                  <a:lnTo>
                    <a:pt x="12" y="23"/>
                  </a:lnTo>
                  <a:lnTo>
                    <a:pt x="21" y="11"/>
                  </a:lnTo>
                  <a:lnTo>
                    <a:pt x="9" y="2"/>
                  </a:lnTo>
                  <a:lnTo>
                    <a:pt x="6" y="0"/>
                  </a:lnTo>
                  <a:lnTo>
                    <a:pt x="3" y="1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42" name="未知"/>
            <p:cNvSpPr/>
            <p:nvPr/>
          </p:nvSpPr>
          <p:spPr>
            <a:xfrm rot="-1063818" flipH="1">
              <a:off x="839" y="206"/>
              <a:ext cx="17" cy="11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1"/>
                </a:cxn>
                <a:cxn ang="0">
                  <a:pos x="3" y="3"/>
                </a:cxn>
                <a:cxn ang="0">
                  <a:pos x="4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0" b="0"/>
              <a:pathLst>
                <a:path w="34" h="22">
                  <a:moveTo>
                    <a:pt x="3" y="15"/>
                  </a:moveTo>
                  <a:lnTo>
                    <a:pt x="0" y="15"/>
                  </a:lnTo>
                  <a:lnTo>
                    <a:pt x="31" y="22"/>
                  </a:lnTo>
                  <a:lnTo>
                    <a:pt x="34" y="7"/>
                  </a:lnTo>
                  <a:lnTo>
                    <a:pt x="5" y="0"/>
                  </a:lnTo>
                  <a:lnTo>
                    <a:pt x="2" y="0"/>
                  </a:lnTo>
                  <a:lnTo>
                    <a:pt x="3" y="1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43" name="未知"/>
            <p:cNvSpPr/>
            <p:nvPr/>
          </p:nvSpPr>
          <p:spPr>
            <a:xfrm rot="-1063818" flipH="1">
              <a:off x="853" y="201"/>
              <a:ext cx="20" cy="10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3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3"/>
                </a:cxn>
              </a:cxnLst>
              <a:rect l="0" t="0" r="0" b="0"/>
              <a:pathLst>
                <a:path w="40" h="19">
                  <a:moveTo>
                    <a:pt x="5" y="19"/>
                  </a:moveTo>
                  <a:lnTo>
                    <a:pt x="3" y="19"/>
                  </a:lnTo>
                  <a:lnTo>
                    <a:pt x="40" y="15"/>
                  </a:lnTo>
                  <a:lnTo>
                    <a:pt x="39" y="0"/>
                  </a:lnTo>
                  <a:lnTo>
                    <a:pt x="2" y="4"/>
                  </a:lnTo>
                  <a:lnTo>
                    <a:pt x="0" y="6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44" name="未知"/>
            <p:cNvSpPr/>
            <p:nvPr/>
          </p:nvSpPr>
          <p:spPr>
            <a:xfrm rot="-1063818" flipH="1">
              <a:off x="872" y="198"/>
              <a:ext cx="20" cy="14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1" y="4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4"/>
                </a:cxn>
              </a:cxnLst>
              <a:rect l="0" t="0" r="0" b="0"/>
              <a:pathLst>
                <a:path w="40" h="28">
                  <a:moveTo>
                    <a:pt x="9" y="27"/>
                  </a:moveTo>
                  <a:lnTo>
                    <a:pt x="7" y="28"/>
                  </a:lnTo>
                  <a:lnTo>
                    <a:pt x="40" y="13"/>
                  </a:lnTo>
                  <a:lnTo>
                    <a:pt x="35" y="0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9" y="2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45" name="未知"/>
            <p:cNvSpPr/>
            <p:nvPr/>
          </p:nvSpPr>
          <p:spPr>
            <a:xfrm rot="-1063818" flipH="1">
              <a:off x="890" y="200"/>
              <a:ext cx="19" cy="17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1" y="4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1" y="4"/>
                </a:cxn>
              </a:cxnLst>
              <a:rect l="0" t="0" r="0" b="0"/>
              <a:pathLst>
                <a:path w="39" h="34">
                  <a:moveTo>
                    <a:pt x="10" y="32"/>
                  </a:moveTo>
                  <a:lnTo>
                    <a:pt x="10" y="34"/>
                  </a:lnTo>
                  <a:lnTo>
                    <a:pt x="39" y="12"/>
                  </a:lnTo>
                  <a:lnTo>
                    <a:pt x="30" y="0"/>
                  </a:lnTo>
                  <a:lnTo>
                    <a:pt x="0" y="22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46" name="未知"/>
            <p:cNvSpPr/>
            <p:nvPr/>
          </p:nvSpPr>
          <p:spPr>
            <a:xfrm rot="-1063818" flipH="1">
              <a:off x="907" y="206"/>
              <a:ext cx="18" cy="20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6"/>
                </a:cxn>
                <a:cxn ang="0">
                  <a:pos x="5" y="2"/>
                </a:cxn>
                <a:cxn ang="0">
                  <a:pos x="3" y="0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1" y="5"/>
                </a:cxn>
              </a:cxnLst>
              <a:rect l="0" t="0" r="0" b="0"/>
              <a:pathLst>
                <a:path w="36" h="38">
                  <a:moveTo>
                    <a:pt x="13" y="37"/>
                  </a:moveTo>
                  <a:lnTo>
                    <a:pt x="11" y="38"/>
                  </a:lnTo>
                  <a:lnTo>
                    <a:pt x="36" y="10"/>
                  </a:lnTo>
                  <a:lnTo>
                    <a:pt x="26" y="0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13" y="3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47" name="未知"/>
            <p:cNvSpPr/>
            <p:nvPr/>
          </p:nvSpPr>
          <p:spPr>
            <a:xfrm rot="-1063818" flipH="1">
              <a:off x="923" y="216"/>
              <a:ext cx="17" cy="21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6"/>
                </a:cxn>
                <a:cxn ang="0">
                  <a:pos x="4" y="2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5"/>
                </a:cxn>
              </a:cxnLst>
              <a:rect l="0" t="0" r="0" b="0"/>
              <a:pathLst>
                <a:path w="36" h="41">
                  <a:moveTo>
                    <a:pt x="15" y="40"/>
                  </a:moveTo>
                  <a:lnTo>
                    <a:pt x="14" y="41"/>
                  </a:lnTo>
                  <a:lnTo>
                    <a:pt x="36" y="9"/>
                  </a:lnTo>
                  <a:lnTo>
                    <a:pt x="23" y="0"/>
                  </a:lnTo>
                  <a:lnTo>
                    <a:pt x="2" y="32"/>
                  </a:lnTo>
                  <a:lnTo>
                    <a:pt x="0" y="34"/>
                  </a:lnTo>
                  <a:lnTo>
                    <a:pt x="15" y="4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48" name="未知"/>
            <p:cNvSpPr/>
            <p:nvPr/>
          </p:nvSpPr>
          <p:spPr>
            <a:xfrm rot="-1063818" flipH="1">
              <a:off x="938" y="230"/>
              <a:ext cx="16" cy="21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1" y="6"/>
                </a:cxn>
                <a:cxn ang="0">
                  <a:pos x="4" y="1"/>
                </a:cxn>
                <a:cxn ang="0">
                  <a:pos x="2" y="0"/>
                </a:cxn>
                <a:cxn ang="0">
                  <a:pos x="0" y="5"/>
                </a:cxn>
                <a:cxn ang="0">
                  <a:pos x="1" y="6"/>
                </a:cxn>
              </a:cxnLst>
              <a:rect l="0" t="0" r="0" b="0"/>
              <a:pathLst>
                <a:path w="32" h="41">
                  <a:moveTo>
                    <a:pt x="14" y="41"/>
                  </a:moveTo>
                  <a:lnTo>
                    <a:pt x="14" y="41"/>
                  </a:lnTo>
                  <a:lnTo>
                    <a:pt x="32" y="6"/>
                  </a:lnTo>
                  <a:lnTo>
                    <a:pt x="17" y="0"/>
                  </a:lnTo>
                  <a:lnTo>
                    <a:pt x="0" y="35"/>
                  </a:lnTo>
                  <a:lnTo>
                    <a:pt x="14" y="4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49" name="未知"/>
            <p:cNvSpPr/>
            <p:nvPr/>
          </p:nvSpPr>
          <p:spPr>
            <a:xfrm rot="-1063818" flipH="1">
              <a:off x="952" y="244"/>
              <a:ext cx="15" cy="21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2" y="5"/>
                </a:cxn>
                <a:cxn ang="0">
                  <a:pos x="4" y="1"/>
                </a:cxn>
                <a:cxn ang="0">
                  <a:pos x="2" y="0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2" y="5"/>
                </a:cxn>
              </a:cxnLst>
              <a:rect l="0" t="0" r="0" b="0"/>
              <a:pathLst>
                <a:path w="29" h="42">
                  <a:moveTo>
                    <a:pt x="15" y="42"/>
                  </a:moveTo>
                  <a:lnTo>
                    <a:pt x="15" y="42"/>
                  </a:lnTo>
                  <a:lnTo>
                    <a:pt x="29" y="6"/>
                  </a:lnTo>
                  <a:lnTo>
                    <a:pt x="15" y="0"/>
                  </a:lnTo>
                  <a:lnTo>
                    <a:pt x="0" y="36"/>
                  </a:lnTo>
                  <a:lnTo>
                    <a:pt x="0" y="37"/>
                  </a:lnTo>
                  <a:lnTo>
                    <a:pt x="15" y="4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50" name="未知"/>
            <p:cNvSpPr/>
            <p:nvPr/>
          </p:nvSpPr>
          <p:spPr>
            <a:xfrm rot="-1063818" flipH="1">
              <a:off x="965" y="260"/>
              <a:ext cx="14" cy="23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2" y="5"/>
                </a:cxn>
                <a:cxn ang="0">
                  <a:pos x="4" y="1"/>
                </a:cxn>
                <a:cxn ang="0">
                  <a:pos x="2" y="0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1" y="6"/>
                </a:cxn>
              </a:cxnLst>
              <a:rect l="0" t="0" r="0" b="0"/>
              <a:pathLst>
                <a:path w="27" h="46">
                  <a:moveTo>
                    <a:pt x="7" y="46"/>
                  </a:moveTo>
                  <a:lnTo>
                    <a:pt x="13" y="40"/>
                  </a:lnTo>
                  <a:lnTo>
                    <a:pt x="27" y="5"/>
                  </a:lnTo>
                  <a:lnTo>
                    <a:pt x="12" y="0"/>
                  </a:lnTo>
                  <a:lnTo>
                    <a:pt x="0" y="36"/>
                  </a:lnTo>
                  <a:lnTo>
                    <a:pt x="6" y="30"/>
                  </a:lnTo>
                  <a:lnTo>
                    <a:pt x="7" y="4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51" name="未知"/>
            <p:cNvSpPr/>
            <p:nvPr/>
          </p:nvSpPr>
          <p:spPr>
            <a:xfrm rot="-1063818" flipH="1">
              <a:off x="976" y="270"/>
              <a:ext cx="25" cy="1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2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1" y="0"/>
                </a:cxn>
                <a:cxn ang="0">
                  <a:pos x="2" y="2"/>
                </a:cxn>
                <a:cxn ang="0">
                  <a:pos x="0" y="1"/>
                </a:cxn>
              </a:cxnLst>
              <a:rect l="0" t="0" r="0" b="0"/>
              <a:pathLst>
                <a:path w="50" h="21">
                  <a:moveTo>
                    <a:pt x="0" y="9"/>
                  </a:moveTo>
                  <a:lnTo>
                    <a:pt x="7" y="21"/>
                  </a:lnTo>
                  <a:lnTo>
                    <a:pt x="50" y="16"/>
                  </a:lnTo>
                  <a:lnTo>
                    <a:pt x="49" y="0"/>
                  </a:lnTo>
                  <a:lnTo>
                    <a:pt x="6" y="4"/>
                  </a:lnTo>
                  <a:lnTo>
                    <a:pt x="13" y="16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52" name="未知"/>
            <p:cNvSpPr/>
            <p:nvPr/>
          </p:nvSpPr>
          <p:spPr>
            <a:xfrm rot="-1063818" flipH="1">
              <a:off x="977" y="250"/>
              <a:ext cx="21" cy="2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7"/>
                </a:cxn>
                <a:cxn ang="0">
                  <a:pos x="1" y="7"/>
                </a:cxn>
                <a:cxn ang="0">
                  <a:pos x="5" y="1"/>
                </a:cxn>
                <a:cxn ang="0">
                  <a:pos x="3" y="0"/>
                </a:cxn>
              </a:cxnLst>
              <a:rect l="0" t="0" r="0" b="0"/>
              <a:pathLst>
                <a:path w="43" h="56">
                  <a:moveTo>
                    <a:pt x="30" y="0"/>
                  </a:moveTo>
                  <a:lnTo>
                    <a:pt x="30" y="0"/>
                  </a:lnTo>
                  <a:lnTo>
                    <a:pt x="0" y="49"/>
                  </a:lnTo>
                  <a:lnTo>
                    <a:pt x="13" y="56"/>
                  </a:lnTo>
                  <a:lnTo>
                    <a:pt x="43" y="7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53" name="未知"/>
            <p:cNvSpPr/>
            <p:nvPr/>
          </p:nvSpPr>
          <p:spPr>
            <a:xfrm rot="-1063818" flipH="1">
              <a:off x="956" y="230"/>
              <a:ext cx="20" cy="2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7"/>
                </a:cxn>
                <a:cxn ang="0">
                  <a:pos x="1" y="8"/>
                </a:cxn>
                <a:cxn ang="0">
                  <a:pos x="5" y="1"/>
                </a:cxn>
                <a:cxn ang="0">
                  <a:pos x="3" y="0"/>
                </a:cxn>
              </a:cxnLst>
              <a:rect l="0" t="0" r="0" b="0"/>
              <a:pathLst>
                <a:path w="40" h="57">
                  <a:moveTo>
                    <a:pt x="26" y="0"/>
                  </a:moveTo>
                  <a:lnTo>
                    <a:pt x="26" y="0"/>
                  </a:lnTo>
                  <a:lnTo>
                    <a:pt x="0" y="50"/>
                  </a:lnTo>
                  <a:lnTo>
                    <a:pt x="13" y="57"/>
                  </a:lnTo>
                  <a:lnTo>
                    <a:pt x="40" y="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54" name="未知"/>
            <p:cNvSpPr/>
            <p:nvPr/>
          </p:nvSpPr>
          <p:spPr>
            <a:xfrm rot="-1063818" flipH="1">
              <a:off x="936" y="210"/>
              <a:ext cx="20" cy="2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7"/>
                </a:cxn>
                <a:cxn ang="0">
                  <a:pos x="1" y="8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3" y="0"/>
                </a:cxn>
              </a:cxnLst>
              <a:rect l="0" t="0" r="0" b="0"/>
              <a:pathLst>
                <a:path w="40" h="57">
                  <a:moveTo>
                    <a:pt x="28" y="0"/>
                  </a:moveTo>
                  <a:lnTo>
                    <a:pt x="27" y="0"/>
                  </a:lnTo>
                  <a:lnTo>
                    <a:pt x="0" y="50"/>
                  </a:lnTo>
                  <a:lnTo>
                    <a:pt x="14" y="57"/>
                  </a:lnTo>
                  <a:lnTo>
                    <a:pt x="40" y="7"/>
                  </a:lnTo>
                  <a:lnTo>
                    <a:pt x="40" y="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55" name="未知"/>
            <p:cNvSpPr/>
            <p:nvPr/>
          </p:nvSpPr>
          <p:spPr>
            <a:xfrm rot="-1063818" flipH="1">
              <a:off x="913" y="192"/>
              <a:ext cx="22" cy="28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4" y="1"/>
                </a:cxn>
                <a:cxn ang="0">
                  <a:pos x="0" y="6"/>
                </a:cxn>
                <a:cxn ang="0">
                  <a:pos x="2" y="7"/>
                </a:cxn>
                <a:cxn ang="0">
                  <a:pos x="6" y="2"/>
                </a:cxn>
                <a:cxn ang="0">
                  <a:pos x="6" y="2"/>
                </a:cxn>
                <a:cxn ang="0">
                  <a:pos x="5" y="0"/>
                </a:cxn>
              </a:cxnLst>
              <a:rect l="0" t="0" r="0" b="0"/>
              <a:pathLst>
                <a:path w="43" h="56">
                  <a:moveTo>
                    <a:pt x="33" y="0"/>
                  </a:moveTo>
                  <a:lnTo>
                    <a:pt x="31" y="2"/>
                  </a:lnTo>
                  <a:lnTo>
                    <a:pt x="0" y="48"/>
                  </a:lnTo>
                  <a:lnTo>
                    <a:pt x="12" y="56"/>
                  </a:lnTo>
                  <a:lnTo>
                    <a:pt x="43" y="9"/>
                  </a:lnTo>
                  <a:lnTo>
                    <a:pt x="43" y="11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56" name="未知"/>
            <p:cNvSpPr/>
            <p:nvPr/>
          </p:nvSpPr>
          <p:spPr>
            <a:xfrm rot="-1063818" flipH="1">
              <a:off x="889" y="179"/>
              <a:ext cx="25" cy="2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1"/>
                </a:cxn>
                <a:cxn ang="0">
                  <a:pos x="0" y="5"/>
                </a:cxn>
                <a:cxn ang="0">
                  <a:pos x="2" y="7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5" y="0"/>
                </a:cxn>
              </a:cxnLst>
              <a:rect l="0" t="0" r="0" b="0"/>
              <a:pathLst>
                <a:path w="49" h="49">
                  <a:moveTo>
                    <a:pt x="40" y="0"/>
                  </a:moveTo>
                  <a:lnTo>
                    <a:pt x="38" y="1"/>
                  </a:lnTo>
                  <a:lnTo>
                    <a:pt x="0" y="38"/>
                  </a:lnTo>
                  <a:lnTo>
                    <a:pt x="10" y="49"/>
                  </a:lnTo>
                  <a:lnTo>
                    <a:pt x="49" y="12"/>
                  </a:lnTo>
                  <a:lnTo>
                    <a:pt x="47" y="1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57" name="未知"/>
            <p:cNvSpPr/>
            <p:nvPr/>
          </p:nvSpPr>
          <p:spPr>
            <a:xfrm rot="-1063818" flipH="1">
              <a:off x="864" y="173"/>
              <a:ext cx="26" cy="2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7" y="1"/>
                </a:cxn>
                <a:cxn ang="0">
                  <a:pos x="7" y="1"/>
                </a:cxn>
                <a:cxn ang="0">
                  <a:pos x="6" y="0"/>
                </a:cxn>
              </a:cxnLst>
              <a:rect l="0" t="0" r="0" b="0"/>
              <a:pathLst>
                <a:path w="52" h="40">
                  <a:moveTo>
                    <a:pt x="46" y="0"/>
                  </a:moveTo>
                  <a:lnTo>
                    <a:pt x="44" y="0"/>
                  </a:lnTo>
                  <a:lnTo>
                    <a:pt x="0" y="27"/>
                  </a:lnTo>
                  <a:lnTo>
                    <a:pt x="7" y="40"/>
                  </a:lnTo>
                  <a:lnTo>
                    <a:pt x="52" y="13"/>
                  </a:lnTo>
                  <a:lnTo>
                    <a:pt x="50" y="13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58" name="未知"/>
            <p:cNvSpPr/>
            <p:nvPr/>
          </p:nvSpPr>
          <p:spPr>
            <a:xfrm rot="-1063818" flipH="1">
              <a:off x="838" y="171"/>
              <a:ext cx="27" cy="16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6" y="1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7" y="2"/>
                </a:cxn>
                <a:cxn ang="0">
                  <a:pos x="7" y="2"/>
                </a:cxn>
                <a:cxn ang="0">
                  <a:pos x="7" y="0"/>
                </a:cxn>
              </a:cxnLst>
              <a:rect l="0" t="0" r="0" b="0"/>
              <a:pathLst>
                <a:path w="53" h="31">
                  <a:moveTo>
                    <a:pt x="50" y="0"/>
                  </a:moveTo>
                  <a:lnTo>
                    <a:pt x="48" y="2"/>
                  </a:lnTo>
                  <a:lnTo>
                    <a:pt x="0" y="18"/>
                  </a:lnTo>
                  <a:lnTo>
                    <a:pt x="4" y="31"/>
                  </a:lnTo>
                  <a:lnTo>
                    <a:pt x="53" y="15"/>
                  </a:lnTo>
                  <a:lnTo>
                    <a:pt x="51" y="1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59" name="未知"/>
            <p:cNvSpPr/>
            <p:nvPr/>
          </p:nvSpPr>
          <p:spPr>
            <a:xfrm rot="-1063818" flipH="1">
              <a:off x="810" y="177"/>
              <a:ext cx="29" cy="10"/>
            </a:xfrm>
            <a:custGeom>
              <a:avLst/>
              <a:gdLst/>
              <a:ahLst/>
              <a:cxnLst>
                <a:cxn ang="0">
                  <a:pos x="7" y="1"/>
                </a:cxn>
                <a:cxn ang="0">
                  <a:pos x="7" y="0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7" y="2"/>
                </a:cxn>
                <a:cxn ang="0">
                  <a:pos x="6" y="2"/>
                </a:cxn>
                <a:cxn ang="0">
                  <a:pos x="7" y="1"/>
                </a:cxn>
              </a:cxnLst>
              <a:rect l="0" t="0" r="0" b="0"/>
              <a:pathLst>
                <a:path w="58" h="19">
                  <a:moveTo>
                    <a:pt x="58" y="1"/>
                  </a:moveTo>
                  <a:lnTo>
                    <a:pt x="50" y="0"/>
                  </a:lnTo>
                  <a:lnTo>
                    <a:pt x="0" y="4"/>
                  </a:lnTo>
                  <a:lnTo>
                    <a:pt x="1" y="19"/>
                  </a:lnTo>
                  <a:lnTo>
                    <a:pt x="52" y="15"/>
                  </a:lnTo>
                  <a:lnTo>
                    <a:pt x="46" y="12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60" name="未知"/>
            <p:cNvSpPr/>
            <p:nvPr/>
          </p:nvSpPr>
          <p:spPr>
            <a:xfrm rot="-1063818" flipH="1">
              <a:off x="807" y="183"/>
              <a:ext cx="10" cy="9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3" y="2"/>
                </a:cxn>
              </a:cxnLst>
              <a:rect l="0" t="0" r="0" b="0"/>
              <a:pathLst>
                <a:path w="19" h="20">
                  <a:moveTo>
                    <a:pt x="19" y="20"/>
                  </a:moveTo>
                  <a:lnTo>
                    <a:pt x="19" y="9"/>
                  </a:lnTo>
                  <a:lnTo>
                    <a:pt x="12" y="0"/>
                  </a:lnTo>
                  <a:lnTo>
                    <a:pt x="0" y="11"/>
                  </a:lnTo>
                  <a:lnTo>
                    <a:pt x="9" y="20"/>
                  </a:lnTo>
                  <a:lnTo>
                    <a:pt x="9" y="9"/>
                  </a:lnTo>
                  <a:lnTo>
                    <a:pt x="19" y="2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61" name="未知"/>
            <p:cNvSpPr/>
            <p:nvPr/>
          </p:nvSpPr>
          <p:spPr>
            <a:xfrm rot="-1063818" flipH="1">
              <a:off x="808" y="187"/>
              <a:ext cx="5" cy="5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0" b="0"/>
              <a:pathLst>
                <a:path w="10" h="11">
                  <a:moveTo>
                    <a:pt x="10" y="11"/>
                  </a:moveTo>
                  <a:lnTo>
                    <a:pt x="6" y="6"/>
                  </a:lnTo>
                  <a:lnTo>
                    <a:pt x="0" y="0"/>
                  </a:lnTo>
                  <a:lnTo>
                    <a:pt x="10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62" name="未知"/>
            <p:cNvSpPr/>
            <p:nvPr/>
          </p:nvSpPr>
          <p:spPr>
            <a:xfrm rot="-1063818" flipH="1">
              <a:off x="868" y="237"/>
              <a:ext cx="49" cy="101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12" y="3"/>
                </a:cxn>
                <a:cxn ang="0">
                  <a:pos x="12" y="5"/>
                </a:cxn>
                <a:cxn ang="0">
                  <a:pos x="12" y="7"/>
                </a:cxn>
                <a:cxn ang="0">
                  <a:pos x="11" y="6"/>
                </a:cxn>
                <a:cxn ang="0">
                  <a:pos x="10" y="6"/>
                </a:cxn>
                <a:cxn ang="0">
                  <a:pos x="8" y="6"/>
                </a:cxn>
                <a:cxn ang="0">
                  <a:pos x="7" y="7"/>
                </a:cxn>
                <a:cxn ang="0">
                  <a:pos x="6" y="9"/>
                </a:cxn>
                <a:cxn ang="0">
                  <a:pos x="6" y="11"/>
                </a:cxn>
                <a:cxn ang="0">
                  <a:pos x="7" y="13"/>
                </a:cxn>
                <a:cxn ang="0">
                  <a:pos x="8" y="15"/>
                </a:cxn>
                <a:cxn ang="0">
                  <a:pos x="9" y="15"/>
                </a:cxn>
                <a:cxn ang="0">
                  <a:pos x="11" y="14"/>
                </a:cxn>
                <a:cxn ang="0">
                  <a:pos x="12" y="12"/>
                </a:cxn>
                <a:cxn ang="0">
                  <a:pos x="13" y="14"/>
                </a:cxn>
                <a:cxn ang="0">
                  <a:pos x="13" y="16"/>
                </a:cxn>
                <a:cxn ang="0">
                  <a:pos x="12" y="20"/>
                </a:cxn>
                <a:cxn ang="0">
                  <a:pos x="10" y="23"/>
                </a:cxn>
                <a:cxn ang="0">
                  <a:pos x="7" y="26"/>
                </a:cxn>
                <a:cxn ang="0">
                  <a:pos x="4" y="26"/>
                </a:cxn>
                <a:cxn ang="0">
                  <a:pos x="2" y="24"/>
                </a:cxn>
                <a:cxn ang="0">
                  <a:pos x="1" y="22"/>
                </a:cxn>
                <a:cxn ang="0">
                  <a:pos x="0" y="19"/>
                </a:cxn>
                <a:cxn ang="0">
                  <a:pos x="0" y="16"/>
                </a:cxn>
                <a:cxn ang="0">
                  <a:pos x="0" y="13"/>
                </a:cxn>
                <a:cxn ang="0">
                  <a:pos x="1" y="10"/>
                </a:cxn>
                <a:cxn ang="0">
                  <a:pos x="2" y="7"/>
                </a:cxn>
                <a:cxn ang="0">
                  <a:pos x="3" y="4"/>
                </a:cxn>
                <a:cxn ang="0">
                  <a:pos x="5" y="2"/>
                </a:cxn>
                <a:cxn ang="0">
                  <a:pos x="7" y="1"/>
                </a:cxn>
                <a:cxn ang="0">
                  <a:pos x="9" y="0"/>
                </a:cxn>
                <a:cxn ang="0">
                  <a:pos x="11" y="2"/>
                </a:cxn>
              </a:cxnLst>
              <a:rect l="0" t="0" r="0" b="0"/>
              <a:pathLst>
                <a:path w="97" h="201">
                  <a:moveTo>
                    <a:pt x="87" y="9"/>
                  </a:moveTo>
                  <a:lnTo>
                    <a:pt x="91" y="22"/>
                  </a:lnTo>
                  <a:lnTo>
                    <a:pt x="96" y="37"/>
                  </a:lnTo>
                  <a:lnTo>
                    <a:pt x="93" y="52"/>
                  </a:lnTo>
                  <a:lnTo>
                    <a:pt x="87" y="44"/>
                  </a:lnTo>
                  <a:lnTo>
                    <a:pt x="78" y="41"/>
                  </a:lnTo>
                  <a:lnTo>
                    <a:pt x="63" y="43"/>
                  </a:lnTo>
                  <a:lnTo>
                    <a:pt x="56" y="52"/>
                  </a:lnTo>
                  <a:lnTo>
                    <a:pt x="47" y="69"/>
                  </a:lnTo>
                  <a:lnTo>
                    <a:pt x="47" y="86"/>
                  </a:lnTo>
                  <a:lnTo>
                    <a:pt x="51" y="103"/>
                  </a:lnTo>
                  <a:lnTo>
                    <a:pt x="57" y="115"/>
                  </a:lnTo>
                  <a:lnTo>
                    <a:pt x="71" y="115"/>
                  </a:lnTo>
                  <a:lnTo>
                    <a:pt x="81" y="111"/>
                  </a:lnTo>
                  <a:lnTo>
                    <a:pt x="93" y="94"/>
                  </a:lnTo>
                  <a:lnTo>
                    <a:pt x="97" y="109"/>
                  </a:lnTo>
                  <a:lnTo>
                    <a:pt x="97" y="124"/>
                  </a:lnTo>
                  <a:lnTo>
                    <a:pt x="91" y="155"/>
                  </a:lnTo>
                  <a:lnTo>
                    <a:pt x="77" y="182"/>
                  </a:lnTo>
                  <a:lnTo>
                    <a:pt x="54" y="201"/>
                  </a:lnTo>
                  <a:lnTo>
                    <a:pt x="32" y="201"/>
                  </a:lnTo>
                  <a:lnTo>
                    <a:pt x="16" y="189"/>
                  </a:lnTo>
                  <a:lnTo>
                    <a:pt x="6" y="170"/>
                  </a:lnTo>
                  <a:lnTo>
                    <a:pt x="0" y="149"/>
                  </a:lnTo>
                  <a:lnTo>
                    <a:pt x="0" y="127"/>
                  </a:lnTo>
                  <a:lnTo>
                    <a:pt x="0" y="102"/>
                  </a:lnTo>
                  <a:lnTo>
                    <a:pt x="3" y="75"/>
                  </a:lnTo>
                  <a:lnTo>
                    <a:pt x="9" y="50"/>
                  </a:lnTo>
                  <a:lnTo>
                    <a:pt x="19" y="29"/>
                  </a:lnTo>
                  <a:lnTo>
                    <a:pt x="34" y="12"/>
                  </a:lnTo>
                  <a:lnTo>
                    <a:pt x="53" y="1"/>
                  </a:lnTo>
                  <a:lnTo>
                    <a:pt x="66" y="0"/>
                  </a:lnTo>
                  <a:lnTo>
                    <a:pt x="87" y="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63" name="未知"/>
            <p:cNvSpPr/>
            <p:nvPr/>
          </p:nvSpPr>
          <p:spPr>
            <a:xfrm rot="-1063818" flipH="1">
              <a:off x="855" y="248"/>
              <a:ext cx="10" cy="10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3" y="2"/>
                </a:cxn>
              </a:cxnLst>
              <a:rect l="0" t="0" r="0" b="0"/>
              <a:pathLst>
                <a:path w="19" h="19">
                  <a:moveTo>
                    <a:pt x="19" y="13"/>
                  </a:moveTo>
                  <a:lnTo>
                    <a:pt x="19" y="12"/>
                  </a:lnTo>
                  <a:lnTo>
                    <a:pt x="13" y="0"/>
                  </a:lnTo>
                  <a:lnTo>
                    <a:pt x="0" y="6"/>
                  </a:lnTo>
                  <a:lnTo>
                    <a:pt x="5" y="19"/>
                  </a:lnTo>
                  <a:lnTo>
                    <a:pt x="4" y="17"/>
                  </a:lnTo>
                  <a:lnTo>
                    <a:pt x="19" y="1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64" name="未知"/>
            <p:cNvSpPr/>
            <p:nvPr/>
          </p:nvSpPr>
          <p:spPr>
            <a:xfrm rot="-1063818" flipH="1">
              <a:off x="855" y="256"/>
              <a:ext cx="10" cy="10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3" y="3"/>
                </a:cxn>
              </a:cxnLst>
              <a:rect l="0" t="0" r="0" b="0"/>
              <a:pathLst>
                <a:path w="19" h="19">
                  <a:moveTo>
                    <a:pt x="19" y="19"/>
                  </a:moveTo>
                  <a:lnTo>
                    <a:pt x="19" y="16"/>
                  </a:lnTo>
                  <a:lnTo>
                    <a:pt x="15" y="0"/>
                  </a:lnTo>
                  <a:lnTo>
                    <a:pt x="0" y="4"/>
                  </a:lnTo>
                  <a:lnTo>
                    <a:pt x="4" y="19"/>
                  </a:lnTo>
                  <a:lnTo>
                    <a:pt x="4" y="16"/>
                  </a:lnTo>
                  <a:lnTo>
                    <a:pt x="19" y="1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65" name="未知"/>
            <p:cNvSpPr/>
            <p:nvPr/>
          </p:nvSpPr>
          <p:spPr>
            <a:xfrm rot="-1063818" flipH="1">
              <a:off x="857" y="263"/>
              <a:ext cx="9" cy="10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</a:cxnLst>
              <a:rect l="0" t="0" r="0" b="0"/>
              <a:pathLst>
                <a:path w="18" h="21">
                  <a:moveTo>
                    <a:pt x="3" y="21"/>
                  </a:moveTo>
                  <a:lnTo>
                    <a:pt x="15" y="18"/>
                  </a:lnTo>
                  <a:lnTo>
                    <a:pt x="18" y="3"/>
                  </a:lnTo>
                  <a:lnTo>
                    <a:pt x="3" y="0"/>
                  </a:lnTo>
                  <a:lnTo>
                    <a:pt x="0" y="15"/>
                  </a:lnTo>
                  <a:lnTo>
                    <a:pt x="14" y="11"/>
                  </a:lnTo>
                  <a:lnTo>
                    <a:pt x="3" y="2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66" name="未知"/>
            <p:cNvSpPr/>
            <p:nvPr/>
          </p:nvSpPr>
          <p:spPr>
            <a:xfrm rot="-1063818" flipH="1">
              <a:off x="859" y="264"/>
              <a:ext cx="9" cy="9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0" b="0"/>
              <a:pathLst>
                <a:path w="18" h="19">
                  <a:moveTo>
                    <a:pt x="3" y="15"/>
                  </a:moveTo>
                  <a:lnTo>
                    <a:pt x="0" y="12"/>
                  </a:lnTo>
                  <a:lnTo>
                    <a:pt x="7" y="19"/>
                  </a:lnTo>
                  <a:lnTo>
                    <a:pt x="18" y="9"/>
                  </a:lnTo>
                  <a:lnTo>
                    <a:pt x="10" y="1"/>
                  </a:lnTo>
                  <a:lnTo>
                    <a:pt x="7" y="0"/>
                  </a:lnTo>
                  <a:lnTo>
                    <a:pt x="3" y="1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67" name="未知"/>
            <p:cNvSpPr/>
            <p:nvPr/>
          </p:nvSpPr>
          <p:spPr>
            <a:xfrm rot="-1063818" flipH="1">
              <a:off x="864" y="260"/>
              <a:ext cx="7" cy="9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0" b="0"/>
              <a:pathLst>
                <a:path w="13" h="18">
                  <a:moveTo>
                    <a:pt x="5" y="15"/>
                  </a:moveTo>
                  <a:lnTo>
                    <a:pt x="0" y="13"/>
                  </a:lnTo>
                  <a:lnTo>
                    <a:pt x="9" y="18"/>
                  </a:lnTo>
                  <a:lnTo>
                    <a:pt x="13" y="3"/>
                  </a:lnTo>
                  <a:lnTo>
                    <a:pt x="6" y="0"/>
                  </a:lnTo>
                  <a:lnTo>
                    <a:pt x="2" y="0"/>
                  </a:lnTo>
                  <a:lnTo>
                    <a:pt x="5" y="1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68" name="未知"/>
            <p:cNvSpPr/>
            <p:nvPr/>
          </p:nvSpPr>
          <p:spPr>
            <a:xfrm rot="-1063818" flipH="1">
              <a:off x="868" y="258"/>
              <a:ext cx="11" cy="9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3"/>
                </a:cxn>
              </a:cxnLst>
              <a:rect l="0" t="0" r="0" b="0"/>
              <a:pathLst>
                <a:path w="23" h="16">
                  <a:moveTo>
                    <a:pt x="12" y="15"/>
                  </a:moveTo>
                  <a:lnTo>
                    <a:pt x="8" y="16"/>
                  </a:lnTo>
                  <a:lnTo>
                    <a:pt x="23" y="15"/>
                  </a:lnTo>
                  <a:lnTo>
                    <a:pt x="20" y="0"/>
                  </a:lnTo>
                  <a:lnTo>
                    <a:pt x="5" y="1"/>
                  </a:lnTo>
                  <a:lnTo>
                    <a:pt x="0" y="4"/>
                  </a:lnTo>
                  <a:lnTo>
                    <a:pt x="12" y="1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69" name="未知"/>
            <p:cNvSpPr/>
            <p:nvPr/>
          </p:nvSpPr>
          <p:spPr>
            <a:xfrm rot="-1063818" flipH="1">
              <a:off x="874" y="260"/>
              <a:ext cx="10" cy="8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</a:cxnLst>
              <a:rect l="0" t="0" r="0" b="0"/>
              <a:pathLst>
                <a:path w="21" h="18">
                  <a:moveTo>
                    <a:pt x="14" y="17"/>
                  </a:moveTo>
                  <a:lnTo>
                    <a:pt x="12" y="18"/>
                  </a:lnTo>
                  <a:lnTo>
                    <a:pt x="21" y="11"/>
                  </a:lnTo>
                  <a:lnTo>
                    <a:pt x="9" y="0"/>
                  </a:lnTo>
                  <a:lnTo>
                    <a:pt x="2" y="8"/>
                  </a:lnTo>
                  <a:lnTo>
                    <a:pt x="0" y="11"/>
                  </a:lnTo>
                  <a:lnTo>
                    <a:pt x="14" y="1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70" name="未知"/>
            <p:cNvSpPr/>
            <p:nvPr/>
          </p:nvSpPr>
          <p:spPr>
            <a:xfrm rot="-1063818" flipH="1">
              <a:off x="880" y="263"/>
              <a:ext cx="11" cy="12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3"/>
                </a:cxn>
                <a:cxn ang="0">
                  <a:pos x="3" y="1"/>
                </a:cxn>
                <a:cxn ang="0">
                  <a:pos x="1" y="0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1" y="3"/>
                </a:cxn>
              </a:cxnLst>
              <a:rect l="0" t="0" r="0" b="0"/>
              <a:pathLst>
                <a:path w="22" h="23">
                  <a:moveTo>
                    <a:pt x="14" y="20"/>
                  </a:moveTo>
                  <a:lnTo>
                    <a:pt x="14" y="23"/>
                  </a:lnTo>
                  <a:lnTo>
                    <a:pt x="22" y="6"/>
                  </a:lnTo>
                  <a:lnTo>
                    <a:pt x="8" y="0"/>
                  </a:lnTo>
                  <a:lnTo>
                    <a:pt x="1" y="17"/>
                  </a:lnTo>
                  <a:lnTo>
                    <a:pt x="0" y="2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71" name="未知"/>
            <p:cNvSpPr/>
            <p:nvPr/>
          </p:nvSpPr>
          <p:spPr>
            <a:xfrm rot="-1063818" flipH="1">
              <a:off x="885" y="272"/>
              <a:ext cx="8" cy="1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3" y="3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1"/>
                </a:cxn>
              </a:cxnLst>
              <a:rect l="0" t="0" r="0" b="0"/>
              <a:pathLst>
                <a:path w="14" h="20">
                  <a:moveTo>
                    <a:pt x="13" y="15"/>
                  </a:moveTo>
                  <a:lnTo>
                    <a:pt x="14" y="18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20"/>
                  </a:lnTo>
                  <a:lnTo>
                    <a:pt x="13" y="1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72" name="未知"/>
            <p:cNvSpPr/>
            <p:nvPr/>
          </p:nvSpPr>
          <p:spPr>
            <a:xfrm rot="-1063818" flipH="1">
              <a:off x="886" y="280"/>
              <a:ext cx="10" cy="11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3" y="1"/>
                </a:cxn>
              </a:cxnLst>
              <a:rect l="0" t="0" r="0" b="0"/>
              <a:pathLst>
                <a:path w="19" h="22">
                  <a:moveTo>
                    <a:pt x="19" y="15"/>
                  </a:moveTo>
                  <a:lnTo>
                    <a:pt x="19" y="16"/>
                  </a:lnTo>
                  <a:lnTo>
                    <a:pt x="13" y="0"/>
                  </a:lnTo>
                  <a:lnTo>
                    <a:pt x="0" y="5"/>
                  </a:lnTo>
                  <a:lnTo>
                    <a:pt x="4" y="21"/>
                  </a:lnTo>
                  <a:lnTo>
                    <a:pt x="5" y="22"/>
                  </a:lnTo>
                  <a:lnTo>
                    <a:pt x="19" y="1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73" name="未知"/>
            <p:cNvSpPr/>
            <p:nvPr/>
          </p:nvSpPr>
          <p:spPr>
            <a:xfrm rot="-1063818" flipH="1">
              <a:off x="885" y="288"/>
              <a:ext cx="10" cy="1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1"/>
                </a:cxn>
              </a:cxnLst>
              <a:rect l="0" t="0" r="0" b="0"/>
              <a:pathLst>
                <a:path w="20" h="24">
                  <a:moveTo>
                    <a:pt x="12" y="7"/>
                  </a:moveTo>
                  <a:lnTo>
                    <a:pt x="20" y="12"/>
                  </a:lnTo>
                  <a:lnTo>
                    <a:pt x="14" y="0"/>
                  </a:lnTo>
                  <a:lnTo>
                    <a:pt x="0" y="7"/>
                  </a:lnTo>
                  <a:lnTo>
                    <a:pt x="6" y="19"/>
                  </a:lnTo>
                  <a:lnTo>
                    <a:pt x="12" y="24"/>
                  </a:lnTo>
                  <a:lnTo>
                    <a:pt x="12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74" name="未知"/>
            <p:cNvSpPr/>
            <p:nvPr/>
          </p:nvSpPr>
          <p:spPr>
            <a:xfrm rot="-1063818" flipH="1">
              <a:off x="882" y="293"/>
              <a:ext cx="8" cy="8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1" y="0"/>
                </a:cxn>
              </a:cxnLst>
              <a:rect l="0" t="0" r="0" b="0"/>
              <a:pathLst>
                <a:path w="17" h="17">
                  <a:moveTo>
                    <a:pt x="11" y="2"/>
                  </a:moveTo>
                  <a:lnTo>
                    <a:pt x="15" y="2"/>
                  </a:lnTo>
                  <a:lnTo>
                    <a:pt x="0" y="0"/>
                  </a:lnTo>
                  <a:lnTo>
                    <a:pt x="0" y="17"/>
                  </a:lnTo>
                  <a:lnTo>
                    <a:pt x="14" y="17"/>
                  </a:lnTo>
                  <a:lnTo>
                    <a:pt x="17" y="17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75" name="未知"/>
            <p:cNvSpPr/>
            <p:nvPr/>
          </p:nvSpPr>
          <p:spPr>
            <a:xfrm rot="-1063818" flipH="1">
              <a:off x="875" y="294"/>
              <a:ext cx="10" cy="9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1" y="1"/>
                </a:cxn>
              </a:cxnLst>
              <a:rect l="0" t="0" r="0" b="0"/>
              <a:pathLst>
                <a:path w="19" h="18">
                  <a:moveTo>
                    <a:pt x="7" y="1"/>
                  </a:moveTo>
                  <a:lnTo>
                    <a:pt x="10" y="0"/>
                  </a:lnTo>
                  <a:lnTo>
                    <a:pt x="0" y="3"/>
                  </a:lnTo>
                  <a:lnTo>
                    <a:pt x="6" y="18"/>
                  </a:lnTo>
                  <a:lnTo>
                    <a:pt x="16" y="13"/>
                  </a:lnTo>
                  <a:lnTo>
                    <a:pt x="19" y="1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76" name="未知"/>
            <p:cNvSpPr/>
            <p:nvPr/>
          </p:nvSpPr>
          <p:spPr>
            <a:xfrm rot="-1063818" flipH="1">
              <a:off x="867" y="289"/>
              <a:ext cx="13" cy="12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4" y="1"/>
                </a:cxn>
                <a:cxn ang="0">
                  <a:pos x="2" y="0"/>
                </a:cxn>
                <a:cxn ang="0">
                  <a:pos x="4" y="0"/>
                </a:cxn>
              </a:cxnLst>
              <a:rect l="0" t="0" r="0" b="0"/>
              <a:pathLst>
                <a:path w="25" h="25">
                  <a:moveTo>
                    <a:pt x="25" y="3"/>
                  </a:moveTo>
                  <a:lnTo>
                    <a:pt x="12" y="0"/>
                  </a:lnTo>
                  <a:lnTo>
                    <a:pt x="0" y="16"/>
                  </a:lnTo>
                  <a:lnTo>
                    <a:pt x="12" y="25"/>
                  </a:lnTo>
                  <a:lnTo>
                    <a:pt x="25" y="9"/>
                  </a:lnTo>
                  <a:lnTo>
                    <a:pt x="10" y="6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77" name="未知"/>
            <p:cNvSpPr/>
            <p:nvPr/>
          </p:nvSpPr>
          <p:spPr>
            <a:xfrm rot="-1063818" flipH="1">
              <a:off x="865" y="291"/>
              <a:ext cx="10" cy="9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3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3" y="1"/>
                </a:cxn>
              </a:cxnLst>
              <a:rect l="0" t="0" r="0" b="0"/>
              <a:pathLst>
                <a:path w="20" h="18">
                  <a:moveTo>
                    <a:pt x="20" y="15"/>
                  </a:moveTo>
                  <a:lnTo>
                    <a:pt x="18" y="15"/>
                  </a:lnTo>
                  <a:lnTo>
                    <a:pt x="15" y="0"/>
                  </a:lnTo>
                  <a:lnTo>
                    <a:pt x="0" y="3"/>
                  </a:lnTo>
                  <a:lnTo>
                    <a:pt x="5" y="18"/>
                  </a:lnTo>
                  <a:lnTo>
                    <a:pt x="3" y="16"/>
                  </a:lnTo>
                  <a:lnTo>
                    <a:pt x="20" y="1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78" name="未知"/>
            <p:cNvSpPr/>
            <p:nvPr/>
          </p:nvSpPr>
          <p:spPr>
            <a:xfrm rot="-1063818" flipH="1">
              <a:off x="867" y="298"/>
              <a:ext cx="8" cy="9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</a:cxnLst>
              <a:rect l="0" t="0" r="0" b="0"/>
              <a:pathLst>
                <a:path w="17" h="18">
                  <a:moveTo>
                    <a:pt x="17" y="18"/>
                  </a:moveTo>
                  <a:lnTo>
                    <a:pt x="17" y="16"/>
                  </a:lnTo>
                  <a:lnTo>
                    <a:pt x="17" y="0"/>
                  </a:lnTo>
                  <a:lnTo>
                    <a:pt x="0" y="1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17" y="1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79" name="未知"/>
            <p:cNvSpPr/>
            <p:nvPr/>
          </p:nvSpPr>
          <p:spPr>
            <a:xfrm rot="-1063818" flipH="1">
              <a:off x="871" y="306"/>
              <a:ext cx="11" cy="1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4"/>
                </a:cxn>
              </a:cxnLst>
              <a:rect l="0" t="0" r="0" b="0"/>
              <a:pathLst>
                <a:path w="21" h="36">
                  <a:moveTo>
                    <a:pt x="15" y="36"/>
                  </a:moveTo>
                  <a:lnTo>
                    <a:pt x="15" y="33"/>
                  </a:lnTo>
                  <a:lnTo>
                    <a:pt x="21" y="2"/>
                  </a:lnTo>
                  <a:lnTo>
                    <a:pt x="6" y="0"/>
                  </a:lnTo>
                  <a:lnTo>
                    <a:pt x="0" y="30"/>
                  </a:lnTo>
                  <a:lnTo>
                    <a:pt x="1" y="28"/>
                  </a:lnTo>
                  <a:lnTo>
                    <a:pt x="15" y="3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80" name="未知"/>
            <p:cNvSpPr/>
            <p:nvPr/>
          </p:nvSpPr>
          <p:spPr>
            <a:xfrm rot="-1063818" flipH="1">
              <a:off x="878" y="318"/>
              <a:ext cx="14" cy="17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4" y="1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4"/>
                </a:cxn>
              </a:cxnLst>
              <a:rect l="0" t="0" r="0" b="0"/>
              <a:pathLst>
                <a:path w="28" h="36">
                  <a:moveTo>
                    <a:pt x="11" y="36"/>
                  </a:moveTo>
                  <a:lnTo>
                    <a:pt x="13" y="34"/>
                  </a:lnTo>
                  <a:lnTo>
                    <a:pt x="28" y="8"/>
                  </a:lnTo>
                  <a:lnTo>
                    <a:pt x="14" y="0"/>
                  </a:lnTo>
                  <a:lnTo>
                    <a:pt x="0" y="27"/>
                  </a:lnTo>
                  <a:lnTo>
                    <a:pt x="1" y="25"/>
                  </a:lnTo>
                  <a:lnTo>
                    <a:pt x="11" y="3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81" name="未知"/>
            <p:cNvSpPr/>
            <p:nvPr/>
          </p:nvSpPr>
          <p:spPr>
            <a:xfrm rot="-1063818" flipH="1">
              <a:off x="889" y="326"/>
              <a:ext cx="17" cy="16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2" y="4"/>
                </a:cxn>
                <a:cxn ang="0">
                  <a:pos x="5" y="2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4"/>
                </a:cxn>
              </a:cxnLst>
              <a:rect l="0" t="0" r="0" b="0"/>
              <a:pathLst>
                <a:path w="32" h="31">
                  <a:moveTo>
                    <a:pt x="4" y="31"/>
                  </a:moveTo>
                  <a:lnTo>
                    <a:pt x="10" y="30"/>
                  </a:lnTo>
                  <a:lnTo>
                    <a:pt x="32" y="11"/>
                  </a:lnTo>
                  <a:lnTo>
                    <a:pt x="22" y="0"/>
                  </a:lnTo>
                  <a:lnTo>
                    <a:pt x="0" y="18"/>
                  </a:lnTo>
                  <a:lnTo>
                    <a:pt x="4" y="17"/>
                  </a:lnTo>
                  <a:lnTo>
                    <a:pt x="4" y="3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82" name="未知"/>
            <p:cNvSpPr/>
            <p:nvPr/>
          </p:nvSpPr>
          <p:spPr>
            <a:xfrm rot="-1063818" flipH="1">
              <a:off x="904" y="331"/>
              <a:ext cx="14" cy="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3"/>
                </a:cxn>
                <a:cxn ang="0">
                  <a:pos x="4" y="3"/>
                </a:cxn>
                <a:cxn ang="0">
                  <a:pos x="4" y="0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0" y="2"/>
                </a:cxn>
              </a:cxnLst>
              <a:rect l="0" t="0" r="0" b="0"/>
              <a:pathLst>
                <a:path w="26" h="14">
                  <a:moveTo>
                    <a:pt x="0" y="13"/>
                  </a:moveTo>
                  <a:lnTo>
                    <a:pt x="4" y="14"/>
                  </a:lnTo>
                  <a:lnTo>
                    <a:pt x="26" y="14"/>
                  </a:lnTo>
                  <a:lnTo>
                    <a:pt x="26" y="0"/>
                  </a:lnTo>
                  <a:lnTo>
                    <a:pt x="4" y="0"/>
                  </a:lnTo>
                  <a:lnTo>
                    <a:pt x="9" y="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83" name="未知"/>
            <p:cNvSpPr/>
            <p:nvPr/>
          </p:nvSpPr>
          <p:spPr>
            <a:xfrm rot="-1063818" flipH="1">
              <a:off x="911" y="323"/>
              <a:ext cx="13" cy="1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</a:cxnLst>
              <a:rect l="0" t="0" r="0" b="0"/>
              <a:pathLst>
                <a:path w="27" h="24">
                  <a:moveTo>
                    <a:pt x="0" y="11"/>
                  </a:moveTo>
                  <a:lnTo>
                    <a:pt x="1" y="12"/>
                  </a:lnTo>
                  <a:lnTo>
                    <a:pt x="18" y="24"/>
                  </a:lnTo>
                  <a:lnTo>
                    <a:pt x="27" y="12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84" name="未知"/>
            <p:cNvSpPr/>
            <p:nvPr/>
          </p:nvSpPr>
          <p:spPr>
            <a:xfrm rot="-1063818" flipH="1">
              <a:off x="916" y="314"/>
              <a:ext cx="12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0" b="0"/>
              <a:pathLst>
                <a:path w="25" h="27">
                  <a:moveTo>
                    <a:pt x="0" y="4"/>
                  </a:moveTo>
                  <a:lnTo>
                    <a:pt x="2" y="6"/>
                  </a:lnTo>
                  <a:lnTo>
                    <a:pt x="12" y="27"/>
                  </a:lnTo>
                  <a:lnTo>
                    <a:pt x="25" y="19"/>
                  </a:lnTo>
                  <a:lnTo>
                    <a:pt x="13" y="0"/>
                  </a:lnTo>
                  <a:lnTo>
                    <a:pt x="15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85" name="未知"/>
            <p:cNvSpPr/>
            <p:nvPr/>
          </p:nvSpPr>
          <p:spPr>
            <a:xfrm rot="-1063818" flipH="1">
              <a:off x="917" y="303"/>
              <a:ext cx="10" cy="1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0" b="0"/>
              <a:pathLst>
                <a:path w="21" h="23">
                  <a:moveTo>
                    <a:pt x="0" y="1"/>
                  </a:moveTo>
                  <a:lnTo>
                    <a:pt x="0" y="4"/>
                  </a:lnTo>
                  <a:lnTo>
                    <a:pt x="6" y="23"/>
                  </a:lnTo>
                  <a:lnTo>
                    <a:pt x="21" y="20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86" name="未知"/>
            <p:cNvSpPr/>
            <p:nvPr/>
          </p:nvSpPr>
          <p:spPr>
            <a:xfrm rot="-1063818" flipH="1">
              <a:off x="917" y="293"/>
              <a:ext cx="8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0" b="0"/>
              <a:pathLst>
                <a:path w="16" h="22">
                  <a:moveTo>
                    <a:pt x="0" y="0"/>
                  </a:moveTo>
                  <a:lnTo>
                    <a:pt x="0" y="0"/>
                  </a:lnTo>
                  <a:lnTo>
                    <a:pt x="1" y="22"/>
                  </a:lnTo>
                  <a:lnTo>
                    <a:pt x="16" y="22"/>
                  </a:lnTo>
                  <a:lnTo>
                    <a:pt x="1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87" name="未知"/>
            <p:cNvSpPr/>
            <p:nvPr/>
          </p:nvSpPr>
          <p:spPr>
            <a:xfrm rot="-1063818" flipH="1">
              <a:off x="914" y="280"/>
              <a:ext cx="8" cy="13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0"/>
                </a:cxn>
                <a:cxn ang="0">
                  <a:pos x="1" y="0"/>
                </a:cxn>
              </a:cxnLst>
              <a:rect l="0" t="0" r="0" b="0"/>
              <a:pathLst>
                <a:path w="16" h="27">
                  <a:moveTo>
                    <a:pt x="1" y="0"/>
                  </a:moveTo>
                  <a:lnTo>
                    <a:pt x="1" y="2"/>
                  </a:lnTo>
                  <a:lnTo>
                    <a:pt x="0" y="27"/>
                  </a:lnTo>
                  <a:lnTo>
                    <a:pt x="16" y="27"/>
                  </a:lnTo>
                  <a:lnTo>
                    <a:pt x="16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88" name="未知"/>
            <p:cNvSpPr/>
            <p:nvPr/>
          </p:nvSpPr>
          <p:spPr>
            <a:xfrm rot="-1063818" flipH="1">
              <a:off x="907" y="267"/>
              <a:ext cx="9" cy="14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1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</a:cxnLst>
              <a:rect l="0" t="0" r="0" b="0"/>
              <a:pathLst>
                <a:path w="18" h="28">
                  <a:moveTo>
                    <a:pt x="3" y="0"/>
                  </a:moveTo>
                  <a:lnTo>
                    <a:pt x="3" y="1"/>
                  </a:lnTo>
                  <a:lnTo>
                    <a:pt x="0" y="26"/>
                  </a:lnTo>
                  <a:lnTo>
                    <a:pt x="15" y="28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89" name="未知"/>
            <p:cNvSpPr/>
            <p:nvPr/>
          </p:nvSpPr>
          <p:spPr>
            <a:xfrm rot="-1063818" flipH="1">
              <a:off x="902" y="255"/>
              <a:ext cx="10" cy="1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2" y="1"/>
                </a:cxn>
                <a:cxn ang="0">
                  <a:pos x="1" y="0"/>
                </a:cxn>
              </a:cxnLst>
              <a:rect l="0" t="0" r="0" b="0"/>
              <a:pathLst>
                <a:path w="21" h="31">
                  <a:moveTo>
                    <a:pt x="8" y="0"/>
                  </a:moveTo>
                  <a:lnTo>
                    <a:pt x="6" y="2"/>
                  </a:lnTo>
                  <a:lnTo>
                    <a:pt x="0" y="27"/>
                  </a:lnTo>
                  <a:lnTo>
                    <a:pt x="15" y="31"/>
                  </a:lnTo>
                  <a:lnTo>
                    <a:pt x="21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90" name="未知"/>
            <p:cNvSpPr/>
            <p:nvPr/>
          </p:nvSpPr>
          <p:spPr>
            <a:xfrm rot="-1063818" flipH="1">
              <a:off x="892" y="247"/>
              <a:ext cx="12" cy="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3" y="1"/>
                </a:cxn>
                <a:cxn ang="0">
                  <a:pos x="3" y="2"/>
                </a:cxn>
                <a:cxn ang="0">
                  <a:pos x="2" y="0"/>
                </a:cxn>
              </a:cxnLst>
              <a:rect l="0" t="0" r="0" b="0"/>
              <a:pathLst>
                <a:path w="23" h="28">
                  <a:moveTo>
                    <a:pt x="10" y="0"/>
                  </a:moveTo>
                  <a:lnTo>
                    <a:pt x="8" y="1"/>
                  </a:lnTo>
                  <a:lnTo>
                    <a:pt x="0" y="22"/>
                  </a:lnTo>
                  <a:lnTo>
                    <a:pt x="13" y="28"/>
                  </a:lnTo>
                  <a:lnTo>
                    <a:pt x="23" y="7"/>
                  </a:lnTo>
                  <a:lnTo>
                    <a:pt x="22" y="9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91" name="未知"/>
            <p:cNvSpPr/>
            <p:nvPr/>
          </p:nvSpPr>
          <p:spPr>
            <a:xfrm rot="-1063818" flipH="1">
              <a:off x="884" y="239"/>
              <a:ext cx="13" cy="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2" y="4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2" y="0"/>
                </a:cxn>
              </a:cxnLst>
              <a:rect l="0" t="0" r="0" b="0"/>
              <a:pathLst>
                <a:path w="25" h="28">
                  <a:moveTo>
                    <a:pt x="16" y="0"/>
                  </a:moveTo>
                  <a:lnTo>
                    <a:pt x="15" y="1"/>
                  </a:lnTo>
                  <a:lnTo>
                    <a:pt x="0" y="19"/>
                  </a:lnTo>
                  <a:lnTo>
                    <a:pt x="12" y="28"/>
                  </a:lnTo>
                  <a:lnTo>
                    <a:pt x="25" y="12"/>
                  </a:lnTo>
                  <a:lnTo>
                    <a:pt x="24" y="13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92" name="未知"/>
            <p:cNvSpPr/>
            <p:nvPr/>
          </p:nvSpPr>
          <p:spPr>
            <a:xfrm rot="-1063818" flipH="1">
              <a:off x="874" y="235"/>
              <a:ext cx="13" cy="1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2" y="0"/>
                </a:cxn>
              </a:cxnLst>
              <a:rect l="0" t="0" r="0" b="0"/>
              <a:pathLst>
                <a:path w="27" h="25">
                  <a:moveTo>
                    <a:pt x="22" y="0"/>
                  </a:moveTo>
                  <a:lnTo>
                    <a:pt x="19" y="1"/>
                  </a:lnTo>
                  <a:lnTo>
                    <a:pt x="0" y="12"/>
                  </a:lnTo>
                  <a:lnTo>
                    <a:pt x="8" y="25"/>
                  </a:lnTo>
                  <a:lnTo>
                    <a:pt x="27" y="15"/>
                  </a:lnTo>
                  <a:lnTo>
                    <a:pt x="24" y="15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93" name="未知"/>
            <p:cNvSpPr/>
            <p:nvPr/>
          </p:nvSpPr>
          <p:spPr>
            <a:xfrm rot="-1063818" flipH="1">
              <a:off x="867" y="238"/>
              <a:ext cx="9" cy="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2" y="0"/>
                </a:cxn>
              </a:cxnLst>
              <a:rect l="0" t="0" r="0" b="0"/>
              <a:pathLst>
                <a:path w="18" h="17">
                  <a:moveTo>
                    <a:pt x="18" y="2"/>
                  </a:moveTo>
                  <a:lnTo>
                    <a:pt x="15" y="0"/>
                  </a:lnTo>
                  <a:lnTo>
                    <a:pt x="0" y="2"/>
                  </a:lnTo>
                  <a:lnTo>
                    <a:pt x="2" y="17"/>
                  </a:lnTo>
                  <a:lnTo>
                    <a:pt x="17" y="15"/>
                  </a:lnTo>
                  <a:lnTo>
                    <a:pt x="12" y="15"/>
                  </a:lnTo>
                  <a:lnTo>
                    <a:pt x="18" y="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94" name="未知"/>
            <p:cNvSpPr/>
            <p:nvPr/>
          </p:nvSpPr>
          <p:spPr>
            <a:xfrm rot="-1063818" flipH="1">
              <a:off x="856" y="241"/>
              <a:ext cx="15" cy="1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4" y="2"/>
                </a:cxn>
              </a:cxnLst>
              <a:rect l="0" t="0" r="0" b="0"/>
              <a:pathLst>
                <a:path w="30" h="22">
                  <a:moveTo>
                    <a:pt x="30" y="12"/>
                  </a:moveTo>
                  <a:lnTo>
                    <a:pt x="27" y="9"/>
                  </a:lnTo>
                  <a:lnTo>
                    <a:pt x="6" y="0"/>
                  </a:lnTo>
                  <a:lnTo>
                    <a:pt x="0" y="13"/>
                  </a:lnTo>
                  <a:lnTo>
                    <a:pt x="21" y="22"/>
                  </a:lnTo>
                  <a:lnTo>
                    <a:pt x="17" y="18"/>
                  </a:lnTo>
                  <a:lnTo>
                    <a:pt x="30" y="1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95" name="未知"/>
            <p:cNvSpPr/>
            <p:nvPr/>
          </p:nvSpPr>
          <p:spPr>
            <a:xfrm rot="-1063818" flipH="1">
              <a:off x="857" y="248"/>
              <a:ext cx="7" cy="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0" b="0"/>
              <a:pathLst>
                <a:path w="13" h="6">
                  <a:moveTo>
                    <a:pt x="13" y="0"/>
                  </a:moveTo>
                  <a:lnTo>
                    <a:pt x="7" y="3"/>
                  </a:lnTo>
                  <a:lnTo>
                    <a:pt x="0" y="6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96" name="未知"/>
            <p:cNvSpPr/>
            <p:nvPr/>
          </p:nvSpPr>
          <p:spPr>
            <a:xfrm rot="-1063818" flipH="1">
              <a:off x="863" y="291"/>
              <a:ext cx="82" cy="138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20" y="5"/>
                </a:cxn>
                <a:cxn ang="0">
                  <a:pos x="20" y="10"/>
                </a:cxn>
                <a:cxn ang="0">
                  <a:pos x="19" y="15"/>
                </a:cxn>
                <a:cxn ang="0">
                  <a:pos x="18" y="20"/>
                </a:cxn>
                <a:cxn ang="0">
                  <a:pos x="15" y="24"/>
                </a:cxn>
                <a:cxn ang="0">
                  <a:pos x="12" y="28"/>
                </a:cxn>
                <a:cxn ang="0">
                  <a:pos x="9" y="32"/>
                </a:cxn>
                <a:cxn ang="0">
                  <a:pos x="5" y="34"/>
                </a:cxn>
                <a:cxn ang="0">
                  <a:pos x="8" y="31"/>
                </a:cxn>
                <a:cxn ang="0">
                  <a:pos x="10" y="27"/>
                </a:cxn>
                <a:cxn ang="0">
                  <a:pos x="12" y="22"/>
                </a:cxn>
                <a:cxn ang="0">
                  <a:pos x="13" y="18"/>
                </a:cxn>
                <a:cxn ang="0">
                  <a:pos x="9" y="20"/>
                </a:cxn>
                <a:cxn ang="0">
                  <a:pos x="4" y="20"/>
                </a:cxn>
                <a:cxn ang="0">
                  <a:pos x="1" y="20"/>
                </a:cxn>
                <a:cxn ang="0">
                  <a:pos x="0" y="19"/>
                </a:cxn>
                <a:cxn ang="0">
                  <a:pos x="3" y="19"/>
                </a:cxn>
                <a:cxn ang="0">
                  <a:pos x="7" y="18"/>
                </a:cxn>
                <a:cxn ang="0">
                  <a:pos x="10" y="16"/>
                </a:cxn>
                <a:cxn ang="0">
                  <a:pos x="15" y="11"/>
                </a:cxn>
                <a:cxn ang="0">
                  <a:pos x="19" y="4"/>
                </a:cxn>
                <a:cxn ang="0">
                  <a:pos x="20" y="0"/>
                </a:cxn>
              </a:cxnLst>
              <a:rect l="0" t="0" r="0" b="0"/>
              <a:pathLst>
                <a:path w="166" h="277">
                  <a:moveTo>
                    <a:pt x="163" y="0"/>
                  </a:moveTo>
                  <a:lnTo>
                    <a:pt x="166" y="42"/>
                  </a:lnTo>
                  <a:lnTo>
                    <a:pt x="164" y="83"/>
                  </a:lnTo>
                  <a:lnTo>
                    <a:pt x="159" y="123"/>
                  </a:lnTo>
                  <a:lnTo>
                    <a:pt x="145" y="161"/>
                  </a:lnTo>
                  <a:lnTo>
                    <a:pt x="128" y="198"/>
                  </a:lnTo>
                  <a:lnTo>
                    <a:pt x="104" y="230"/>
                  </a:lnTo>
                  <a:lnTo>
                    <a:pt x="74" y="256"/>
                  </a:lnTo>
                  <a:lnTo>
                    <a:pt x="40" y="277"/>
                  </a:lnTo>
                  <a:lnTo>
                    <a:pt x="64" y="249"/>
                  </a:lnTo>
                  <a:lnTo>
                    <a:pt x="86" y="216"/>
                  </a:lnTo>
                  <a:lnTo>
                    <a:pt x="104" y="182"/>
                  </a:lnTo>
                  <a:lnTo>
                    <a:pt x="111" y="145"/>
                  </a:lnTo>
                  <a:lnTo>
                    <a:pt x="77" y="163"/>
                  </a:lnTo>
                  <a:lnTo>
                    <a:pt x="39" y="167"/>
                  </a:lnTo>
                  <a:lnTo>
                    <a:pt x="11" y="161"/>
                  </a:lnTo>
                  <a:lnTo>
                    <a:pt x="0" y="159"/>
                  </a:lnTo>
                  <a:lnTo>
                    <a:pt x="31" y="157"/>
                  </a:lnTo>
                  <a:lnTo>
                    <a:pt x="59" y="148"/>
                  </a:lnTo>
                  <a:lnTo>
                    <a:pt x="85" y="133"/>
                  </a:lnTo>
                  <a:lnTo>
                    <a:pt x="125" y="91"/>
                  </a:lnTo>
                  <a:lnTo>
                    <a:pt x="153" y="37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97" name="未知"/>
            <p:cNvSpPr/>
            <p:nvPr/>
          </p:nvSpPr>
          <p:spPr>
            <a:xfrm rot="-1063818" flipH="1">
              <a:off x="843" y="306"/>
              <a:ext cx="9" cy="20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3" y="4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1" y="5"/>
                </a:cxn>
                <a:cxn ang="0">
                  <a:pos x="3" y="5"/>
                </a:cxn>
              </a:cxnLst>
              <a:rect l="0" t="0" r="0" b="0"/>
              <a:pathLst>
                <a:path w="17" h="42">
                  <a:moveTo>
                    <a:pt x="17" y="42"/>
                  </a:moveTo>
                  <a:lnTo>
                    <a:pt x="17" y="40"/>
                  </a:lnTo>
                  <a:lnTo>
                    <a:pt x="14" y="0"/>
                  </a:lnTo>
                  <a:lnTo>
                    <a:pt x="0" y="2"/>
                  </a:lnTo>
                  <a:lnTo>
                    <a:pt x="3" y="42"/>
                  </a:lnTo>
                  <a:lnTo>
                    <a:pt x="17" y="4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98" name="未知"/>
            <p:cNvSpPr/>
            <p:nvPr/>
          </p:nvSpPr>
          <p:spPr>
            <a:xfrm rot="-1063818" flipH="1">
              <a:off x="849" y="325"/>
              <a:ext cx="8" cy="22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2" y="6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6"/>
                </a:cxn>
              </a:cxnLst>
              <a:rect l="0" t="0" r="0" b="0"/>
              <a:pathLst>
                <a:path w="16" h="43">
                  <a:moveTo>
                    <a:pt x="15" y="43"/>
                  </a:moveTo>
                  <a:lnTo>
                    <a:pt x="16" y="41"/>
                  </a:lnTo>
                  <a:lnTo>
                    <a:pt x="16" y="0"/>
                  </a:lnTo>
                  <a:lnTo>
                    <a:pt x="2" y="0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15" y="4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199" name="未知"/>
            <p:cNvSpPr/>
            <p:nvPr/>
          </p:nvSpPr>
          <p:spPr>
            <a:xfrm rot="-1063818" flipH="1">
              <a:off x="857" y="344"/>
              <a:ext cx="10" cy="23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1" y="6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0" y="5"/>
                </a:cxn>
                <a:cxn ang="0">
                  <a:pos x="1" y="6"/>
                </a:cxn>
              </a:cxnLst>
              <a:rect l="0" t="0" r="0" b="0"/>
              <a:pathLst>
                <a:path w="21" h="44">
                  <a:moveTo>
                    <a:pt x="13" y="44"/>
                  </a:moveTo>
                  <a:lnTo>
                    <a:pt x="15" y="43"/>
                  </a:lnTo>
                  <a:lnTo>
                    <a:pt x="21" y="3"/>
                  </a:lnTo>
                  <a:lnTo>
                    <a:pt x="6" y="0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13" y="4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200" name="未知"/>
            <p:cNvSpPr/>
            <p:nvPr/>
          </p:nvSpPr>
          <p:spPr>
            <a:xfrm rot="-1063818" flipH="1">
              <a:off x="865" y="361"/>
              <a:ext cx="14" cy="22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6"/>
                </a:cxn>
                <a:cxn ang="0">
                  <a:pos x="4" y="1"/>
                </a:cxn>
                <a:cxn ang="0">
                  <a:pos x="2" y="0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2" y="6"/>
                </a:cxn>
              </a:cxnLst>
              <a:rect l="0" t="0" r="0" b="0"/>
              <a:pathLst>
                <a:path w="26" h="44">
                  <a:moveTo>
                    <a:pt x="15" y="44"/>
                  </a:moveTo>
                  <a:lnTo>
                    <a:pt x="15" y="44"/>
                  </a:lnTo>
                  <a:lnTo>
                    <a:pt x="26" y="6"/>
                  </a:lnTo>
                  <a:lnTo>
                    <a:pt x="13" y="0"/>
                  </a:lnTo>
                  <a:lnTo>
                    <a:pt x="0" y="40"/>
                  </a:lnTo>
                  <a:lnTo>
                    <a:pt x="1" y="39"/>
                  </a:lnTo>
                  <a:lnTo>
                    <a:pt x="15" y="4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201" name="未知"/>
            <p:cNvSpPr/>
            <p:nvPr/>
          </p:nvSpPr>
          <p:spPr>
            <a:xfrm rot="-1063818" flipH="1">
              <a:off x="877" y="377"/>
              <a:ext cx="16" cy="22"/>
            </a:xfrm>
            <a:custGeom>
              <a:avLst/>
              <a:gdLst/>
              <a:ahLst/>
              <a:cxnLst>
                <a:cxn ang="0">
                  <a:pos x="2" y="6"/>
                </a:cxn>
                <a:cxn ang="0">
                  <a:pos x="2" y="6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0" y="5"/>
                </a:cxn>
                <a:cxn ang="0">
                  <a:pos x="2" y="6"/>
                </a:cxn>
              </a:cxnLst>
              <a:rect l="0" t="0" r="0" b="0"/>
              <a:pathLst>
                <a:path w="31" h="44">
                  <a:moveTo>
                    <a:pt x="11" y="44"/>
                  </a:moveTo>
                  <a:lnTo>
                    <a:pt x="13" y="42"/>
                  </a:lnTo>
                  <a:lnTo>
                    <a:pt x="31" y="5"/>
                  </a:lnTo>
                  <a:lnTo>
                    <a:pt x="17" y="0"/>
                  </a:lnTo>
                  <a:lnTo>
                    <a:pt x="0" y="35"/>
                  </a:lnTo>
                  <a:lnTo>
                    <a:pt x="11" y="4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202" name="未知"/>
            <p:cNvSpPr/>
            <p:nvPr/>
          </p:nvSpPr>
          <p:spPr>
            <a:xfrm rot="-1063818" flipH="1">
              <a:off x="891" y="391"/>
              <a:ext cx="18" cy="20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2" y="5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5"/>
                </a:cxn>
              </a:cxnLst>
              <a:rect l="0" t="0" r="0" b="0"/>
              <a:pathLst>
                <a:path w="35" h="41">
                  <a:moveTo>
                    <a:pt x="10" y="41"/>
                  </a:moveTo>
                  <a:lnTo>
                    <a:pt x="12" y="40"/>
                  </a:lnTo>
                  <a:lnTo>
                    <a:pt x="35" y="9"/>
                  </a:lnTo>
                  <a:lnTo>
                    <a:pt x="24" y="0"/>
                  </a:lnTo>
                  <a:lnTo>
                    <a:pt x="0" y="31"/>
                  </a:lnTo>
                  <a:lnTo>
                    <a:pt x="1" y="30"/>
                  </a:lnTo>
                  <a:lnTo>
                    <a:pt x="10" y="4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203" name="未知"/>
            <p:cNvSpPr/>
            <p:nvPr/>
          </p:nvSpPr>
          <p:spPr>
            <a:xfrm rot="-1063818" flipH="1">
              <a:off x="907" y="400"/>
              <a:ext cx="20" cy="20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5"/>
                </a:cxn>
                <a:cxn ang="0">
                  <a:pos x="5" y="1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5"/>
                </a:cxn>
              </a:cxnLst>
              <a:rect l="0" t="0" r="0" b="0"/>
              <a:pathLst>
                <a:path w="40" h="40">
                  <a:moveTo>
                    <a:pt x="11" y="40"/>
                  </a:moveTo>
                  <a:lnTo>
                    <a:pt x="11" y="38"/>
                  </a:lnTo>
                  <a:lnTo>
                    <a:pt x="40" y="11"/>
                  </a:lnTo>
                  <a:lnTo>
                    <a:pt x="31" y="0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11" y="4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204" name="未知"/>
            <p:cNvSpPr/>
            <p:nvPr/>
          </p:nvSpPr>
          <p:spPr>
            <a:xfrm rot="-1063818" flipH="1">
              <a:off x="925" y="409"/>
              <a:ext cx="22" cy="1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4"/>
                </a:cxn>
                <a:cxn ang="0">
                  <a:pos x="5" y="1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1" y="4"/>
                </a:cxn>
                <a:cxn ang="0">
                  <a:pos x="0" y="2"/>
                </a:cxn>
              </a:cxnLst>
              <a:rect l="0" t="0" r="0" b="0"/>
              <a:pathLst>
                <a:path w="45" h="34">
                  <a:moveTo>
                    <a:pt x="0" y="22"/>
                  </a:moveTo>
                  <a:lnTo>
                    <a:pt x="9" y="34"/>
                  </a:lnTo>
                  <a:lnTo>
                    <a:pt x="45" y="14"/>
                  </a:lnTo>
                  <a:lnTo>
                    <a:pt x="36" y="0"/>
                  </a:lnTo>
                  <a:lnTo>
                    <a:pt x="2" y="21"/>
                  </a:lnTo>
                  <a:lnTo>
                    <a:pt x="11" y="33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205" name="未知"/>
            <p:cNvSpPr/>
            <p:nvPr/>
          </p:nvSpPr>
          <p:spPr>
            <a:xfrm rot="-1063818" flipH="1">
              <a:off x="929" y="404"/>
              <a:ext cx="17" cy="20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4" y="1"/>
                </a:cxn>
                <a:cxn ang="0">
                  <a:pos x="2" y="1"/>
                </a:cxn>
              </a:cxnLst>
              <a:rect l="0" t="0" r="0" b="0"/>
              <a:pathLst>
                <a:path w="36" h="40">
                  <a:moveTo>
                    <a:pt x="24" y="1"/>
                  </a:moveTo>
                  <a:lnTo>
                    <a:pt x="24" y="0"/>
                  </a:lnTo>
                  <a:lnTo>
                    <a:pt x="0" y="29"/>
                  </a:lnTo>
                  <a:lnTo>
                    <a:pt x="11" y="40"/>
                  </a:lnTo>
                  <a:lnTo>
                    <a:pt x="36" y="10"/>
                  </a:lnTo>
                  <a:lnTo>
                    <a:pt x="24" y="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206" name="未知"/>
            <p:cNvSpPr/>
            <p:nvPr/>
          </p:nvSpPr>
          <p:spPr>
            <a:xfrm rot="-1063818" flipH="1">
              <a:off x="913" y="392"/>
              <a:ext cx="17" cy="21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0"/>
                </a:cxn>
                <a:cxn ang="0">
                  <a:pos x="0" y="4"/>
                </a:cxn>
                <a:cxn ang="0">
                  <a:pos x="1" y="6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2" y="1"/>
                </a:cxn>
              </a:cxnLst>
              <a:rect l="0" t="0" r="0" b="0"/>
              <a:pathLst>
                <a:path w="36" h="41">
                  <a:moveTo>
                    <a:pt x="22" y="1"/>
                  </a:moveTo>
                  <a:lnTo>
                    <a:pt x="22" y="0"/>
                  </a:lnTo>
                  <a:lnTo>
                    <a:pt x="0" y="32"/>
                  </a:lnTo>
                  <a:lnTo>
                    <a:pt x="12" y="41"/>
                  </a:lnTo>
                  <a:lnTo>
                    <a:pt x="34" y="9"/>
                  </a:lnTo>
                  <a:lnTo>
                    <a:pt x="36" y="9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207" name="未知"/>
            <p:cNvSpPr/>
            <p:nvPr/>
          </p:nvSpPr>
          <p:spPr>
            <a:xfrm rot="-1063818" flipH="1">
              <a:off x="900" y="380"/>
              <a:ext cx="15" cy="21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0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</a:cxnLst>
              <a:rect l="0" t="0" r="0" b="0"/>
              <a:pathLst>
                <a:path w="31" h="42">
                  <a:moveTo>
                    <a:pt x="16" y="2"/>
                  </a:moveTo>
                  <a:lnTo>
                    <a:pt x="16" y="0"/>
                  </a:lnTo>
                  <a:lnTo>
                    <a:pt x="0" y="34"/>
                  </a:lnTo>
                  <a:lnTo>
                    <a:pt x="14" y="42"/>
                  </a:lnTo>
                  <a:lnTo>
                    <a:pt x="30" y="6"/>
                  </a:lnTo>
                  <a:lnTo>
                    <a:pt x="31" y="5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208" name="未知"/>
            <p:cNvSpPr/>
            <p:nvPr/>
          </p:nvSpPr>
          <p:spPr>
            <a:xfrm rot="-1063818" flipH="1">
              <a:off x="890" y="363"/>
              <a:ext cx="11" cy="22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1" y="0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2" y="1"/>
                </a:cxn>
              </a:cxnLst>
              <a:rect l="0" t="0" r="0" b="0"/>
              <a:pathLst>
                <a:path w="23" h="45">
                  <a:moveTo>
                    <a:pt x="18" y="14"/>
                  </a:moveTo>
                  <a:lnTo>
                    <a:pt x="8" y="5"/>
                  </a:lnTo>
                  <a:lnTo>
                    <a:pt x="0" y="42"/>
                  </a:lnTo>
                  <a:lnTo>
                    <a:pt x="15" y="45"/>
                  </a:lnTo>
                  <a:lnTo>
                    <a:pt x="23" y="8"/>
                  </a:lnTo>
                  <a:lnTo>
                    <a:pt x="12" y="0"/>
                  </a:lnTo>
                  <a:lnTo>
                    <a:pt x="18" y="1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209" name="未知"/>
            <p:cNvSpPr/>
            <p:nvPr/>
          </p:nvSpPr>
          <p:spPr>
            <a:xfrm rot="-1063818" flipH="1">
              <a:off x="891" y="361"/>
              <a:ext cx="20" cy="16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1" y="4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4"/>
                </a:cxn>
              </a:cxnLst>
              <a:rect l="0" t="0" r="0" b="0"/>
              <a:pathLst>
                <a:path w="40" h="31">
                  <a:moveTo>
                    <a:pt x="5" y="31"/>
                  </a:moveTo>
                  <a:lnTo>
                    <a:pt x="6" y="31"/>
                  </a:lnTo>
                  <a:lnTo>
                    <a:pt x="40" y="14"/>
                  </a:lnTo>
                  <a:lnTo>
                    <a:pt x="34" y="0"/>
                  </a:lnTo>
                  <a:lnTo>
                    <a:pt x="0" y="17"/>
                  </a:lnTo>
                  <a:lnTo>
                    <a:pt x="2" y="17"/>
                  </a:lnTo>
                  <a:lnTo>
                    <a:pt x="5" y="3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210" name="未知"/>
            <p:cNvSpPr/>
            <p:nvPr/>
          </p:nvSpPr>
          <p:spPr>
            <a:xfrm rot="-1063818" flipH="1">
              <a:off x="909" y="363"/>
              <a:ext cx="21" cy="1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3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3"/>
                </a:cxn>
              </a:cxnLst>
              <a:rect l="0" t="0" r="0" b="0"/>
              <a:pathLst>
                <a:path w="42" h="19">
                  <a:moveTo>
                    <a:pt x="0" y="19"/>
                  </a:moveTo>
                  <a:lnTo>
                    <a:pt x="2" y="19"/>
                  </a:lnTo>
                  <a:lnTo>
                    <a:pt x="42" y="14"/>
                  </a:lnTo>
                  <a:lnTo>
                    <a:pt x="39" y="0"/>
                  </a:lnTo>
                  <a:lnTo>
                    <a:pt x="0" y="4"/>
                  </a:lnTo>
                  <a:lnTo>
                    <a:pt x="3" y="4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211" name="未知"/>
            <p:cNvSpPr/>
            <p:nvPr/>
          </p:nvSpPr>
          <p:spPr>
            <a:xfrm rot="-1063818" flipH="1">
              <a:off x="928" y="358"/>
              <a:ext cx="17" cy="1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4" y="2"/>
                </a:cxn>
                <a:cxn ang="0">
                  <a:pos x="5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0" b="0"/>
              <a:pathLst>
                <a:path w="32" h="21">
                  <a:moveTo>
                    <a:pt x="0" y="15"/>
                  </a:moveTo>
                  <a:lnTo>
                    <a:pt x="1" y="15"/>
                  </a:lnTo>
                  <a:lnTo>
                    <a:pt x="29" y="21"/>
                  </a:lnTo>
                  <a:lnTo>
                    <a:pt x="32" y="6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212" name="未知"/>
            <p:cNvSpPr/>
            <p:nvPr/>
          </p:nvSpPr>
          <p:spPr>
            <a:xfrm rot="-1063818" flipH="1">
              <a:off x="941" y="353"/>
              <a:ext cx="7" cy="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</a:cxnLst>
              <a:rect l="0" t="0" r="0" b="0"/>
              <a:pathLst>
                <a:path w="13" h="18">
                  <a:moveTo>
                    <a:pt x="1" y="0"/>
                  </a:moveTo>
                  <a:lnTo>
                    <a:pt x="0" y="15"/>
                  </a:lnTo>
                  <a:lnTo>
                    <a:pt x="9" y="18"/>
                  </a:lnTo>
                  <a:lnTo>
                    <a:pt x="13" y="5"/>
                  </a:lnTo>
                  <a:lnTo>
                    <a:pt x="4" y="0"/>
                  </a:lnTo>
                  <a:lnTo>
                    <a:pt x="1" y="1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213" name="未知"/>
            <p:cNvSpPr/>
            <p:nvPr/>
          </p:nvSpPr>
          <p:spPr>
            <a:xfrm rot="-1063818" flipH="1">
              <a:off x="930" y="354"/>
              <a:ext cx="16" cy="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3" y="0"/>
                </a:cxn>
              </a:cxnLst>
              <a:rect l="0" t="0" r="0" b="0"/>
              <a:pathLst>
                <a:path w="33" h="16">
                  <a:moveTo>
                    <a:pt x="28" y="0"/>
                  </a:moveTo>
                  <a:lnTo>
                    <a:pt x="31" y="0"/>
                  </a:lnTo>
                  <a:lnTo>
                    <a:pt x="0" y="1"/>
                  </a:lnTo>
                  <a:lnTo>
                    <a:pt x="0" y="16"/>
                  </a:lnTo>
                  <a:lnTo>
                    <a:pt x="31" y="14"/>
                  </a:lnTo>
                  <a:lnTo>
                    <a:pt x="33" y="14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214" name="未知"/>
            <p:cNvSpPr/>
            <p:nvPr/>
          </p:nvSpPr>
          <p:spPr>
            <a:xfrm rot="-1063818" flipH="1">
              <a:off x="916" y="356"/>
              <a:ext cx="17" cy="1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0"/>
                </a:cxn>
              </a:cxnLst>
              <a:rect l="0" t="0" r="0" b="0"/>
              <a:pathLst>
                <a:path w="34" h="22">
                  <a:moveTo>
                    <a:pt x="27" y="0"/>
                  </a:moveTo>
                  <a:lnTo>
                    <a:pt x="29" y="0"/>
                  </a:lnTo>
                  <a:lnTo>
                    <a:pt x="0" y="8"/>
                  </a:lnTo>
                  <a:lnTo>
                    <a:pt x="5" y="22"/>
                  </a:lnTo>
                  <a:lnTo>
                    <a:pt x="33" y="14"/>
                  </a:lnTo>
                  <a:lnTo>
                    <a:pt x="34" y="14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215" name="未知"/>
            <p:cNvSpPr/>
            <p:nvPr/>
          </p:nvSpPr>
          <p:spPr>
            <a:xfrm rot="-1063818" flipH="1">
              <a:off x="901" y="352"/>
              <a:ext cx="17" cy="14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0"/>
                </a:cxn>
              </a:cxnLst>
              <a:rect l="0" t="0" r="0" b="0"/>
              <a:pathLst>
                <a:path w="34" h="29">
                  <a:moveTo>
                    <a:pt x="24" y="2"/>
                  </a:moveTo>
                  <a:lnTo>
                    <a:pt x="25" y="0"/>
                  </a:lnTo>
                  <a:lnTo>
                    <a:pt x="0" y="15"/>
                  </a:lnTo>
                  <a:lnTo>
                    <a:pt x="7" y="29"/>
                  </a:lnTo>
                  <a:lnTo>
                    <a:pt x="33" y="14"/>
                  </a:lnTo>
                  <a:lnTo>
                    <a:pt x="34" y="12"/>
                  </a:lnTo>
                  <a:lnTo>
                    <a:pt x="24" y="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216" name="未知"/>
            <p:cNvSpPr/>
            <p:nvPr/>
          </p:nvSpPr>
          <p:spPr>
            <a:xfrm rot="-1063818" flipH="1">
              <a:off x="877" y="338"/>
              <a:ext cx="26" cy="2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1" y="6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5" y="0"/>
                </a:cxn>
              </a:cxnLst>
              <a:rect l="0" t="0" r="0" b="0"/>
              <a:pathLst>
                <a:path w="53" h="53">
                  <a:moveTo>
                    <a:pt x="40" y="2"/>
                  </a:moveTo>
                  <a:lnTo>
                    <a:pt x="40" y="0"/>
                  </a:lnTo>
                  <a:lnTo>
                    <a:pt x="0" y="43"/>
                  </a:lnTo>
                  <a:lnTo>
                    <a:pt x="10" y="53"/>
                  </a:lnTo>
                  <a:lnTo>
                    <a:pt x="51" y="10"/>
                  </a:lnTo>
                  <a:lnTo>
                    <a:pt x="53" y="7"/>
                  </a:lnTo>
                  <a:lnTo>
                    <a:pt x="40" y="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217" name="未知"/>
            <p:cNvSpPr/>
            <p:nvPr/>
          </p:nvSpPr>
          <p:spPr>
            <a:xfrm rot="-1063818" flipH="1">
              <a:off x="855" y="317"/>
              <a:ext cx="21" cy="3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0"/>
                </a:cxn>
                <a:cxn ang="0">
                  <a:pos x="0" y="7"/>
                </a:cxn>
                <a:cxn ang="0">
                  <a:pos x="2" y="8"/>
                </a:cxn>
                <a:cxn ang="0">
                  <a:pos x="6" y="1"/>
                </a:cxn>
                <a:cxn ang="0">
                  <a:pos x="6" y="1"/>
                </a:cxn>
                <a:cxn ang="0">
                  <a:pos x="4" y="1"/>
                </a:cxn>
              </a:cxnLst>
              <a:rect l="0" t="0" r="0" b="0"/>
              <a:pathLst>
                <a:path w="41" h="60">
                  <a:moveTo>
                    <a:pt x="26" y="1"/>
                  </a:moveTo>
                  <a:lnTo>
                    <a:pt x="28" y="0"/>
                  </a:lnTo>
                  <a:lnTo>
                    <a:pt x="0" y="55"/>
                  </a:lnTo>
                  <a:lnTo>
                    <a:pt x="13" y="60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26" y="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218" name="未知"/>
            <p:cNvSpPr/>
            <p:nvPr/>
          </p:nvSpPr>
          <p:spPr>
            <a:xfrm rot="-1063818" flipH="1">
              <a:off x="844" y="304"/>
              <a:ext cx="13" cy="20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2" y="0"/>
                </a:cxn>
                <a:cxn ang="0">
                  <a:pos x="0" y="5"/>
                </a:cxn>
                <a:cxn ang="0">
                  <a:pos x="2" y="5"/>
                </a:cxn>
                <a:cxn ang="0">
                  <a:pos x="4" y="1"/>
                </a:cxn>
                <a:cxn ang="0">
                  <a:pos x="2" y="1"/>
                </a:cxn>
                <a:cxn ang="0">
                  <a:pos x="4" y="1"/>
                </a:cxn>
              </a:cxnLst>
              <a:rect l="0" t="0" r="0" b="0"/>
              <a:pathLst>
                <a:path w="25" h="40">
                  <a:moveTo>
                    <a:pt x="25" y="1"/>
                  </a:moveTo>
                  <a:lnTo>
                    <a:pt x="11" y="0"/>
                  </a:lnTo>
                  <a:lnTo>
                    <a:pt x="0" y="35"/>
                  </a:lnTo>
                  <a:lnTo>
                    <a:pt x="15" y="40"/>
                  </a:lnTo>
                  <a:lnTo>
                    <a:pt x="25" y="4"/>
                  </a:lnTo>
                  <a:lnTo>
                    <a:pt x="11" y="3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219" name="未知"/>
            <p:cNvSpPr/>
            <p:nvPr/>
          </p:nvSpPr>
          <p:spPr>
            <a:xfrm rot="-1063818" flipH="1">
              <a:off x="841" y="306"/>
              <a:ext cx="8" cy="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3" y="0"/>
                </a:cxn>
              </a:cxnLst>
              <a:rect l="0" t="0" r="0" b="0"/>
              <a:pathLst>
                <a:path w="14" h="2">
                  <a:moveTo>
                    <a:pt x="14" y="0"/>
                  </a:moveTo>
                  <a:lnTo>
                    <a:pt x="7" y="0"/>
                  </a:lnTo>
                  <a:lnTo>
                    <a:pt x="0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220" name="未知"/>
            <p:cNvSpPr/>
            <p:nvPr/>
          </p:nvSpPr>
          <p:spPr>
            <a:xfrm rot="-1063818" flipH="1">
              <a:off x="725" y="351"/>
              <a:ext cx="110" cy="12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" y="1"/>
                </a:cxn>
                <a:cxn ang="0">
                  <a:pos x="8" y="8"/>
                </a:cxn>
                <a:cxn ang="0">
                  <a:pos x="17" y="19"/>
                </a:cxn>
                <a:cxn ang="0">
                  <a:pos x="23" y="26"/>
                </a:cxn>
                <a:cxn ang="0">
                  <a:pos x="27" y="30"/>
                </a:cxn>
                <a:cxn ang="0">
                  <a:pos x="21" y="27"/>
                </a:cxn>
                <a:cxn ang="0">
                  <a:pos x="11" y="18"/>
                </a:cxn>
                <a:cxn ang="0">
                  <a:pos x="6" y="11"/>
                </a:cxn>
                <a:cxn ang="0">
                  <a:pos x="0" y="4"/>
                </a:cxn>
              </a:cxnLst>
              <a:rect l="0" t="0" r="0" b="0"/>
              <a:pathLst>
                <a:path w="221" h="239">
                  <a:moveTo>
                    <a:pt x="6" y="31"/>
                  </a:moveTo>
                  <a:lnTo>
                    <a:pt x="3" y="25"/>
                  </a:lnTo>
                  <a:lnTo>
                    <a:pt x="0" y="10"/>
                  </a:lnTo>
                  <a:lnTo>
                    <a:pt x="11" y="0"/>
                  </a:lnTo>
                  <a:lnTo>
                    <a:pt x="24" y="6"/>
                  </a:lnTo>
                  <a:lnTo>
                    <a:pt x="70" y="63"/>
                  </a:lnTo>
                  <a:lnTo>
                    <a:pt x="136" y="151"/>
                  </a:lnTo>
                  <a:lnTo>
                    <a:pt x="185" y="205"/>
                  </a:lnTo>
                  <a:lnTo>
                    <a:pt x="221" y="239"/>
                  </a:lnTo>
                  <a:lnTo>
                    <a:pt x="169" y="210"/>
                  </a:lnTo>
                  <a:lnTo>
                    <a:pt x="94" y="139"/>
                  </a:lnTo>
                  <a:lnTo>
                    <a:pt x="49" y="88"/>
                  </a:lnTo>
                  <a:lnTo>
                    <a:pt x="6" y="3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221" name="未知"/>
            <p:cNvSpPr/>
            <p:nvPr/>
          </p:nvSpPr>
          <p:spPr>
            <a:xfrm rot="-1063818" flipH="1">
              <a:off x="813" y="348"/>
              <a:ext cx="9" cy="7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0" y="1"/>
                </a:cxn>
              </a:cxnLst>
              <a:rect l="0" t="0" r="0" b="0"/>
              <a:pathLst>
                <a:path w="18" h="13">
                  <a:moveTo>
                    <a:pt x="0" y="4"/>
                  </a:moveTo>
                  <a:lnTo>
                    <a:pt x="2" y="7"/>
                  </a:lnTo>
                  <a:lnTo>
                    <a:pt x="6" y="13"/>
                  </a:lnTo>
                  <a:lnTo>
                    <a:pt x="18" y="4"/>
                  </a:lnTo>
                  <a:lnTo>
                    <a:pt x="15" y="0"/>
                  </a:lnTo>
                  <a:lnTo>
                    <a:pt x="17" y="3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222" name="未知"/>
            <p:cNvSpPr/>
            <p:nvPr/>
          </p:nvSpPr>
          <p:spPr>
            <a:xfrm rot="-1063818" flipH="1">
              <a:off x="812" y="340"/>
              <a:ext cx="9" cy="11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</a:cxnLst>
              <a:rect l="0" t="0" r="0" b="0"/>
              <a:pathLst>
                <a:path w="18" h="22">
                  <a:moveTo>
                    <a:pt x="3" y="0"/>
                  </a:moveTo>
                  <a:lnTo>
                    <a:pt x="0" y="8"/>
                  </a:lnTo>
                  <a:lnTo>
                    <a:pt x="1" y="22"/>
                  </a:lnTo>
                  <a:lnTo>
                    <a:pt x="18" y="21"/>
                  </a:lnTo>
                  <a:lnTo>
                    <a:pt x="15" y="5"/>
                  </a:lnTo>
                  <a:lnTo>
                    <a:pt x="13" y="1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223" name="未知"/>
            <p:cNvSpPr/>
            <p:nvPr/>
          </p:nvSpPr>
          <p:spPr>
            <a:xfrm rot="-1063818" flipH="1">
              <a:off x="807" y="335"/>
              <a:ext cx="10" cy="1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2" y="0"/>
                </a:cxn>
              </a:cxnLst>
              <a:rect l="0" t="0" r="0" b="0"/>
              <a:pathLst>
                <a:path w="21" h="22">
                  <a:moveTo>
                    <a:pt x="18" y="0"/>
                  </a:moveTo>
                  <a:lnTo>
                    <a:pt x="9" y="3"/>
                  </a:lnTo>
                  <a:lnTo>
                    <a:pt x="0" y="12"/>
                  </a:lnTo>
                  <a:lnTo>
                    <a:pt x="10" y="22"/>
                  </a:lnTo>
                  <a:lnTo>
                    <a:pt x="21" y="14"/>
                  </a:lnTo>
                  <a:lnTo>
                    <a:pt x="12" y="15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224" name="未知"/>
            <p:cNvSpPr/>
            <p:nvPr/>
          </p:nvSpPr>
          <p:spPr>
            <a:xfrm rot="-1063818" flipH="1">
              <a:off x="800" y="337"/>
              <a:ext cx="11" cy="10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3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3" y="1"/>
                </a:cxn>
              </a:cxnLst>
              <a:rect l="0" t="0" r="0" b="0"/>
              <a:pathLst>
                <a:path w="22" h="21">
                  <a:moveTo>
                    <a:pt x="22" y="9"/>
                  </a:moveTo>
                  <a:lnTo>
                    <a:pt x="19" y="6"/>
                  </a:lnTo>
                  <a:lnTo>
                    <a:pt x="6" y="0"/>
                  </a:lnTo>
                  <a:lnTo>
                    <a:pt x="0" y="15"/>
                  </a:lnTo>
                  <a:lnTo>
                    <a:pt x="13" y="21"/>
                  </a:lnTo>
                  <a:lnTo>
                    <a:pt x="10" y="18"/>
                  </a:lnTo>
                  <a:lnTo>
                    <a:pt x="22" y="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225" name="未知"/>
            <p:cNvSpPr/>
            <p:nvPr/>
          </p:nvSpPr>
          <p:spPr>
            <a:xfrm rot="-1063818" flipH="1">
              <a:off x="782" y="344"/>
              <a:ext cx="29" cy="33"/>
            </a:xfrm>
            <a:custGeom>
              <a:avLst/>
              <a:gdLst/>
              <a:ahLst/>
              <a:cxnLst>
                <a:cxn ang="0">
                  <a:pos x="7" y="7"/>
                </a:cxn>
                <a:cxn ang="0">
                  <a:pos x="7" y="7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6" y="8"/>
                </a:cxn>
                <a:cxn ang="0">
                  <a:pos x="7" y="7"/>
                </a:cxn>
              </a:cxnLst>
              <a:rect l="0" t="0" r="0" b="0"/>
              <a:pathLst>
                <a:path w="58" h="67">
                  <a:moveTo>
                    <a:pt x="58" y="58"/>
                  </a:moveTo>
                  <a:lnTo>
                    <a:pt x="58" y="58"/>
                  </a:lnTo>
                  <a:lnTo>
                    <a:pt x="12" y="0"/>
                  </a:lnTo>
                  <a:lnTo>
                    <a:pt x="0" y="9"/>
                  </a:lnTo>
                  <a:lnTo>
                    <a:pt x="46" y="67"/>
                  </a:lnTo>
                  <a:lnTo>
                    <a:pt x="58" y="5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226" name="未知"/>
            <p:cNvSpPr/>
            <p:nvPr/>
          </p:nvSpPr>
          <p:spPr>
            <a:xfrm rot="-1063818" flipH="1">
              <a:off x="762" y="380"/>
              <a:ext cx="39" cy="48"/>
            </a:xfrm>
            <a:custGeom>
              <a:avLst/>
              <a:gdLst/>
              <a:ahLst/>
              <a:cxnLst>
                <a:cxn ang="0">
                  <a:pos x="10" y="11"/>
                </a:cxn>
                <a:cxn ang="0">
                  <a:pos x="10" y="11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9" y="12"/>
                </a:cxn>
                <a:cxn ang="0">
                  <a:pos x="10" y="11"/>
                </a:cxn>
              </a:cxnLst>
              <a:rect l="0" t="0" r="0" b="0"/>
              <a:pathLst>
                <a:path w="78" h="96">
                  <a:moveTo>
                    <a:pt x="78" y="86"/>
                  </a:moveTo>
                  <a:lnTo>
                    <a:pt x="78" y="87"/>
                  </a:lnTo>
                  <a:lnTo>
                    <a:pt x="12" y="0"/>
                  </a:lnTo>
                  <a:lnTo>
                    <a:pt x="0" y="9"/>
                  </a:lnTo>
                  <a:lnTo>
                    <a:pt x="66" y="96"/>
                  </a:lnTo>
                  <a:lnTo>
                    <a:pt x="78" y="8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227" name="未知"/>
            <p:cNvSpPr/>
            <p:nvPr/>
          </p:nvSpPr>
          <p:spPr>
            <a:xfrm rot="-1063818" flipH="1">
              <a:off x="750" y="430"/>
              <a:ext cx="30" cy="33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7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7" y="8"/>
                </a:cxn>
                <a:cxn ang="0">
                  <a:pos x="7" y="8"/>
                </a:cxn>
                <a:cxn ang="0">
                  <a:pos x="8" y="6"/>
                </a:cxn>
              </a:cxnLst>
              <a:rect l="0" t="0" r="0" b="0"/>
              <a:pathLst>
                <a:path w="60" h="66">
                  <a:moveTo>
                    <a:pt x="60" y="54"/>
                  </a:moveTo>
                  <a:lnTo>
                    <a:pt x="60" y="56"/>
                  </a:lnTo>
                  <a:lnTo>
                    <a:pt x="12" y="0"/>
                  </a:lnTo>
                  <a:lnTo>
                    <a:pt x="0" y="10"/>
                  </a:lnTo>
                  <a:lnTo>
                    <a:pt x="49" y="65"/>
                  </a:lnTo>
                  <a:lnTo>
                    <a:pt x="49" y="66"/>
                  </a:lnTo>
                  <a:lnTo>
                    <a:pt x="60" y="5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228" name="未知"/>
            <p:cNvSpPr/>
            <p:nvPr/>
          </p:nvSpPr>
          <p:spPr>
            <a:xfrm rot="-1063818" flipH="1">
              <a:off x="740" y="463"/>
              <a:ext cx="23" cy="2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6" y="5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5" y="6"/>
                </a:cxn>
              </a:cxnLst>
              <a:rect l="0" t="0" r="0" b="0"/>
              <a:pathLst>
                <a:path w="46" h="48">
                  <a:moveTo>
                    <a:pt x="37" y="48"/>
                  </a:moveTo>
                  <a:lnTo>
                    <a:pt x="46" y="34"/>
                  </a:lnTo>
                  <a:lnTo>
                    <a:pt x="11" y="0"/>
                  </a:lnTo>
                  <a:lnTo>
                    <a:pt x="0" y="12"/>
                  </a:lnTo>
                  <a:lnTo>
                    <a:pt x="36" y="46"/>
                  </a:lnTo>
                  <a:lnTo>
                    <a:pt x="45" y="34"/>
                  </a:lnTo>
                  <a:lnTo>
                    <a:pt x="37" y="4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229" name="未知"/>
            <p:cNvSpPr/>
            <p:nvPr/>
          </p:nvSpPr>
          <p:spPr>
            <a:xfrm rot="-1063818" flipH="1">
              <a:off x="741" y="463"/>
              <a:ext cx="30" cy="2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7" y="5"/>
                </a:cxn>
                <a:cxn ang="0">
                  <a:pos x="8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0" b="0"/>
              <a:pathLst>
                <a:path w="60" h="45">
                  <a:moveTo>
                    <a:pt x="0" y="12"/>
                  </a:moveTo>
                  <a:lnTo>
                    <a:pt x="0" y="14"/>
                  </a:lnTo>
                  <a:lnTo>
                    <a:pt x="52" y="45"/>
                  </a:lnTo>
                  <a:lnTo>
                    <a:pt x="60" y="31"/>
                  </a:lnTo>
                  <a:lnTo>
                    <a:pt x="9" y="0"/>
                  </a:lnTo>
                  <a:lnTo>
                    <a:pt x="9" y="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230" name="未知"/>
            <p:cNvSpPr/>
            <p:nvPr/>
          </p:nvSpPr>
          <p:spPr>
            <a:xfrm rot="-1063818" flipH="1">
              <a:off x="757" y="421"/>
              <a:ext cx="43" cy="4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0" y="10"/>
                </a:cxn>
                <a:cxn ang="0">
                  <a:pos x="11" y="9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0" b="0"/>
              <a:pathLst>
                <a:path w="85" h="80">
                  <a:moveTo>
                    <a:pt x="0" y="11"/>
                  </a:moveTo>
                  <a:lnTo>
                    <a:pt x="0" y="11"/>
                  </a:lnTo>
                  <a:lnTo>
                    <a:pt x="76" y="80"/>
                  </a:lnTo>
                  <a:lnTo>
                    <a:pt x="85" y="7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231" name="未知"/>
            <p:cNvSpPr/>
            <p:nvPr/>
          </p:nvSpPr>
          <p:spPr>
            <a:xfrm rot="-1063818" flipH="1">
              <a:off x="783" y="388"/>
              <a:ext cx="28" cy="3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6" y="7"/>
                </a:cxn>
                <a:cxn ang="0">
                  <a:pos x="7" y="6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0" b="0"/>
              <a:pathLst>
                <a:path w="56" h="61">
                  <a:moveTo>
                    <a:pt x="0" y="9"/>
                  </a:moveTo>
                  <a:lnTo>
                    <a:pt x="0" y="9"/>
                  </a:lnTo>
                  <a:lnTo>
                    <a:pt x="45" y="61"/>
                  </a:lnTo>
                  <a:lnTo>
                    <a:pt x="56" y="50"/>
                  </a:lnTo>
                  <a:lnTo>
                    <a:pt x="1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232" name="未知"/>
            <p:cNvSpPr/>
            <p:nvPr/>
          </p:nvSpPr>
          <p:spPr>
            <a:xfrm rot="-1063818" flipH="1">
              <a:off x="796" y="354"/>
              <a:ext cx="28" cy="3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6" y="8"/>
                </a:cxn>
                <a:cxn ang="0">
                  <a:pos x="7" y="7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0" b="0"/>
              <a:pathLst>
                <a:path w="55" h="67">
                  <a:moveTo>
                    <a:pt x="0" y="9"/>
                  </a:moveTo>
                  <a:lnTo>
                    <a:pt x="0" y="9"/>
                  </a:lnTo>
                  <a:lnTo>
                    <a:pt x="43" y="67"/>
                  </a:lnTo>
                  <a:lnTo>
                    <a:pt x="55" y="58"/>
                  </a:lnTo>
                  <a:lnTo>
                    <a:pt x="1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233" name="未知"/>
            <p:cNvSpPr/>
            <p:nvPr/>
          </p:nvSpPr>
          <p:spPr>
            <a:xfrm rot="-1063818" flipH="1">
              <a:off x="813" y="351"/>
              <a:ext cx="6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0" b="0"/>
              <a:pathLst>
                <a:path w="12" h="9">
                  <a:moveTo>
                    <a:pt x="0" y="9"/>
                  </a:moveTo>
                  <a:lnTo>
                    <a:pt x="6" y="5"/>
                  </a:lnTo>
                  <a:lnTo>
                    <a:pt x="1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234" name="未知"/>
            <p:cNvSpPr/>
            <p:nvPr/>
          </p:nvSpPr>
          <p:spPr>
            <a:xfrm>
              <a:off x="0" y="264"/>
              <a:ext cx="844" cy="412"/>
            </a:xfrm>
            <a:custGeom>
              <a:avLst/>
              <a:gdLst/>
              <a:ahLst/>
              <a:cxnLst>
                <a:cxn ang="0">
                  <a:pos x="210" y="34"/>
                </a:cxn>
                <a:cxn ang="0">
                  <a:pos x="492" y="376"/>
                </a:cxn>
                <a:cxn ang="0">
                  <a:pos x="844" y="42"/>
                </a:cxn>
                <a:cxn ang="0">
                  <a:pos x="840" y="33"/>
                </a:cxn>
                <a:cxn ang="0">
                  <a:pos x="837" y="23"/>
                </a:cxn>
                <a:cxn ang="0">
                  <a:pos x="834" y="10"/>
                </a:cxn>
                <a:cxn ang="0">
                  <a:pos x="833" y="0"/>
                </a:cxn>
                <a:cxn ang="0">
                  <a:pos x="222" y="22"/>
                </a:cxn>
              </a:cxnLst>
              <a:rect l="0" t="0" r="0" b="0"/>
              <a:pathLst>
                <a:path w="844" h="412">
                  <a:moveTo>
                    <a:pt x="210" y="34"/>
                  </a:moveTo>
                  <a:cubicBezTo>
                    <a:pt x="0" y="328"/>
                    <a:pt x="384" y="412"/>
                    <a:pt x="492" y="376"/>
                  </a:cubicBezTo>
                  <a:lnTo>
                    <a:pt x="844" y="42"/>
                  </a:lnTo>
                  <a:lnTo>
                    <a:pt x="840" y="33"/>
                  </a:lnTo>
                  <a:lnTo>
                    <a:pt x="837" y="23"/>
                  </a:lnTo>
                  <a:lnTo>
                    <a:pt x="834" y="10"/>
                  </a:lnTo>
                  <a:lnTo>
                    <a:pt x="833" y="0"/>
                  </a:lnTo>
                  <a:cubicBezTo>
                    <a:pt x="731" y="2"/>
                    <a:pt x="222" y="22"/>
                    <a:pt x="222" y="22"/>
                  </a:cubicBezTo>
                </a:path>
              </a:pathLst>
            </a:custGeom>
            <a:solidFill>
              <a:srgbClr val="FDFC8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235" name="Rectangle 194"/>
            <p:cNvSpPr/>
            <p:nvPr/>
          </p:nvSpPr>
          <p:spPr>
            <a:xfrm rot="-1063818" flipH="1">
              <a:off x="760" y="293"/>
              <a:ext cx="63" cy="10"/>
            </a:xfrm>
            <a:prstGeom prst="rect">
              <a:avLst/>
            </a:prstGeom>
            <a:solidFill>
              <a:srgbClr val="1F1A17"/>
            </a:solidFill>
            <a:ln w="9525">
              <a:noFill/>
            </a:ln>
          </p:spPr>
          <p:txBody>
            <a:bodyPr anchor="t"/>
            <a:lstStyle/>
            <a:p>
              <a:endParaRPr lang="zh-CN" altLang="en-US" sz="1195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6" name="Rectangle 195"/>
            <p:cNvSpPr/>
            <p:nvPr/>
          </p:nvSpPr>
          <p:spPr>
            <a:xfrm rot="-1063818" flipH="1">
              <a:off x="652" y="327"/>
              <a:ext cx="63" cy="10"/>
            </a:xfrm>
            <a:prstGeom prst="rect">
              <a:avLst/>
            </a:prstGeom>
            <a:solidFill>
              <a:srgbClr val="1F1A17"/>
            </a:solidFill>
            <a:ln w="9525">
              <a:noFill/>
            </a:ln>
          </p:spPr>
          <p:txBody>
            <a:bodyPr anchor="t"/>
            <a:lstStyle/>
            <a:p>
              <a:endParaRPr lang="zh-CN" altLang="en-US" sz="1195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7" name="Rectangle 196"/>
            <p:cNvSpPr/>
            <p:nvPr/>
          </p:nvSpPr>
          <p:spPr>
            <a:xfrm rot="-1063818" flipH="1">
              <a:off x="546" y="362"/>
              <a:ext cx="63" cy="10"/>
            </a:xfrm>
            <a:prstGeom prst="rect">
              <a:avLst/>
            </a:prstGeom>
            <a:solidFill>
              <a:srgbClr val="1F1A17"/>
            </a:solidFill>
            <a:ln w="9525">
              <a:noFill/>
            </a:ln>
          </p:spPr>
          <p:txBody>
            <a:bodyPr anchor="t"/>
            <a:lstStyle/>
            <a:p>
              <a:endParaRPr lang="zh-CN" altLang="en-US" sz="1195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8" name="Rectangle 197"/>
            <p:cNvSpPr/>
            <p:nvPr/>
          </p:nvSpPr>
          <p:spPr>
            <a:xfrm rot="-1063818" flipH="1">
              <a:off x="438" y="396"/>
              <a:ext cx="63" cy="10"/>
            </a:xfrm>
            <a:prstGeom prst="rect">
              <a:avLst/>
            </a:prstGeom>
            <a:solidFill>
              <a:srgbClr val="1F1A17"/>
            </a:solidFill>
            <a:ln w="9525">
              <a:noFill/>
            </a:ln>
          </p:spPr>
          <p:txBody>
            <a:bodyPr anchor="t"/>
            <a:lstStyle/>
            <a:p>
              <a:endParaRPr lang="zh-CN" altLang="en-US" sz="1195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39" name="Rectangle 198"/>
            <p:cNvSpPr/>
            <p:nvPr/>
          </p:nvSpPr>
          <p:spPr>
            <a:xfrm rot="-1063818" flipH="1">
              <a:off x="354" y="432"/>
              <a:ext cx="63" cy="10"/>
            </a:xfrm>
            <a:prstGeom prst="rect">
              <a:avLst/>
            </a:prstGeom>
            <a:solidFill>
              <a:srgbClr val="1F1A17"/>
            </a:solidFill>
            <a:ln w="9525">
              <a:noFill/>
            </a:ln>
          </p:spPr>
          <p:txBody>
            <a:bodyPr anchor="t"/>
            <a:lstStyle/>
            <a:p>
              <a:endParaRPr lang="zh-CN" altLang="en-US" sz="1195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0" name="Rectangle 199"/>
            <p:cNvSpPr/>
            <p:nvPr/>
          </p:nvSpPr>
          <p:spPr>
            <a:xfrm rot="-1063818" flipH="1">
              <a:off x="270" y="468"/>
              <a:ext cx="63" cy="10"/>
            </a:xfrm>
            <a:prstGeom prst="rect">
              <a:avLst/>
            </a:prstGeom>
            <a:solidFill>
              <a:srgbClr val="1F1A17"/>
            </a:solidFill>
            <a:ln w="9525">
              <a:noFill/>
            </a:ln>
          </p:spPr>
          <p:txBody>
            <a:bodyPr anchor="t"/>
            <a:lstStyle/>
            <a:p>
              <a:endParaRPr lang="zh-CN" altLang="en-US" sz="1195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241" name="Rectangle 200"/>
            <p:cNvSpPr/>
            <p:nvPr/>
          </p:nvSpPr>
          <p:spPr>
            <a:xfrm rot="-1063818" flipH="1">
              <a:off x="186" y="504"/>
              <a:ext cx="63" cy="10"/>
            </a:xfrm>
            <a:prstGeom prst="rect">
              <a:avLst/>
            </a:prstGeom>
            <a:solidFill>
              <a:srgbClr val="1F1A17"/>
            </a:solidFill>
            <a:ln w="9525">
              <a:noFill/>
            </a:ln>
          </p:spPr>
          <p:txBody>
            <a:bodyPr anchor="t"/>
            <a:lstStyle/>
            <a:p>
              <a:endParaRPr lang="zh-CN" altLang="en-US" sz="1195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242" name="文本框 1"/>
          <p:cNvSpPr txBox="1"/>
          <p:nvPr/>
        </p:nvSpPr>
        <p:spPr>
          <a:xfrm>
            <a:off x="2864130" y="1834347"/>
            <a:ext cx="475259" cy="3416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zh-CN" altLang="en-US" sz="1625" b="1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看</a:t>
            </a:r>
          </a:p>
        </p:txBody>
      </p:sp>
      <p:grpSp>
        <p:nvGrpSpPr>
          <p:cNvPr id="243" name="组合 9"/>
          <p:cNvGrpSpPr/>
          <p:nvPr/>
        </p:nvGrpSpPr>
        <p:grpSpPr>
          <a:xfrm>
            <a:off x="4681016" y="2294796"/>
            <a:ext cx="3301923" cy="487110"/>
            <a:chOff x="15271" y="53801"/>
            <a:chExt cx="879566" cy="549892"/>
          </a:xfrm>
        </p:grpSpPr>
        <p:sp>
          <p:nvSpPr>
            <p:cNvPr id="244" name="圆角矩形 3"/>
            <p:cNvSpPr/>
            <p:nvPr/>
          </p:nvSpPr>
          <p:spPr>
            <a:xfrm>
              <a:off x="15271" y="54227"/>
              <a:ext cx="879566" cy="549466"/>
            </a:xfrm>
            <a:prstGeom prst="roundRect">
              <a:avLst>
                <a:gd name="adj" fmla="val 16667"/>
              </a:avLst>
            </a:prstGeom>
            <a:solidFill>
              <a:srgbClr val="213F79"/>
            </a:solidFill>
            <a:ln w="12700">
              <a:noFill/>
            </a:ln>
          </p:spPr>
          <p:txBody>
            <a:bodyPr anchor="ctr"/>
            <a:lstStyle/>
            <a:p>
              <a:pPr algn="ctr"/>
              <a:endParaRPr lang="zh-CN" altLang="en-US" sz="122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245" name="文本框 96"/>
            <p:cNvSpPr/>
            <p:nvPr/>
          </p:nvSpPr>
          <p:spPr>
            <a:xfrm>
              <a:off x="17418" y="53801"/>
              <a:ext cx="861129" cy="52544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0" lvl="1" indent="0" fontAlgn="auto"/>
              <a:r>
                <a:rPr lang="en-US" altLang="x-none" sz="122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ABBI</a:t>
              </a:r>
              <a:r>
                <a:rPr lang="zh-CN" altLang="en-US" sz="122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：上面 Above 、下面 Below 、后面 Behind、里面</a:t>
              </a:r>
              <a:r>
                <a:rPr lang="en-US" altLang="x-none" sz="1220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Inside</a:t>
              </a:r>
            </a:p>
          </p:txBody>
        </p:sp>
      </p:grpSp>
      <p:grpSp>
        <p:nvGrpSpPr>
          <p:cNvPr id="246" name="组合 245"/>
          <p:cNvGrpSpPr/>
          <p:nvPr/>
        </p:nvGrpSpPr>
        <p:grpSpPr>
          <a:xfrm>
            <a:off x="4858794" y="3284424"/>
            <a:ext cx="375703" cy="349630"/>
            <a:chOff x="0" y="0"/>
            <a:chExt cx="1234" cy="1170"/>
          </a:xfrm>
        </p:grpSpPr>
        <p:grpSp>
          <p:nvGrpSpPr>
            <p:cNvPr id="247" name="组合 41988"/>
            <p:cNvGrpSpPr/>
            <p:nvPr/>
          </p:nvGrpSpPr>
          <p:grpSpPr>
            <a:xfrm>
              <a:off x="7" y="0"/>
              <a:ext cx="658" cy="1170"/>
              <a:chOff x="0" y="0"/>
              <a:chExt cx="658" cy="1170"/>
            </a:xfrm>
          </p:grpSpPr>
          <p:sp>
            <p:nvSpPr>
              <p:cNvPr id="248" name="未知"/>
              <p:cNvSpPr/>
              <p:nvPr/>
            </p:nvSpPr>
            <p:spPr>
              <a:xfrm>
                <a:off x="5" y="0"/>
                <a:ext cx="644" cy="1056"/>
              </a:xfrm>
              <a:custGeom>
                <a:avLst/>
                <a:gdLst/>
                <a:ahLst/>
                <a:cxnLst>
                  <a:cxn ang="0">
                    <a:pos x="63" y="252"/>
                  </a:cxn>
                  <a:cxn ang="0">
                    <a:pos x="55" y="198"/>
                  </a:cxn>
                  <a:cxn ang="0">
                    <a:pos x="59" y="155"/>
                  </a:cxn>
                  <a:cxn ang="0">
                    <a:pos x="90" y="93"/>
                  </a:cxn>
                  <a:cxn ang="0">
                    <a:pos x="121" y="49"/>
                  </a:cxn>
                  <a:cxn ang="0">
                    <a:pos x="168" y="15"/>
                  </a:cxn>
                  <a:cxn ang="0">
                    <a:pos x="206" y="0"/>
                  </a:cxn>
                  <a:cxn ang="0">
                    <a:pos x="233" y="0"/>
                  </a:cxn>
                  <a:cxn ang="0">
                    <a:pos x="254" y="23"/>
                  </a:cxn>
                  <a:cxn ang="0">
                    <a:pos x="207" y="183"/>
                  </a:cxn>
                  <a:cxn ang="0">
                    <a:pos x="266" y="183"/>
                  </a:cxn>
                  <a:cxn ang="0">
                    <a:pos x="386" y="99"/>
                  </a:cxn>
                  <a:cxn ang="0">
                    <a:pos x="531" y="99"/>
                  </a:cxn>
                  <a:cxn ang="0">
                    <a:pos x="617" y="194"/>
                  </a:cxn>
                  <a:cxn ang="0">
                    <a:pos x="644" y="409"/>
                  </a:cxn>
                  <a:cxn ang="0">
                    <a:pos x="589" y="574"/>
                  </a:cxn>
                  <a:cxn ang="0">
                    <a:pos x="503" y="720"/>
                  </a:cxn>
                  <a:cxn ang="0">
                    <a:pos x="336" y="911"/>
                  </a:cxn>
                  <a:cxn ang="0">
                    <a:pos x="258" y="1032"/>
                  </a:cxn>
                  <a:cxn ang="0">
                    <a:pos x="71" y="1056"/>
                  </a:cxn>
                  <a:cxn ang="0">
                    <a:pos x="12" y="997"/>
                  </a:cxn>
                  <a:cxn ang="0">
                    <a:pos x="0" y="900"/>
                  </a:cxn>
                  <a:cxn ang="0">
                    <a:pos x="4" y="760"/>
                  </a:cxn>
                  <a:cxn ang="0">
                    <a:pos x="23" y="642"/>
                  </a:cxn>
                  <a:cxn ang="0">
                    <a:pos x="46" y="556"/>
                  </a:cxn>
                  <a:cxn ang="0">
                    <a:pos x="71" y="495"/>
                  </a:cxn>
                  <a:cxn ang="0">
                    <a:pos x="90" y="384"/>
                  </a:cxn>
                  <a:cxn ang="0">
                    <a:pos x="86" y="315"/>
                  </a:cxn>
                  <a:cxn ang="0">
                    <a:pos x="63" y="252"/>
                  </a:cxn>
                </a:cxnLst>
                <a:rect l="0" t="0" r="0" b="0"/>
                <a:pathLst>
                  <a:path w="644" h="1056">
                    <a:moveTo>
                      <a:pt x="63" y="252"/>
                    </a:moveTo>
                    <a:lnTo>
                      <a:pt x="55" y="198"/>
                    </a:lnTo>
                    <a:lnTo>
                      <a:pt x="59" y="155"/>
                    </a:lnTo>
                    <a:lnTo>
                      <a:pt x="90" y="93"/>
                    </a:lnTo>
                    <a:lnTo>
                      <a:pt x="121" y="49"/>
                    </a:lnTo>
                    <a:lnTo>
                      <a:pt x="168" y="15"/>
                    </a:lnTo>
                    <a:lnTo>
                      <a:pt x="206" y="0"/>
                    </a:lnTo>
                    <a:lnTo>
                      <a:pt x="233" y="0"/>
                    </a:lnTo>
                    <a:lnTo>
                      <a:pt x="254" y="23"/>
                    </a:lnTo>
                    <a:lnTo>
                      <a:pt x="207" y="183"/>
                    </a:lnTo>
                    <a:lnTo>
                      <a:pt x="266" y="183"/>
                    </a:lnTo>
                    <a:lnTo>
                      <a:pt x="386" y="99"/>
                    </a:lnTo>
                    <a:lnTo>
                      <a:pt x="531" y="99"/>
                    </a:lnTo>
                    <a:lnTo>
                      <a:pt x="617" y="194"/>
                    </a:lnTo>
                    <a:lnTo>
                      <a:pt x="644" y="409"/>
                    </a:lnTo>
                    <a:lnTo>
                      <a:pt x="589" y="574"/>
                    </a:lnTo>
                    <a:lnTo>
                      <a:pt x="503" y="720"/>
                    </a:lnTo>
                    <a:lnTo>
                      <a:pt x="336" y="911"/>
                    </a:lnTo>
                    <a:lnTo>
                      <a:pt x="258" y="1032"/>
                    </a:lnTo>
                    <a:lnTo>
                      <a:pt x="71" y="1056"/>
                    </a:lnTo>
                    <a:lnTo>
                      <a:pt x="12" y="997"/>
                    </a:lnTo>
                    <a:lnTo>
                      <a:pt x="0" y="900"/>
                    </a:lnTo>
                    <a:lnTo>
                      <a:pt x="4" y="760"/>
                    </a:lnTo>
                    <a:lnTo>
                      <a:pt x="23" y="642"/>
                    </a:lnTo>
                    <a:lnTo>
                      <a:pt x="46" y="556"/>
                    </a:lnTo>
                    <a:lnTo>
                      <a:pt x="71" y="495"/>
                    </a:lnTo>
                    <a:lnTo>
                      <a:pt x="90" y="384"/>
                    </a:lnTo>
                    <a:lnTo>
                      <a:pt x="86" y="315"/>
                    </a:lnTo>
                    <a:lnTo>
                      <a:pt x="63" y="252"/>
                    </a:lnTo>
                    <a:close/>
                  </a:path>
                </a:pathLst>
              </a:custGeom>
              <a:solidFill>
                <a:srgbClr val="F3BA90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249" name="未知"/>
              <p:cNvSpPr/>
              <p:nvPr/>
            </p:nvSpPr>
            <p:spPr>
              <a:xfrm>
                <a:off x="99" y="191"/>
                <a:ext cx="471" cy="690"/>
              </a:xfrm>
              <a:custGeom>
                <a:avLst/>
                <a:gdLst/>
                <a:ahLst/>
                <a:cxnLst>
                  <a:cxn ang="0">
                    <a:pos x="329" y="7"/>
                  </a:cxn>
                  <a:cxn ang="0">
                    <a:pos x="385" y="1"/>
                  </a:cxn>
                  <a:cxn ang="0">
                    <a:pos x="430" y="13"/>
                  </a:cxn>
                  <a:cxn ang="0">
                    <a:pos x="461" y="112"/>
                  </a:cxn>
                  <a:cxn ang="0">
                    <a:pos x="471" y="215"/>
                  </a:cxn>
                  <a:cxn ang="0">
                    <a:pos x="441" y="305"/>
                  </a:cxn>
                  <a:cxn ang="0">
                    <a:pos x="427" y="342"/>
                  </a:cxn>
                  <a:cxn ang="0">
                    <a:pos x="389" y="421"/>
                  </a:cxn>
                  <a:cxn ang="0">
                    <a:pos x="358" y="480"/>
                  </a:cxn>
                  <a:cxn ang="0">
                    <a:pos x="321" y="529"/>
                  </a:cxn>
                  <a:cxn ang="0">
                    <a:pos x="240" y="611"/>
                  </a:cxn>
                  <a:cxn ang="0">
                    <a:pos x="161" y="641"/>
                  </a:cxn>
                  <a:cxn ang="0">
                    <a:pos x="272" y="567"/>
                  </a:cxn>
                  <a:cxn ang="0">
                    <a:pos x="307" y="526"/>
                  </a:cxn>
                  <a:cxn ang="0">
                    <a:pos x="341" y="458"/>
                  </a:cxn>
                  <a:cxn ang="0">
                    <a:pos x="364" y="372"/>
                  </a:cxn>
                  <a:cxn ang="0">
                    <a:pos x="381" y="289"/>
                  </a:cxn>
                  <a:cxn ang="0">
                    <a:pos x="415" y="196"/>
                  </a:cxn>
                  <a:cxn ang="0">
                    <a:pos x="439" y="125"/>
                  </a:cxn>
                  <a:cxn ang="0">
                    <a:pos x="424" y="58"/>
                  </a:cxn>
                  <a:cxn ang="0">
                    <a:pos x="416" y="26"/>
                  </a:cxn>
                  <a:cxn ang="0">
                    <a:pos x="408" y="13"/>
                  </a:cxn>
                  <a:cxn ang="0">
                    <a:pos x="375" y="9"/>
                  </a:cxn>
                  <a:cxn ang="0">
                    <a:pos x="329" y="22"/>
                  </a:cxn>
                  <a:cxn ang="0">
                    <a:pos x="259" y="48"/>
                  </a:cxn>
                  <a:cxn ang="0">
                    <a:pos x="202" y="129"/>
                  </a:cxn>
                  <a:cxn ang="0">
                    <a:pos x="218" y="193"/>
                  </a:cxn>
                  <a:cxn ang="0">
                    <a:pos x="262" y="245"/>
                  </a:cxn>
                  <a:cxn ang="0">
                    <a:pos x="214" y="215"/>
                  </a:cxn>
                  <a:cxn ang="0">
                    <a:pos x="164" y="193"/>
                  </a:cxn>
                  <a:cxn ang="0">
                    <a:pos x="127" y="255"/>
                  </a:cxn>
                  <a:cxn ang="0">
                    <a:pos x="116" y="346"/>
                  </a:cxn>
                  <a:cxn ang="0">
                    <a:pos x="120" y="435"/>
                  </a:cxn>
                  <a:cxn ang="0">
                    <a:pos x="116" y="496"/>
                  </a:cxn>
                  <a:cxn ang="0">
                    <a:pos x="123" y="506"/>
                  </a:cxn>
                  <a:cxn ang="0">
                    <a:pos x="146" y="513"/>
                  </a:cxn>
                  <a:cxn ang="0">
                    <a:pos x="191" y="484"/>
                  </a:cxn>
                  <a:cxn ang="0">
                    <a:pos x="202" y="438"/>
                  </a:cxn>
                  <a:cxn ang="0">
                    <a:pos x="198" y="331"/>
                  </a:cxn>
                  <a:cxn ang="0">
                    <a:pos x="212" y="289"/>
                  </a:cxn>
                  <a:cxn ang="0">
                    <a:pos x="235" y="404"/>
                  </a:cxn>
                  <a:cxn ang="0">
                    <a:pos x="224" y="509"/>
                  </a:cxn>
                  <a:cxn ang="0">
                    <a:pos x="133" y="552"/>
                  </a:cxn>
                  <a:cxn ang="0">
                    <a:pos x="57" y="545"/>
                  </a:cxn>
                  <a:cxn ang="0">
                    <a:pos x="18" y="638"/>
                  </a:cxn>
                  <a:cxn ang="0">
                    <a:pos x="55" y="685"/>
                  </a:cxn>
                  <a:cxn ang="0">
                    <a:pos x="59" y="690"/>
                  </a:cxn>
                  <a:cxn ang="0">
                    <a:pos x="19" y="674"/>
                  </a:cxn>
                  <a:cxn ang="0">
                    <a:pos x="0" y="589"/>
                  </a:cxn>
                  <a:cxn ang="0">
                    <a:pos x="27" y="525"/>
                  </a:cxn>
                  <a:cxn ang="0">
                    <a:pos x="86" y="458"/>
                  </a:cxn>
                  <a:cxn ang="0">
                    <a:pos x="93" y="361"/>
                  </a:cxn>
                  <a:cxn ang="0">
                    <a:pos x="60" y="312"/>
                  </a:cxn>
                  <a:cxn ang="0">
                    <a:pos x="127" y="230"/>
                  </a:cxn>
                  <a:cxn ang="0">
                    <a:pos x="142" y="153"/>
                  </a:cxn>
                  <a:cxn ang="0">
                    <a:pos x="201" y="50"/>
                  </a:cxn>
                  <a:cxn ang="0">
                    <a:pos x="277" y="19"/>
                  </a:cxn>
                </a:cxnLst>
                <a:rect l="0" t="0" r="0" b="0"/>
                <a:pathLst>
                  <a:path w="471" h="690">
                    <a:moveTo>
                      <a:pt x="277" y="19"/>
                    </a:moveTo>
                    <a:lnTo>
                      <a:pt x="329" y="7"/>
                    </a:lnTo>
                    <a:lnTo>
                      <a:pt x="364" y="0"/>
                    </a:lnTo>
                    <a:lnTo>
                      <a:pt x="385" y="1"/>
                    </a:lnTo>
                    <a:lnTo>
                      <a:pt x="404" y="3"/>
                    </a:lnTo>
                    <a:lnTo>
                      <a:pt x="430" y="13"/>
                    </a:lnTo>
                    <a:lnTo>
                      <a:pt x="448" y="63"/>
                    </a:lnTo>
                    <a:lnTo>
                      <a:pt x="461" y="112"/>
                    </a:lnTo>
                    <a:lnTo>
                      <a:pt x="469" y="163"/>
                    </a:lnTo>
                    <a:lnTo>
                      <a:pt x="471" y="215"/>
                    </a:lnTo>
                    <a:lnTo>
                      <a:pt x="460" y="260"/>
                    </a:lnTo>
                    <a:lnTo>
                      <a:pt x="441" y="305"/>
                    </a:lnTo>
                    <a:lnTo>
                      <a:pt x="439" y="311"/>
                    </a:lnTo>
                    <a:lnTo>
                      <a:pt x="427" y="342"/>
                    </a:lnTo>
                    <a:lnTo>
                      <a:pt x="405" y="389"/>
                    </a:lnTo>
                    <a:lnTo>
                      <a:pt x="389" y="421"/>
                    </a:lnTo>
                    <a:lnTo>
                      <a:pt x="373" y="453"/>
                    </a:lnTo>
                    <a:lnTo>
                      <a:pt x="358" y="480"/>
                    </a:lnTo>
                    <a:lnTo>
                      <a:pt x="340" y="507"/>
                    </a:lnTo>
                    <a:lnTo>
                      <a:pt x="321" y="529"/>
                    </a:lnTo>
                    <a:lnTo>
                      <a:pt x="283" y="573"/>
                    </a:lnTo>
                    <a:lnTo>
                      <a:pt x="240" y="611"/>
                    </a:lnTo>
                    <a:lnTo>
                      <a:pt x="216" y="625"/>
                    </a:lnTo>
                    <a:lnTo>
                      <a:pt x="161" y="641"/>
                    </a:lnTo>
                    <a:lnTo>
                      <a:pt x="229" y="600"/>
                    </a:lnTo>
                    <a:lnTo>
                      <a:pt x="272" y="567"/>
                    </a:lnTo>
                    <a:lnTo>
                      <a:pt x="289" y="548"/>
                    </a:lnTo>
                    <a:lnTo>
                      <a:pt x="307" y="526"/>
                    </a:lnTo>
                    <a:lnTo>
                      <a:pt x="322" y="503"/>
                    </a:lnTo>
                    <a:lnTo>
                      <a:pt x="341" y="458"/>
                    </a:lnTo>
                    <a:lnTo>
                      <a:pt x="355" y="413"/>
                    </a:lnTo>
                    <a:lnTo>
                      <a:pt x="364" y="372"/>
                    </a:lnTo>
                    <a:lnTo>
                      <a:pt x="373" y="330"/>
                    </a:lnTo>
                    <a:lnTo>
                      <a:pt x="381" y="289"/>
                    </a:lnTo>
                    <a:lnTo>
                      <a:pt x="393" y="249"/>
                    </a:lnTo>
                    <a:lnTo>
                      <a:pt x="415" y="196"/>
                    </a:lnTo>
                    <a:lnTo>
                      <a:pt x="438" y="140"/>
                    </a:lnTo>
                    <a:lnTo>
                      <a:pt x="439" y="125"/>
                    </a:lnTo>
                    <a:lnTo>
                      <a:pt x="435" y="98"/>
                    </a:lnTo>
                    <a:lnTo>
                      <a:pt x="424" y="58"/>
                    </a:lnTo>
                    <a:lnTo>
                      <a:pt x="419" y="28"/>
                    </a:lnTo>
                    <a:lnTo>
                      <a:pt x="416" y="26"/>
                    </a:lnTo>
                    <a:lnTo>
                      <a:pt x="412" y="18"/>
                    </a:lnTo>
                    <a:lnTo>
                      <a:pt x="408" y="13"/>
                    </a:lnTo>
                    <a:lnTo>
                      <a:pt x="392" y="9"/>
                    </a:lnTo>
                    <a:lnTo>
                      <a:pt x="375" y="9"/>
                    </a:lnTo>
                    <a:lnTo>
                      <a:pt x="360" y="11"/>
                    </a:lnTo>
                    <a:lnTo>
                      <a:pt x="329" y="22"/>
                    </a:lnTo>
                    <a:lnTo>
                      <a:pt x="322" y="22"/>
                    </a:lnTo>
                    <a:lnTo>
                      <a:pt x="259" y="48"/>
                    </a:lnTo>
                    <a:lnTo>
                      <a:pt x="225" y="69"/>
                    </a:lnTo>
                    <a:lnTo>
                      <a:pt x="202" y="129"/>
                    </a:lnTo>
                    <a:lnTo>
                      <a:pt x="202" y="163"/>
                    </a:lnTo>
                    <a:lnTo>
                      <a:pt x="218" y="193"/>
                    </a:lnTo>
                    <a:lnTo>
                      <a:pt x="239" y="219"/>
                    </a:lnTo>
                    <a:lnTo>
                      <a:pt x="262" y="245"/>
                    </a:lnTo>
                    <a:lnTo>
                      <a:pt x="238" y="230"/>
                    </a:lnTo>
                    <a:lnTo>
                      <a:pt x="214" y="215"/>
                    </a:lnTo>
                    <a:lnTo>
                      <a:pt x="190" y="202"/>
                    </a:lnTo>
                    <a:lnTo>
                      <a:pt x="164" y="193"/>
                    </a:lnTo>
                    <a:lnTo>
                      <a:pt x="150" y="213"/>
                    </a:lnTo>
                    <a:lnTo>
                      <a:pt x="127" y="255"/>
                    </a:lnTo>
                    <a:lnTo>
                      <a:pt x="116" y="300"/>
                    </a:lnTo>
                    <a:lnTo>
                      <a:pt x="116" y="346"/>
                    </a:lnTo>
                    <a:lnTo>
                      <a:pt x="127" y="386"/>
                    </a:lnTo>
                    <a:lnTo>
                      <a:pt x="120" y="435"/>
                    </a:lnTo>
                    <a:lnTo>
                      <a:pt x="112" y="466"/>
                    </a:lnTo>
                    <a:lnTo>
                      <a:pt x="116" y="496"/>
                    </a:lnTo>
                    <a:lnTo>
                      <a:pt x="119" y="502"/>
                    </a:lnTo>
                    <a:lnTo>
                      <a:pt x="123" y="506"/>
                    </a:lnTo>
                    <a:lnTo>
                      <a:pt x="133" y="513"/>
                    </a:lnTo>
                    <a:lnTo>
                      <a:pt x="146" y="513"/>
                    </a:lnTo>
                    <a:lnTo>
                      <a:pt x="171" y="503"/>
                    </a:lnTo>
                    <a:lnTo>
                      <a:pt x="191" y="484"/>
                    </a:lnTo>
                    <a:lnTo>
                      <a:pt x="202" y="455"/>
                    </a:lnTo>
                    <a:lnTo>
                      <a:pt x="202" y="438"/>
                    </a:lnTo>
                    <a:lnTo>
                      <a:pt x="195" y="382"/>
                    </a:lnTo>
                    <a:lnTo>
                      <a:pt x="198" y="331"/>
                    </a:lnTo>
                    <a:lnTo>
                      <a:pt x="213" y="264"/>
                    </a:lnTo>
                    <a:lnTo>
                      <a:pt x="212" y="289"/>
                    </a:lnTo>
                    <a:lnTo>
                      <a:pt x="221" y="359"/>
                    </a:lnTo>
                    <a:lnTo>
                      <a:pt x="235" y="404"/>
                    </a:lnTo>
                    <a:lnTo>
                      <a:pt x="247" y="468"/>
                    </a:lnTo>
                    <a:lnTo>
                      <a:pt x="224" y="509"/>
                    </a:lnTo>
                    <a:lnTo>
                      <a:pt x="179" y="537"/>
                    </a:lnTo>
                    <a:lnTo>
                      <a:pt x="133" y="552"/>
                    </a:lnTo>
                    <a:lnTo>
                      <a:pt x="85" y="552"/>
                    </a:lnTo>
                    <a:lnTo>
                      <a:pt x="57" y="545"/>
                    </a:lnTo>
                    <a:lnTo>
                      <a:pt x="27" y="560"/>
                    </a:lnTo>
                    <a:lnTo>
                      <a:pt x="18" y="638"/>
                    </a:lnTo>
                    <a:lnTo>
                      <a:pt x="42" y="676"/>
                    </a:lnTo>
                    <a:lnTo>
                      <a:pt x="55" y="685"/>
                    </a:lnTo>
                    <a:lnTo>
                      <a:pt x="71" y="690"/>
                    </a:lnTo>
                    <a:lnTo>
                      <a:pt x="59" y="690"/>
                    </a:lnTo>
                    <a:lnTo>
                      <a:pt x="49" y="689"/>
                    </a:lnTo>
                    <a:lnTo>
                      <a:pt x="19" y="674"/>
                    </a:lnTo>
                    <a:lnTo>
                      <a:pt x="2" y="631"/>
                    </a:lnTo>
                    <a:lnTo>
                      <a:pt x="0" y="589"/>
                    </a:lnTo>
                    <a:lnTo>
                      <a:pt x="10" y="554"/>
                    </a:lnTo>
                    <a:lnTo>
                      <a:pt x="27" y="525"/>
                    </a:lnTo>
                    <a:lnTo>
                      <a:pt x="63" y="487"/>
                    </a:lnTo>
                    <a:lnTo>
                      <a:pt x="86" y="458"/>
                    </a:lnTo>
                    <a:lnTo>
                      <a:pt x="101" y="410"/>
                    </a:lnTo>
                    <a:lnTo>
                      <a:pt x="93" y="361"/>
                    </a:lnTo>
                    <a:lnTo>
                      <a:pt x="82" y="334"/>
                    </a:lnTo>
                    <a:lnTo>
                      <a:pt x="60" y="312"/>
                    </a:lnTo>
                    <a:lnTo>
                      <a:pt x="79" y="294"/>
                    </a:lnTo>
                    <a:lnTo>
                      <a:pt x="127" y="230"/>
                    </a:lnTo>
                    <a:lnTo>
                      <a:pt x="133" y="211"/>
                    </a:lnTo>
                    <a:lnTo>
                      <a:pt x="142" y="153"/>
                    </a:lnTo>
                    <a:lnTo>
                      <a:pt x="152" y="128"/>
                    </a:lnTo>
                    <a:lnTo>
                      <a:pt x="201" y="50"/>
                    </a:lnTo>
                    <a:lnTo>
                      <a:pt x="224" y="33"/>
                    </a:lnTo>
                    <a:lnTo>
                      <a:pt x="277" y="1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250" name="未知"/>
              <p:cNvSpPr/>
              <p:nvPr/>
            </p:nvSpPr>
            <p:spPr>
              <a:xfrm>
                <a:off x="375" y="189"/>
                <a:ext cx="56" cy="28"/>
              </a:xfrm>
              <a:custGeom>
                <a:avLst/>
                <a:gdLst/>
                <a:ahLst/>
                <a:cxnLst>
                  <a:cxn ang="0">
                    <a:pos x="52" y="0"/>
                  </a:cxn>
                  <a:cxn ang="0">
                    <a:pos x="52" y="0"/>
                  </a:cxn>
                  <a:cxn ang="0">
                    <a:pos x="0" y="13"/>
                  </a:cxn>
                  <a:cxn ang="0">
                    <a:pos x="4" y="28"/>
                  </a:cxn>
                  <a:cxn ang="0">
                    <a:pos x="56" y="15"/>
                  </a:cxn>
                  <a:cxn ang="0">
                    <a:pos x="54" y="15"/>
                  </a:cxn>
                  <a:cxn ang="0">
                    <a:pos x="52" y="0"/>
                  </a:cxn>
                </a:cxnLst>
                <a:rect l="0" t="0" r="0" b="0"/>
                <a:pathLst>
                  <a:path w="56" h="28">
                    <a:moveTo>
                      <a:pt x="52" y="0"/>
                    </a:moveTo>
                    <a:lnTo>
                      <a:pt x="52" y="0"/>
                    </a:lnTo>
                    <a:lnTo>
                      <a:pt x="0" y="13"/>
                    </a:lnTo>
                    <a:lnTo>
                      <a:pt x="4" y="28"/>
                    </a:lnTo>
                    <a:lnTo>
                      <a:pt x="56" y="15"/>
                    </a:lnTo>
                    <a:lnTo>
                      <a:pt x="54" y="15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251" name="未知"/>
              <p:cNvSpPr/>
              <p:nvPr/>
            </p:nvSpPr>
            <p:spPr>
              <a:xfrm>
                <a:off x="427" y="183"/>
                <a:ext cx="38" cy="21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35" y="0"/>
                  </a:cxn>
                  <a:cxn ang="0">
                    <a:pos x="0" y="6"/>
                  </a:cxn>
                  <a:cxn ang="0">
                    <a:pos x="2" y="21"/>
                  </a:cxn>
                  <a:cxn ang="0">
                    <a:pos x="38" y="16"/>
                  </a:cxn>
                  <a:cxn ang="0">
                    <a:pos x="36" y="16"/>
                  </a:cxn>
                  <a:cxn ang="0">
                    <a:pos x="36" y="0"/>
                  </a:cxn>
                </a:cxnLst>
                <a:rect l="0" t="0" r="0" b="0"/>
                <a:pathLst>
                  <a:path w="38" h="21">
                    <a:moveTo>
                      <a:pt x="36" y="0"/>
                    </a:moveTo>
                    <a:lnTo>
                      <a:pt x="35" y="0"/>
                    </a:lnTo>
                    <a:lnTo>
                      <a:pt x="0" y="6"/>
                    </a:lnTo>
                    <a:lnTo>
                      <a:pt x="2" y="21"/>
                    </a:lnTo>
                    <a:lnTo>
                      <a:pt x="38" y="16"/>
                    </a:lnTo>
                    <a:lnTo>
                      <a:pt x="36" y="1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252" name="未知"/>
              <p:cNvSpPr/>
              <p:nvPr/>
            </p:nvSpPr>
            <p:spPr>
              <a:xfrm>
                <a:off x="463" y="183"/>
                <a:ext cx="21" cy="16"/>
              </a:xfrm>
              <a:custGeom>
                <a:avLst/>
                <a:gdLst/>
                <a:ahLst/>
                <a:cxnLst>
                  <a:cxn ang="0">
                    <a:pos x="21" y="1"/>
                  </a:cxn>
                  <a:cxn ang="0">
                    <a:pos x="21" y="1"/>
                  </a:cxn>
                  <a:cxn ang="0">
                    <a:pos x="0" y="0"/>
                  </a:cxn>
                  <a:cxn ang="0">
                    <a:pos x="0" y="16"/>
                  </a:cxn>
                  <a:cxn ang="0">
                    <a:pos x="21" y="16"/>
                  </a:cxn>
                  <a:cxn ang="0">
                    <a:pos x="19" y="16"/>
                  </a:cxn>
                  <a:cxn ang="0">
                    <a:pos x="21" y="1"/>
                  </a:cxn>
                </a:cxnLst>
                <a:rect l="0" t="0" r="0" b="0"/>
                <a:pathLst>
                  <a:path w="21" h="16">
                    <a:moveTo>
                      <a:pt x="21" y="1"/>
                    </a:moveTo>
                    <a:lnTo>
                      <a:pt x="21" y="1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21" y="16"/>
                    </a:lnTo>
                    <a:lnTo>
                      <a:pt x="19" y="16"/>
                    </a:lnTo>
                    <a:lnTo>
                      <a:pt x="21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253" name="未知"/>
              <p:cNvSpPr/>
              <p:nvPr/>
            </p:nvSpPr>
            <p:spPr>
              <a:xfrm>
                <a:off x="482" y="184"/>
                <a:ext cx="24" cy="18"/>
              </a:xfrm>
              <a:custGeom>
                <a:avLst/>
                <a:gdLst/>
                <a:ahLst/>
                <a:cxnLst>
                  <a:cxn ang="0">
                    <a:pos x="24" y="3"/>
                  </a:cxn>
                  <a:cxn ang="0">
                    <a:pos x="21" y="1"/>
                  </a:cxn>
                  <a:cxn ang="0">
                    <a:pos x="2" y="0"/>
                  </a:cxn>
                  <a:cxn ang="0">
                    <a:pos x="0" y="15"/>
                  </a:cxn>
                  <a:cxn ang="0">
                    <a:pos x="20" y="18"/>
                  </a:cxn>
                  <a:cxn ang="0">
                    <a:pos x="18" y="16"/>
                  </a:cxn>
                  <a:cxn ang="0">
                    <a:pos x="24" y="3"/>
                  </a:cxn>
                </a:cxnLst>
                <a:rect l="0" t="0" r="0" b="0"/>
                <a:pathLst>
                  <a:path w="24" h="18">
                    <a:moveTo>
                      <a:pt x="24" y="3"/>
                    </a:moveTo>
                    <a:lnTo>
                      <a:pt x="21" y="1"/>
                    </a:lnTo>
                    <a:lnTo>
                      <a:pt x="2" y="0"/>
                    </a:lnTo>
                    <a:lnTo>
                      <a:pt x="0" y="15"/>
                    </a:lnTo>
                    <a:lnTo>
                      <a:pt x="20" y="18"/>
                    </a:lnTo>
                    <a:lnTo>
                      <a:pt x="18" y="16"/>
                    </a:lnTo>
                    <a:lnTo>
                      <a:pt x="2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254" name="未知"/>
              <p:cNvSpPr/>
              <p:nvPr/>
            </p:nvSpPr>
            <p:spPr>
              <a:xfrm>
                <a:off x="500" y="187"/>
                <a:ext cx="36" cy="2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2" y="11"/>
                  </a:cxn>
                  <a:cxn ang="0">
                    <a:pos x="6" y="0"/>
                  </a:cxn>
                  <a:cxn ang="0">
                    <a:pos x="0" y="13"/>
                  </a:cxn>
                  <a:cxn ang="0">
                    <a:pos x="26" y="24"/>
                  </a:cxn>
                  <a:cxn ang="0">
                    <a:pos x="22" y="20"/>
                  </a:cxn>
                  <a:cxn ang="0">
                    <a:pos x="36" y="15"/>
                  </a:cxn>
                </a:cxnLst>
                <a:rect l="0" t="0" r="0" b="0"/>
                <a:pathLst>
                  <a:path w="36" h="24">
                    <a:moveTo>
                      <a:pt x="36" y="15"/>
                    </a:moveTo>
                    <a:lnTo>
                      <a:pt x="32" y="11"/>
                    </a:lnTo>
                    <a:lnTo>
                      <a:pt x="6" y="0"/>
                    </a:lnTo>
                    <a:lnTo>
                      <a:pt x="0" y="13"/>
                    </a:lnTo>
                    <a:lnTo>
                      <a:pt x="26" y="24"/>
                    </a:lnTo>
                    <a:lnTo>
                      <a:pt x="22" y="20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255" name="未知"/>
              <p:cNvSpPr/>
              <p:nvPr/>
            </p:nvSpPr>
            <p:spPr>
              <a:xfrm>
                <a:off x="522" y="202"/>
                <a:ext cx="33" cy="54"/>
              </a:xfrm>
              <a:custGeom>
                <a:avLst/>
                <a:gdLst/>
                <a:ahLst/>
                <a:cxnLst>
                  <a:cxn ang="0">
                    <a:pos x="33" y="49"/>
                  </a:cxn>
                  <a:cxn ang="0">
                    <a:pos x="33" y="47"/>
                  </a:cxn>
                  <a:cxn ang="0">
                    <a:pos x="14" y="0"/>
                  </a:cxn>
                  <a:cxn ang="0">
                    <a:pos x="0" y="5"/>
                  </a:cxn>
                  <a:cxn ang="0">
                    <a:pos x="18" y="54"/>
                  </a:cxn>
                  <a:cxn ang="0">
                    <a:pos x="18" y="53"/>
                  </a:cxn>
                  <a:cxn ang="0">
                    <a:pos x="33" y="49"/>
                  </a:cxn>
                </a:cxnLst>
                <a:rect l="0" t="0" r="0" b="0"/>
                <a:pathLst>
                  <a:path w="33" h="54">
                    <a:moveTo>
                      <a:pt x="33" y="49"/>
                    </a:moveTo>
                    <a:lnTo>
                      <a:pt x="33" y="47"/>
                    </a:lnTo>
                    <a:lnTo>
                      <a:pt x="14" y="0"/>
                    </a:lnTo>
                    <a:lnTo>
                      <a:pt x="0" y="5"/>
                    </a:lnTo>
                    <a:lnTo>
                      <a:pt x="18" y="54"/>
                    </a:lnTo>
                    <a:lnTo>
                      <a:pt x="18" y="53"/>
                    </a:lnTo>
                    <a:lnTo>
                      <a:pt x="33" y="4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256" name="未知"/>
              <p:cNvSpPr/>
              <p:nvPr/>
            </p:nvSpPr>
            <p:spPr>
              <a:xfrm>
                <a:off x="540" y="251"/>
                <a:ext cx="28" cy="54"/>
              </a:xfrm>
              <a:custGeom>
                <a:avLst/>
                <a:gdLst/>
                <a:ahLst/>
                <a:cxnLst>
                  <a:cxn ang="0">
                    <a:pos x="28" y="50"/>
                  </a:cxn>
                  <a:cxn ang="0">
                    <a:pos x="28" y="50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13" y="54"/>
                  </a:cxn>
                  <a:cxn ang="0">
                    <a:pos x="13" y="53"/>
                  </a:cxn>
                  <a:cxn ang="0">
                    <a:pos x="28" y="50"/>
                  </a:cxn>
                </a:cxnLst>
                <a:rect l="0" t="0" r="0" b="0"/>
                <a:pathLst>
                  <a:path w="28" h="54">
                    <a:moveTo>
                      <a:pt x="28" y="50"/>
                    </a:moveTo>
                    <a:lnTo>
                      <a:pt x="28" y="50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13" y="54"/>
                    </a:lnTo>
                    <a:lnTo>
                      <a:pt x="13" y="53"/>
                    </a:lnTo>
                    <a:lnTo>
                      <a:pt x="28" y="5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257" name="未知"/>
              <p:cNvSpPr/>
              <p:nvPr/>
            </p:nvSpPr>
            <p:spPr>
              <a:xfrm>
                <a:off x="553" y="301"/>
                <a:ext cx="24" cy="55"/>
              </a:xfrm>
              <a:custGeom>
                <a:avLst/>
                <a:gdLst/>
                <a:ahLst/>
                <a:cxnLst>
                  <a:cxn ang="0">
                    <a:pos x="24" y="53"/>
                  </a:cxn>
                  <a:cxn ang="0">
                    <a:pos x="24" y="52"/>
                  </a:cxn>
                  <a:cxn ang="0">
                    <a:pos x="15" y="0"/>
                  </a:cxn>
                  <a:cxn ang="0">
                    <a:pos x="0" y="3"/>
                  </a:cxn>
                  <a:cxn ang="0">
                    <a:pos x="9" y="55"/>
                  </a:cxn>
                  <a:cxn ang="0">
                    <a:pos x="9" y="53"/>
                  </a:cxn>
                  <a:cxn ang="0">
                    <a:pos x="24" y="53"/>
                  </a:cxn>
                </a:cxnLst>
                <a:rect l="0" t="0" r="0" b="0"/>
                <a:pathLst>
                  <a:path w="24" h="55">
                    <a:moveTo>
                      <a:pt x="24" y="53"/>
                    </a:moveTo>
                    <a:lnTo>
                      <a:pt x="24" y="52"/>
                    </a:lnTo>
                    <a:lnTo>
                      <a:pt x="15" y="0"/>
                    </a:lnTo>
                    <a:lnTo>
                      <a:pt x="0" y="3"/>
                    </a:lnTo>
                    <a:lnTo>
                      <a:pt x="9" y="55"/>
                    </a:lnTo>
                    <a:lnTo>
                      <a:pt x="9" y="53"/>
                    </a:lnTo>
                    <a:lnTo>
                      <a:pt x="24" y="5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258" name="未知"/>
              <p:cNvSpPr/>
              <p:nvPr/>
            </p:nvSpPr>
            <p:spPr>
              <a:xfrm>
                <a:off x="562" y="354"/>
                <a:ext cx="16" cy="55"/>
              </a:xfrm>
              <a:custGeom>
                <a:avLst/>
                <a:gdLst/>
                <a:ahLst/>
                <a:cxnLst>
                  <a:cxn ang="0">
                    <a:pos x="16" y="55"/>
                  </a:cxn>
                  <a:cxn ang="0">
                    <a:pos x="16" y="52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0" y="52"/>
                  </a:cxn>
                  <a:cxn ang="0">
                    <a:pos x="0" y="51"/>
                  </a:cxn>
                  <a:cxn ang="0">
                    <a:pos x="16" y="55"/>
                  </a:cxn>
                </a:cxnLst>
                <a:rect l="0" t="0" r="0" b="0"/>
                <a:pathLst>
                  <a:path w="16" h="55">
                    <a:moveTo>
                      <a:pt x="16" y="55"/>
                    </a:moveTo>
                    <a:lnTo>
                      <a:pt x="16" y="52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52"/>
                    </a:lnTo>
                    <a:lnTo>
                      <a:pt x="0" y="51"/>
                    </a:lnTo>
                    <a:lnTo>
                      <a:pt x="16" y="5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259" name="未知"/>
              <p:cNvSpPr/>
              <p:nvPr/>
            </p:nvSpPr>
            <p:spPr>
              <a:xfrm>
                <a:off x="551" y="405"/>
                <a:ext cx="27" cy="49"/>
              </a:xfrm>
              <a:custGeom>
                <a:avLst/>
                <a:gdLst/>
                <a:ahLst/>
                <a:cxnLst>
                  <a:cxn ang="0">
                    <a:pos x="15" y="49"/>
                  </a:cxn>
                  <a:cxn ang="0">
                    <a:pos x="15" y="48"/>
                  </a:cxn>
                  <a:cxn ang="0">
                    <a:pos x="27" y="4"/>
                  </a:cxn>
                  <a:cxn ang="0">
                    <a:pos x="11" y="0"/>
                  </a:cxn>
                  <a:cxn ang="0">
                    <a:pos x="0" y="45"/>
                  </a:cxn>
                  <a:cxn ang="0">
                    <a:pos x="0" y="44"/>
                  </a:cxn>
                  <a:cxn ang="0">
                    <a:pos x="15" y="49"/>
                  </a:cxn>
                </a:cxnLst>
                <a:rect l="0" t="0" r="0" b="0"/>
                <a:pathLst>
                  <a:path w="27" h="49">
                    <a:moveTo>
                      <a:pt x="15" y="49"/>
                    </a:moveTo>
                    <a:lnTo>
                      <a:pt x="15" y="48"/>
                    </a:lnTo>
                    <a:lnTo>
                      <a:pt x="27" y="4"/>
                    </a:lnTo>
                    <a:lnTo>
                      <a:pt x="11" y="0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15" y="4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260" name="未知"/>
              <p:cNvSpPr/>
              <p:nvPr/>
            </p:nvSpPr>
            <p:spPr>
              <a:xfrm>
                <a:off x="532" y="449"/>
                <a:ext cx="34" cy="50"/>
              </a:xfrm>
              <a:custGeom>
                <a:avLst/>
                <a:gdLst/>
                <a:ahLst/>
                <a:cxnLst>
                  <a:cxn ang="0">
                    <a:pos x="16" y="49"/>
                  </a:cxn>
                  <a:cxn ang="0">
                    <a:pos x="16" y="50"/>
                  </a:cxn>
                  <a:cxn ang="0">
                    <a:pos x="34" y="5"/>
                  </a:cxn>
                  <a:cxn ang="0">
                    <a:pos x="19" y="0"/>
                  </a:cxn>
                  <a:cxn ang="0">
                    <a:pos x="1" y="43"/>
                  </a:cxn>
                  <a:cxn ang="0">
                    <a:pos x="0" y="45"/>
                  </a:cxn>
                  <a:cxn ang="0">
                    <a:pos x="16" y="49"/>
                  </a:cxn>
                </a:cxnLst>
                <a:rect l="0" t="0" r="0" b="0"/>
                <a:pathLst>
                  <a:path w="34" h="50">
                    <a:moveTo>
                      <a:pt x="16" y="49"/>
                    </a:moveTo>
                    <a:lnTo>
                      <a:pt x="16" y="50"/>
                    </a:lnTo>
                    <a:lnTo>
                      <a:pt x="34" y="5"/>
                    </a:lnTo>
                    <a:lnTo>
                      <a:pt x="19" y="0"/>
                    </a:lnTo>
                    <a:lnTo>
                      <a:pt x="1" y="43"/>
                    </a:lnTo>
                    <a:lnTo>
                      <a:pt x="0" y="45"/>
                    </a:lnTo>
                    <a:lnTo>
                      <a:pt x="16" y="4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261" name="未知"/>
              <p:cNvSpPr/>
              <p:nvPr/>
            </p:nvSpPr>
            <p:spPr>
              <a:xfrm>
                <a:off x="532" y="494"/>
                <a:ext cx="16" cy="4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8" y="2"/>
                  </a:cxn>
                  <a:cxn ang="0">
                    <a:pos x="0" y="0"/>
                  </a:cxn>
                  <a:cxn ang="0">
                    <a:pos x="16" y="4"/>
                  </a:cxn>
                </a:cxnLst>
                <a:rect l="0" t="0" r="0" b="0"/>
                <a:pathLst>
                  <a:path w="16" h="4">
                    <a:moveTo>
                      <a:pt x="16" y="4"/>
                    </a:moveTo>
                    <a:lnTo>
                      <a:pt x="8" y="2"/>
                    </a:lnTo>
                    <a:lnTo>
                      <a:pt x="0" y="0"/>
                    </a:lnTo>
                    <a:lnTo>
                      <a:pt x="16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262" name="未知"/>
              <p:cNvSpPr/>
              <p:nvPr/>
            </p:nvSpPr>
            <p:spPr>
              <a:xfrm>
                <a:off x="532" y="494"/>
                <a:ext cx="16" cy="11"/>
              </a:xfrm>
              <a:custGeom>
                <a:avLst/>
                <a:gdLst/>
                <a:ahLst/>
                <a:cxnLst>
                  <a:cxn ang="0">
                    <a:pos x="15" y="11"/>
                  </a:cxn>
                  <a:cxn ang="0">
                    <a:pos x="15" y="9"/>
                  </a:cxn>
                  <a:cxn ang="0">
                    <a:pos x="16" y="4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5"/>
                  </a:cxn>
                  <a:cxn ang="0">
                    <a:pos x="15" y="11"/>
                  </a:cxn>
                </a:cxnLst>
                <a:rect l="0" t="0" r="0" b="0"/>
                <a:pathLst>
                  <a:path w="16" h="11">
                    <a:moveTo>
                      <a:pt x="15" y="11"/>
                    </a:moveTo>
                    <a:lnTo>
                      <a:pt x="15" y="9"/>
                    </a:lnTo>
                    <a:lnTo>
                      <a:pt x="16" y="4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5" y="1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263" name="未知"/>
              <p:cNvSpPr/>
              <p:nvPr/>
            </p:nvSpPr>
            <p:spPr>
              <a:xfrm>
                <a:off x="518" y="499"/>
                <a:ext cx="29" cy="38"/>
              </a:xfrm>
              <a:custGeom>
                <a:avLst/>
                <a:gdLst/>
                <a:ahLst/>
                <a:cxnLst>
                  <a:cxn ang="0">
                    <a:pos x="15" y="38"/>
                  </a:cxn>
                  <a:cxn ang="0">
                    <a:pos x="15" y="37"/>
                  </a:cxn>
                  <a:cxn ang="0">
                    <a:pos x="29" y="6"/>
                  </a:cxn>
                  <a:cxn ang="0">
                    <a:pos x="14" y="0"/>
                  </a:cxn>
                  <a:cxn ang="0">
                    <a:pos x="0" y="31"/>
                  </a:cxn>
                  <a:cxn ang="0">
                    <a:pos x="1" y="31"/>
                  </a:cxn>
                  <a:cxn ang="0">
                    <a:pos x="15" y="38"/>
                  </a:cxn>
                </a:cxnLst>
                <a:rect l="0" t="0" r="0" b="0"/>
                <a:pathLst>
                  <a:path w="29" h="38">
                    <a:moveTo>
                      <a:pt x="15" y="38"/>
                    </a:moveTo>
                    <a:lnTo>
                      <a:pt x="15" y="37"/>
                    </a:lnTo>
                    <a:lnTo>
                      <a:pt x="29" y="6"/>
                    </a:lnTo>
                    <a:lnTo>
                      <a:pt x="14" y="0"/>
                    </a:lnTo>
                    <a:lnTo>
                      <a:pt x="0" y="31"/>
                    </a:lnTo>
                    <a:lnTo>
                      <a:pt x="1" y="31"/>
                    </a:lnTo>
                    <a:lnTo>
                      <a:pt x="15" y="3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264" name="未知"/>
              <p:cNvSpPr/>
              <p:nvPr/>
            </p:nvSpPr>
            <p:spPr>
              <a:xfrm>
                <a:off x="497" y="530"/>
                <a:ext cx="36" cy="54"/>
              </a:xfrm>
              <a:custGeom>
                <a:avLst/>
                <a:gdLst/>
                <a:ahLst/>
                <a:cxnLst>
                  <a:cxn ang="0">
                    <a:pos x="15" y="54"/>
                  </a:cxn>
                  <a:cxn ang="0">
                    <a:pos x="15" y="52"/>
                  </a:cxn>
                  <a:cxn ang="0">
                    <a:pos x="36" y="7"/>
                  </a:cxn>
                  <a:cxn ang="0">
                    <a:pos x="22" y="0"/>
                  </a:cxn>
                  <a:cxn ang="0">
                    <a:pos x="0" y="45"/>
                  </a:cxn>
                  <a:cxn ang="0">
                    <a:pos x="15" y="54"/>
                  </a:cxn>
                </a:cxnLst>
                <a:rect l="0" t="0" r="0" b="0"/>
                <a:pathLst>
                  <a:path w="36" h="54">
                    <a:moveTo>
                      <a:pt x="15" y="54"/>
                    </a:moveTo>
                    <a:lnTo>
                      <a:pt x="15" y="52"/>
                    </a:lnTo>
                    <a:lnTo>
                      <a:pt x="36" y="7"/>
                    </a:lnTo>
                    <a:lnTo>
                      <a:pt x="22" y="0"/>
                    </a:lnTo>
                    <a:lnTo>
                      <a:pt x="0" y="45"/>
                    </a:lnTo>
                    <a:lnTo>
                      <a:pt x="15" y="5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265" name="未知"/>
              <p:cNvSpPr/>
              <p:nvPr/>
            </p:nvSpPr>
            <p:spPr>
              <a:xfrm>
                <a:off x="481" y="575"/>
                <a:ext cx="31" cy="40"/>
              </a:xfrm>
              <a:custGeom>
                <a:avLst/>
                <a:gdLst/>
                <a:ahLst/>
                <a:cxnLst>
                  <a:cxn ang="0">
                    <a:pos x="15" y="40"/>
                  </a:cxn>
                  <a:cxn ang="0">
                    <a:pos x="15" y="40"/>
                  </a:cxn>
                  <a:cxn ang="0">
                    <a:pos x="31" y="9"/>
                  </a:cxn>
                  <a:cxn ang="0">
                    <a:pos x="16" y="0"/>
                  </a:cxn>
                  <a:cxn ang="0">
                    <a:pos x="0" y="33"/>
                  </a:cxn>
                  <a:cxn ang="0">
                    <a:pos x="15" y="40"/>
                  </a:cxn>
                </a:cxnLst>
                <a:rect l="0" t="0" r="0" b="0"/>
                <a:pathLst>
                  <a:path w="31" h="40">
                    <a:moveTo>
                      <a:pt x="15" y="40"/>
                    </a:moveTo>
                    <a:lnTo>
                      <a:pt x="15" y="40"/>
                    </a:lnTo>
                    <a:lnTo>
                      <a:pt x="31" y="9"/>
                    </a:lnTo>
                    <a:lnTo>
                      <a:pt x="16" y="0"/>
                    </a:lnTo>
                    <a:lnTo>
                      <a:pt x="0" y="33"/>
                    </a:lnTo>
                    <a:lnTo>
                      <a:pt x="15" y="4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266" name="未知"/>
              <p:cNvSpPr/>
              <p:nvPr/>
            </p:nvSpPr>
            <p:spPr>
              <a:xfrm>
                <a:off x="465" y="608"/>
                <a:ext cx="31" cy="40"/>
              </a:xfrm>
              <a:custGeom>
                <a:avLst/>
                <a:gdLst/>
                <a:ahLst/>
                <a:cxnLst>
                  <a:cxn ang="0">
                    <a:pos x="13" y="40"/>
                  </a:cxn>
                  <a:cxn ang="0">
                    <a:pos x="15" y="40"/>
                  </a:cxn>
                  <a:cxn ang="0">
                    <a:pos x="31" y="7"/>
                  </a:cxn>
                  <a:cxn ang="0">
                    <a:pos x="16" y="0"/>
                  </a:cxn>
                  <a:cxn ang="0">
                    <a:pos x="0" y="33"/>
                  </a:cxn>
                  <a:cxn ang="0">
                    <a:pos x="0" y="32"/>
                  </a:cxn>
                  <a:cxn ang="0">
                    <a:pos x="13" y="40"/>
                  </a:cxn>
                </a:cxnLst>
                <a:rect l="0" t="0" r="0" b="0"/>
                <a:pathLst>
                  <a:path w="31" h="40">
                    <a:moveTo>
                      <a:pt x="13" y="40"/>
                    </a:moveTo>
                    <a:lnTo>
                      <a:pt x="15" y="40"/>
                    </a:lnTo>
                    <a:lnTo>
                      <a:pt x="31" y="7"/>
                    </a:lnTo>
                    <a:lnTo>
                      <a:pt x="16" y="0"/>
                    </a:lnTo>
                    <a:lnTo>
                      <a:pt x="0" y="33"/>
                    </a:lnTo>
                    <a:lnTo>
                      <a:pt x="0" y="32"/>
                    </a:lnTo>
                    <a:lnTo>
                      <a:pt x="13" y="4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267" name="未知"/>
              <p:cNvSpPr/>
              <p:nvPr/>
            </p:nvSpPr>
            <p:spPr>
              <a:xfrm>
                <a:off x="450" y="640"/>
                <a:ext cx="28" cy="36"/>
              </a:xfrm>
              <a:custGeom>
                <a:avLst/>
                <a:gdLst/>
                <a:ahLst/>
                <a:cxnLst>
                  <a:cxn ang="0">
                    <a:pos x="13" y="36"/>
                  </a:cxn>
                  <a:cxn ang="0">
                    <a:pos x="13" y="35"/>
                  </a:cxn>
                  <a:cxn ang="0">
                    <a:pos x="28" y="8"/>
                  </a:cxn>
                  <a:cxn ang="0">
                    <a:pos x="15" y="0"/>
                  </a:cxn>
                  <a:cxn ang="0">
                    <a:pos x="0" y="28"/>
                  </a:cxn>
                  <a:cxn ang="0">
                    <a:pos x="0" y="27"/>
                  </a:cxn>
                  <a:cxn ang="0">
                    <a:pos x="13" y="36"/>
                  </a:cxn>
                </a:cxnLst>
                <a:rect l="0" t="0" r="0" b="0"/>
                <a:pathLst>
                  <a:path w="28" h="36">
                    <a:moveTo>
                      <a:pt x="13" y="36"/>
                    </a:moveTo>
                    <a:lnTo>
                      <a:pt x="13" y="35"/>
                    </a:lnTo>
                    <a:lnTo>
                      <a:pt x="28" y="8"/>
                    </a:lnTo>
                    <a:lnTo>
                      <a:pt x="15" y="0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13" y="3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268" name="未知"/>
              <p:cNvSpPr/>
              <p:nvPr/>
            </p:nvSpPr>
            <p:spPr>
              <a:xfrm>
                <a:off x="432" y="667"/>
                <a:ext cx="31" cy="35"/>
              </a:xfrm>
              <a:custGeom>
                <a:avLst/>
                <a:gdLst/>
                <a:ahLst/>
                <a:cxnLst>
                  <a:cxn ang="0">
                    <a:pos x="14" y="35"/>
                  </a:cxn>
                  <a:cxn ang="0">
                    <a:pos x="14" y="35"/>
                  </a:cxn>
                  <a:cxn ang="0">
                    <a:pos x="31" y="9"/>
                  </a:cxn>
                  <a:cxn ang="0">
                    <a:pos x="18" y="0"/>
                  </a:cxn>
                  <a:cxn ang="0">
                    <a:pos x="0" y="26"/>
                  </a:cxn>
                  <a:cxn ang="0">
                    <a:pos x="1" y="26"/>
                  </a:cxn>
                  <a:cxn ang="0">
                    <a:pos x="14" y="35"/>
                  </a:cxn>
                </a:cxnLst>
                <a:rect l="0" t="0" r="0" b="0"/>
                <a:pathLst>
                  <a:path w="31" h="35">
                    <a:moveTo>
                      <a:pt x="14" y="35"/>
                    </a:moveTo>
                    <a:lnTo>
                      <a:pt x="14" y="35"/>
                    </a:lnTo>
                    <a:lnTo>
                      <a:pt x="31" y="9"/>
                    </a:lnTo>
                    <a:lnTo>
                      <a:pt x="18" y="0"/>
                    </a:lnTo>
                    <a:lnTo>
                      <a:pt x="0" y="26"/>
                    </a:lnTo>
                    <a:lnTo>
                      <a:pt x="1" y="26"/>
                    </a:lnTo>
                    <a:lnTo>
                      <a:pt x="14" y="3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269" name="未知"/>
              <p:cNvSpPr/>
              <p:nvPr/>
            </p:nvSpPr>
            <p:spPr>
              <a:xfrm>
                <a:off x="433" y="693"/>
                <a:ext cx="13" cy="9"/>
              </a:xfrm>
              <a:custGeom>
                <a:avLst/>
                <a:gdLst/>
                <a:ahLst/>
                <a:cxnLst>
                  <a:cxn ang="0">
                    <a:pos x="13" y="9"/>
                  </a:cxn>
                  <a:cxn ang="0">
                    <a:pos x="6" y="5"/>
                  </a:cxn>
                  <a:cxn ang="0">
                    <a:pos x="0" y="0"/>
                  </a:cxn>
                  <a:cxn ang="0">
                    <a:pos x="13" y="9"/>
                  </a:cxn>
                </a:cxnLst>
                <a:rect l="0" t="0" r="0" b="0"/>
                <a:pathLst>
                  <a:path w="13" h="9">
                    <a:moveTo>
                      <a:pt x="13" y="9"/>
                    </a:moveTo>
                    <a:lnTo>
                      <a:pt x="6" y="5"/>
                    </a:lnTo>
                    <a:lnTo>
                      <a:pt x="0" y="0"/>
                    </a:lnTo>
                    <a:lnTo>
                      <a:pt x="13" y="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270" name="未知"/>
              <p:cNvSpPr/>
              <p:nvPr/>
            </p:nvSpPr>
            <p:spPr>
              <a:xfrm>
                <a:off x="414" y="693"/>
                <a:ext cx="32" cy="31"/>
              </a:xfrm>
              <a:custGeom>
                <a:avLst/>
                <a:gdLst/>
                <a:ahLst/>
                <a:cxnLst>
                  <a:cxn ang="0">
                    <a:pos x="13" y="31"/>
                  </a:cxn>
                  <a:cxn ang="0">
                    <a:pos x="13" y="31"/>
                  </a:cxn>
                  <a:cxn ang="0">
                    <a:pos x="32" y="9"/>
                  </a:cxn>
                  <a:cxn ang="0">
                    <a:pos x="19" y="0"/>
                  </a:cxn>
                  <a:cxn ang="0">
                    <a:pos x="0" y="22"/>
                  </a:cxn>
                  <a:cxn ang="0">
                    <a:pos x="13" y="31"/>
                  </a:cxn>
                </a:cxnLst>
                <a:rect l="0" t="0" r="0" b="0"/>
                <a:pathLst>
                  <a:path w="32" h="31">
                    <a:moveTo>
                      <a:pt x="13" y="31"/>
                    </a:moveTo>
                    <a:lnTo>
                      <a:pt x="13" y="31"/>
                    </a:lnTo>
                    <a:lnTo>
                      <a:pt x="32" y="9"/>
                    </a:lnTo>
                    <a:lnTo>
                      <a:pt x="19" y="0"/>
                    </a:lnTo>
                    <a:lnTo>
                      <a:pt x="0" y="22"/>
                    </a:lnTo>
                    <a:lnTo>
                      <a:pt x="13" y="3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271" name="未知"/>
              <p:cNvSpPr/>
              <p:nvPr/>
            </p:nvSpPr>
            <p:spPr>
              <a:xfrm>
                <a:off x="375" y="715"/>
                <a:ext cx="52" cy="54"/>
              </a:xfrm>
              <a:custGeom>
                <a:avLst/>
                <a:gdLst/>
                <a:ahLst/>
                <a:cxnLst>
                  <a:cxn ang="0">
                    <a:pos x="12" y="54"/>
                  </a:cxn>
                  <a:cxn ang="0">
                    <a:pos x="12" y="53"/>
                  </a:cxn>
                  <a:cxn ang="0">
                    <a:pos x="52" y="9"/>
                  </a:cxn>
                  <a:cxn ang="0">
                    <a:pos x="39" y="0"/>
                  </a:cxn>
                  <a:cxn ang="0">
                    <a:pos x="0" y="43"/>
                  </a:cxn>
                  <a:cxn ang="0">
                    <a:pos x="1" y="42"/>
                  </a:cxn>
                  <a:cxn ang="0">
                    <a:pos x="12" y="54"/>
                  </a:cxn>
                </a:cxnLst>
                <a:rect l="0" t="0" r="0" b="0"/>
                <a:pathLst>
                  <a:path w="52" h="54">
                    <a:moveTo>
                      <a:pt x="12" y="54"/>
                    </a:moveTo>
                    <a:lnTo>
                      <a:pt x="12" y="53"/>
                    </a:lnTo>
                    <a:lnTo>
                      <a:pt x="52" y="9"/>
                    </a:lnTo>
                    <a:lnTo>
                      <a:pt x="39" y="0"/>
                    </a:lnTo>
                    <a:lnTo>
                      <a:pt x="0" y="43"/>
                    </a:lnTo>
                    <a:lnTo>
                      <a:pt x="1" y="42"/>
                    </a:lnTo>
                    <a:lnTo>
                      <a:pt x="12" y="5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272" name="未知"/>
              <p:cNvSpPr/>
              <p:nvPr/>
            </p:nvSpPr>
            <p:spPr>
              <a:xfrm>
                <a:off x="334" y="757"/>
                <a:ext cx="53" cy="50"/>
              </a:xfrm>
              <a:custGeom>
                <a:avLst/>
                <a:gdLst/>
                <a:ahLst/>
                <a:cxnLst>
                  <a:cxn ang="0">
                    <a:pos x="9" y="50"/>
                  </a:cxn>
                  <a:cxn ang="0">
                    <a:pos x="11" y="50"/>
                  </a:cxn>
                  <a:cxn ang="0">
                    <a:pos x="53" y="12"/>
                  </a:cxn>
                  <a:cxn ang="0">
                    <a:pos x="42" y="0"/>
                  </a:cxn>
                  <a:cxn ang="0">
                    <a:pos x="0" y="38"/>
                  </a:cxn>
                  <a:cxn ang="0">
                    <a:pos x="1" y="38"/>
                  </a:cxn>
                  <a:cxn ang="0">
                    <a:pos x="9" y="50"/>
                  </a:cxn>
                </a:cxnLst>
                <a:rect l="0" t="0" r="0" b="0"/>
                <a:pathLst>
                  <a:path w="53" h="50">
                    <a:moveTo>
                      <a:pt x="9" y="50"/>
                    </a:moveTo>
                    <a:lnTo>
                      <a:pt x="11" y="50"/>
                    </a:lnTo>
                    <a:lnTo>
                      <a:pt x="53" y="12"/>
                    </a:lnTo>
                    <a:lnTo>
                      <a:pt x="42" y="0"/>
                    </a:lnTo>
                    <a:lnTo>
                      <a:pt x="0" y="38"/>
                    </a:lnTo>
                    <a:lnTo>
                      <a:pt x="1" y="38"/>
                    </a:lnTo>
                    <a:lnTo>
                      <a:pt x="9" y="5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273" name="未知"/>
              <p:cNvSpPr/>
              <p:nvPr/>
            </p:nvSpPr>
            <p:spPr>
              <a:xfrm>
                <a:off x="311" y="795"/>
                <a:ext cx="32" cy="29"/>
              </a:xfrm>
              <a:custGeom>
                <a:avLst/>
                <a:gdLst/>
                <a:ahLst/>
                <a:cxnLst>
                  <a:cxn ang="0">
                    <a:pos x="6" y="29"/>
                  </a:cxn>
                  <a:cxn ang="0">
                    <a:pos x="8" y="27"/>
                  </a:cxn>
                  <a:cxn ang="0">
                    <a:pos x="32" y="12"/>
                  </a:cxn>
                  <a:cxn ang="0">
                    <a:pos x="24" y="0"/>
                  </a:cxn>
                  <a:cxn ang="0">
                    <a:pos x="0" y="14"/>
                  </a:cxn>
                  <a:cxn ang="0">
                    <a:pos x="2" y="14"/>
                  </a:cxn>
                  <a:cxn ang="0">
                    <a:pos x="6" y="29"/>
                  </a:cxn>
                </a:cxnLst>
                <a:rect l="0" t="0" r="0" b="0"/>
                <a:pathLst>
                  <a:path w="32" h="29">
                    <a:moveTo>
                      <a:pt x="6" y="29"/>
                    </a:moveTo>
                    <a:lnTo>
                      <a:pt x="8" y="27"/>
                    </a:lnTo>
                    <a:lnTo>
                      <a:pt x="32" y="12"/>
                    </a:lnTo>
                    <a:lnTo>
                      <a:pt x="24" y="0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6" y="2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274" name="未知"/>
              <p:cNvSpPr/>
              <p:nvPr/>
            </p:nvSpPr>
            <p:spPr>
              <a:xfrm>
                <a:off x="256" y="809"/>
                <a:ext cx="61" cy="31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7" y="31"/>
                  </a:cxn>
                  <a:cxn ang="0">
                    <a:pos x="61" y="15"/>
                  </a:cxn>
                  <a:cxn ang="0">
                    <a:pos x="57" y="0"/>
                  </a:cxn>
                  <a:cxn ang="0">
                    <a:pos x="1" y="16"/>
                  </a:cxn>
                  <a:cxn ang="0">
                    <a:pos x="8" y="30"/>
                  </a:cxn>
                  <a:cxn ang="0">
                    <a:pos x="0" y="16"/>
                  </a:cxn>
                </a:cxnLst>
                <a:rect l="0" t="0" r="0" b="0"/>
                <a:pathLst>
                  <a:path w="61" h="31">
                    <a:moveTo>
                      <a:pt x="0" y="16"/>
                    </a:moveTo>
                    <a:lnTo>
                      <a:pt x="7" y="31"/>
                    </a:lnTo>
                    <a:lnTo>
                      <a:pt x="61" y="15"/>
                    </a:lnTo>
                    <a:lnTo>
                      <a:pt x="57" y="0"/>
                    </a:lnTo>
                    <a:lnTo>
                      <a:pt x="1" y="16"/>
                    </a:lnTo>
                    <a:lnTo>
                      <a:pt x="8" y="3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275" name="未知"/>
              <p:cNvSpPr/>
              <p:nvPr/>
            </p:nvSpPr>
            <p:spPr>
              <a:xfrm>
                <a:off x="256" y="784"/>
                <a:ext cx="78" cy="55"/>
              </a:xfrm>
              <a:custGeom>
                <a:avLst/>
                <a:gdLst/>
                <a:ahLst/>
                <a:cxnLst>
                  <a:cxn ang="0">
                    <a:pos x="67" y="2"/>
                  </a:cxn>
                  <a:cxn ang="0">
                    <a:pos x="68" y="0"/>
                  </a:cxn>
                  <a:cxn ang="0">
                    <a:pos x="0" y="41"/>
                  </a:cxn>
                  <a:cxn ang="0">
                    <a:pos x="8" y="55"/>
                  </a:cxn>
                  <a:cxn ang="0">
                    <a:pos x="76" y="14"/>
                  </a:cxn>
                  <a:cxn ang="0">
                    <a:pos x="78" y="14"/>
                  </a:cxn>
                  <a:cxn ang="0">
                    <a:pos x="67" y="2"/>
                  </a:cxn>
                </a:cxnLst>
                <a:rect l="0" t="0" r="0" b="0"/>
                <a:pathLst>
                  <a:path w="78" h="55">
                    <a:moveTo>
                      <a:pt x="67" y="2"/>
                    </a:moveTo>
                    <a:lnTo>
                      <a:pt x="68" y="0"/>
                    </a:lnTo>
                    <a:lnTo>
                      <a:pt x="0" y="41"/>
                    </a:lnTo>
                    <a:lnTo>
                      <a:pt x="8" y="55"/>
                    </a:lnTo>
                    <a:lnTo>
                      <a:pt x="76" y="14"/>
                    </a:lnTo>
                    <a:lnTo>
                      <a:pt x="78" y="14"/>
                    </a:lnTo>
                    <a:lnTo>
                      <a:pt x="67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276" name="未知"/>
              <p:cNvSpPr/>
              <p:nvPr/>
            </p:nvSpPr>
            <p:spPr>
              <a:xfrm>
                <a:off x="323" y="751"/>
                <a:ext cx="53" cy="47"/>
              </a:xfrm>
              <a:custGeom>
                <a:avLst/>
                <a:gdLst/>
                <a:ahLst/>
                <a:cxnLst>
                  <a:cxn ang="0">
                    <a:pos x="41" y="2"/>
                  </a:cxn>
                  <a:cxn ang="0">
                    <a:pos x="42" y="0"/>
                  </a:cxn>
                  <a:cxn ang="0">
                    <a:pos x="0" y="35"/>
                  </a:cxn>
                  <a:cxn ang="0">
                    <a:pos x="11" y="47"/>
                  </a:cxn>
                  <a:cxn ang="0">
                    <a:pos x="52" y="14"/>
                  </a:cxn>
                  <a:cxn ang="0">
                    <a:pos x="53" y="13"/>
                  </a:cxn>
                  <a:cxn ang="0">
                    <a:pos x="41" y="2"/>
                  </a:cxn>
                </a:cxnLst>
                <a:rect l="0" t="0" r="0" b="0"/>
                <a:pathLst>
                  <a:path w="53" h="47">
                    <a:moveTo>
                      <a:pt x="41" y="2"/>
                    </a:moveTo>
                    <a:lnTo>
                      <a:pt x="42" y="0"/>
                    </a:lnTo>
                    <a:lnTo>
                      <a:pt x="0" y="35"/>
                    </a:lnTo>
                    <a:lnTo>
                      <a:pt x="11" y="47"/>
                    </a:lnTo>
                    <a:lnTo>
                      <a:pt x="52" y="14"/>
                    </a:lnTo>
                    <a:lnTo>
                      <a:pt x="53" y="13"/>
                    </a:lnTo>
                    <a:lnTo>
                      <a:pt x="41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277" name="未知"/>
              <p:cNvSpPr/>
              <p:nvPr/>
            </p:nvSpPr>
            <p:spPr>
              <a:xfrm>
                <a:off x="364" y="734"/>
                <a:ext cx="31" cy="3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9" y="0"/>
                  </a:cxn>
                  <a:cxn ang="0">
                    <a:pos x="0" y="19"/>
                  </a:cxn>
                  <a:cxn ang="0">
                    <a:pos x="12" y="30"/>
                  </a:cxn>
                  <a:cxn ang="0">
                    <a:pos x="30" y="11"/>
                  </a:cxn>
                  <a:cxn ang="0">
                    <a:pos x="31" y="11"/>
                  </a:cxn>
                  <a:cxn ang="0">
                    <a:pos x="19" y="0"/>
                  </a:cxn>
                </a:cxnLst>
                <a:rect l="0" t="0" r="0" b="0"/>
                <a:pathLst>
                  <a:path w="31" h="30">
                    <a:moveTo>
                      <a:pt x="19" y="0"/>
                    </a:moveTo>
                    <a:lnTo>
                      <a:pt x="19" y="0"/>
                    </a:lnTo>
                    <a:lnTo>
                      <a:pt x="0" y="19"/>
                    </a:lnTo>
                    <a:lnTo>
                      <a:pt x="12" y="30"/>
                    </a:lnTo>
                    <a:lnTo>
                      <a:pt x="30" y="11"/>
                    </a:lnTo>
                    <a:lnTo>
                      <a:pt x="31" y="1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278" name="未知"/>
              <p:cNvSpPr/>
              <p:nvPr/>
            </p:nvSpPr>
            <p:spPr>
              <a:xfrm>
                <a:off x="383" y="713"/>
                <a:ext cx="30" cy="32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0"/>
                  </a:cxn>
                  <a:cxn ang="0">
                    <a:pos x="0" y="21"/>
                  </a:cxn>
                  <a:cxn ang="0">
                    <a:pos x="12" y="32"/>
                  </a:cxn>
                  <a:cxn ang="0">
                    <a:pos x="29" y="10"/>
                  </a:cxn>
                  <a:cxn ang="0">
                    <a:pos x="30" y="8"/>
                  </a:cxn>
                  <a:cxn ang="0">
                    <a:pos x="16" y="0"/>
                  </a:cxn>
                </a:cxnLst>
                <a:rect l="0" t="0" r="0" b="0"/>
                <a:pathLst>
                  <a:path w="30" h="32">
                    <a:moveTo>
                      <a:pt x="16" y="0"/>
                    </a:moveTo>
                    <a:lnTo>
                      <a:pt x="16" y="0"/>
                    </a:lnTo>
                    <a:lnTo>
                      <a:pt x="0" y="21"/>
                    </a:lnTo>
                    <a:lnTo>
                      <a:pt x="12" y="32"/>
                    </a:lnTo>
                    <a:lnTo>
                      <a:pt x="29" y="10"/>
                    </a:lnTo>
                    <a:lnTo>
                      <a:pt x="3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279" name="未知"/>
              <p:cNvSpPr/>
              <p:nvPr/>
            </p:nvSpPr>
            <p:spPr>
              <a:xfrm>
                <a:off x="399" y="690"/>
                <a:ext cx="29" cy="31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15" y="0"/>
                  </a:cxn>
                  <a:cxn ang="0">
                    <a:pos x="0" y="23"/>
                  </a:cxn>
                  <a:cxn ang="0">
                    <a:pos x="14" y="31"/>
                  </a:cxn>
                  <a:cxn ang="0">
                    <a:pos x="28" y="8"/>
                  </a:cxn>
                  <a:cxn ang="0">
                    <a:pos x="29" y="7"/>
                  </a:cxn>
                  <a:cxn ang="0">
                    <a:pos x="14" y="1"/>
                  </a:cxn>
                </a:cxnLst>
                <a:rect l="0" t="0" r="0" b="0"/>
                <a:pathLst>
                  <a:path w="29" h="31">
                    <a:moveTo>
                      <a:pt x="14" y="1"/>
                    </a:moveTo>
                    <a:lnTo>
                      <a:pt x="15" y="0"/>
                    </a:lnTo>
                    <a:lnTo>
                      <a:pt x="0" y="23"/>
                    </a:lnTo>
                    <a:lnTo>
                      <a:pt x="14" y="31"/>
                    </a:lnTo>
                    <a:lnTo>
                      <a:pt x="28" y="8"/>
                    </a:lnTo>
                    <a:lnTo>
                      <a:pt x="29" y="7"/>
                    </a:lnTo>
                    <a:lnTo>
                      <a:pt x="14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280" name="未知"/>
              <p:cNvSpPr/>
              <p:nvPr/>
            </p:nvSpPr>
            <p:spPr>
              <a:xfrm>
                <a:off x="413" y="691"/>
                <a:ext cx="15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3"/>
                  </a:cxn>
                  <a:cxn ang="0">
                    <a:pos x="15" y="6"/>
                  </a:cxn>
                  <a:cxn ang="0">
                    <a:pos x="0" y="0"/>
                  </a:cxn>
                </a:cxnLst>
                <a:rect l="0" t="0" r="0" b="0"/>
                <a:pathLst>
                  <a:path w="15" h="6">
                    <a:moveTo>
                      <a:pt x="0" y="0"/>
                    </a:moveTo>
                    <a:lnTo>
                      <a:pt x="8" y="3"/>
                    </a:lnTo>
                    <a:lnTo>
                      <a:pt x="15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281" name="未知"/>
              <p:cNvSpPr/>
              <p:nvPr/>
            </p:nvSpPr>
            <p:spPr>
              <a:xfrm>
                <a:off x="413" y="646"/>
                <a:ext cx="34" cy="51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0" y="0"/>
                  </a:cxn>
                  <a:cxn ang="0">
                    <a:pos x="0" y="45"/>
                  </a:cxn>
                  <a:cxn ang="0">
                    <a:pos x="15" y="51"/>
                  </a:cxn>
                  <a:cxn ang="0">
                    <a:pos x="34" y="6"/>
                  </a:cxn>
                  <a:cxn ang="0">
                    <a:pos x="19" y="0"/>
                  </a:cxn>
                </a:cxnLst>
                <a:rect l="0" t="0" r="0" b="0"/>
                <a:pathLst>
                  <a:path w="34" h="51">
                    <a:moveTo>
                      <a:pt x="19" y="0"/>
                    </a:moveTo>
                    <a:lnTo>
                      <a:pt x="20" y="0"/>
                    </a:lnTo>
                    <a:lnTo>
                      <a:pt x="0" y="45"/>
                    </a:lnTo>
                    <a:lnTo>
                      <a:pt x="15" y="51"/>
                    </a:lnTo>
                    <a:lnTo>
                      <a:pt x="34" y="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282" name="未知"/>
              <p:cNvSpPr/>
              <p:nvPr/>
            </p:nvSpPr>
            <p:spPr>
              <a:xfrm>
                <a:off x="432" y="601"/>
                <a:ext cx="30" cy="51"/>
              </a:xfrm>
              <a:custGeom>
                <a:avLst/>
                <a:gdLst/>
                <a:ahLst/>
                <a:cxnLst>
                  <a:cxn ang="0">
                    <a:pos x="14" y="2"/>
                  </a:cxn>
                  <a:cxn ang="0">
                    <a:pos x="15" y="0"/>
                  </a:cxn>
                  <a:cxn ang="0">
                    <a:pos x="0" y="45"/>
                  </a:cxn>
                  <a:cxn ang="0">
                    <a:pos x="15" y="51"/>
                  </a:cxn>
                  <a:cxn ang="0">
                    <a:pos x="30" y="6"/>
                  </a:cxn>
                  <a:cxn ang="0">
                    <a:pos x="14" y="2"/>
                  </a:cxn>
                </a:cxnLst>
                <a:rect l="0" t="0" r="0" b="0"/>
                <a:pathLst>
                  <a:path w="30" h="51">
                    <a:moveTo>
                      <a:pt x="14" y="2"/>
                    </a:moveTo>
                    <a:lnTo>
                      <a:pt x="15" y="0"/>
                    </a:lnTo>
                    <a:lnTo>
                      <a:pt x="0" y="45"/>
                    </a:lnTo>
                    <a:lnTo>
                      <a:pt x="15" y="51"/>
                    </a:lnTo>
                    <a:lnTo>
                      <a:pt x="30" y="6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283" name="未知"/>
              <p:cNvSpPr/>
              <p:nvPr/>
            </p:nvSpPr>
            <p:spPr>
              <a:xfrm>
                <a:off x="446" y="603"/>
                <a:ext cx="1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1"/>
                  </a:cxn>
                  <a:cxn ang="0">
                    <a:pos x="16" y="4"/>
                  </a:cxn>
                  <a:cxn ang="0">
                    <a:pos x="0" y="0"/>
                  </a:cxn>
                </a:cxnLst>
                <a:rect l="0" t="0" r="0" b="0"/>
                <a:pathLst>
                  <a:path w="16" h="4">
                    <a:moveTo>
                      <a:pt x="0" y="0"/>
                    </a:moveTo>
                    <a:lnTo>
                      <a:pt x="8" y="1"/>
                    </a:lnTo>
                    <a:lnTo>
                      <a:pt x="16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284" name="未知"/>
              <p:cNvSpPr/>
              <p:nvPr/>
            </p:nvSpPr>
            <p:spPr>
              <a:xfrm>
                <a:off x="446" y="560"/>
                <a:ext cx="26" cy="47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11" y="0"/>
                  </a:cxn>
                  <a:cxn ang="0">
                    <a:pos x="0" y="43"/>
                  </a:cxn>
                  <a:cxn ang="0">
                    <a:pos x="16" y="47"/>
                  </a:cxn>
                  <a:cxn ang="0">
                    <a:pos x="26" y="5"/>
                  </a:cxn>
                  <a:cxn ang="0">
                    <a:pos x="11" y="2"/>
                  </a:cxn>
                </a:cxnLst>
                <a:rect l="0" t="0" r="0" b="0"/>
                <a:pathLst>
                  <a:path w="26" h="47">
                    <a:moveTo>
                      <a:pt x="11" y="2"/>
                    </a:moveTo>
                    <a:lnTo>
                      <a:pt x="11" y="0"/>
                    </a:lnTo>
                    <a:lnTo>
                      <a:pt x="0" y="43"/>
                    </a:lnTo>
                    <a:lnTo>
                      <a:pt x="16" y="47"/>
                    </a:lnTo>
                    <a:lnTo>
                      <a:pt x="26" y="5"/>
                    </a:lnTo>
                    <a:lnTo>
                      <a:pt x="11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285" name="未知"/>
              <p:cNvSpPr/>
              <p:nvPr/>
            </p:nvSpPr>
            <p:spPr>
              <a:xfrm>
                <a:off x="457" y="520"/>
                <a:ext cx="21" cy="45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0"/>
                  </a:cxn>
                  <a:cxn ang="0">
                    <a:pos x="0" y="42"/>
                  </a:cxn>
                  <a:cxn ang="0">
                    <a:pos x="15" y="45"/>
                  </a:cxn>
                  <a:cxn ang="0">
                    <a:pos x="21" y="2"/>
                  </a:cxn>
                  <a:cxn ang="0">
                    <a:pos x="6" y="0"/>
                  </a:cxn>
                </a:cxnLst>
                <a:rect l="0" t="0" r="0" b="0"/>
                <a:pathLst>
                  <a:path w="21" h="45">
                    <a:moveTo>
                      <a:pt x="6" y="0"/>
                    </a:moveTo>
                    <a:lnTo>
                      <a:pt x="6" y="0"/>
                    </a:lnTo>
                    <a:lnTo>
                      <a:pt x="0" y="42"/>
                    </a:lnTo>
                    <a:lnTo>
                      <a:pt x="15" y="45"/>
                    </a:lnTo>
                    <a:lnTo>
                      <a:pt x="21" y="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286" name="未知"/>
              <p:cNvSpPr/>
              <p:nvPr/>
            </p:nvSpPr>
            <p:spPr>
              <a:xfrm>
                <a:off x="463" y="477"/>
                <a:ext cx="25" cy="4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2"/>
                  </a:cxn>
                  <a:cxn ang="0">
                    <a:pos x="0" y="43"/>
                  </a:cxn>
                  <a:cxn ang="0">
                    <a:pos x="15" y="45"/>
                  </a:cxn>
                  <a:cxn ang="0">
                    <a:pos x="25" y="4"/>
                  </a:cxn>
                  <a:cxn ang="0">
                    <a:pos x="25" y="6"/>
                  </a:cxn>
                  <a:cxn ang="0">
                    <a:pos x="9" y="0"/>
                  </a:cxn>
                </a:cxnLst>
                <a:rect l="0" t="0" r="0" b="0"/>
                <a:pathLst>
                  <a:path w="25" h="45">
                    <a:moveTo>
                      <a:pt x="9" y="0"/>
                    </a:moveTo>
                    <a:lnTo>
                      <a:pt x="9" y="2"/>
                    </a:lnTo>
                    <a:lnTo>
                      <a:pt x="0" y="43"/>
                    </a:lnTo>
                    <a:lnTo>
                      <a:pt x="15" y="45"/>
                    </a:lnTo>
                    <a:lnTo>
                      <a:pt x="25" y="4"/>
                    </a:lnTo>
                    <a:lnTo>
                      <a:pt x="25" y="6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287" name="未知"/>
              <p:cNvSpPr/>
              <p:nvPr/>
            </p:nvSpPr>
            <p:spPr>
              <a:xfrm>
                <a:off x="472" y="438"/>
                <a:ext cx="27" cy="4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2" y="0"/>
                  </a:cxn>
                  <a:cxn ang="0">
                    <a:pos x="0" y="39"/>
                  </a:cxn>
                  <a:cxn ang="0">
                    <a:pos x="16" y="45"/>
                  </a:cxn>
                  <a:cxn ang="0">
                    <a:pos x="27" y="5"/>
                  </a:cxn>
                  <a:cxn ang="0">
                    <a:pos x="12" y="0"/>
                  </a:cxn>
                </a:cxnLst>
                <a:rect l="0" t="0" r="0" b="0"/>
                <a:pathLst>
                  <a:path w="27" h="45">
                    <a:moveTo>
                      <a:pt x="12" y="0"/>
                    </a:moveTo>
                    <a:lnTo>
                      <a:pt x="12" y="0"/>
                    </a:lnTo>
                    <a:lnTo>
                      <a:pt x="0" y="39"/>
                    </a:lnTo>
                    <a:lnTo>
                      <a:pt x="16" y="45"/>
                    </a:lnTo>
                    <a:lnTo>
                      <a:pt x="27" y="5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288" name="未知"/>
              <p:cNvSpPr/>
              <p:nvPr/>
            </p:nvSpPr>
            <p:spPr>
              <a:xfrm>
                <a:off x="484" y="384"/>
                <a:ext cx="38" cy="59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3" y="0"/>
                  </a:cxn>
                  <a:cxn ang="0">
                    <a:pos x="0" y="54"/>
                  </a:cxn>
                  <a:cxn ang="0">
                    <a:pos x="15" y="59"/>
                  </a:cxn>
                  <a:cxn ang="0">
                    <a:pos x="38" y="6"/>
                  </a:cxn>
                  <a:cxn ang="0">
                    <a:pos x="23" y="0"/>
                  </a:cxn>
                </a:cxnLst>
                <a:rect l="0" t="0" r="0" b="0"/>
                <a:pathLst>
                  <a:path w="38" h="59">
                    <a:moveTo>
                      <a:pt x="23" y="0"/>
                    </a:moveTo>
                    <a:lnTo>
                      <a:pt x="23" y="0"/>
                    </a:lnTo>
                    <a:lnTo>
                      <a:pt x="0" y="54"/>
                    </a:lnTo>
                    <a:lnTo>
                      <a:pt x="15" y="59"/>
                    </a:lnTo>
                    <a:lnTo>
                      <a:pt x="38" y="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289" name="未知"/>
              <p:cNvSpPr/>
              <p:nvPr/>
            </p:nvSpPr>
            <p:spPr>
              <a:xfrm>
                <a:off x="507" y="329"/>
                <a:ext cx="38" cy="61"/>
              </a:xfrm>
              <a:custGeom>
                <a:avLst/>
                <a:gdLst/>
                <a:ahLst/>
                <a:cxnLst>
                  <a:cxn ang="0">
                    <a:pos x="22" y="2"/>
                  </a:cxn>
                  <a:cxn ang="0">
                    <a:pos x="22" y="0"/>
                  </a:cxn>
                  <a:cxn ang="0">
                    <a:pos x="0" y="55"/>
                  </a:cxn>
                  <a:cxn ang="0">
                    <a:pos x="15" y="61"/>
                  </a:cxn>
                  <a:cxn ang="0">
                    <a:pos x="37" y="5"/>
                  </a:cxn>
                  <a:cxn ang="0">
                    <a:pos x="38" y="4"/>
                  </a:cxn>
                  <a:cxn ang="0">
                    <a:pos x="22" y="2"/>
                  </a:cxn>
                </a:cxnLst>
                <a:rect l="0" t="0" r="0" b="0"/>
                <a:pathLst>
                  <a:path w="38" h="61">
                    <a:moveTo>
                      <a:pt x="22" y="2"/>
                    </a:moveTo>
                    <a:lnTo>
                      <a:pt x="22" y="0"/>
                    </a:lnTo>
                    <a:lnTo>
                      <a:pt x="0" y="55"/>
                    </a:lnTo>
                    <a:lnTo>
                      <a:pt x="15" y="61"/>
                    </a:lnTo>
                    <a:lnTo>
                      <a:pt x="37" y="5"/>
                    </a:lnTo>
                    <a:lnTo>
                      <a:pt x="38" y="4"/>
                    </a:lnTo>
                    <a:lnTo>
                      <a:pt x="22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290" name="未知"/>
              <p:cNvSpPr/>
              <p:nvPr/>
            </p:nvSpPr>
            <p:spPr>
              <a:xfrm>
                <a:off x="529" y="316"/>
                <a:ext cx="16" cy="17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1" y="0"/>
                  </a:cxn>
                  <a:cxn ang="0">
                    <a:pos x="0" y="15"/>
                  </a:cxn>
                  <a:cxn ang="0">
                    <a:pos x="16" y="17"/>
                  </a:cxn>
                  <a:cxn ang="0">
                    <a:pos x="16" y="2"/>
                  </a:cxn>
                  <a:cxn ang="0">
                    <a:pos x="16" y="0"/>
                  </a:cxn>
                  <a:cxn ang="0">
                    <a:pos x="1" y="2"/>
                  </a:cxn>
                </a:cxnLst>
                <a:rect l="0" t="0" r="0" b="0"/>
                <a:pathLst>
                  <a:path w="16" h="17">
                    <a:moveTo>
                      <a:pt x="1" y="2"/>
                    </a:moveTo>
                    <a:lnTo>
                      <a:pt x="1" y="0"/>
                    </a:lnTo>
                    <a:lnTo>
                      <a:pt x="0" y="15"/>
                    </a:lnTo>
                    <a:lnTo>
                      <a:pt x="16" y="17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291" name="未知"/>
              <p:cNvSpPr/>
              <p:nvPr/>
            </p:nvSpPr>
            <p:spPr>
              <a:xfrm>
                <a:off x="526" y="288"/>
                <a:ext cx="19" cy="30"/>
              </a:xfrm>
              <a:custGeom>
                <a:avLst/>
                <a:gdLst/>
                <a:ahLst/>
                <a:cxnLst>
                  <a:cxn ang="0">
                    <a:pos x="1" y="4"/>
                  </a:cxn>
                  <a:cxn ang="0">
                    <a:pos x="0" y="2"/>
                  </a:cxn>
                  <a:cxn ang="0">
                    <a:pos x="4" y="30"/>
                  </a:cxn>
                  <a:cxn ang="0">
                    <a:pos x="19" y="28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" y="4"/>
                  </a:cxn>
                </a:cxnLst>
                <a:rect l="0" t="0" r="0" b="0"/>
                <a:pathLst>
                  <a:path w="19" h="30">
                    <a:moveTo>
                      <a:pt x="1" y="4"/>
                    </a:moveTo>
                    <a:lnTo>
                      <a:pt x="0" y="2"/>
                    </a:lnTo>
                    <a:lnTo>
                      <a:pt x="4" y="30"/>
                    </a:lnTo>
                    <a:lnTo>
                      <a:pt x="19" y="28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292" name="未知"/>
              <p:cNvSpPr/>
              <p:nvPr/>
            </p:nvSpPr>
            <p:spPr>
              <a:xfrm>
                <a:off x="515" y="247"/>
                <a:ext cx="27" cy="4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12" y="45"/>
                  </a:cxn>
                  <a:cxn ang="0">
                    <a:pos x="27" y="41"/>
                  </a:cxn>
                  <a:cxn ang="0">
                    <a:pos x="17" y="0"/>
                  </a:cxn>
                  <a:cxn ang="0">
                    <a:pos x="0" y="4"/>
                  </a:cxn>
                </a:cxnLst>
                <a:rect l="0" t="0" r="0" b="0"/>
                <a:pathLst>
                  <a:path w="27" h="45">
                    <a:moveTo>
                      <a:pt x="0" y="4"/>
                    </a:moveTo>
                    <a:lnTo>
                      <a:pt x="0" y="4"/>
                    </a:lnTo>
                    <a:lnTo>
                      <a:pt x="12" y="45"/>
                    </a:lnTo>
                    <a:lnTo>
                      <a:pt x="27" y="41"/>
                    </a:lnTo>
                    <a:lnTo>
                      <a:pt x="1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293" name="未知"/>
              <p:cNvSpPr/>
              <p:nvPr/>
            </p:nvSpPr>
            <p:spPr>
              <a:xfrm>
                <a:off x="510" y="215"/>
                <a:ext cx="22" cy="36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0" y="6"/>
                  </a:cxn>
                  <a:cxn ang="0">
                    <a:pos x="5" y="36"/>
                  </a:cxn>
                  <a:cxn ang="0">
                    <a:pos x="22" y="32"/>
                  </a:cxn>
                  <a:cxn ang="0">
                    <a:pos x="16" y="3"/>
                  </a:cxn>
                  <a:cxn ang="0">
                    <a:pos x="15" y="0"/>
                  </a:cxn>
                  <a:cxn ang="0">
                    <a:pos x="1" y="10"/>
                  </a:cxn>
                </a:cxnLst>
                <a:rect l="0" t="0" r="0" b="0"/>
                <a:pathLst>
                  <a:path w="22" h="36">
                    <a:moveTo>
                      <a:pt x="1" y="10"/>
                    </a:moveTo>
                    <a:lnTo>
                      <a:pt x="0" y="6"/>
                    </a:lnTo>
                    <a:lnTo>
                      <a:pt x="5" y="36"/>
                    </a:lnTo>
                    <a:lnTo>
                      <a:pt x="22" y="32"/>
                    </a:lnTo>
                    <a:lnTo>
                      <a:pt x="16" y="3"/>
                    </a:lnTo>
                    <a:lnTo>
                      <a:pt x="15" y="0"/>
                    </a:lnTo>
                    <a:lnTo>
                      <a:pt x="1" y="1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294" name="未知"/>
              <p:cNvSpPr/>
              <p:nvPr/>
            </p:nvSpPr>
            <p:spPr>
              <a:xfrm>
                <a:off x="508" y="211"/>
                <a:ext cx="17" cy="14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10"/>
                  </a:cxn>
                  <a:cxn ang="0">
                    <a:pos x="3" y="14"/>
                  </a:cxn>
                  <a:cxn ang="0">
                    <a:pos x="17" y="4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0" y="8"/>
                  </a:cxn>
                </a:cxnLst>
                <a:rect l="0" t="0" r="0" b="0"/>
                <a:pathLst>
                  <a:path w="17" h="14">
                    <a:moveTo>
                      <a:pt x="0" y="8"/>
                    </a:moveTo>
                    <a:lnTo>
                      <a:pt x="0" y="10"/>
                    </a:lnTo>
                    <a:lnTo>
                      <a:pt x="3" y="14"/>
                    </a:lnTo>
                    <a:lnTo>
                      <a:pt x="17" y="4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295" name="未知"/>
              <p:cNvSpPr/>
              <p:nvPr/>
            </p:nvSpPr>
            <p:spPr>
              <a:xfrm>
                <a:off x="504" y="202"/>
                <a:ext cx="18" cy="17"/>
              </a:xfrm>
              <a:custGeom>
                <a:avLst/>
                <a:gdLst/>
                <a:ahLst/>
                <a:cxnLst>
                  <a:cxn ang="0">
                    <a:pos x="2" y="12"/>
                  </a:cxn>
                  <a:cxn ang="0">
                    <a:pos x="0" y="9"/>
                  </a:cxn>
                  <a:cxn ang="0">
                    <a:pos x="4" y="17"/>
                  </a:cxn>
                  <a:cxn ang="0">
                    <a:pos x="18" y="11"/>
                  </a:cxn>
                  <a:cxn ang="0">
                    <a:pos x="14" y="2"/>
                  </a:cxn>
                  <a:cxn ang="0">
                    <a:pos x="11" y="0"/>
                  </a:cxn>
                  <a:cxn ang="0">
                    <a:pos x="2" y="12"/>
                  </a:cxn>
                </a:cxnLst>
                <a:rect l="0" t="0" r="0" b="0"/>
                <a:pathLst>
                  <a:path w="18" h="17">
                    <a:moveTo>
                      <a:pt x="2" y="12"/>
                    </a:moveTo>
                    <a:lnTo>
                      <a:pt x="0" y="9"/>
                    </a:lnTo>
                    <a:lnTo>
                      <a:pt x="4" y="17"/>
                    </a:lnTo>
                    <a:lnTo>
                      <a:pt x="18" y="11"/>
                    </a:lnTo>
                    <a:lnTo>
                      <a:pt x="14" y="2"/>
                    </a:lnTo>
                    <a:lnTo>
                      <a:pt x="11" y="0"/>
                    </a:lnTo>
                    <a:lnTo>
                      <a:pt x="2" y="1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296" name="未知"/>
              <p:cNvSpPr/>
              <p:nvPr/>
            </p:nvSpPr>
            <p:spPr>
              <a:xfrm>
                <a:off x="502" y="196"/>
                <a:ext cx="13" cy="18"/>
              </a:xfrm>
              <a:custGeom>
                <a:avLst/>
                <a:gdLst/>
                <a:ahLst/>
                <a:cxnLst>
                  <a:cxn ang="0">
                    <a:pos x="4" y="17"/>
                  </a:cxn>
                  <a:cxn ang="0">
                    <a:pos x="0" y="15"/>
                  </a:cxn>
                  <a:cxn ang="0">
                    <a:pos x="4" y="18"/>
                  </a:cxn>
                  <a:cxn ang="0">
                    <a:pos x="13" y="6"/>
                  </a:cxn>
                  <a:cxn ang="0">
                    <a:pos x="9" y="3"/>
                  </a:cxn>
                  <a:cxn ang="0">
                    <a:pos x="6" y="0"/>
                  </a:cxn>
                  <a:cxn ang="0">
                    <a:pos x="4" y="17"/>
                  </a:cxn>
                </a:cxnLst>
                <a:rect l="0" t="0" r="0" b="0"/>
                <a:pathLst>
                  <a:path w="13" h="18">
                    <a:moveTo>
                      <a:pt x="4" y="17"/>
                    </a:moveTo>
                    <a:lnTo>
                      <a:pt x="0" y="15"/>
                    </a:lnTo>
                    <a:lnTo>
                      <a:pt x="4" y="18"/>
                    </a:lnTo>
                    <a:lnTo>
                      <a:pt x="13" y="6"/>
                    </a:lnTo>
                    <a:lnTo>
                      <a:pt x="9" y="3"/>
                    </a:lnTo>
                    <a:lnTo>
                      <a:pt x="6" y="0"/>
                    </a:lnTo>
                    <a:lnTo>
                      <a:pt x="4" y="1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297" name="未知"/>
              <p:cNvSpPr/>
              <p:nvPr/>
            </p:nvSpPr>
            <p:spPr>
              <a:xfrm>
                <a:off x="506" y="196"/>
                <a:ext cx="2" cy="17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" y="8"/>
                  </a:cxn>
                  <a:cxn ang="0">
                    <a:pos x="2" y="0"/>
                  </a:cxn>
                  <a:cxn ang="0">
                    <a:pos x="0" y="17"/>
                  </a:cxn>
                </a:cxnLst>
                <a:rect l="0" t="0" r="0" b="0"/>
                <a:pathLst>
                  <a:path w="2" h="17">
                    <a:moveTo>
                      <a:pt x="0" y="17"/>
                    </a:moveTo>
                    <a:lnTo>
                      <a:pt x="1" y="8"/>
                    </a:lnTo>
                    <a:lnTo>
                      <a:pt x="2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298" name="未知"/>
              <p:cNvSpPr/>
              <p:nvPr/>
            </p:nvSpPr>
            <p:spPr>
              <a:xfrm>
                <a:off x="488" y="194"/>
                <a:ext cx="20" cy="19"/>
              </a:xfrm>
              <a:custGeom>
                <a:avLst/>
                <a:gdLst/>
                <a:ahLst/>
                <a:cxnLst>
                  <a:cxn ang="0">
                    <a:pos x="1" y="15"/>
                  </a:cxn>
                  <a:cxn ang="0">
                    <a:pos x="0" y="15"/>
                  </a:cxn>
                  <a:cxn ang="0">
                    <a:pos x="18" y="19"/>
                  </a:cxn>
                  <a:cxn ang="0">
                    <a:pos x="20" y="2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5"/>
                  </a:cxn>
                </a:cxnLst>
                <a:rect l="0" t="0" r="0" b="0"/>
                <a:pathLst>
                  <a:path w="20" h="19">
                    <a:moveTo>
                      <a:pt x="1" y="15"/>
                    </a:moveTo>
                    <a:lnTo>
                      <a:pt x="0" y="15"/>
                    </a:lnTo>
                    <a:lnTo>
                      <a:pt x="18" y="19"/>
                    </a:lnTo>
                    <a:lnTo>
                      <a:pt x="20" y="2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299" name="未知"/>
              <p:cNvSpPr/>
              <p:nvPr/>
            </p:nvSpPr>
            <p:spPr>
              <a:xfrm>
                <a:off x="474" y="192"/>
                <a:ext cx="17" cy="17"/>
              </a:xfrm>
              <a:custGeom>
                <a:avLst/>
                <a:gdLst/>
                <a:ahLst/>
                <a:cxnLst>
                  <a:cxn ang="0">
                    <a:pos x="2" y="17"/>
                  </a:cxn>
                  <a:cxn ang="0">
                    <a:pos x="0" y="17"/>
                  </a:cxn>
                  <a:cxn ang="0">
                    <a:pos x="15" y="17"/>
                  </a:cxn>
                  <a:cxn ang="0">
                    <a:pos x="17" y="2"/>
                  </a:cxn>
                  <a:cxn ang="0">
                    <a:pos x="0" y="0"/>
                  </a:cxn>
                  <a:cxn ang="0">
                    <a:pos x="2" y="17"/>
                  </a:cxn>
                </a:cxnLst>
                <a:rect l="0" t="0" r="0" b="0"/>
                <a:pathLst>
                  <a:path w="17" h="17">
                    <a:moveTo>
                      <a:pt x="2" y="17"/>
                    </a:moveTo>
                    <a:lnTo>
                      <a:pt x="0" y="17"/>
                    </a:lnTo>
                    <a:lnTo>
                      <a:pt x="15" y="17"/>
                    </a:lnTo>
                    <a:lnTo>
                      <a:pt x="17" y="2"/>
                    </a:lnTo>
                    <a:lnTo>
                      <a:pt x="0" y="0"/>
                    </a:lnTo>
                    <a:lnTo>
                      <a:pt x="2" y="1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00" name="未知"/>
              <p:cNvSpPr/>
              <p:nvPr/>
            </p:nvSpPr>
            <p:spPr>
              <a:xfrm>
                <a:off x="457" y="192"/>
                <a:ext cx="19" cy="18"/>
              </a:xfrm>
              <a:custGeom>
                <a:avLst/>
                <a:gdLst/>
                <a:ahLst/>
                <a:cxnLst>
                  <a:cxn ang="0">
                    <a:pos x="5" y="18"/>
                  </a:cxn>
                  <a:cxn ang="0">
                    <a:pos x="2" y="18"/>
                  </a:cxn>
                  <a:cxn ang="0">
                    <a:pos x="19" y="17"/>
                  </a:cxn>
                  <a:cxn ang="0">
                    <a:pos x="17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5" y="18"/>
                  </a:cxn>
                </a:cxnLst>
                <a:rect l="0" t="0" r="0" b="0"/>
                <a:pathLst>
                  <a:path w="19" h="18">
                    <a:moveTo>
                      <a:pt x="5" y="18"/>
                    </a:moveTo>
                    <a:lnTo>
                      <a:pt x="2" y="18"/>
                    </a:lnTo>
                    <a:lnTo>
                      <a:pt x="19" y="17"/>
                    </a:lnTo>
                    <a:lnTo>
                      <a:pt x="17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5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01" name="未知"/>
              <p:cNvSpPr/>
              <p:nvPr/>
            </p:nvSpPr>
            <p:spPr>
              <a:xfrm>
                <a:off x="425" y="194"/>
                <a:ext cx="37" cy="25"/>
              </a:xfrm>
              <a:custGeom>
                <a:avLst/>
                <a:gdLst/>
                <a:ahLst/>
                <a:cxnLst>
                  <a:cxn ang="0">
                    <a:pos x="3" y="25"/>
                  </a:cxn>
                  <a:cxn ang="0">
                    <a:pos x="6" y="25"/>
                  </a:cxn>
                  <a:cxn ang="0">
                    <a:pos x="37" y="16"/>
                  </a:cxn>
                  <a:cxn ang="0">
                    <a:pos x="32" y="0"/>
                  </a:cxn>
                  <a:cxn ang="0">
                    <a:pos x="0" y="10"/>
                  </a:cxn>
                  <a:cxn ang="0">
                    <a:pos x="3" y="10"/>
                  </a:cxn>
                  <a:cxn ang="0">
                    <a:pos x="3" y="25"/>
                  </a:cxn>
                </a:cxnLst>
                <a:rect l="0" t="0" r="0" b="0"/>
                <a:pathLst>
                  <a:path w="37" h="25">
                    <a:moveTo>
                      <a:pt x="3" y="25"/>
                    </a:moveTo>
                    <a:lnTo>
                      <a:pt x="6" y="25"/>
                    </a:lnTo>
                    <a:lnTo>
                      <a:pt x="37" y="16"/>
                    </a:lnTo>
                    <a:lnTo>
                      <a:pt x="32" y="0"/>
                    </a:lnTo>
                    <a:lnTo>
                      <a:pt x="0" y="10"/>
                    </a:lnTo>
                    <a:lnTo>
                      <a:pt x="3" y="10"/>
                    </a:lnTo>
                    <a:lnTo>
                      <a:pt x="3" y="2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02" name="未知"/>
              <p:cNvSpPr/>
              <p:nvPr/>
            </p:nvSpPr>
            <p:spPr>
              <a:xfrm>
                <a:off x="417" y="204"/>
                <a:ext cx="11" cy="15"/>
              </a:xfrm>
              <a:custGeom>
                <a:avLst/>
                <a:gdLst/>
                <a:ahLst/>
                <a:cxnLst>
                  <a:cxn ang="0">
                    <a:pos x="7" y="15"/>
                  </a:cxn>
                  <a:cxn ang="0">
                    <a:pos x="4" y="15"/>
                  </a:cxn>
                  <a:cxn ang="0">
                    <a:pos x="11" y="15"/>
                  </a:cxn>
                  <a:cxn ang="0">
                    <a:pos x="11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7" y="15"/>
                  </a:cxn>
                </a:cxnLst>
                <a:rect l="0" t="0" r="0" b="0"/>
                <a:pathLst>
                  <a:path w="11" h="15">
                    <a:moveTo>
                      <a:pt x="7" y="15"/>
                    </a:moveTo>
                    <a:lnTo>
                      <a:pt x="4" y="15"/>
                    </a:lnTo>
                    <a:lnTo>
                      <a:pt x="11" y="15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03" name="未知"/>
              <p:cNvSpPr/>
              <p:nvPr/>
            </p:nvSpPr>
            <p:spPr>
              <a:xfrm>
                <a:off x="417" y="204"/>
                <a:ext cx="7" cy="15"/>
              </a:xfrm>
              <a:custGeom>
                <a:avLst/>
                <a:gdLst/>
                <a:ahLst/>
                <a:cxnLst>
                  <a:cxn ang="0">
                    <a:pos x="7" y="15"/>
                  </a:cxn>
                  <a:cxn ang="0">
                    <a:pos x="4" y="9"/>
                  </a:cxn>
                  <a:cxn ang="0">
                    <a:pos x="0" y="0"/>
                  </a:cxn>
                  <a:cxn ang="0">
                    <a:pos x="7" y="15"/>
                  </a:cxn>
                </a:cxnLst>
                <a:rect l="0" t="0" r="0" b="0"/>
                <a:pathLst>
                  <a:path w="7" h="15">
                    <a:moveTo>
                      <a:pt x="7" y="15"/>
                    </a:moveTo>
                    <a:lnTo>
                      <a:pt x="4" y="9"/>
                    </a:lnTo>
                    <a:lnTo>
                      <a:pt x="0" y="0"/>
                    </a:ln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04" name="未知"/>
              <p:cNvSpPr/>
              <p:nvPr/>
            </p:nvSpPr>
            <p:spPr>
              <a:xfrm>
                <a:off x="354" y="204"/>
                <a:ext cx="70" cy="41"/>
              </a:xfrm>
              <a:custGeom>
                <a:avLst/>
                <a:gdLst/>
                <a:ahLst/>
                <a:cxnLst>
                  <a:cxn ang="0">
                    <a:pos x="10" y="41"/>
                  </a:cxn>
                  <a:cxn ang="0">
                    <a:pos x="8" y="41"/>
                  </a:cxn>
                  <a:cxn ang="0">
                    <a:pos x="70" y="15"/>
                  </a:cxn>
                  <a:cxn ang="0">
                    <a:pos x="63" y="0"/>
                  </a:cxn>
                  <a:cxn ang="0">
                    <a:pos x="2" y="28"/>
                  </a:cxn>
                  <a:cxn ang="0">
                    <a:pos x="0" y="28"/>
                  </a:cxn>
                  <a:cxn ang="0">
                    <a:pos x="10" y="41"/>
                  </a:cxn>
                </a:cxnLst>
                <a:rect l="0" t="0" r="0" b="0"/>
                <a:pathLst>
                  <a:path w="70" h="41">
                    <a:moveTo>
                      <a:pt x="10" y="41"/>
                    </a:moveTo>
                    <a:lnTo>
                      <a:pt x="8" y="41"/>
                    </a:lnTo>
                    <a:lnTo>
                      <a:pt x="70" y="15"/>
                    </a:lnTo>
                    <a:lnTo>
                      <a:pt x="63" y="0"/>
                    </a:lnTo>
                    <a:lnTo>
                      <a:pt x="2" y="28"/>
                    </a:lnTo>
                    <a:lnTo>
                      <a:pt x="0" y="28"/>
                    </a:lnTo>
                    <a:lnTo>
                      <a:pt x="10" y="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05" name="未知"/>
              <p:cNvSpPr/>
              <p:nvPr/>
            </p:nvSpPr>
            <p:spPr>
              <a:xfrm>
                <a:off x="317" y="232"/>
                <a:ext cx="47" cy="35"/>
              </a:xfrm>
              <a:custGeom>
                <a:avLst/>
                <a:gdLst/>
                <a:ahLst/>
                <a:cxnLst>
                  <a:cxn ang="0">
                    <a:pos x="15" y="31"/>
                  </a:cxn>
                  <a:cxn ang="0">
                    <a:pos x="11" y="35"/>
                  </a:cxn>
                  <a:cxn ang="0">
                    <a:pos x="47" y="13"/>
                  </a:cxn>
                  <a:cxn ang="0">
                    <a:pos x="37" y="0"/>
                  </a:cxn>
                  <a:cxn ang="0">
                    <a:pos x="3" y="22"/>
                  </a:cxn>
                  <a:cxn ang="0">
                    <a:pos x="0" y="26"/>
                  </a:cxn>
                  <a:cxn ang="0">
                    <a:pos x="15" y="31"/>
                  </a:cxn>
                </a:cxnLst>
                <a:rect l="0" t="0" r="0" b="0"/>
                <a:pathLst>
                  <a:path w="47" h="35">
                    <a:moveTo>
                      <a:pt x="15" y="31"/>
                    </a:moveTo>
                    <a:lnTo>
                      <a:pt x="11" y="35"/>
                    </a:lnTo>
                    <a:lnTo>
                      <a:pt x="47" y="13"/>
                    </a:lnTo>
                    <a:lnTo>
                      <a:pt x="37" y="0"/>
                    </a:lnTo>
                    <a:lnTo>
                      <a:pt x="3" y="22"/>
                    </a:lnTo>
                    <a:lnTo>
                      <a:pt x="0" y="26"/>
                    </a:lnTo>
                    <a:lnTo>
                      <a:pt x="15" y="3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06" name="未知"/>
              <p:cNvSpPr/>
              <p:nvPr/>
            </p:nvSpPr>
            <p:spPr>
              <a:xfrm>
                <a:off x="293" y="258"/>
                <a:ext cx="39" cy="65"/>
              </a:xfrm>
              <a:custGeom>
                <a:avLst/>
                <a:gdLst/>
                <a:ahLst/>
                <a:cxnLst>
                  <a:cxn ang="0">
                    <a:pos x="16" y="62"/>
                  </a:cxn>
                  <a:cxn ang="0">
                    <a:pos x="15" y="65"/>
                  </a:cxn>
                  <a:cxn ang="0">
                    <a:pos x="39" y="5"/>
                  </a:cxn>
                  <a:cxn ang="0">
                    <a:pos x="24" y="0"/>
                  </a:cxn>
                  <a:cxn ang="0">
                    <a:pos x="0" y="60"/>
                  </a:cxn>
                  <a:cxn ang="0">
                    <a:pos x="0" y="62"/>
                  </a:cxn>
                  <a:cxn ang="0">
                    <a:pos x="16" y="62"/>
                  </a:cxn>
                </a:cxnLst>
                <a:rect l="0" t="0" r="0" b="0"/>
                <a:pathLst>
                  <a:path w="39" h="65">
                    <a:moveTo>
                      <a:pt x="16" y="62"/>
                    </a:moveTo>
                    <a:lnTo>
                      <a:pt x="15" y="65"/>
                    </a:lnTo>
                    <a:lnTo>
                      <a:pt x="39" y="5"/>
                    </a:lnTo>
                    <a:lnTo>
                      <a:pt x="24" y="0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16" y="6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07" name="未知"/>
              <p:cNvSpPr/>
              <p:nvPr/>
            </p:nvSpPr>
            <p:spPr>
              <a:xfrm>
                <a:off x="293" y="320"/>
                <a:ext cx="16" cy="39"/>
              </a:xfrm>
              <a:custGeom>
                <a:avLst/>
                <a:gdLst/>
                <a:ahLst/>
                <a:cxnLst>
                  <a:cxn ang="0">
                    <a:pos x="16" y="30"/>
                  </a:cxn>
                  <a:cxn ang="0">
                    <a:pos x="16" y="34"/>
                  </a:cxn>
                  <a:cxn ang="0">
                    <a:pos x="16" y="0"/>
                  </a:cxn>
                  <a:cxn ang="0">
                    <a:pos x="0" y="0"/>
                  </a:cxn>
                  <a:cxn ang="0">
                    <a:pos x="1" y="34"/>
                  </a:cxn>
                  <a:cxn ang="0">
                    <a:pos x="1" y="39"/>
                  </a:cxn>
                  <a:cxn ang="0">
                    <a:pos x="16" y="30"/>
                  </a:cxn>
                </a:cxnLst>
                <a:rect l="0" t="0" r="0" b="0"/>
                <a:pathLst>
                  <a:path w="16" h="39">
                    <a:moveTo>
                      <a:pt x="16" y="30"/>
                    </a:moveTo>
                    <a:lnTo>
                      <a:pt x="16" y="34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1" y="34"/>
                    </a:lnTo>
                    <a:lnTo>
                      <a:pt x="1" y="39"/>
                    </a:lnTo>
                    <a:lnTo>
                      <a:pt x="16" y="3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08" name="未知"/>
              <p:cNvSpPr/>
              <p:nvPr/>
            </p:nvSpPr>
            <p:spPr>
              <a:xfrm>
                <a:off x="294" y="350"/>
                <a:ext cx="30" cy="39"/>
              </a:xfrm>
              <a:custGeom>
                <a:avLst/>
                <a:gdLst/>
                <a:ahLst/>
                <a:cxnLst>
                  <a:cxn ang="0">
                    <a:pos x="29" y="29"/>
                  </a:cxn>
                  <a:cxn ang="0">
                    <a:pos x="30" y="30"/>
                  </a:cxn>
                  <a:cxn ang="0">
                    <a:pos x="15" y="0"/>
                  </a:cxn>
                  <a:cxn ang="0">
                    <a:pos x="0" y="9"/>
                  </a:cxn>
                  <a:cxn ang="0">
                    <a:pos x="15" y="37"/>
                  </a:cxn>
                  <a:cxn ang="0">
                    <a:pos x="17" y="39"/>
                  </a:cxn>
                  <a:cxn ang="0">
                    <a:pos x="29" y="29"/>
                  </a:cxn>
                </a:cxnLst>
                <a:rect l="0" t="0" r="0" b="0"/>
                <a:pathLst>
                  <a:path w="30" h="39">
                    <a:moveTo>
                      <a:pt x="29" y="29"/>
                    </a:moveTo>
                    <a:lnTo>
                      <a:pt x="30" y="30"/>
                    </a:lnTo>
                    <a:lnTo>
                      <a:pt x="15" y="0"/>
                    </a:lnTo>
                    <a:lnTo>
                      <a:pt x="0" y="9"/>
                    </a:lnTo>
                    <a:lnTo>
                      <a:pt x="15" y="37"/>
                    </a:lnTo>
                    <a:lnTo>
                      <a:pt x="17" y="39"/>
                    </a:lnTo>
                    <a:lnTo>
                      <a:pt x="29" y="2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09" name="未知"/>
              <p:cNvSpPr/>
              <p:nvPr/>
            </p:nvSpPr>
            <p:spPr>
              <a:xfrm>
                <a:off x="311" y="379"/>
                <a:ext cx="34" cy="37"/>
              </a:xfrm>
              <a:custGeom>
                <a:avLst/>
                <a:gdLst/>
                <a:ahLst/>
                <a:cxnLst>
                  <a:cxn ang="0">
                    <a:pos x="34" y="26"/>
                  </a:cxn>
                  <a:cxn ang="0">
                    <a:pos x="34" y="27"/>
                  </a:cxn>
                  <a:cxn ang="0">
                    <a:pos x="12" y="0"/>
                  </a:cxn>
                  <a:cxn ang="0">
                    <a:pos x="0" y="10"/>
                  </a:cxn>
                  <a:cxn ang="0">
                    <a:pos x="21" y="37"/>
                  </a:cxn>
                  <a:cxn ang="0">
                    <a:pos x="34" y="26"/>
                  </a:cxn>
                </a:cxnLst>
                <a:rect l="0" t="0" r="0" b="0"/>
                <a:pathLst>
                  <a:path w="34" h="37">
                    <a:moveTo>
                      <a:pt x="34" y="26"/>
                    </a:moveTo>
                    <a:lnTo>
                      <a:pt x="34" y="27"/>
                    </a:lnTo>
                    <a:lnTo>
                      <a:pt x="12" y="0"/>
                    </a:lnTo>
                    <a:lnTo>
                      <a:pt x="0" y="10"/>
                    </a:lnTo>
                    <a:lnTo>
                      <a:pt x="21" y="37"/>
                    </a:lnTo>
                    <a:lnTo>
                      <a:pt x="34" y="2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10" name="未知"/>
              <p:cNvSpPr/>
              <p:nvPr/>
            </p:nvSpPr>
            <p:spPr>
              <a:xfrm>
                <a:off x="332" y="405"/>
                <a:ext cx="35" cy="38"/>
              </a:xfrm>
              <a:custGeom>
                <a:avLst/>
                <a:gdLst/>
                <a:ahLst/>
                <a:cxnLst>
                  <a:cxn ang="0">
                    <a:pos x="25" y="38"/>
                  </a:cxn>
                  <a:cxn ang="0">
                    <a:pos x="35" y="26"/>
                  </a:cxn>
                  <a:cxn ang="0">
                    <a:pos x="13" y="0"/>
                  </a:cxn>
                  <a:cxn ang="0">
                    <a:pos x="0" y="11"/>
                  </a:cxn>
                  <a:cxn ang="0">
                    <a:pos x="22" y="37"/>
                  </a:cxn>
                  <a:cxn ang="0">
                    <a:pos x="33" y="24"/>
                  </a:cxn>
                  <a:cxn ang="0">
                    <a:pos x="25" y="38"/>
                  </a:cxn>
                </a:cxnLst>
                <a:rect l="0" t="0" r="0" b="0"/>
                <a:pathLst>
                  <a:path w="35" h="38">
                    <a:moveTo>
                      <a:pt x="25" y="38"/>
                    </a:moveTo>
                    <a:lnTo>
                      <a:pt x="35" y="26"/>
                    </a:lnTo>
                    <a:lnTo>
                      <a:pt x="13" y="0"/>
                    </a:lnTo>
                    <a:lnTo>
                      <a:pt x="0" y="11"/>
                    </a:lnTo>
                    <a:lnTo>
                      <a:pt x="22" y="37"/>
                    </a:lnTo>
                    <a:lnTo>
                      <a:pt x="33" y="24"/>
                    </a:lnTo>
                    <a:lnTo>
                      <a:pt x="25" y="3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11" name="未知"/>
              <p:cNvSpPr/>
              <p:nvPr/>
            </p:nvSpPr>
            <p:spPr>
              <a:xfrm>
                <a:off x="332" y="414"/>
                <a:ext cx="33" cy="29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4"/>
                  </a:cxn>
                  <a:cxn ang="0">
                    <a:pos x="25" y="29"/>
                  </a:cxn>
                  <a:cxn ang="0">
                    <a:pos x="33" y="15"/>
                  </a:cxn>
                  <a:cxn ang="0">
                    <a:pos x="9" y="0"/>
                  </a:cxn>
                  <a:cxn ang="0">
                    <a:pos x="0" y="14"/>
                  </a:cxn>
                </a:cxnLst>
                <a:rect l="0" t="0" r="0" b="0"/>
                <a:pathLst>
                  <a:path w="33" h="29">
                    <a:moveTo>
                      <a:pt x="0" y="14"/>
                    </a:moveTo>
                    <a:lnTo>
                      <a:pt x="0" y="14"/>
                    </a:lnTo>
                    <a:lnTo>
                      <a:pt x="25" y="29"/>
                    </a:lnTo>
                    <a:lnTo>
                      <a:pt x="33" y="15"/>
                    </a:lnTo>
                    <a:lnTo>
                      <a:pt x="9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12" name="未知"/>
              <p:cNvSpPr/>
              <p:nvPr/>
            </p:nvSpPr>
            <p:spPr>
              <a:xfrm>
                <a:off x="309" y="399"/>
                <a:ext cx="32" cy="29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4"/>
                  </a:cxn>
                  <a:cxn ang="0">
                    <a:pos x="23" y="29"/>
                  </a:cxn>
                  <a:cxn ang="0">
                    <a:pos x="32" y="15"/>
                  </a:cxn>
                  <a:cxn ang="0">
                    <a:pos x="8" y="0"/>
                  </a:cxn>
                  <a:cxn ang="0">
                    <a:pos x="0" y="14"/>
                  </a:cxn>
                </a:cxnLst>
                <a:rect l="0" t="0" r="0" b="0"/>
                <a:pathLst>
                  <a:path w="32" h="29">
                    <a:moveTo>
                      <a:pt x="0" y="14"/>
                    </a:moveTo>
                    <a:lnTo>
                      <a:pt x="0" y="14"/>
                    </a:lnTo>
                    <a:lnTo>
                      <a:pt x="23" y="29"/>
                    </a:lnTo>
                    <a:lnTo>
                      <a:pt x="32" y="15"/>
                    </a:lnTo>
                    <a:lnTo>
                      <a:pt x="8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13" name="未知"/>
              <p:cNvSpPr/>
              <p:nvPr/>
            </p:nvSpPr>
            <p:spPr>
              <a:xfrm>
                <a:off x="286" y="386"/>
                <a:ext cx="31" cy="27"/>
              </a:xfrm>
              <a:custGeom>
                <a:avLst/>
                <a:gdLst/>
                <a:ahLst/>
                <a:cxnLst>
                  <a:cxn ang="0">
                    <a:pos x="1" y="15"/>
                  </a:cxn>
                  <a:cxn ang="0">
                    <a:pos x="0" y="13"/>
                  </a:cxn>
                  <a:cxn ang="0">
                    <a:pos x="23" y="27"/>
                  </a:cxn>
                  <a:cxn ang="0">
                    <a:pos x="31" y="13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1" y="15"/>
                  </a:cxn>
                </a:cxnLst>
                <a:rect l="0" t="0" r="0" b="0"/>
                <a:pathLst>
                  <a:path w="31" h="27">
                    <a:moveTo>
                      <a:pt x="1" y="15"/>
                    </a:moveTo>
                    <a:lnTo>
                      <a:pt x="0" y="13"/>
                    </a:lnTo>
                    <a:lnTo>
                      <a:pt x="23" y="27"/>
                    </a:lnTo>
                    <a:lnTo>
                      <a:pt x="31" y="13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1" y="1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14" name="未知"/>
              <p:cNvSpPr/>
              <p:nvPr/>
            </p:nvSpPr>
            <p:spPr>
              <a:xfrm>
                <a:off x="257" y="376"/>
                <a:ext cx="35" cy="25"/>
              </a:xfrm>
              <a:custGeom>
                <a:avLst/>
                <a:gdLst/>
                <a:ahLst/>
                <a:cxnLst>
                  <a:cxn ang="0">
                    <a:pos x="13" y="13"/>
                  </a:cxn>
                  <a:cxn ang="0">
                    <a:pos x="3" y="15"/>
                  </a:cxn>
                  <a:cxn ang="0">
                    <a:pos x="30" y="25"/>
                  </a:cxn>
                  <a:cxn ang="0">
                    <a:pos x="35" y="10"/>
                  </a:cxn>
                  <a:cxn ang="0">
                    <a:pos x="9" y="0"/>
                  </a:cxn>
                  <a:cxn ang="0">
                    <a:pos x="0" y="3"/>
                  </a:cxn>
                  <a:cxn ang="0">
                    <a:pos x="13" y="13"/>
                  </a:cxn>
                </a:cxnLst>
                <a:rect l="0" t="0" r="0" b="0"/>
                <a:pathLst>
                  <a:path w="35" h="25">
                    <a:moveTo>
                      <a:pt x="13" y="13"/>
                    </a:moveTo>
                    <a:lnTo>
                      <a:pt x="3" y="15"/>
                    </a:lnTo>
                    <a:lnTo>
                      <a:pt x="30" y="25"/>
                    </a:lnTo>
                    <a:lnTo>
                      <a:pt x="35" y="10"/>
                    </a:lnTo>
                    <a:lnTo>
                      <a:pt x="9" y="0"/>
                    </a:lnTo>
                    <a:lnTo>
                      <a:pt x="0" y="3"/>
                    </a:lnTo>
                    <a:lnTo>
                      <a:pt x="13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15" name="未知"/>
              <p:cNvSpPr/>
              <p:nvPr/>
            </p:nvSpPr>
            <p:spPr>
              <a:xfrm>
                <a:off x="242" y="379"/>
                <a:ext cx="28" cy="29"/>
              </a:xfrm>
              <a:custGeom>
                <a:avLst/>
                <a:gdLst/>
                <a:ahLst/>
                <a:cxnLst>
                  <a:cxn ang="0">
                    <a:pos x="14" y="27"/>
                  </a:cxn>
                  <a:cxn ang="0">
                    <a:pos x="13" y="29"/>
                  </a:cxn>
                  <a:cxn ang="0">
                    <a:pos x="28" y="10"/>
                  </a:cxn>
                  <a:cxn ang="0">
                    <a:pos x="15" y="0"/>
                  </a:cxn>
                  <a:cxn ang="0">
                    <a:pos x="0" y="19"/>
                  </a:cxn>
                  <a:cxn ang="0">
                    <a:pos x="0" y="20"/>
                  </a:cxn>
                  <a:cxn ang="0">
                    <a:pos x="14" y="27"/>
                  </a:cxn>
                </a:cxnLst>
                <a:rect l="0" t="0" r="0" b="0"/>
                <a:pathLst>
                  <a:path w="28" h="29">
                    <a:moveTo>
                      <a:pt x="14" y="27"/>
                    </a:moveTo>
                    <a:lnTo>
                      <a:pt x="13" y="29"/>
                    </a:lnTo>
                    <a:lnTo>
                      <a:pt x="28" y="10"/>
                    </a:lnTo>
                    <a:lnTo>
                      <a:pt x="15" y="0"/>
                    </a:lnTo>
                    <a:lnTo>
                      <a:pt x="0" y="19"/>
                    </a:lnTo>
                    <a:lnTo>
                      <a:pt x="0" y="20"/>
                    </a:lnTo>
                    <a:lnTo>
                      <a:pt x="14" y="2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16" name="未知"/>
              <p:cNvSpPr/>
              <p:nvPr/>
            </p:nvSpPr>
            <p:spPr>
              <a:xfrm>
                <a:off x="219" y="399"/>
                <a:ext cx="37" cy="50"/>
              </a:xfrm>
              <a:custGeom>
                <a:avLst/>
                <a:gdLst/>
                <a:ahLst/>
                <a:cxnLst>
                  <a:cxn ang="0">
                    <a:pos x="15" y="48"/>
                  </a:cxn>
                  <a:cxn ang="0">
                    <a:pos x="14" y="50"/>
                  </a:cxn>
                  <a:cxn ang="0">
                    <a:pos x="37" y="7"/>
                  </a:cxn>
                  <a:cxn ang="0">
                    <a:pos x="23" y="0"/>
                  </a:cxn>
                  <a:cxn ang="0">
                    <a:pos x="0" y="43"/>
                  </a:cxn>
                  <a:cxn ang="0">
                    <a:pos x="0" y="44"/>
                  </a:cxn>
                  <a:cxn ang="0">
                    <a:pos x="15" y="48"/>
                  </a:cxn>
                </a:cxnLst>
                <a:rect l="0" t="0" r="0" b="0"/>
                <a:pathLst>
                  <a:path w="37" h="50">
                    <a:moveTo>
                      <a:pt x="15" y="48"/>
                    </a:moveTo>
                    <a:lnTo>
                      <a:pt x="14" y="50"/>
                    </a:lnTo>
                    <a:lnTo>
                      <a:pt x="37" y="7"/>
                    </a:lnTo>
                    <a:lnTo>
                      <a:pt x="23" y="0"/>
                    </a:lnTo>
                    <a:lnTo>
                      <a:pt x="0" y="43"/>
                    </a:lnTo>
                    <a:lnTo>
                      <a:pt x="0" y="44"/>
                    </a:lnTo>
                    <a:lnTo>
                      <a:pt x="15" y="4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17" name="未知"/>
              <p:cNvSpPr/>
              <p:nvPr/>
            </p:nvSpPr>
            <p:spPr>
              <a:xfrm>
                <a:off x="207" y="443"/>
                <a:ext cx="27" cy="49"/>
              </a:xfrm>
              <a:custGeom>
                <a:avLst/>
                <a:gdLst/>
                <a:ahLst/>
                <a:cxnLst>
                  <a:cxn ang="0">
                    <a:pos x="15" y="48"/>
                  </a:cxn>
                  <a:cxn ang="0">
                    <a:pos x="15" y="49"/>
                  </a:cxn>
                  <a:cxn ang="0">
                    <a:pos x="27" y="4"/>
                  </a:cxn>
                  <a:cxn ang="0">
                    <a:pos x="12" y="0"/>
                  </a:cxn>
                  <a:cxn ang="0">
                    <a:pos x="0" y="45"/>
                  </a:cxn>
                  <a:cxn ang="0">
                    <a:pos x="0" y="48"/>
                  </a:cxn>
                  <a:cxn ang="0">
                    <a:pos x="15" y="48"/>
                  </a:cxn>
                </a:cxnLst>
                <a:rect l="0" t="0" r="0" b="0"/>
                <a:pathLst>
                  <a:path w="27" h="49">
                    <a:moveTo>
                      <a:pt x="15" y="48"/>
                    </a:moveTo>
                    <a:lnTo>
                      <a:pt x="15" y="49"/>
                    </a:lnTo>
                    <a:lnTo>
                      <a:pt x="27" y="4"/>
                    </a:lnTo>
                    <a:lnTo>
                      <a:pt x="12" y="0"/>
                    </a:lnTo>
                    <a:lnTo>
                      <a:pt x="0" y="45"/>
                    </a:lnTo>
                    <a:lnTo>
                      <a:pt x="0" y="48"/>
                    </a:lnTo>
                    <a:lnTo>
                      <a:pt x="15" y="4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18" name="未知"/>
              <p:cNvSpPr/>
              <p:nvPr/>
            </p:nvSpPr>
            <p:spPr>
              <a:xfrm>
                <a:off x="207" y="491"/>
                <a:ext cx="16" cy="48"/>
              </a:xfrm>
              <a:custGeom>
                <a:avLst/>
                <a:gdLst/>
                <a:ahLst/>
                <a:cxnLst>
                  <a:cxn ang="0">
                    <a:pos x="16" y="45"/>
                  </a:cxn>
                  <a:cxn ang="0">
                    <a:pos x="16" y="46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1" y="46"/>
                  </a:cxn>
                  <a:cxn ang="0">
                    <a:pos x="1" y="48"/>
                  </a:cxn>
                  <a:cxn ang="0">
                    <a:pos x="16" y="45"/>
                  </a:cxn>
                </a:cxnLst>
                <a:rect l="0" t="0" r="0" b="0"/>
                <a:pathLst>
                  <a:path w="16" h="48">
                    <a:moveTo>
                      <a:pt x="16" y="45"/>
                    </a:moveTo>
                    <a:lnTo>
                      <a:pt x="16" y="46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1" y="46"/>
                    </a:lnTo>
                    <a:lnTo>
                      <a:pt x="1" y="48"/>
                    </a:lnTo>
                    <a:lnTo>
                      <a:pt x="16" y="4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19" name="未知"/>
              <p:cNvSpPr/>
              <p:nvPr/>
            </p:nvSpPr>
            <p:spPr>
              <a:xfrm>
                <a:off x="208" y="536"/>
                <a:ext cx="25" cy="42"/>
              </a:xfrm>
              <a:custGeom>
                <a:avLst/>
                <a:gdLst/>
                <a:ahLst/>
                <a:cxnLst>
                  <a:cxn ang="0">
                    <a:pos x="25" y="42"/>
                  </a:cxn>
                  <a:cxn ang="0">
                    <a:pos x="25" y="38"/>
                  </a:cxn>
                  <a:cxn ang="0">
                    <a:pos x="15" y="0"/>
                  </a:cxn>
                  <a:cxn ang="0">
                    <a:pos x="0" y="3"/>
                  </a:cxn>
                  <a:cxn ang="0">
                    <a:pos x="10" y="42"/>
                  </a:cxn>
                  <a:cxn ang="0">
                    <a:pos x="10" y="39"/>
                  </a:cxn>
                  <a:cxn ang="0">
                    <a:pos x="25" y="42"/>
                  </a:cxn>
                </a:cxnLst>
                <a:rect l="0" t="0" r="0" b="0"/>
                <a:pathLst>
                  <a:path w="25" h="42">
                    <a:moveTo>
                      <a:pt x="25" y="42"/>
                    </a:moveTo>
                    <a:lnTo>
                      <a:pt x="25" y="38"/>
                    </a:lnTo>
                    <a:lnTo>
                      <a:pt x="15" y="0"/>
                    </a:lnTo>
                    <a:lnTo>
                      <a:pt x="0" y="3"/>
                    </a:lnTo>
                    <a:lnTo>
                      <a:pt x="10" y="42"/>
                    </a:lnTo>
                    <a:lnTo>
                      <a:pt x="10" y="39"/>
                    </a:lnTo>
                    <a:lnTo>
                      <a:pt x="25" y="4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20" name="未知"/>
              <p:cNvSpPr/>
              <p:nvPr/>
            </p:nvSpPr>
            <p:spPr>
              <a:xfrm>
                <a:off x="211" y="575"/>
                <a:ext cx="22" cy="52"/>
              </a:xfrm>
              <a:custGeom>
                <a:avLst/>
                <a:gdLst/>
                <a:ahLst/>
                <a:cxnLst>
                  <a:cxn ang="0">
                    <a:pos x="15" y="52"/>
                  </a:cxn>
                  <a:cxn ang="0">
                    <a:pos x="15" y="52"/>
                  </a:cxn>
                  <a:cxn ang="0">
                    <a:pos x="22" y="3"/>
                  </a:cxn>
                  <a:cxn ang="0">
                    <a:pos x="7" y="0"/>
                  </a:cxn>
                  <a:cxn ang="0">
                    <a:pos x="0" y="50"/>
                  </a:cxn>
                  <a:cxn ang="0">
                    <a:pos x="15" y="52"/>
                  </a:cxn>
                </a:cxnLst>
                <a:rect l="0" t="0" r="0" b="0"/>
                <a:pathLst>
                  <a:path w="22" h="52">
                    <a:moveTo>
                      <a:pt x="15" y="52"/>
                    </a:moveTo>
                    <a:lnTo>
                      <a:pt x="15" y="52"/>
                    </a:lnTo>
                    <a:lnTo>
                      <a:pt x="22" y="3"/>
                    </a:lnTo>
                    <a:lnTo>
                      <a:pt x="7" y="0"/>
                    </a:lnTo>
                    <a:lnTo>
                      <a:pt x="0" y="50"/>
                    </a:lnTo>
                    <a:lnTo>
                      <a:pt x="15" y="5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21" name="未知"/>
              <p:cNvSpPr/>
              <p:nvPr/>
            </p:nvSpPr>
            <p:spPr>
              <a:xfrm>
                <a:off x="204" y="625"/>
                <a:ext cx="22" cy="34"/>
              </a:xfrm>
              <a:custGeom>
                <a:avLst/>
                <a:gdLst/>
                <a:ahLst/>
                <a:cxnLst>
                  <a:cxn ang="0">
                    <a:pos x="15" y="31"/>
                  </a:cxn>
                  <a:cxn ang="0">
                    <a:pos x="15" y="34"/>
                  </a:cxn>
                  <a:cxn ang="0">
                    <a:pos x="22" y="2"/>
                  </a:cxn>
                  <a:cxn ang="0">
                    <a:pos x="7" y="0"/>
                  </a:cxn>
                  <a:cxn ang="0">
                    <a:pos x="0" y="30"/>
                  </a:cxn>
                  <a:cxn ang="0">
                    <a:pos x="0" y="32"/>
                  </a:cxn>
                  <a:cxn ang="0">
                    <a:pos x="15" y="31"/>
                  </a:cxn>
                </a:cxnLst>
                <a:rect l="0" t="0" r="0" b="0"/>
                <a:pathLst>
                  <a:path w="22" h="34">
                    <a:moveTo>
                      <a:pt x="15" y="31"/>
                    </a:moveTo>
                    <a:lnTo>
                      <a:pt x="15" y="34"/>
                    </a:lnTo>
                    <a:lnTo>
                      <a:pt x="22" y="2"/>
                    </a:lnTo>
                    <a:lnTo>
                      <a:pt x="7" y="0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15" y="3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22" name="未知"/>
              <p:cNvSpPr/>
              <p:nvPr/>
            </p:nvSpPr>
            <p:spPr>
              <a:xfrm>
                <a:off x="204" y="656"/>
                <a:ext cx="18" cy="35"/>
              </a:xfrm>
              <a:custGeom>
                <a:avLst/>
                <a:gdLst/>
                <a:ahLst/>
                <a:cxnLst>
                  <a:cxn ang="0">
                    <a:pos x="18" y="27"/>
                  </a:cxn>
                  <a:cxn ang="0">
                    <a:pos x="18" y="30"/>
                  </a:cxn>
                  <a:cxn ang="0">
                    <a:pos x="15" y="0"/>
                  </a:cxn>
                  <a:cxn ang="0">
                    <a:pos x="0" y="1"/>
                  </a:cxn>
                  <a:cxn ang="0">
                    <a:pos x="3" y="31"/>
                  </a:cxn>
                  <a:cxn ang="0">
                    <a:pos x="4" y="35"/>
                  </a:cxn>
                  <a:cxn ang="0">
                    <a:pos x="18" y="27"/>
                  </a:cxn>
                </a:cxnLst>
                <a:rect l="0" t="0" r="0" b="0"/>
                <a:pathLst>
                  <a:path w="18" h="35">
                    <a:moveTo>
                      <a:pt x="18" y="27"/>
                    </a:moveTo>
                    <a:lnTo>
                      <a:pt x="18" y="30"/>
                    </a:lnTo>
                    <a:lnTo>
                      <a:pt x="15" y="0"/>
                    </a:lnTo>
                    <a:lnTo>
                      <a:pt x="0" y="1"/>
                    </a:lnTo>
                    <a:lnTo>
                      <a:pt x="3" y="31"/>
                    </a:lnTo>
                    <a:lnTo>
                      <a:pt x="4" y="35"/>
                    </a:lnTo>
                    <a:lnTo>
                      <a:pt x="18" y="2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23" name="未知"/>
              <p:cNvSpPr/>
              <p:nvPr/>
            </p:nvSpPr>
            <p:spPr>
              <a:xfrm>
                <a:off x="208" y="683"/>
                <a:ext cx="17" cy="15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7" y="6"/>
                  </a:cxn>
                  <a:cxn ang="0">
                    <a:pos x="14" y="0"/>
                  </a:cxn>
                  <a:cxn ang="0">
                    <a:pos x="0" y="8"/>
                  </a:cxn>
                  <a:cxn ang="0">
                    <a:pos x="3" y="14"/>
                  </a:cxn>
                  <a:cxn ang="0">
                    <a:pos x="4" y="15"/>
                  </a:cxn>
                  <a:cxn ang="0">
                    <a:pos x="17" y="4"/>
                  </a:cxn>
                </a:cxnLst>
                <a:rect l="0" t="0" r="0" b="0"/>
                <a:pathLst>
                  <a:path w="17" h="15">
                    <a:moveTo>
                      <a:pt x="17" y="4"/>
                    </a:moveTo>
                    <a:lnTo>
                      <a:pt x="17" y="6"/>
                    </a:lnTo>
                    <a:lnTo>
                      <a:pt x="14" y="0"/>
                    </a:lnTo>
                    <a:lnTo>
                      <a:pt x="0" y="8"/>
                    </a:lnTo>
                    <a:lnTo>
                      <a:pt x="3" y="14"/>
                    </a:lnTo>
                    <a:lnTo>
                      <a:pt x="4" y="15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24" name="未知"/>
              <p:cNvSpPr/>
              <p:nvPr/>
            </p:nvSpPr>
            <p:spPr>
              <a:xfrm>
                <a:off x="212" y="687"/>
                <a:ext cx="17" cy="17"/>
              </a:xfrm>
              <a:custGeom>
                <a:avLst/>
                <a:gdLst/>
                <a:ahLst/>
                <a:cxnLst>
                  <a:cxn ang="0">
                    <a:pos x="14" y="3"/>
                  </a:cxn>
                  <a:cxn ang="0">
                    <a:pos x="17" y="6"/>
                  </a:cxn>
                  <a:cxn ang="0">
                    <a:pos x="13" y="0"/>
                  </a:cxn>
                  <a:cxn ang="0">
                    <a:pos x="0" y="11"/>
                  </a:cxn>
                  <a:cxn ang="0">
                    <a:pos x="3" y="15"/>
                  </a:cxn>
                  <a:cxn ang="0">
                    <a:pos x="6" y="17"/>
                  </a:cxn>
                  <a:cxn ang="0">
                    <a:pos x="14" y="3"/>
                  </a:cxn>
                </a:cxnLst>
                <a:rect l="0" t="0" r="0" b="0"/>
                <a:pathLst>
                  <a:path w="17" h="17">
                    <a:moveTo>
                      <a:pt x="14" y="3"/>
                    </a:moveTo>
                    <a:lnTo>
                      <a:pt x="17" y="6"/>
                    </a:lnTo>
                    <a:lnTo>
                      <a:pt x="13" y="0"/>
                    </a:lnTo>
                    <a:lnTo>
                      <a:pt x="0" y="11"/>
                    </a:lnTo>
                    <a:lnTo>
                      <a:pt x="3" y="15"/>
                    </a:lnTo>
                    <a:lnTo>
                      <a:pt x="6" y="17"/>
                    </a:lnTo>
                    <a:lnTo>
                      <a:pt x="14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25" name="未知"/>
              <p:cNvSpPr/>
              <p:nvPr/>
            </p:nvSpPr>
            <p:spPr>
              <a:xfrm>
                <a:off x="218" y="690"/>
                <a:ext cx="18" cy="20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18" y="5"/>
                  </a:cxn>
                  <a:cxn ang="0">
                    <a:pos x="8" y="0"/>
                  </a:cxn>
                  <a:cxn ang="0">
                    <a:pos x="0" y="14"/>
                  </a:cxn>
                  <a:cxn ang="0">
                    <a:pos x="11" y="20"/>
                  </a:cxn>
                  <a:cxn ang="0">
                    <a:pos x="14" y="20"/>
                  </a:cxn>
                  <a:cxn ang="0">
                    <a:pos x="15" y="5"/>
                  </a:cxn>
                </a:cxnLst>
                <a:rect l="0" t="0" r="0" b="0"/>
                <a:pathLst>
                  <a:path w="18" h="20">
                    <a:moveTo>
                      <a:pt x="15" y="5"/>
                    </a:moveTo>
                    <a:lnTo>
                      <a:pt x="18" y="5"/>
                    </a:lnTo>
                    <a:lnTo>
                      <a:pt x="8" y="0"/>
                    </a:lnTo>
                    <a:lnTo>
                      <a:pt x="0" y="14"/>
                    </a:lnTo>
                    <a:lnTo>
                      <a:pt x="11" y="20"/>
                    </a:lnTo>
                    <a:lnTo>
                      <a:pt x="14" y="20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26" name="未知"/>
              <p:cNvSpPr/>
              <p:nvPr/>
            </p:nvSpPr>
            <p:spPr>
              <a:xfrm>
                <a:off x="232" y="695"/>
                <a:ext cx="16" cy="17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13" y="0"/>
                  </a:cxn>
                  <a:cxn ang="0">
                    <a:pos x="1" y="0"/>
                  </a:cxn>
                  <a:cxn ang="0">
                    <a:pos x="0" y="15"/>
                  </a:cxn>
                  <a:cxn ang="0">
                    <a:pos x="12" y="17"/>
                  </a:cxn>
                  <a:cxn ang="0">
                    <a:pos x="16" y="17"/>
                  </a:cxn>
                  <a:cxn ang="0">
                    <a:pos x="10" y="2"/>
                  </a:cxn>
                </a:cxnLst>
                <a:rect l="0" t="0" r="0" b="0"/>
                <a:pathLst>
                  <a:path w="16" h="17">
                    <a:moveTo>
                      <a:pt x="10" y="2"/>
                    </a:moveTo>
                    <a:lnTo>
                      <a:pt x="13" y="0"/>
                    </a:lnTo>
                    <a:lnTo>
                      <a:pt x="1" y="0"/>
                    </a:lnTo>
                    <a:lnTo>
                      <a:pt x="0" y="15"/>
                    </a:lnTo>
                    <a:lnTo>
                      <a:pt x="12" y="17"/>
                    </a:lnTo>
                    <a:lnTo>
                      <a:pt x="16" y="17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27" name="未知"/>
              <p:cNvSpPr/>
              <p:nvPr/>
            </p:nvSpPr>
            <p:spPr>
              <a:xfrm>
                <a:off x="242" y="686"/>
                <a:ext cx="33" cy="26"/>
              </a:xfrm>
              <a:custGeom>
                <a:avLst/>
                <a:gdLst/>
                <a:ahLst/>
                <a:cxnLst>
                  <a:cxn ang="0">
                    <a:pos x="22" y="3"/>
                  </a:cxn>
                  <a:cxn ang="0">
                    <a:pos x="25" y="0"/>
                  </a:cxn>
                  <a:cxn ang="0">
                    <a:pos x="0" y="11"/>
                  </a:cxn>
                  <a:cxn ang="0">
                    <a:pos x="6" y="26"/>
                  </a:cxn>
                  <a:cxn ang="0">
                    <a:pos x="30" y="15"/>
                  </a:cxn>
                  <a:cxn ang="0">
                    <a:pos x="33" y="14"/>
                  </a:cxn>
                  <a:cxn ang="0">
                    <a:pos x="22" y="3"/>
                  </a:cxn>
                </a:cxnLst>
                <a:rect l="0" t="0" r="0" b="0"/>
                <a:pathLst>
                  <a:path w="33" h="26">
                    <a:moveTo>
                      <a:pt x="22" y="3"/>
                    </a:moveTo>
                    <a:lnTo>
                      <a:pt x="25" y="0"/>
                    </a:lnTo>
                    <a:lnTo>
                      <a:pt x="0" y="11"/>
                    </a:lnTo>
                    <a:lnTo>
                      <a:pt x="6" y="26"/>
                    </a:lnTo>
                    <a:lnTo>
                      <a:pt x="30" y="15"/>
                    </a:lnTo>
                    <a:lnTo>
                      <a:pt x="33" y="14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28" name="未知"/>
              <p:cNvSpPr/>
              <p:nvPr/>
            </p:nvSpPr>
            <p:spPr>
              <a:xfrm>
                <a:off x="264" y="670"/>
                <a:ext cx="34" cy="30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21" y="0"/>
                  </a:cxn>
                  <a:cxn ang="0">
                    <a:pos x="0" y="19"/>
                  </a:cxn>
                  <a:cxn ang="0">
                    <a:pos x="11" y="30"/>
                  </a:cxn>
                  <a:cxn ang="0">
                    <a:pos x="32" y="10"/>
                  </a:cxn>
                  <a:cxn ang="0">
                    <a:pos x="34" y="8"/>
                  </a:cxn>
                  <a:cxn ang="0">
                    <a:pos x="19" y="2"/>
                  </a:cxn>
                </a:cxnLst>
                <a:rect l="0" t="0" r="0" b="0"/>
                <a:pathLst>
                  <a:path w="34" h="30">
                    <a:moveTo>
                      <a:pt x="19" y="2"/>
                    </a:moveTo>
                    <a:lnTo>
                      <a:pt x="21" y="0"/>
                    </a:lnTo>
                    <a:lnTo>
                      <a:pt x="0" y="19"/>
                    </a:lnTo>
                    <a:lnTo>
                      <a:pt x="11" y="30"/>
                    </a:lnTo>
                    <a:lnTo>
                      <a:pt x="32" y="10"/>
                    </a:lnTo>
                    <a:lnTo>
                      <a:pt x="34" y="8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29" name="未知"/>
              <p:cNvSpPr/>
              <p:nvPr/>
            </p:nvSpPr>
            <p:spPr>
              <a:xfrm>
                <a:off x="283" y="644"/>
                <a:ext cx="26" cy="34"/>
              </a:xfrm>
              <a:custGeom>
                <a:avLst/>
                <a:gdLst/>
                <a:ahLst/>
                <a:cxnLst>
                  <a:cxn ang="0">
                    <a:pos x="10" y="2"/>
                  </a:cxn>
                  <a:cxn ang="0">
                    <a:pos x="10" y="0"/>
                  </a:cxn>
                  <a:cxn ang="0">
                    <a:pos x="0" y="28"/>
                  </a:cxn>
                  <a:cxn ang="0">
                    <a:pos x="15" y="34"/>
                  </a:cxn>
                  <a:cxn ang="0">
                    <a:pos x="25" y="5"/>
                  </a:cxn>
                  <a:cxn ang="0">
                    <a:pos x="26" y="2"/>
                  </a:cxn>
                  <a:cxn ang="0">
                    <a:pos x="10" y="2"/>
                  </a:cxn>
                </a:cxnLst>
                <a:rect l="0" t="0" r="0" b="0"/>
                <a:pathLst>
                  <a:path w="26" h="34">
                    <a:moveTo>
                      <a:pt x="10" y="2"/>
                    </a:moveTo>
                    <a:lnTo>
                      <a:pt x="10" y="0"/>
                    </a:lnTo>
                    <a:lnTo>
                      <a:pt x="0" y="28"/>
                    </a:lnTo>
                    <a:lnTo>
                      <a:pt x="15" y="34"/>
                    </a:lnTo>
                    <a:lnTo>
                      <a:pt x="25" y="5"/>
                    </a:lnTo>
                    <a:lnTo>
                      <a:pt x="26" y="2"/>
                    </a:lnTo>
                    <a:lnTo>
                      <a:pt x="1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30" name="未知"/>
              <p:cNvSpPr/>
              <p:nvPr/>
            </p:nvSpPr>
            <p:spPr>
              <a:xfrm>
                <a:off x="293" y="627"/>
                <a:ext cx="16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0"/>
                  </a:cxn>
                  <a:cxn ang="0">
                    <a:pos x="0" y="19"/>
                  </a:cxn>
                  <a:cxn ang="0">
                    <a:pos x="16" y="19"/>
                  </a:cxn>
                  <a:cxn ang="0">
                    <a:pos x="16" y="2"/>
                  </a:cxn>
                  <a:cxn ang="0">
                    <a:pos x="16" y="0"/>
                  </a:cxn>
                  <a:cxn ang="0">
                    <a:pos x="0" y="2"/>
                  </a:cxn>
                </a:cxnLst>
                <a:rect l="0" t="0" r="0" b="0"/>
                <a:pathLst>
                  <a:path w="16" h="19">
                    <a:moveTo>
                      <a:pt x="0" y="2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16" y="19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31" name="未知"/>
              <p:cNvSpPr/>
              <p:nvPr/>
            </p:nvSpPr>
            <p:spPr>
              <a:xfrm>
                <a:off x="286" y="571"/>
                <a:ext cx="23" cy="5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7" y="58"/>
                  </a:cxn>
                  <a:cxn ang="0">
                    <a:pos x="23" y="56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0" y="0"/>
                  </a:cxn>
                </a:cxnLst>
                <a:rect l="0" t="0" r="0" b="0"/>
                <a:pathLst>
                  <a:path w="23" h="58">
                    <a:moveTo>
                      <a:pt x="0" y="0"/>
                    </a:moveTo>
                    <a:lnTo>
                      <a:pt x="0" y="3"/>
                    </a:lnTo>
                    <a:lnTo>
                      <a:pt x="7" y="58"/>
                    </a:lnTo>
                    <a:lnTo>
                      <a:pt x="23" y="56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32" name="未知"/>
              <p:cNvSpPr/>
              <p:nvPr/>
            </p:nvSpPr>
            <p:spPr>
              <a:xfrm>
                <a:off x="286" y="521"/>
                <a:ext cx="19" cy="5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1"/>
                  </a:cxn>
                  <a:cxn ang="0">
                    <a:pos x="0" y="50"/>
                  </a:cxn>
                  <a:cxn ang="0">
                    <a:pos x="16" y="52"/>
                  </a:cxn>
                  <a:cxn ang="0">
                    <a:pos x="19" y="1"/>
                  </a:cxn>
                  <a:cxn ang="0">
                    <a:pos x="19" y="3"/>
                  </a:cxn>
                  <a:cxn ang="0">
                    <a:pos x="4" y="0"/>
                  </a:cxn>
                </a:cxnLst>
                <a:rect l="0" t="0" r="0" b="0"/>
                <a:pathLst>
                  <a:path w="19" h="52">
                    <a:moveTo>
                      <a:pt x="4" y="0"/>
                    </a:moveTo>
                    <a:lnTo>
                      <a:pt x="4" y="1"/>
                    </a:lnTo>
                    <a:lnTo>
                      <a:pt x="0" y="50"/>
                    </a:lnTo>
                    <a:lnTo>
                      <a:pt x="16" y="52"/>
                    </a:lnTo>
                    <a:lnTo>
                      <a:pt x="19" y="1"/>
                    </a:lnTo>
                    <a:lnTo>
                      <a:pt x="19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33" name="未知"/>
              <p:cNvSpPr/>
              <p:nvPr/>
            </p:nvSpPr>
            <p:spPr>
              <a:xfrm>
                <a:off x="290" y="453"/>
                <a:ext cx="30" cy="71"/>
              </a:xfrm>
              <a:custGeom>
                <a:avLst/>
                <a:gdLst/>
                <a:ahLst/>
                <a:cxnLst>
                  <a:cxn ang="0">
                    <a:pos x="30" y="2"/>
                  </a:cxn>
                  <a:cxn ang="0">
                    <a:pos x="14" y="0"/>
                  </a:cxn>
                  <a:cxn ang="0">
                    <a:pos x="0" y="68"/>
                  </a:cxn>
                  <a:cxn ang="0">
                    <a:pos x="15" y="71"/>
                  </a:cxn>
                  <a:cxn ang="0">
                    <a:pos x="30" y="4"/>
                  </a:cxn>
                  <a:cxn ang="0">
                    <a:pos x="14" y="1"/>
                  </a:cxn>
                  <a:cxn ang="0">
                    <a:pos x="30" y="2"/>
                  </a:cxn>
                </a:cxnLst>
                <a:rect l="0" t="0" r="0" b="0"/>
                <a:pathLst>
                  <a:path w="30" h="71">
                    <a:moveTo>
                      <a:pt x="30" y="2"/>
                    </a:moveTo>
                    <a:lnTo>
                      <a:pt x="14" y="0"/>
                    </a:lnTo>
                    <a:lnTo>
                      <a:pt x="0" y="68"/>
                    </a:lnTo>
                    <a:lnTo>
                      <a:pt x="15" y="71"/>
                    </a:lnTo>
                    <a:lnTo>
                      <a:pt x="30" y="4"/>
                    </a:lnTo>
                    <a:lnTo>
                      <a:pt x="14" y="1"/>
                    </a:lnTo>
                    <a:lnTo>
                      <a:pt x="3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34" name="未知"/>
              <p:cNvSpPr/>
              <p:nvPr/>
            </p:nvSpPr>
            <p:spPr>
              <a:xfrm>
                <a:off x="302" y="454"/>
                <a:ext cx="18" cy="27"/>
              </a:xfrm>
              <a:custGeom>
                <a:avLst/>
                <a:gdLst/>
                <a:ahLst/>
                <a:cxnLst>
                  <a:cxn ang="0">
                    <a:pos x="17" y="25"/>
                  </a:cxn>
                  <a:cxn ang="0">
                    <a:pos x="17" y="26"/>
                  </a:cxn>
                  <a:cxn ang="0">
                    <a:pos x="18" y="1"/>
                  </a:cxn>
                  <a:cxn ang="0">
                    <a:pos x="2" y="0"/>
                  </a:cxn>
                  <a:cxn ang="0">
                    <a:pos x="0" y="26"/>
                  </a:cxn>
                  <a:cxn ang="0">
                    <a:pos x="0" y="27"/>
                  </a:cxn>
                  <a:cxn ang="0">
                    <a:pos x="17" y="25"/>
                  </a:cxn>
                </a:cxnLst>
                <a:rect l="0" t="0" r="0" b="0"/>
                <a:pathLst>
                  <a:path w="18" h="27">
                    <a:moveTo>
                      <a:pt x="17" y="25"/>
                    </a:moveTo>
                    <a:lnTo>
                      <a:pt x="17" y="26"/>
                    </a:lnTo>
                    <a:lnTo>
                      <a:pt x="18" y="1"/>
                    </a:lnTo>
                    <a:lnTo>
                      <a:pt x="2" y="0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17" y="2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35" name="未知"/>
              <p:cNvSpPr/>
              <p:nvPr/>
            </p:nvSpPr>
            <p:spPr>
              <a:xfrm>
                <a:off x="302" y="479"/>
                <a:ext cx="26" cy="73"/>
              </a:xfrm>
              <a:custGeom>
                <a:avLst/>
                <a:gdLst/>
                <a:ahLst/>
                <a:cxnLst>
                  <a:cxn ang="0">
                    <a:pos x="26" y="69"/>
                  </a:cxn>
                  <a:cxn ang="0">
                    <a:pos x="26" y="71"/>
                  </a:cxn>
                  <a:cxn ang="0">
                    <a:pos x="17" y="0"/>
                  </a:cxn>
                  <a:cxn ang="0">
                    <a:pos x="0" y="2"/>
                  </a:cxn>
                  <a:cxn ang="0">
                    <a:pos x="11" y="72"/>
                  </a:cxn>
                  <a:cxn ang="0">
                    <a:pos x="11" y="73"/>
                  </a:cxn>
                  <a:cxn ang="0">
                    <a:pos x="26" y="69"/>
                  </a:cxn>
                </a:cxnLst>
                <a:rect l="0" t="0" r="0" b="0"/>
                <a:pathLst>
                  <a:path w="26" h="73">
                    <a:moveTo>
                      <a:pt x="26" y="69"/>
                    </a:moveTo>
                    <a:lnTo>
                      <a:pt x="26" y="71"/>
                    </a:lnTo>
                    <a:lnTo>
                      <a:pt x="17" y="0"/>
                    </a:lnTo>
                    <a:lnTo>
                      <a:pt x="0" y="2"/>
                    </a:lnTo>
                    <a:lnTo>
                      <a:pt x="11" y="72"/>
                    </a:lnTo>
                    <a:lnTo>
                      <a:pt x="11" y="73"/>
                    </a:lnTo>
                    <a:lnTo>
                      <a:pt x="26" y="6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36" name="未知"/>
              <p:cNvSpPr/>
              <p:nvPr/>
            </p:nvSpPr>
            <p:spPr>
              <a:xfrm>
                <a:off x="313" y="548"/>
                <a:ext cx="28" cy="49"/>
              </a:xfrm>
              <a:custGeom>
                <a:avLst/>
                <a:gdLst/>
                <a:ahLst/>
                <a:cxnLst>
                  <a:cxn ang="0">
                    <a:pos x="28" y="45"/>
                  </a:cxn>
                  <a:cxn ang="0">
                    <a:pos x="28" y="45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13" y="49"/>
                  </a:cxn>
                  <a:cxn ang="0">
                    <a:pos x="13" y="48"/>
                  </a:cxn>
                  <a:cxn ang="0">
                    <a:pos x="28" y="45"/>
                  </a:cxn>
                </a:cxnLst>
                <a:rect l="0" t="0" r="0" b="0"/>
                <a:pathLst>
                  <a:path w="28" h="49">
                    <a:moveTo>
                      <a:pt x="28" y="45"/>
                    </a:moveTo>
                    <a:lnTo>
                      <a:pt x="28" y="45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13" y="49"/>
                    </a:lnTo>
                    <a:lnTo>
                      <a:pt x="13" y="48"/>
                    </a:lnTo>
                    <a:lnTo>
                      <a:pt x="28" y="4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37" name="未知"/>
              <p:cNvSpPr/>
              <p:nvPr/>
            </p:nvSpPr>
            <p:spPr>
              <a:xfrm>
                <a:off x="326" y="593"/>
                <a:ext cx="28" cy="70"/>
              </a:xfrm>
              <a:custGeom>
                <a:avLst/>
                <a:gdLst/>
                <a:ahLst/>
                <a:cxnLst>
                  <a:cxn ang="0">
                    <a:pos x="28" y="70"/>
                  </a:cxn>
                  <a:cxn ang="0">
                    <a:pos x="28" y="64"/>
                  </a:cxn>
                  <a:cxn ang="0">
                    <a:pos x="15" y="0"/>
                  </a:cxn>
                  <a:cxn ang="0">
                    <a:pos x="0" y="3"/>
                  </a:cxn>
                  <a:cxn ang="0">
                    <a:pos x="13" y="67"/>
                  </a:cxn>
                  <a:cxn ang="0">
                    <a:pos x="13" y="62"/>
                  </a:cxn>
                  <a:cxn ang="0">
                    <a:pos x="28" y="70"/>
                  </a:cxn>
                </a:cxnLst>
                <a:rect l="0" t="0" r="0" b="0"/>
                <a:pathLst>
                  <a:path w="28" h="70">
                    <a:moveTo>
                      <a:pt x="28" y="70"/>
                    </a:moveTo>
                    <a:lnTo>
                      <a:pt x="28" y="64"/>
                    </a:lnTo>
                    <a:lnTo>
                      <a:pt x="15" y="0"/>
                    </a:lnTo>
                    <a:lnTo>
                      <a:pt x="0" y="3"/>
                    </a:lnTo>
                    <a:lnTo>
                      <a:pt x="13" y="67"/>
                    </a:lnTo>
                    <a:lnTo>
                      <a:pt x="13" y="62"/>
                    </a:lnTo>
                    <a:lnTo>
                      <a:pt x="28" y="7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38" name="未知"/>
              <p:cNvSpPr/>
              <p:nvPr/>
            </p:nvSpPr>
            <p:spPr>
              <a:xfrm>
                <a:off x="316" y="655"/>
                <a:ext cx="38" cy="51"/>
              </a:xfrm>
              <a:custGeom>
                <a:avLst/>
                <a:gdLst/>
                <a:ahLst/>
                <a:cxnLst>
                  <a:cxn ang="0">
                    <a:pos x="11" y="51"/>
                  </a:cxn>
                  <a:cxn ang="0">
                    <a:pos x="14" y="49"/>
                  </a:cxn>
                  <a:cxn ang="0">
                    <a:pos x="38" y="8"/>
                  </a:cxn>
                  <a:cxn ang="0">
                    <a:pos x="23" y="0"/>
                  </a:cxn>
                  <a:cxn ang="0">
                    <a:pos x="0" y="40"/>
                  </a:cxn>
                  <a:cxn ang="0">
                    <a:pos x="3" y="38"/>
                  </a:cxn>
                  <a:cxn ang="0">
                    <a:pos x="11" y="51"/>
                  </a:cxn>
                </a:cxnLst>
                <a:rect l="0" t="0" r="0" b="0"/>
                <a:pathLst>
                  <a:path w="38" h="51">
                    <a:moveTo>
                      <a:pt x="11" y="51"/>
                    </a:moveTo>
                    <a:lnTo>
                      <a:pt x="14" y="49"/>
                    </a:lnTo>
                    <a:lnTo>
                      <a:pt x="38" y="8"/>
                    </a:lnTo>
                    <a:lnTo>
                      <a:pt x="23" y="0"/>
                    </a:lnTo>
                    <a:lnTo>
                      <a:pt x="0" y="40"/>
                    </a:lnTo>
                    <a:lnTo>
                      <a:pt x="3" y="38"/>
                    </a:lnTo>
                    <a:lnTo>
                      <a:pt x="11" y="5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39" name="未知"/>
              <p:cNvSpPr/>
              <p:nvPr/>
            </p:nvSpPr>
            <p:spPr>
              <a:xfrm>
                <a:off x="274" y="693"/>
                <a:ext cx="53" cy="42"/>
              </a:xfrm>
              <a:custGeom>
                <a:avLst/>
                <a:gdLst/>
                <a:ahLst/>
                <a:cxnLst>
                  <a:cxn ang="0">
                    <a:pos x="7" y="42"/>
                  </a:cxn>
                  <a:cxn ang="0">
                    <a:pos x="8" y="42"/>
                  </a:cxn>
                  <a:cxn ang="0">
                    <a:pos x="53" y="13"/>
                  </a:cxn>
                  <a:cxn ang="0">
                    <a:pos x="45" y="0"/>
                  </a:cxn>
                  <a:cxn ang="0">
                    <a:pos x="0" y="28"/>
                  </a:cxn>
                  <a:cxn ang="0">
                    <a:pos x="1" y="27"/>
                  </a:cxn>
                  <a:cxn ang="0">
                    <a:pos x="7" y="42"/>
                  </a:cxn>
                </a:cxnLst>
                <a:rect l="0" t="0" r="0" b="0"/>
                <a:pathLst>
                  <a:path w="53" h="42">
                    <a:moveTo>
                      <a:pt x="7" y="42"/>
                    </a:moveTo>
                    <a:lnTo>
                      <a:pt x="8" y="42"/>
                    </a:lnTo>
                    <a:lnTo>
                      <a:pt x="53" y="13"/>
                    </a:lnTo>
                    <a:lnTo>
                      <a:pt x="45" y="0"/>
                    </a:lnTo>
                    <a:lnTo>
                      <a:pt x="0" y="28"/>
                    </a:lnTo>
                    <a:lnTo>
                      <a:pt x="1" y="27"/>
                    </a:lnTo>
                    <a:lnTo>
                      <a:pt x="7" y="4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40" name="未知"/>
              <p:cNvSpPr/>
              <p:nvPr/>
            </p:nvSpPr>
            <p:spPr>
              <a:xfrm>
                <a:off x="230" y="720"/>
                <a:ext cx="51" cy="31"/>
              </a:xfrm>
              <a:custGeom>
                <a:avLst/>
                <a:gdLst/>
                <a:ahLst/>
                <a:cxnLst>
                  <a:cxn ang="0">
                    <a:pos x="2" y="31"/>
                  </a:cxn>
                  <a:cxn ang="0">
                    <a:pos x="4" y="30"/>
                  </a:cxn>
                  <a:cxn ang="0">
                    <a:pos x="51" y="15"/>
                  </a:cxn>
                  <a:cxn ang="0">
                    <a:pos x="45" y="0"/>
                  </a:cxn>
                  <a:cxn ang="0">
                    <a:pos x="0" y="15"/>
                  </a:cxn>
                  <a:cxn ang="0">
                    <a:pos x="3" y="15"/>
                  </a:cxn>
                  <a:cxn ang="0">
                    <a:pos x="2" y="31"/>
                  </a:cxn>
                </a:cxnLst>
                <a:rect l="0" t="0" r="0" b="0"/>
                <a:pathLst>
                  <a:path w="51" h="31">
                    <a:moveTo>
                      <a:pt x="2" y="31"/>
                    </a:moveTo>
                    <a:lnTo>
                      <a:pt x="4" y="30"/>
                    </a:lnTo>
                    <a:lnTo>
                      <a:pt x="51" y="15"/>
                    </a:lnTo>
                    <a:lnTo>
                      <a:pt x="45" y="0"/>
                    </a:lnTo>
                    <a:lnTo>
                      <a:pt x="0" y="15"/>
                    </a:lnTo>
                    <a:lnTo>
                      <a:pt x="3" y="15"/>
                    </a:lnTo>
                    <a:lnTo>
                      <a:pt x="2" y="3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41" name="未知"/>
              <p:cNvSpPr/>
              <p:nvPr/>
            </p:nvSpPr>
            <p:spPr>
              <a:xfrm>
                <a:off x="182" y="735"/>
                <a:ext cx="51" cy="16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2" y="15"/>
                  </a:cxn>
                  <a:cxn ang="0">
                    <a:pos x="50" y="16"/>
                  </a:cxn>
                  <a:cxn ang="0">
                    <a:pos x="51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0" y="15"/>
                  </a:cxn>
                </a:cxnLst>
                <a:rect l="0" t="0" r="0" b="0"/>
                <a:pathLst>
                  <a:path w="51" h="16">
                    <a:moveTo>
                      <a:pt x="0" y="15"/>
                    </a:moveTo>
                    <a:lnTo>
                      <a:pt x="2" y="15"/>
                    </a:lnTo>
                    <a:lnTo>
                      <a:pt x="50" y="16"/>
                    </a:lnTo>
                    <a:lnTo>
                      <a:pt x="5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42" name="未知"/>
              <p:cNvSpPr/>
              <p:nvPr/>
            </p:nvSpPr>
            <p:spPr>
              <a:xfrm>
                <a:off x="152" y="730"/>
                <a:ext cx="33" cy="20"/>
              </a:xfrm>
              <a:custGeom>
                <a:avLst/>
                <a:gdLst/>
                <a:ahLst/>
                <a:cxnLst>
                  <a:cxn ang="0">
                    <a:pos x="7" y="15"/>
                  </a:cxn>
                  <a:cxn ang="0">
                    <a:pos x="3" y="15"/>
                  </a:cxn>
                  <a:cxn ang="0">
                    <a:pos x="30" y="20"/>
                  </a:cxn>
                  <a:cxn ang="0">
                    <a:pos x="33" y="5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7" y="15"/>
                  </a:cxn>
                </a:cxnLst>
                <a:rect l="0" t="0" r="0" b="0"/>
                <a:pathLst>
                  <a:path w="33" h="20">
                    <a:moveTo>
                      <a:pt x="7" y="15"/>
                    </a:moveTo>
                    <a:lnTo>
                      <a:pt x="3" y="15"/>
                    </a:lnTo>
                    <a:lnTo>
                      <a:pt x="30" y="20"/>
                    </a:lnTo>
                    <a:lnTo>
                      <a:pt x="33" y="5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7" y="1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43" name="未知"/>
              <p:cNvSpPr/>
              <p:nvPr/>
            </p:nvSpPr>
            <p:spPr>
              <a:xfrm>
                <a:off x="118" y="730"/>
                <a:ext cx="41" cy="28"/>
              </a:xfrm>
              <a:custGeom>
                <a:avLst/>
                <a:gdLst/>
                <a:ahLst/>
                <a:cxnLst>
                  <a:cxn ang="0">
                    <a:pos x="17" y="23"/>
                  </a:cxn>
                  <a:cxn ang="0">
                    <a:pos x="13" y="28"/>
                  </a:cxn>
                  <a:cxn ang="0">
                    <a:pos x="41" y="15"/>
                  </a:cxn>
                  <a:cxn ang="0">
                    <a:pos x="34" y="0"/>
                  </a:cxn>
                  <a:cxn ang="0">
                    <a:pos x="4" y="15"/>
                  </a:cxn>
                  <a:cxn ang="0">
                    <a:pos x="0" y="20"/>
                  </a:cxn>
                  <a:cxn ang="0">
                    <a:pos x="17" y="23"/>
                  </a:cxn>
                </a:cxnLst>
                <a:rect l="0" t="0" r="0" b="0"/>
                <a:pathLst>
                  <a:path w="41" h="28">
                    <a:moveTo>
                      <a:pt x="17" y="23"/>
                    </a:moveTo>
                    <a:lnTo>
                      <a:pt x="13" y="28"/>
                    </a:lnTo>
                    <a:lnTo>
                      <a:pt x="41" y="15"/>
                    </a:lnTo>
                    <a:lnTo>
                      <a:pt x="34" y="0"/>
                    </a:lnTo>
                    <a:lnTo>
                      <a:pt x="4" y="15"/>
                    </a:lnTo>
                    <a:lnTo>
                      <a:pt x="0" y="20"/>
                    </a:lnTo>
                    <a:lnTo>
                      <a:pt x="17" y="2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44" name="未知"/>
              <p:cNvSpPr/>
              <p:nvPr/>
            </p:nvSpPr>
            <p:spPr>
              <a:xfrm>
                <a:off x="109" y="750"/>
                <a:ext cx="26" cy="83"/>
              </a:xfrm>
              <a:custGeom>
                <a:avLst/>
                <a:gdLst/>
                <a:ahLst/>
                <a:cxnLst>
                  <a:cxn ang="0">
                    <a:pos x="13" y="75"/>
                  </a:cxn>
                  <a:cxn ang="0">
                    <a:pos x="15" y="81"/>
                  </a:cxn>
                  <a:cxn ang="0">
                    <a:pos x="26" y="3"/>
                  </a:cxn>
                  <a:cxn ang="0">
                    <a:pos x="9" y="0"/>
                  </a:cxn>
                  <a:cxn ang="0">
                    <a:pos x="0" y="78"/>
                  </a:cxn>
                  <a:cxn ang="0">
                    <a:pos x="1" y="83"/>
                  </a:cxn>
                  <a:cxn ang="0">
                    <a:pos x="13" y="75"/>
                  </a:cxn>
                </a:cxnLst>
                <a:rect l="0" t="0" r="0" b="0"/>
                <a:pathLst>
                  <a:path w="26" h="83">
                    <a:moveTo>
                      <a:pt x="13" y="75"/>
                    </a:moveTo>
                    <a:lnTo>
                      <a:pt x="15" y="81"/>
                    </a:lnTo>
                    <a:lnTo>
                      <a:pt x="26" y="3"/>
                    </a:lnTo>
                    <a:lnTo>
                      <a:pt x="9" y="0"/>
                    </a:lnTo>
                    <a:lnTo>
                      <a:pt x="0" y="78"/>
                    </a:lnTo>
                    <a:lnTo>
                      <a:pt x="1" y="83"/>
                    </a:lnTo>
                    <a:lnTo>
                      <a:pt x="13" y="7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45" name="未知"/>
              <p:cNvSpPr/>
              <p:nvPr/>
            </p:nvSpPr>
            <p:spPr>
              <a:xfrm>
                <a:off x="110" y="825"/>
                <a:ext cx="38" cy="48"/>
              </a:xfrm>
              <a:custGeom>
                <a:avLst/>
                <a:gdLst/>
                <a:ahLst/>
                <a:cxnLst>
                  <a:cxn ang="0">
                    <a:pos x="36" y="36"/>
                  </a:cxn>
                  <a:cxn ang="0">
                    <a:pos x="38" y="37"/>
                  </a:cxn>
                  <a:cxn ang="0">
                    <a:pos x="12" y="0"/>
                  </a:cxn>
                  <a:cxn ang="0">
                    <a:pos x="0" y="8"/>
                  </a:cxn>
                  <a:cxn ang="0">
                    <a:pos x="25" y="46"/>
                  </a:cxn>
                  <a:cxn ang="0">
                    <a:pos x="27" y="48"/>
                  </a:cxn>
                  <a:cxn ang="0">
                    <a:pos x="36" y="36"/>
                  </a:cxn>
                </a:cxnLst>
                <a:rect l="0" t="0" r="0" b="0"/>
                <a:pathLst>
                  <a:path w="38" h="48">
                    <a:moveTo>
                      <a:pt x="36" y="36"/>
                    </a:moveTo>
                    <a:lnTo>
                      <a:pt x="38" y="37"/>
                    </a:lnTo>
                    <a:lnTo>
                      <a:pt x="12" y="0"/>
                    </a:lnTo>
                    <a:lnTo>
                      <a:pt x="0" y="8"/>
                    </a:lnTo>
                    <a:lnTo>
                      <a:pt x="25" y="46"/>
                    </a:lnTo>
                    <a:lnTo>
                      <a:pt x="27" y="48"/>
                    </a:lnTo>
                    <a:lnTo>
                      <a:pt x="36" y="3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46" name="未知"/>
              <p:cNvSpPr/>
              <p:nvPr/>
            </p:nvSpPr>
            <p:spPr>
              <a:xfrm>
                <a:off x="137" y="861"/>
                <a:ext cx="22" cy="21"/>
              </a:xfrm>
              <a:custGeom>
                <a:avLst/>
                <a:gdLst/>
                <a:ahLst/>
                <a:cxnLst>
                  <a:cxn ang="0">
                    <a:pos x="19" y="6"/>
                  </a:cxn>
                  <a:cxn ang="0">
                    <a:pos x="22" y="8"/>
                  </a:cxn>
                  <a:cxn ang="0">
                    <a:pos x="9" y="0"/>
                  </a:cxn>
                  <a:cxn ang="0">
                    <a:pos x="0" y="12"/>
                  </a:cxn>
                  <a:cxn ang="0">
                    <a:pos x="13" y="21"/>
                  </a:cxn>
                  <a:cxn ang="0">
                    <a:pos x="14" y="21"/>
                  </a:cxn>
                  <a:cxn ang="0">
                    <a:pos x="19" y="6"/>
                  </a:cxn>
                </a:cxnLst>
                <a:rect l="0" t="0" r="0" b="0"/>
                <a:pathLst>
                  <a:path w="22" h="21">
                    <a:moveTo>
                      <a:pt x="19" y="6"/>
                    </a:moveTo>
                    <a:lnTo>
                      <a:pt x="22" y="8"/>
                    </a:lnTo>
                    <a:lnTo>
                      <a:pt x="9" y="0"/>
                    </a:lnTo>
                    <a:lnTo>
                      <a:pt x="0" y="12"/>
                    </a:lnTo>
                    <a:lnTo>
                      <a:pt x="13" y="21"/>
                    </a:lnTo>
                    <a:lnTo>
                      <a:pt x="14" y="21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47" name="未知"/>
              <p:cNvSpPr/>
              <p:nvPr/>
            </p:nvSpPr>
            <p:spPr>
              <a:xfrm>
                <a:off x="151" y="867"/>
                <a:ext cx="22" cy="22"/>
              </a:xfrm>
              <a:custGeom>
                <a:avLst/>
                <a:gdLst/>
                <a:ahLst/>
                <a:cxnLst>
                  <a:cxn ang="0">
                    <a:pos x="19" y="22"/>
                  </a:cxn>
                  <a:cxn ang="0">
                    <a:pos x="22" y="7"/>
                  </a:cxn>
                  <a:cxn ang="0">
                    <a:pos x="5" y="0"/>
                  </a:cxn>
                  <a:cxn ang="0">
                    <a:pos x="0" y="15"/>
                  </a:cxn>
                  <a:cxn ang="0">
                    <a:pos x="16" y="21"/>
                  </a:cxn>
                  <a:cxn ang="0">
                    <a:pos x="19" y="6"/>
                  </a:cxn>
                  <a:cxn ang="0">
                    <a:pos x="19" y="22"/>
                  </a:cxn>
                </a:cxnLst>
                <a:rect l="0" t="0" r="0" b="0"/>
                <a:pathLst>
                  <a:path w="22" h="22">
                    <a:moveTo>
                      <a:pt x="19" y="22"/>
                    </a:moveTo>
                    <a:lnTo>
                      <a:pt x="22" y="7"/>
                    </a:lnTo>
                    <a:lnTo>
                      <a:pt x="5" y="0"/>
                    </a:lnTo>
                    <a:lnTo>
                      <a:pt x="0" y="15"/>
                    </a:lnTo>
                    <a:lnTo>
                      <a:pt x="16" y="21"/>
                    </a:lnTo>
                    <a:lnTo>
                      <a:pt x="19" y="6"/>
                    </a:lnTo>
                    <a:lnTo>
                      <a:pt x="19" y="2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48" name="未知"/>
              <p:cNvSpPr/>
              <p:nvPr/>
            </p:nvSpPr>
            <p:spPr>
              <a:xfrm>
                <a:off x="170" y="873"/>
                <a:ext cx="1" cy="1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0" y="16"/>
                  </a:cxn>
                </a:cxnLst>
                <a:rect l="0" t="0" r="0" b="0"/>
                <a:pathLst>
                  <a:path w="1" h="16">
                    <a:moveTo>
                      <a:pt x="0" y="16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49" name="未知"/>
              <p:cNvSpPr/>
              <p:nvPr/>
            </p:nvSpPr>
            <p:spPr>
              <a:xfrm>
                <a:off x="158" y="873"/>
                <a:ext cx="12" cy="16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1" y="16"/>
                  </a:cxn>
                  <a:cxn ang="0">
                    <a:pos x="12" y="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0" y="16"/>
                  </a:cxn>
                </a:cxnLst>
                <a:rect l="0" t="0" r="0" b="0"/>
                <a:pathLst>
                  <a:path w="12" h="16">
                    <a:moveTo>
                      <a:pt x="0" y="16"/>
                    </a:moveTo>
                    <a:lnTo>
                      <a:pt x="1" y="16"/>
                    </a:lnTo>
                    <a:lnTo>
                      <a:pt x="12" y="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" y="1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50" name="未知"/>
              <p:cNvSpPr/>
              <p:nvPr/>
            </p:nvSpPr>
            <p:spPr>
              <a:xfrm>
                <a:off x="144" y="871"/>
                <a:ext cx="15" cy="18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3" y="17"/>
                  </a:cxn>
                  <a:cxn ang="0">
                    <a:pos x="14" y="18"/>
                  </a:cxn>
                  <a:cxn ang="0">
                    <a:pos x="15" y="3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0" y="15"/>
                  </a:cxn>
                </a:cxnLst>
                <a:rect l="0" t="0" r="0" b="0"/>
                <a:pathLst>
                  <a:path w="15" h="18">
                    <a:moveTo>
                      <a:pt x="0" y="15"/>
                    </a:moveTo>
                    <a:lnTo>
                      <a:pt x="3" y="17"/>
                    </a:lnTo>
                    <a:lnTo>
                      <a:pt x="14" y="18"/>
                    </a:lnTo>
                    <a:lnTo>
                      <a:pt x="15" y="3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51" name="未知"/>
              <p:cNvSpPr/>
              <p:nvPr/>
            </p:nvSpPr>
            <p:spPr>
              <a:xfrm>
                <a:off x="111" y="858"/>
                <a:ext cx="41" cy="28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3" y="13"/>
                  </a:cxn>
                  <a:cxn ang="0">
                    <a:pos x="33" y="28"/>
                  </a:cxn>
                  <a:cxn ang="0">
                    <a:pos x="41" y="15"/>
                  </a:cxn>
                  <a:cxn ang="0">
                    <a:pos x="11" y="0"/>
                  </a:cxn>
                  <a:cxn ang="0">
                    <a:pos x="14" y="4"/>
                  </a:cxn>
                  <a:cxn ang="0">
                    <a:pos x="0" y="9"/>
                  </a:cxn>
                </a:cxnLst>
                <a:rect l="0" t="0" r="0" b="0"/>
                <a:pathLst>
                  <a:path w="41" h="28">
                    <a:moveTo>
                      <a:pt x="0" y="9"/>
                    </a:moveTo>
                    <a:lnTo>
                      <a:pt x="3" y="13"/>
                    </a:lnTo>
                    <a:lnTo>
                      <a:pt x="33" y="28"/>
                    </a:lnTo>
                    <a:lnTo>
                      <a:pt x="41" y="15"/>
                    </a:lnTo>
                    <a:lnTo>
                      <a:pt x="11" y="0"/>
                    </a:lnTo>
                    <a:lnTo>
                      <a:pt x="14" y="4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52" name="未知"/>
              <p:cNvSpPr/>
              <p:nvPr/>
            </p:nvSpPr>
            <p:spPr>
              <a:xfrm>
                <a:off x="92" y="820"/>
                <a:ext cx="33" cy="4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5"/>
                  </a:cxn>
                  <a:cxn ang="0">
                    <a:pos x="19" y="47"/>
                  </a:cxn>
                  <a:cxn ang="0">
                    <a:pos x="33" y="42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0" y="2"/>
                  </a:cxn>
                </a:cxnLst>
                <a:rect l="0" t="0" r="0" b="0"/>
                <a:pathLst>
                  <a:path w="33" h="47">
                    <a:moveTo>
                      <a:pt x="0" y="2"/>
                    </a:moveTo>
                    <a:lnTo>
                      <a:pt x="2" y="5"/>
                    </a:lnTo>
                    <a:lnTo>
                      <a:pt x="19" y="47"/>
                    </a:lnTo>
                    <a:lnTo>
                      <a:pt x="33" y="42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53" name="未知"/>
              <p:cNvSpPr/>
              <p:nvPr/>
            </p:nvSpPr>
            <p:spPr>
              <a:xfrm>
                <a:off x="91" y="779"/>
                <a:ext cx="18" cy="4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43"/>
                  </a:cxn>
                  <a:cxn ang="0">
                    <a:pos x="18" y="43"/>
                  </a:cxn>
                  <a:cxn ang="0">
                    <a:pos x="16" y="1"/>
                  </a:cxn>
                  <a:cxn ang="0">
                    <a:pos x="15" y="4"/>
                  </a:cxn>
                  <a:cxn ang="0">
                    <a:pos x="0" y="0"/>
                  </a:cxn>
                </a:cxnLst>
                <a:rect l="0" t="0" r="0" b="0"/>
                <a:pathLst>
                  <a:path w="18" h="43">
                    <a:moveTo>
                      <a:pt x="0" y="0"/>
                    </a:moveTo>
                    <a:lnTo>
                      <a:pt x="0" y="1"/>
                    </a:lnTo>
                    <a:lnTo>
                      <a:pt x="1" y="43"/>
                    </a:lnTo>
                    <a:lnTo>
                      <a:pt x="18" y="43"/>
                    </a:lnTo>
                    <a:lnTo>
                      <a:pt x="16" y="1"/>
                    </a:lnTo>
                    <a:lnTo>
                      <a:pt x="15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54" name="未知"/>
              <p:cNvSpPr/>
              <p:nvPr/>
            </p:nvSpPr>
            <p:spPr>
              <a:xfrm>
                <a:off x="91" y="739"/>
                <a:ext cx="25" cy="44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0" y="3"/>
                  </a:cxn>
                  <a:cxn ang="0">
                    <a:pos x="0" y="40"/>
                  </a:cxn>
                  <a:cxn ang="0">
                    <a:pos x="15" y="44"/>
                  </a:cxn>
                  <a:cxn ang="0">
                    <a:pos x="25" y="7"/>
                  </a:cxn>
                  <a:cxn ang="0">
                    <a:pos x="23" y="10"/>
                  </a:cxn>
                  <a:cxn ang="0">
                    <a:pos x="11" y="0"/>
                  </a:cxn>
                </a:cxnLst>
                <a:rect l="0" t="0" r="0" b="0"/>
                <a:pathLst>
                  <a:path w="25" h="44">
                    <a:moveTo>
                      <a:pt x="11" y="0"/>
                    </a:moveTo>
                    <a:lnTo>
                      <a:pt x="10" y="3"/>
                    </a:lnTo>
                    <a:lnTo>
                      <a:pt x="0" y="40"/>
                    </a:lnTo>
                    <a:lnTo>
                      <a:pt x="15" y="44"/>
                    </a:lnTo>
                    <a:lnTo>
                      <a:pt x="25" y="7"/>
                    </a:lnTo>
                    <a:lnTo>
                      <a:pt x="23" y="1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55" name="未知"/>
              <p:cNvSpPr/>
              <p:nvPr/>
            </p:nvSpPr>
            <p:spPr>
              <a:xfrm>
                <a:off x="102" y="710"/>
                <a:ext cx="31" cy="39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8" y="0"/>
                  </a:cxn>
                  <a:cxn ang="0">
                    <a:pos x="0" y="29"/>
                  </a:cxn>
                  <a:cxn ang="0">
                    <a:pos x="12" y="39"/>
                  </a:cxn>
                  <a:cxn ang="0">
                    <a:pos x="31" y="10"/>
                  </a:cxn>
                  <a:cxn ang="0">
                    <a:pos x="31" y="11"/>
                  </a:cxn>
                  <a:cxn ang="0">
                    <a:pos x="19" y="0"/>
                  </a:cxn>
                </a:cxnLst>
                <a:rect l="0" t="0" r="0" b="0"/>
                <a:pathLst>
                  <a:path w="31" h="39">
                    <a:moveTo>
                      <a:pt x="19" y="0"/>
                    </a:moveTo>
                    <a:lnTo>
                      <a:pt x="18" y="0"/>
                    </a:lnTo>
                    <a:lnTo>
                      <a:pt x="0" y="29"/>
                    </a:lnTo>
                    <a:lnTo>
                      <a:pt x="12" y="39"/>
                    </a:lnTo>
                    <a:lnTo>
                      <a:pt x="31" y="10"/>
                    </a:lnTo>
                    <a:lnTo>
                      <a:pt x="31" y="1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56" name="未知"/>
              <p:cNvSpPr/>
              <p:nvPr/>
            </p:nvSpPr>
            <p:spPr>
              <a:xfrm>
                <a:off x="121" y="672"/>
                <a:ext cx="48" cy="49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35" y="0"/>
                  </a:cxn>
                  <a:cxn ang="0">
                    <a:pos x="0" y="38"/>
                  </a:cxn>
                  <a:cxn ang="0">
                    <a:pos x="12" y="49"/>
                  </a:cxn>
                  <a:cxn ang="0">
                    <a:pos x="48" y="11"/>
                  </a:cxn>
                  <a:cxn ang="0">
                    <a:pos x="48" y="10"/>
                  </a:cxn>
                  <a:cxn ang="0">
                    <a:pos x="35" y="0"/>
                  </a:cxn>
                </a:cxnLst>
                <a:rect l="0" t="0" r="0" b="0"/>
                <a:pathLst>
                  <a:path w="48" h="49">
                    <a:moveTo>
                      <a:pt x="35" y="0"/>
                    </a:moveTo>
                    <a:lnTo>
                      <a:pt x="35" y="0"/>
                    </a:lnTo>
                    <a:lnTo>
                      <a:pt x="0" y="38"/>
                    </a:lnTo>
                    <a:lnTo>
                      <a:pt x="12" y="49"/>
                    </a:lnTo>
                    <a:lnTo>
                      <a:pt x="48" y="11"/>
                    </a:lnTo>
                    <a:lnTo>
                      <a:pt x="48" y="1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57" name="未知"/>
              <p:cNvSpPr/>
              <p:nvPr/>
            </p:nvSpPr>
            <p:spPr>
              <a:xfrm>
                <a:off x="156" y="644"/>
                <a:ext cx="36" cy="38"/>
              </a:xfrm>
              <a:custGeom>
                <a:avLst/>
                <a:gdLst/>
                <a:ahLst/>
                <a:cxnLst>
                  <a:cxn ang="0">
                    <a:pos x="21" y="2"/>
                  </a:cxn>
                  <a:cxn ang="0">
                    <a:pos x="22" y="0"/>
                  </a:cxn>
                  <a:cxn ang="0">
                    <a:pos x="0" y="28"/>
                  </a:cxn>
                  <a:cxn ang="0">
                    <a:pos x="13" y="38"/>
                  </a:cxn>
                  <a:cxn ang="0">
                    <a:pos x="35" y="9"/>
                  </a:cxn>
                  <a:cxn ang="0">
                    <a:pos x="36" y="8"/>
                  </a:cxn>
                  <a:cxn ang="0">
                    <a:pos x="21" y="2"/>
                  </a:cxn>
                </a:cxnLst>
                <a:rect l="0" t="0" r="0" b="0"/>
                <a:pathLst>
                  <a:path w="36" h="38">
                    <a:moveTo>
                      <a:pt x="21" y="2"/>
                    </a:moveTo>
                    <a:lnTo>
                      <a:pt x="22" y="0"/>
                    </a:lnTo>
                    <a:lnTo>
                      <a:pt x="0" y="28"/>
                    </a:lnTo>
                    <a:lnTo>
                      <a:pt x="13" y="38"/>
                    </a:lnTo>
                    <a:lnTo>
                      <a:pt x="35" y="9"/>
                    </a:lnTo>
                    <a:lnTo>
                      <a:pt x="36" y="8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58" name="未知"/>
              <p:cNvSpPr/>
              <p:nvPr/>
            </p:nvSpPr>
            <p:spPr>
              <a:xfrm>
                <a:off x="177" y="600"/>
                <a:ext cx="31" cy="52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5" y="0"/>
                  </a:cxn>
                  <a:cxn ang="0">
                    <a:pos x="0" y="46"/>
                  </a:cxn>
                  <a:cxn ang="0">
                    <a:pos x="15" y="52"/>
                  </a:cxn>
                  <a:cxn ang="0">
                    <a:pos x="30" y="4"/>
                  </a:cxn>
                  <a:cxn ang="0">
                    <a:pos x="31" y="1"/>
                  </a:cxn>
                  <a:cxn ang="0">
                    <a:pos x="15" y="3"/>
                  </a:cxn>
                </a:cxnLst>
                <a:rect l="0" t="0" r="0" b="0"/>
                <a:pathLst>
                  <a:path w="31" h="52">
                    <a:moveTo>
                      <a:pt x="15" y="3"/>
                    </a:moveTo>
                    <a:lnTo>
                      <a:pt x="15" y="0"/>
                    </a:lnTo>
                    <a:lnTo>
                      <a:pt x="0" y="46"/>
                    </a:lnTo>
                    <a:lnTo>
                      <a:pt x="15" y="52"/>
                    </a:lnTo>
                    <a:lnTo>
                      <a:pt x="30" y="4"/>
                    </a:lnTo>
                    <a:lnTo>
                      <a:pt x="31" y="1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59" name="未知"/>
              <p:cNvSpPr/>
              <p:nvPr/>
            </p:nvSpPr>
            <p:spPr>
              <a:xfrm>
                <a:off x="185" y="550"/>
                <a:ext cx="23" cy="5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4"/>
                  </a:cxn>
                  <a:cxn ang="0">
                    <a:pos x="7" y="53"/>
                  </a:cxn>
                  <a:cxn ang="0">
                    <a:pos x="23" y="51"/>
                  </a:cxn>
                  <a:cxn ang="0">
                    <a:pos x="15" y="1"/>
                  </a:cxn>
                  <a:cxn ang="0">
                    <a:pos x="15" y="0"/>
                  </a:cxn>
                  <a:cxn ang="0">
                    <a:pos x="0" y="5"/>
                  </a:cxn>
                </a:cxnLst>
                <a:rect l="0" t="0" r="0" b="0"/>
                <a:pathLst>
                  <a:path w="23" h="53">
                    <a:moveTo>
                      <a:pt x="0" y="5"/>
                    </a:moveTo>
                    <a:lnTo>
                      <a:pt x="0" y="4"/>
                    </a:lnTo>
                    <a:lnTo>
                      <a:pt x="7" y="53"/>
                    </a:lnTo>
                    <a:lnTo>
                      <a:pt x="23" y="51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60" name="未知"/>
              <p:cNvSpPr/>
              <p:nvPr/>
            </p:nvSpPr>
            <p:spPr>
              <a:xfrm>
                <a:off x="174" y="520"/>
                <a:ext cx="26" cy="35"/>
              </a:xfrm>
              <a:custGeom>
                <a:avLst/>
                <a:gdLst/>
                <a:ahLst/>
                <a:cxnLst>
                  <a:cxn ang="0">
                    <a:pos x="2" y="10"/>
                  </a:cxn>
                  <a:cxn ang="0">
                    <a:pos x="0" y="8"/>
                  </a:cxn>
                  <a:cxn ang="0">
                    <a:pos x="11" y="35"/>
                  </a:cxn>
                  <a:cxn ang="0">
                    <a:pos x="26" y="30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2" y="10"/>
                  </a:cxn>
                </a:cxnLst>
                <a:rect l="0" t="0" r="0" b="0"/>
                <a:pathLst>
                  <a:path w="26" h="35">
                    <a:moveTo>
                      <a:pt x="2" y="10"/>
                    </a:moveTo>
                    <a:lnTo>
                      <a:pt x="0" y="8"/>
                    </a:lnTo>
                    <a:lnTo>
                      <a:pt x="11" y="35"/>
                    </a:lnTo>
                    <a:lnTo>
                      <a:pt x="26" y="30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2" y="1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61" name="未知"/>
              <p:cNvSpPr/>
              <p:nvPr/>
            </p:nvSpPr>
            <p:spPr>
              <a:xfrm>
                <a:off x="154" y="498"/>
                <a:ext cx="32" cy="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2" y="32"/>
                  </a:cxn>
                  <a:cxn ang="0">
                    <a:pos x="32" y="22"/>
                  </a:cxn>
                  <a:cxn ang="0">
                    <a:pos x="11" y="0"/>
                  </a:cxn>
                  <a:cxn ang="0">
                    <a:pos x="11" y="12"/>
                  </a:cxn>
                  <a:cxn ang="0">
                    <a:pos x="0" y="0"/>
                  </a:cxn>
                </a:cxnLst>
                <a:rect l="0" t="0" r="0" b="0"/>
                <a:pathLst>
                  <a:path w="32" h="32">
                    <a:moveTo>
                      <a:pt x="0" y="0"/>
                    </a:moveTo>
                    <a:lnTo>
                      <a:pt x="0" y="12"/>
                    </a:lnTo>
                    <a:lnTo>
                      <a:pt x="22" y="32"/>
                    </a:lnTo>
                    <a:lnTo>
                      <a:pt x="32" y="22"/>
                    </a:lnTo>
                    <a:lnTo>
                      <a:pt x="11" y="0"/>
                    </a:lnTo>
                    <a:lnTo>
                      <a:pt x="11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62" name="未知"/>
              <p:cNvSpPr/>
              <p:nvPr/>
            </p:nvSpPr>
            <p:spPr>
              <a:xfrm>
                <a:off x="154" y="480"/>
                <a:ext cx="30" cy="30"/>
              </a:xfrm>
              <a:custGeom>
                <a:avLst/>
                <a:gdLst/>
                <a:ahLst/>
                <a:cxnLst>
                  <a:cxn ang="0">
                    <a:pos x="17" y="1"/>
                  </a:cxn>
                  <a:cxn ang="0">
                    <a:pos x="19" y="0"/>
                  </a:cxn>
                  <a:cxn ang="0">
                    <a:pos x="0" y="18"/>
                  </a:cxn>
                  <a:cxn ang="0">
                    <a:pos x="11" y="30"/>
                  </a:cxn>
                  <a:cxn ang="0">
                    <a:pos x="30" y="11"/>
                  </a:cxn>
                  <a:cxn ang="0">
                    <a:pos x="17" y="1"/>
                  </a:cxn>
                </a:cxnLst>
                <a:rect l="0" t="0" r="0" b="0"/>
                <a:pathLst>
                  <a:path w="30" h="30">
                    <a:moveTo>
                      <a:pt x="17" y="1"/>
                    </a:moveTo>
                    <a:lnTo>
                      <a:pt x="19" y="0"/>
                    </a:lnTo>
                    <a:lnTo>
                      <a:pt x="0" y="18"/>
                    </a:lnTo>
                    <a:lnTo>
                      <a:pt x="11" y="30"/>
                    </a:lnTo>
                    <a:lnTo>
                      <a:pt x="30" y="11"/>
                    </a:lnTo>
                    <a:lnTo>
                      <a:pt x="17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63" name="未知"/>
              <p:cNvSpPr/>
              <p:nvPr/>
            </p:nvSpPr>
            <p:spPr>
              <a:xfrm>
                <a:off x="171" y="417"/>
                <a:ext cx="63" cy="74"/>
              </a:xfrm>
              <a:custGeom>
                <a:avLst/>
                <a:gdLst/>
                <a:ahLst/>
                <a:cxnLst>
                  <a:cxn ang="0">
                    <a:pos x="47" y="2"/>
                  </a:cxn>
                  <a:cxn ang="0">
                    <a:pos x="48" y="0"/>
                  </a:cxn>
                  <a:cxn ang="0">
                    <a:pos x="0" y="64"/>
                  </a:cxn>
                  <a:cxn ang="0">
                    <a:pos x="13" y="74"/>
                  </a:cxn>
                  <a:cxn ang="0">
                    <a:pos x="62" y="10"/>
                  </a:cxn>
                  <a:cxn ang="0">
                    <a:pos x="63" y="7"/>
                  </a:cxn>
                  <a:cxn ang="0">
                    <a:pos x="47" y="2"/>
                  </a:cxn>
                </a:cxnLst>
                <a:rect l="0" t="0" r="0" b="0"/>
                <a:pathLst>
                  <a:path w="63" h="74">
                    <a:moveTo>
                      <a:pt x="47" y="2"/>
                    </a:moveTo>
                    <a:lnTo>
                      <a:pt x="48" y="0"/>
                    </a:lnTo>
                    <a:lnTo>
                      <a:pt x="0" y="64"/>
                    </a:lnTo>
                    <a:lnTo>
                      <a:pt x="13" y="74"/>
                    </a:lnTo>
                    <a:lnTo>
                      <a:pt x="62" y="10"/>
                    </a:lnTo>
                    <a:lnTo>
                      <a:pt x="63" y="7"/>
                    </a:lnTo>
                    <a:lnTo>
                      <a:pt x="47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64" name="未知"/>
              <p:cNvSpPr/>
              <p:nvPr/>
            </p:nvSpPr>
            <p:spPr>
              <a:xfrm>
                <a:off x="218" y="419"/>
                <a:ext cx="16" cy="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" y="2"/>
                  </a:cxn>
                  <a:cxn ang="0">
                    <a:pos x="16" y="5"/>
                  </a:cxn>
                  <a:cxn ang="0">
                    <a:pos x="0" y="0"/>
                  </a:cxn>
                </a:cxnLst>
                <a:rect l="0" t="0" r="0" b="0"/>
                <a:pathLst>
                  <a:path w="16" h="5">
                    <a:moveTo>
                      <a:pt x="0" y="0"/>
                    </a:moveTo>
                    <a:lnTo>
                      <a:pt x="8" y="2"/>
                    </a:lnTo>
                    <a:lnTo>
                      <a:pt x="16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65" name="未知"/>
              <p:cNvSpPr/>
              <p:nvPr/>
            </p:nvSpPr>
            <p:spPr>
              <a:xfrm>
                <a:off x="218" y="399"/>
                <a:ext cx="22" cy="25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7" y="0"/>
                  </a:cxn>
                  <a:cxn ang="0">
                    <a:pos x="0" y="20"/>
                  </a:cxn>
                  <a:cxn ang="0">
                    <a:pos x="16" y="25"/>
                  </a:cxn>
                  <a:cxn ang="0">
                    <a:pos x="22" y="5"/>
                  </a:cxn>
                  <a:cxn ang="0">
                    <a:pos x="7" y="2"/>
                  </a:cxn>
                </a:cxnLst>
                <a:rect l="0" t="0" r="0" b="0"/>
                <a:pathLst>
                  <a:path w="22" h="25">
                    <a:moveTo>
                      <a:pt x="7" y="2"/>
                    </a:moveTo>
                    <a:lnTo>
                      <a:pt x="7" y="0"/>
                    </a:lnTo>
                    <a:lnTo>
                      <a:pt x="0" y="20"/>
                    </a:lnTo>
                    <a:lnTo>
                      <a:pt x="16" y="25"/>
                    </a:lnTo>
                    <a:lnTo>
                      <a:pt x="22" y="5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66" name="未知"/>
              <p:cNvSpPr/>
              <p:nvPr/>
            </p:nvSpPr>
            <p:spPr>
              <a:xfrm>
                <a:off x="225" y="339"/>
                <a:ext cx="24" cy="6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8" y="3"/>
                  </a:cxn>
                  <a:cxn ang="0">
                    <a:pos x="0" y="62"/>
                  </a:cxn>
                  <a:cxn ang="0">
                    <a:pos x="15" y="65"/>
                  </a:cxn>
                  <a:cxn ang="0">
                    <a:pos x="24" y="5"/>
                  </a:cxn>
                  <a:cxn ang="0">
                    <a:pos x="24" y="7"/>
                  </a:cxn>
                  <a:cxn ang="0">
                    <a:pos x="9" y="0"/>
                  </a:cxn>
                </a:cxnLst>
                <a:rect l="0" t="0" r="0" b="0"/>
                <a:pathLst>
                  <a:path w="24" h="65">
                    <a:moveTo>
                      <a:pt x="9" y="0"/>
                    </a:moveTo>
                    <a:lnTo>
                      <a:pt x="8" y="3"/>
                    </a:lnTo>
                    <a:lnTo>
                      <a:pt x="0" y="62"/>
                    </a:lnTo>
                    <a:lnTo>
                      <a:pt x="15" y="65"/>
                    </a:lnTo>
                    <a:lnTo>
                      <a:pt x="24" y="5"/>
                    </a:lnTo>
                    <a:lnTo>
                      <a:pt x="24" y="7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67" name="未知"/>
              <p:cNvSpPr/>
              <p:nvPr/>
            </p:nvSpPr>
            <p:spPr>
              <a:xfrm>
                <a:off x="234" y="314"/>
                <a:ext cx="23" cy="32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1"/>
                  </a:cxn>
                  <a:cxn ang="0">
                    <a:pos x="0" y="25"/>
                  </a:cxn>
                  <a:cxn ang="0">
                    <a:pos x="15" y="32"/>
                  </a:cxn>
                  <a:cxn ang="0">
                    <a:pos x="23" y="8"/>
                  </a:cxn>
                  <a:cxn ang="0">
                    <a:pos x="23" y="9"/>
                  </a:cxn>
                  <a:cxn ang="0">
                    <a:pos x="10" y="0"/>
                  </a:cxn>
                </a:cxnLst>
                <a:rect l="0" t="0" r="0" b="0"/>
                <a:pathLst>
                  <a:path w="23" h="32">
                    <a:moveTo>
                      <a:pt x="10" y="0"/>
                    </a:moveTo>
                    <a:lnTo>
                      <a:pt x="10" y="1"/>
                    </a:lnTo>
                    <a:lnTo>
                      <a:pt x="0" y="25"/>
                    </a:lnTo>
                    <a:lnTo>
                      <a:pt x="15" y="32"/>
                    </a:lnTo>
                    <a:lnTo>
                      <a:pt x="23" y="8"/>
                    </a:lnTo>
                    <a:lnTo>
                      <a:pt x="23" y="9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68" name="未知"/>
              <p:cNvSpPr/>
              <p:nvPr/>
            </p:nvSpPr>
            <p:spPr>
              <a:xfrm>
                <a:off x="244" y="234"/>
                <a:ext cx="63" cy="89"/>
              </a:xfrm>
              <a:custGeom>
                <a:avLst/>
                <a:gdLst/>
                <a:ahLst/>
                <a:cxnLst>
                  <a:cxn ang="0">
                    <a:pos x="50" y="0"/>
                  </a:cxn>
                  <a:cxn ang="0">
                    <a:pos x="49" y="3"/>
                  </a:cxn>
                  <a:cxn ang="0">
                    <a:pos x="0" y="80"/>
                  </a:cxn>
                  <a:cxn ang="0">
                    <a:pos x="13" y="89"/>
                  </a:cxn>
                  <a:cxn ang="0">
                    <a:pos x="63" y="11"/>
                  </a:cxn>
                  <a:cxn ang="0">
                    <a:pos x="60" y="14"/>
                  </a:cxn>
                  <a:cxn ang="0">
                    <a:pos x="50" y="0"/>
                  </a:cxn>
                </a:cxnLst>
                <a:rect l="0" t="0" r="0" b="0"/>
                <a:pathLst>
                  <a:path w="63" h="89">
                    <a:moveTo>
                      <a:pt x="50" y="0"/>
                    </a:moveTo>
                    <a:lnTo>
                      <a:pt x="49" y="3"/>
                    </a:lnTo>
                    <a:lnTo>
                      <a:pt x="0" y="80"/>
                    </a:lnTo>
                    <a:lnTo>
                      <a:pt x="13" y="89"/>
                    </a:lnTo>
                    <a:lnTo>
                      <a:pt x="63" y="11"/>
                    </a:lnTo>
                    <a:lnTo>
                      <a:pt x="60" y="14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69" name="未知"/>
              <p:cNvSpPr/>
              <p:nvPr/>
            </p:nvSpPr>
            <p:spPr>
              <a:xfrm>
                <a:off x="294" y="215"/>
                <a:ext cx="34" cy="33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5" y="2"/>
                  </a:cxn>
                  <a:cxn ang="0">
                    <a:pos x="0" y="19"/>
                  </a:cxn>
                  <a:cxn ang="0">
                    <a:pos x="10" y="33"/>
                  </a:cxn>
                  <a:cxn ang="0">
                    <a:pos x="34" y="15"/>
                  </a:cxn>
                  <a:cxn ang="0">
                    <a:pos x="32" y="17"/>
                  </a:cxn>
                  <a:cxn ang="0">
                    <a:pos x="28" y="0"/>
                  </a:cxn>
                </a:cxnLst>
                <a:rect l="0" t="0" r="0" b="0"/>
                <a:pathLst>
                  <a:path w="34" h="33">
                    <a:moveTo>
                      <a:pt x="28" y="0"/>
                    </a:moveTo>
                    <a:lnTo>
                      <a:pt x="25" y="2"/>
                    </a:lnTo>
                    <a:lnTo>
                      <a:pt x="0" y="19"/>
                    </a:lnTo>
                    <a:lnTo>
                      <a:pt x="10" y="33"/>
                    </a:lnTo>
                    <a:lnTo>
                      <a:pt x="34" y="15"/>
                    </a:lnTo>
                    <a:lnTo>
                      <a:pt x="32" y="1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70" name="未知"/>
              <p:cNvSpPr/>
              <p:nvPr/>
            </p:nvSpPr>
            <p:spPr>
              <a:xfrm>
                <a:off x="322" y="202"/>
                <a:ext cx="57" cy="30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53" y="0"/>
                  </a:cxn>
                  <a:cxn ang="0">
                    <a:pos x="0" y="13"/>
                  </a:cxn>
                  <a:cxn ang="0">
                    <a:pos x="4" y="30"/>
                  </a:cxn>
                  <a:cxn ang="0">
                    <a:pos x="57" y="15"/>
                  </a:cxn>
                  <a:cxn ang="0">
                    <a:pos x="53" y="0"/>
                  </a:cxn>
                </a:cxnLst>
                <a:rect l="0" t="0" r="0" b="0"/>
                <a:pathLst>
                  <a:path w="57" h="30">
                    <a:moveTo>
                      <a:pt x="53" y="0"/>
                    </a:moveTo>
                    <a:lnTo>
                      <a:pt x="53" y="0"/>
                    </a:lnTo>
                    <a:lnTo>
                      <a:pt x="0" y="13"/>
                    </a:lnTo>
                    <a:lnTo>
                      <a:pt x="4" y="30"/>
                    </a:lnTo>
                    <a:lnTo>
                      <a:pt x="57" y="15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71" name="未知"/>
              <p:cNvSpPr/>
              <p:nvPr/>
            </p:nvSpPr>
            <p:spPr>
              <a:xfrm>
                <a:off x="375" y="202"/>
                <a:ext cx="4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8"/>
                  </a:cxn>
                  <a:cxn ang="0">
                    <a:pos x="4" y="15"/>
                  </a:cxn>
                  <a:cxn ang="0">
                    <a:pos x="0" y="0"/>
                  </a:cxn>
                </a:cxnLst>
                <a:rect l="0" t="0" r="0" b="0"/>
                <a:pathLst>
                  <a:path w="4" h="15">
                    <a:moveTo>
                      <a:pt x="0" y="0"/>
                    </a:moveTo>
                    <a:lnTo>
                      <a:pt x="1" y="8"/>
                    </a:lnTo>
                    <a:lnTo>
                      <a:pt x="4" y="1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72" name="未知"/>
              <p:cNvSpPr/>
              <p:nvPr/>
            </p:nvSpPr>
            <p:spPr>
              <a:xfrm>
                <a:off x="185" y="26"/>
                <a:ext cx="465" cy="530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75" y="32"/>
                  </a:cxn>
                  <a:cxn ang="0">
                    <a:pos x="67" y="101"/>
                  </a:cxn>
                  <a:cxn ang="0">
                    <a:pos x="75" y="133"/>
                  </a:cxn>
                  <a:cxn ang="0">
                    <a:pos x="93" y="123"/>
                  </a:cxn>
                  <a:cxn ang="0">
                    <a:pos x="131" y="105"/>
                  </a:cxn>
                  <a:cxn ang="0">
                    <a:pos x="149" y="92"/>
                  </a:cxn>
                  <a:cxn ang="0">
                    <a:pos x="167" y="83"/>
                  </a:cxn>
                  <a:cxn ang="0">
                    <a:pos x="205" y="67"/>
                  </a:cxn>
                  <a:cxn ang="0">
                    <a:pos x="224" y="62"/>
                  </a:cxn>
                  <a:cxn ang="0">
                    <a:pos x="252" y="61"/>
                  </a:cxn>
                  <a:cxn ang="0">
                    <a:pos x="280" y="61"/>
                  </a:cxn>
                  <a:cxn ang="0">
                    <a:pos x="307" y="65"/>
                  </a:cxn>
                  <a:cxn ang="0">
                    <a:pos x="333" y="73"/>
                  </a:cxn>
                  <a:cxn ang="0">
                    <a:pos x="374" y="87"/>
                  </a:cxn>
                  <a:cxn ang="0">
                    <a:pos x="400" y="106"/>
                  </a:cxn>
                  <a:cxn ang="0">
                    <a:pos x="422" y="138"/>
                  </a:cxn>
                  <a:cxn ang="0">
                    <a:pos x="438" y="178"/>
                  </a:cxn>
                  <a:cxn ang="0">
                    <a:pos x="456" y="256"/>
                  </a:cxn>
                  <a:cxn ang="0">
                    <a:pos x="464" y="305"/>
                  </a:cxn>
                  <a:cxn ang="0">
                    <a:pos x="465" y="335"/>
                  </a:cxn>
                  <a:cxn ang="0">
                    <a:pos x="464" y="393"/>
                  </a:cxn>
                  <a:cxn ang="0">
                    <a:pos x="450" y="449"/>
                  </a:cxn>
                  <a:cxn ang="0">
                    <a:pos x="443" y="476"/>
                  </a:cxn>
                  <a:cxn ang="0">
                    <a:pos x="423" y="530"/>
                  </a:cxn>
                  <a:cxn ang="0">
                    <a:pos x="428" y="480"/>
                  </a:cxn>
                  <a:cxn ang="0">
                    <a:pos x="435" y="429"/>
                  </a:cxn>
                  <a:cxn ang="0">
                    <a:pos x="439" y="353"/>
                  </a:cxn>
                  <a:cxn ang="0">
                    <a:pos x="431" y="283"/>
                  </a:cxn>
                  <a:cxn ang="0">
                    <a:pos x="424" y="241"/>
                  </a:cxn>
                  <a:cxn ang="0">
                    <a:pos x="417" y="199"/>
                  </a:cxn>
                  <a:cxn ang="0">
                    <a:pos x="408" y="157"/>
                  </a:cxn>
                  <a:cxn ang="0">
                    <a:pos x="389" y="118"/>
                  </a:cxn>
                  <a:cxn ang="0">
                    <a:pos x="357" y="97"/>
                  </a:cxn>
                  <a:cxn ang="0">
                    <a:pos x="306" y="82"/>
                  </a:cxn>
                  <a:cxn ang="0">
                    <a:pos x="254" y="79"/>
                  </a:cxn>
                  <a:cxn ang="0">
                    <a:pos x="205" y="91"/>
                  </a:cxn>
                  <a:cxn ang="0">
                    <a:pos x="153" y="118"/>
                  </a:cxn>
                  <a:cxn ang="0">
                    <a:pos x="79" y="170"/>
                  </a:cxn>
                  <a:cxn ang="0">
                    <a:pos x="29" y="200"/>
                  </a:cxn>
                  <a:cxn ang="0">
                    <a:pos x="0" y="213"/>
                  </a:cxn>
                  <a:cxn ang="0">
                    <a:pos x="22" y="146"/>
                  </a:cxn>
                  <a:cxn ang="0">
                    <a:pos x="52" y="77"/>
                  </a:cxn>
                  <a:cxn ang="0">
                    <a:pos x="75" y="0"/>
                  </a:cxn>
                </a:cxnLst>
                <a:rect l="0" t="0" r="0" b="0"/>
                <a:pathLst>
                  <a:path w="465" h="530">
                    <a:moveTo>
                      <a:pt x="75" y="0"/>
                    </a:moveTo>
                    <a:lnTo>
                      <a:pt x="75" y="32"/>
                    </a:lnTo>
                    <a:lnTo>
                      <a:pt x="67" y="101"/>
                    </a:lnTo>
                    <a:lnTo>
                      <a:pt x="75" y="133"/>
                    </a:lnTo>
                    <a:lnTo>
                      <a:pt x="93" y="123"/>
                    </a:lnTo>
                    <a:lnTo>
                      <a:pt x="131" y="105"/>
                    </a:lnTo>
                    <a:lnTo>
                      <a:pt x="149" y="92"/>
                    </a:lnTo>
                    <a:lnTo>
                      <a:pt x="167" y="83"/>
                    </a:lnTo>
                    <a:lnTo>
                      <a:pt x="205" y="67"/>
                    </a:lnTo>
                    <a:lnTo>
                      <a:pt x="224" y="62"/>
                    </a:lnTo>
                    <a:lnTo>
                      <a:pt x="252" y="61"/>
                    </a:lnTo>
                    <a:lnTo>
                      <a:pt x="280" y="61"/>
                    </a:lnTo>
                    <a:lnTo>
                      <a:pt x="307" y="65"/>
                    </a:lnTo>
                    <a:lnTo>
                      <a:pt x="333" y="73"/>
                    </a:lnTo>
                    <a:lnTo>
                      <a:pt x="374" y="87"/>
                    </a:lnTo>
                    <a:lnTo>
                      <a:pt x="400" y="106"/>
                    </a:lnTo>
                    <a:lnTo>
                      <a:pt x="422" y="138"/>
                    </a:lnTo>
                    <a:lnTo>
                      <a:pt x="438" y="178"/>
                    </a:lnTo>
                    <a:lnTo>
                      <a:pt x="456" y="256"/>
                    </a:lnTo>
                    <a:lnTo>
                      <a:pt x="464" y="305"/>
                    </a:lnTo>
                    <a:lnTo>
                      <a:pt x="465" y="335"/>
                    </a:lnTo>
                    <a:lnTo>
                      <a:pt x="464" y="393"/>
                    </a:lnTo>
                    <a:lnTo>
                      <a:pt x="450" y="449"/>
                    </a:lnTo>
                    <a:lnTo>
                      <a:pt x="443" y="476"/>
                    </a:lnTo>
                    <a:lnTo>
                      <a:pt x="423" y="530"/>
                    </a:lnTo>
                    <a:lnTo>
                      <a:pt x="428" y="480"/>
                    </a:lnTo>
                    <a:lnTo>
                      <a:pt x="435" y="429"/>
                    </a:lnTo>
                    <a:lnTo>
                      <a:pt x="439" y="353"/>
                    </a:lnTo>
                    <a:lnTo>
                      <a:pt x="431" y="283"/>
                    </a:lnTo>
                    <a:lnTo>
                      <a:pt x="424" y="241"/>
                    </a:lnTo>
                    <a:lnTo>
                      <a:pt x="417" y="199"/>
                    </a:lnTo>
                    <a:lnTo>
                      <a:pt x="408" y="157"/>
                    </a:lnTo>
                    <a:lnTo>
                      <a:pt x="389" y="118"/>
                    </a:lnTo>
                    <a:lnTo>
                      <a:pt x="357" y="97"/>
                    </a:lnTo>
                    <a:lnTo>
                      <a:pt x="306" y="82"/>
                    </a:lnTo>
                    <a:lnTo>
                      <a:pt x="254" y="79"/>
                    </a:lnTo>
                    <a:lnTo>
                      <a:pt x="205" y="91"/>
                    </a:lnTo>
                    <a:lnTo>
                      <a:pt x="153" y="118"/>
                    </a:lnTo>
                    <a:lnTo>
                      <a:pt x="79" y="170"/>
                    </a:lnTo>
                    <a:lnTo>
                      <a:pt x="29" y="200"/>
                    </a:lnTo>
                    <a:lnTo>
                      <a:pt x="0" y="213"/>
                    </a:lnTo>
                    <a:lnTo>
                      <a:pt x="22" y="146"/>
                    </a:lnTo>
                    <a:lnTo>
                      <a:pt x="52" y="77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73" name="未知"/>
              <p:cNvSpPr/>
              <p:nvPr/>
            </p:nvSpPr>
            <p:spPr>
              <a:xfrm>
                <a:off x="252" y="26"/>
                <a:ext cx="16" cy="34"/>
              </a:xfrm>
              <a:custGeom>
                <a:avLst/>
                <a:gdLst/>
                <a:ahLst/>
                <a:cxnLst>
                  <a:cxn ang="0">
                    <a:pos x="16" y="34"/>
                  </a:cxn>
                  <a:cxn ang="0">
                    <a:pos x="16" y="32"/>
                  </a:cxn>
                  <a:cxn ang="0">
                    <a:pos x="16" y="0"/>
                  </a:cxn>
                  <a:cxn ang="0">
                    <a:pos x="0" y="0"/>
                  </a:cxn>
                  <a:cxn ang="0">
                    <a:pos x="0" y="32"/>
                  </a:cxn>
                  <a:cxn ang="0">
                    <a:pos x="16" y="34"/>
                  </a:cxn>
                </a:cxnLst>
                <a:rect l="0" t="0" r="0" b="0"/>
                <a:pathLst>
                  <a:path w="16" h="34">
                    <a:moveTo>
                      <a:pt x="16" y="34"/>
                    </a:moveTo>
                    <a:lnTo>
                      <a:pt x="16" y="32"/>
                    </a:lnTo>
                    <a:lnTo>
                      <a:pt x="16" y="0"/>
                    </a:lnTo>
                    <a:lnTo>
                      <a:pt x="0" y="0"/>
                    </a:lnTo>
                    <a:lnTo>
                      <a:pt x="0" y="32"/>
                    </a:lnTo>
                    <a:lnTo>
                      <a:pt x="16" y="3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74" name="未知"/>
              <p:cNvSpPr/>
              <p:nvPr/>
            </p:nvSpPr>
            <p:spPr>
              <a:xfrm>
                <a:off x="245" y="58"/>
                <a:ext cx="23" cy="70"/>
              </a:xfrm>
              <a:custGeom>
                <a:avLst/>
                <a:gdLst/>
                <a:ahLst/>
                <a:cxnLst>
                  <a:cxn ang="0">
                    <a:pos x="15" y="66"/>
                  </a:cxn>
                  <a:cxn ang="0">
                    <a:pos x="15" y="69"/>
                  </a:cxn>
                  <a:cxn ang="0">
                    <a:pos x="23" y="2"/>
                  </a:cxn>
                  <a:cxn ang="0">
                    <a:pos x="7" y="0"/>
                  </a:cxn>
                  <a:cxn ang="0">
                    <a:pos x="0" y="67"/>
                  </a:cxn>
                  <a:cxn ang="0">
                    <a:pos x="0" y="70"/>
                  </a:cxn>
                  <a:cxn ang="0">
                    <a:pos x="15" y="66"/>
                  </a:cxn>
                </a:cxnLst>
                <a:rect l="0" t="0" r="0" b="0"/>
                <a:pathLst>
                  <a:path w="23" h="70">
                    <a:moveTo>
                      <a:pt x="15" y="66"/>
                    </a:moveTo>
                    <a:lnTo>
                      <a:pt x="15" y="69"/>
                    </a:lnTo>
                    <a:lnTo>
                      <a:pt x="23" y="2"/>
                    </a:lnTo>
                    <a:lnTo>
                      <a:pt x="7" y="0"/>
                    </a:lnTo>
                    <a:lnTo>
                      <a:pt x="0" y="67"/>
                    </a:lnTo>
                    <a:lnTo>
                      <a:pt x="0" y="70"/>
                    </a:lnTo>
                    <a:lnTo>
                      <a:pt x="15" y="6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75" name="未知"/>
              <p:cNvSpPr/>
              <p:nvPr/>
            </p:nvSpPr>
            <p:spPr>
              <a:xfrm>
                <a:off x="245" y="124"/>
                <a:ext cx="23" cy="42"/>
              </a:xfrm>
              <a:custGeom>
                <a:avLst/>
                <a:gdLst/>
                <a:ahLst/>
                <a:cxnLst>
                  <a:cxn ang="0">
                    <a:pos x="11" y="30"/>
                  </a:cxn>
                  <a:cxn ang="0">
                    <a:pos x="23" y="34"/>
                  </a:cxn>
                  <a:cxn ang="0">
                    <a:pos x="15" y="0"/>
                  </a:cxn>
                  <a:cxn ang="0">
                    <a:pos x="0" y="4"/>
                  </a:cxn>
                  <a:cxn ang="0">
                    <a:pos x="7" y="38"/>
                  </a:cxn>
                  <a:cxn ang="0">
                    <a:pos x="19" y="42"/>
                  </a:cxn>
                  <a:cxn ang="0">
                    <a:pos x="11" y="30"/>
                  </a:cxn>
                </a:cxnLst>
                <a:rect l="0" t="0" r="0" b="0"/>
                <a:pathLst>
                  <a:path w="23" h="42">
                    <a:moveTo>
                      <a:pt x="11" y="30"/>
                    </a:moveTo>
                    <a:lnTo>
                      <a:pt x="23" y="34"/>
                    </a:lnTo>
                    <a:lnTo>
                      <a:pt x="15" y="0"/>
                    </a:lnTo>
                    <a:lnTo>
                      <a:pt x="0" y="4"/>
                    </a:lnTo>
                    <a:lnTo>
                      <a:pt x="7" y="38"/>
                    </a:lnTo>
                    <a:lnTo>
                      <a:pt x="19" y="42"/>
                    </a:lnTo>
                    <a:lnTo>
                      <a:pt x="11" y="3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76" name="未知"/>
              <p:cNvSpPr/>
              <p:nvPr/>
            </p:nvSpPr>
            <p:spPr>
              <a:xfrm>
                <a:off x="256" y="140"/>
                <a:ext cx="26" cy="26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8" y="2"/>
                  </a:cxn>
                  <a:cxn ang="0">
                    <a:pos x="0" y="14"/>
                  </a:cxn>
                  <a:cxn ang="0">
                    <a:pos x="8" y="26"/>
                  </a:cxn>
                  <a:cxn ang="0">
                    <a:pos x="26" y="15"/>
                  </a:cxn>
                  <a:cxn ang="0">
                    <a:pos x="25" y="15"/>
                  </a:cxn>
                  <a:cxn ang="0">
                    <a:pos x="18" y="0"/>
                  </a:cxn>
                </a:cxnLst>
                <a:rect l="0" t="0" r="0" b="0"/>
                <a:pathLst>
                  <a:path w="26" h="26">
                    <a:moveTo>
                      <a:pt x="18" y="0"/>
                    </a:moveTo>
                    <a:lnTo>
                      <a:pt x="18" y="2"/>
                    </a:lnTo>
                    <a:lnTo>
                      <a:pt x="0" y="14"/>
                    </a:lnTo>
                    <a:lnTo>
                      <a:pt x="8" y="26"/>
                    </a:lnTo>
                    <a:lnTo>
                      <a:pt x="26" y="15"/>
                    </a:lnTo>
                    <a:lnTo>
                      <a:pt x="25" y="1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77" name="未知"/>
              <p:cNvSpPr/>
              <p:nvPr/>
            </p:nvSpPr>
            <p:spPr>
              <a:xfrm>
                <a:off x="274" y="123"/>
                <a:ext cx="46" cy="32"/>
              </a:xfrm>
              <a:custGeom>
                <a:avLst/>
                <a:gdLst/>
                <a:ahLst/>
                <a:cxnLst>
                  <a:cxn ang="0">
                    <a:pos x="38" y="1"/>
                  </a:cxn>
                  <a:cxn ang="0">
                    <a:pos x="39" y="0"/>
                  </a:cxn>
                  <a:cxn ang="0">
                    <a:pos x="0" y="17"/>
                  </a:cxn>
                  <a:cxn ang="0">
                    <a:pos x="7" y="32"/>
                  </a:cxn>
                  <a:cxn ang="0">
                    <a:pos x="46" y="15"/>
                  </a:cxn>
                  <a:cxn ang="0">
                    <a:pos x="46" y="13"/>
                  </a:cxn>
                  <a:cxn ang="0">
                    <a:pos x="38" y="1"/>
                  </a:cxn>
                </a:cxnLst>
                <a:rect l="0" t="0" r="0" b="0"/>
                <a:pathLst>
                  <a:path w="46" h="32">
                    <a:moveTo>
                      <a:pt x="38" y="1"/>
                    </a:moveTo>
                    <a:lnTo>
                      <a:pt x="39" y="0"/>
                    </a:lnTo>
                    <a:lnTo>
                      <a:pt x="0" y="17"/>
                    </a:lnTo>
                    <a:lnTo>
                      <a:pt x="7" y="32"/>
                    </a:lnTo>
                    <a:lnTo>
                      <a:pt x="46" y="15"/>
                    </a:lnTo>
                    <a:lnTo>
                      <a:pt x="46" y="13"/>
                    </a:lnTo>
                    <a:lnTo>
                      <a:pt x="38" y="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78" name="未知"/>
              <p:cNvSpPr/>
              <p:nvPr/>
            </p:nvSpPr>
            <p:spPr>
              <a:xfrm>
                <a:off x="312" y="112"/>
                <a:ext cx="27" cy="24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8" y="0"/>
                  </a:cxn>
                  <a:cxn ang="0">
                    <a:pos x="0" y="12"/>
                  </a:cxn>
                  <a:cxn ang="0">
                    <a:pos x="8" y="24"/>
                  </a:cxn>
                  <a:cxn ang="0">
                    <a:pos x="27" y="13"/>
                  </a:cxn>
                  <a:cxn ang="0">
                    <a:pos x="26" y="13"/>
                  </a:cxn>
                  <a:cxn ang="0">
                    <a:pos x="19" y="0"/>
                  </a:cxn>
                </a:cxnLst>
                <a:rect l="0" t="0" r="0" b="0"/>
                <a:pathLst>
                  <a:path w="27" h="24">
                    <a:moveTo>
                      <a:pt x="19" y="0"/>
                    </a:moveTo>
                    <a:lnTo>
                      <a:pt x="18" y="0"/>
                    </a:lnTo>
                    <a:lnTo>
                      <a:pt x="0" y="12"/>
                    </a:lnTo>
                    <a:lnTo>
                      <a:pt x="8" y="24"/>
                    </a:lnTo>
                    <a:lnTo>
                      <a:pt x="27" y="13"/>
                    </a:lnTo>
                    <a:lnTo>
                      <a:pt x="26" y="1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79" name="未知"/>
              <p:cNvSpPr/>
              <p:nvPr/>
            </p:nvSpPr>
            <p:spPr>
              <a:xfrm>
                <a:off x="331" y="112"/>
                <a:ext cx="7" cy="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6"/>
                  </a:cxn>
                  <a:cxn ang="0">
                    <a:pos x="7" y="13"/>
                  </a:cxn>
                  <a:cxn ang="0">
                    <a:pos x="0" y="0"/>
                  </a:cxn>
                </a:cxnLst>
                <a:rect l="0" t="0" r="0" b="0"/>
                <a:pathLst>
                  <a:path w="7" h="13">
                    <a:moveTo>
                      <a:pt x="0" y="0"/>
                    </a:moveTo>
                    <a:lnTo>
                      <a:pt x="3" y="6"/>
                    </a:lnTo>
                    <a:lnTo>
                      <a:pt x="7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80" name="未知"/>
              <p:cNvSpPr/>
              <p:nvPr/>
            </p:nvSpPr>
            <p:spPr>
              <a:xfrm>
                <a:off x="331" y="101"/>
                <a:ext cx="25" cy="24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6" y="1"/>
                  </a:cxn>
                  <a:cxn ang="0">
                    <a:pos x="0" y="11"/>
                  </a:cxn>
                  <a:cxn ang="0">
                    <a:pos x="7" y="24"/>
                  </a:cxn>
                  <a:cxn ang="0">
                    <a:pos x="25" y="15"/>
                  </a:cxn>
                  <a:cxn ang="0">
                    <a:pos x="18" y="0"/>
                  </a:cxn>
                </a:cxnLst>
                <a:rect l="0" t="0" r="0" b="0"/>
                <a:pathLst>
                  <a:path w="25" h="24">
                    <a:moveTo>
                      <a:pt x="18" y="0"/>
                    </a:moveTo>
                    <a:lnTo>
                      <a:pt x="16" y="1"/>
                    </a:lnTo>
                    <a:lnTo>
                      <a:pt x="0" y="11"/>
                    </a:lnTo>
                    <a:lnTo>
                      <a:pt x="7" y="24"/>
                    </a:lnTo>
                    <a:lnTo>
                      <a:pt x="25" y="15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81" name="未知"/>
              <p:cNvSpPr/>
              <p:nvPr/>
            </p:nvSpPr>
            <p:spPr>
              <a:xfrm>
                <a:off x="349" y="84"/>
                <a:ext cx="43" cy="32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8" y="2"/>
                  </a:cxn>
                  <a:cxn ang="0">
                    <a:pos x="0" y="17"/>
                  </a:cxn>
                  <a:cxn ang="0">
                    <a:pos x="7" y="32"/>
                  </a:cxn>
                  <a:cxn ang="0">
                    <a:pos x="43" y="17"/>
                  </a:cxn>
                  <a:cxn ang="0">
                    <a:pos x="42" y="17"/>
                  </a:cxn>
                  <a:cxn ang="0">
                    <a:pos x="39" y="0"/>
                  </a:cxn>
                </a:cxnLst>
                <a:rect l="0" t="0" r="0" b="0"/>
                <a:pathLst>
                  <a:path w="43" h="32">
                    <a:moveTo>
                      <a:pt x="39" y="0"/>
                    </a:moveTo>
                    <a:lnTo>
                      <a:pt x="38" y="2"/>
                    </a:lnTo>
                    <a:lnTo>
                      <a:pt x="0" y="17"/>
                    </a:lnTo>
                    <a:lnTo>
                      <a:pt x="7" y="32"/>
                    </a:lnTo>
                    <a:lnTo>
                      <a:pt x="43" y="17"/>
                    </a:lnTo>
                    <a:lnTo>
                      <a:pt x="42" y="17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82" name="未知"/>
              <p:cNvSpPr/>
              <p:nvPr/>
            </p:nvSpPr>
            <p:spPr>
              <a:xfrm>
                <a:off x="388" y="80"/>
                <a:ext cx="24" cy="21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9" y="0"/>
                  </a:cxn>
                  <a:cxn ang="0">
                    <a:pos x="0" y="4"/>
                  </a:cxn>
                  <a:cxn ang="0">
                    <a:pos x="3" y="21"/>
                  </a:cxn>
                  <a:cxn ang="0">
                    <a:pos x="24" y="17"/>
                  </a:cxn>
                  <a:cxn ang="0">
                    <a:pos x="22" y="17"/>
                  </a:cxn>
                  <a:cxn ang="0">
                    <a:pos x="21" y="0"/>
                  </a:cxn>
                </a:cxnLst>
                <a:rect l="0" t="0" r="0" b="0"/>
                <a:pathLst>
                  <a:path w="24" h="21">
                    <a:moveTo>
                      <a:pt x="21" y="0"/>
                    </a:moveTo>
                    <a:lnTo>
                      <a:pt x="19" y="0"/>
                    </a:lnTo>
                    <a:lnTo>
                      <a:pt x="0" y="4"/>
                    </a:lnTo>
                    <a:lnTo>
                      <a:pt x="3" y="21"/>
                    </a:lnTo>
                    <a:lnTo>
                      <a:pt x="24" y="17"/>
                    </a:lnTo>
                    <a:lnTo>
                      <a:pt x="22" y="17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83" name="未知"/>
              <p:cNvSpPr/>
              <p:nvPr/>
            </p:nvSpPr>
            <p:spPr>
              <a:xfrm>
                <a:off x="409" y="80"/>
                <a:ext cx="1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8"/>
                  </a:cxn>
                  <a:cxn ang="0">
                    <a:pos x="1" y="17"/>
                  </a:cxn>
                  <a:cxn ang="0">
                    <a:pos x="0" y="0"/>
                  </a:cxn>
                </a:cxnLst>
                <a:rect l="0" t="0" r="0" b="0"/>
                <a:pathLst>
                  <a:path w="1" h="17">
                    <a:moveTo>
                      <a:pt x="0" y="0"/>
                    </a:moveTo>
                    <a:lnTo>
                      <a:pt x="0" y="8"/>
                    </a:lnTo>
                    <a:lnTo>
                      <a:pt x="1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84" name="未知"/>
              <p:cNvSpPr/>
              <p:nvPr/>
            </p:nvSpPr>
            <p:spPr>
              <a:xfrm>
                <a:off x="409" y="79"/>
                <a:ext cx="28" cy="18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7" y="0"/>
                  </a:cxn>
                  <a:cxn ang="0">
                    <a:pos x="0" y="1"/>
                  </a:cxn>
                  <a:cxn ang="0">
                    <a:pos x="1" y="18"/>
                  </a:cxn>
                  <a:cxn ang="0">
                    <a:pos x="28" y="16"/>
                  </a:cxn>
                  <a:cxn ang="0">
                    <a:pos x="28" y="0"/>
                  </a:cxn>
                </a:cxnLst>
                <a:rect l="0" t="0" r="0" b="0"/>
                <a:pathLst>
                  <a:path w="28" h="18">
                    <a:moveTo>
                      <a:pt x="28" y="0"/>
                    </a:moveTo>
                    <a:lnTo>
                      <a:pt x="27" y="0"/>
                    </a:lnTo>
                    <a:lnTo>
                      <a:pt x="0" y="1"/>
                    </a:lnTo>
                    <a:lnTo>
                      <a:pt x="1" y="18"/>
                    </a:lnTo>
                    <a:lnTo>
                      <a:pt x="28" y="16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85" name="未知"/>
              <p:cNvSpPr/>
              <p:nvPr/>
            </p:nvSpPr>
            <p:spPr>
              <a:xfrm>
                <a:off x="437" y="79"/>
                <a:ext cx="29" cy="1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8" y="0"/>
                  </a:cxn>
                  <a:cxn ang="0">
                    <a:pos x="0" y="0"/>
                  </a:cxn>
                  <a:cxn ang="0">
                    <a:pos x="0" y="16"/>
                  </a:cxn>
                  <a:cxn ang="0">
                    <a:pos x="28" y="16"/>
                  </a:cxn>
                  <a:cxn ang="0">
                    <a:pos x="26" y="16"/>
                  </a:cxn>
                  <a:cxn ang="0">
                    <a:pos x="29" y="0"/>
                  </a:cxn>
                </a:cxnLst>
                <a:rect l="0" t="0" r="0" b="0"/>
                <a:pathLst>
                  <a:path w="29" h="16">
                    <a:moveTo>
                      <a:pt x="29" y="0"/>
                    </a:moveTo>
                    <a:lnTo>
                      <a:pt x="28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28" y="16"/>
                    </a:lnTo>
                    <a:lnTo>
                      <a:pt x="26" y="16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86" name="未知"/>
              <p:cNvSpPr/>
              <p:nvPr/>
            </p:nvSpPr>
            <p:spPr>
              <a:xfrm>
                <a:off x="463" y="79"/>
                <a:ext cx="30" cy="20"/>
              </a:xfrm>
              <a:custGeom>
                <a:avLst/>
                <a:gdLst/>
                <a:ahLst/>
                <a:cxnLst>
                  <a:cxn ang="0">
                    <a:pos x="30" y="5"/>
                  </a:cxn>
                  <a:cxn ang="0">
                    <a:pos x="30" y="5"/>
                  </a:cxn>
                  <a:cxn ang="0">
                    <a:pos x="3" y="0"/>
                  </a:cxn>
                  <a:cxn ang="0">
                    <a:pos x="0" y="16"/>
                  </a:cxn>
                  <a:cxn ang="0">
                    <a:pos x="28" y="20"/>
                  </a:cxn>
                  <a:cxn ang="0">
                    <a:pos x="26" y="20"/>
                  </a:cxn>
                  <a:cxn ang="0">
                    <a:pos x="30" y="5"/>
                  </a:cxn>
                </a:cxnLst>
                <a:rect l="0" t="0" r="0" b="0"/>
                <a:pathLst>
                  <a:path w="30" h="20">
                    <a:moveTo>
                      <a:pt x="30" y="5"/>
                    </a:moveTo>
                    <a:lnTo>
                      <a:pt x="30" y="5"/>
                    </a:lnTo>
                    <a:lnTo>
                      <a:pt x="3" y="0"/>
                    </a:lnTo>
                    <a:lnTo>
                      <a:pt x="0" y="16"/>
                    </a:lnTo>
                    <a:lnTo>
                      <a:pt x="28" y="20"/>
                    </a:lnTo>
                    <a:lnTo>
                      <a:pt x="26" y="20"/>
                    </a:lnTo>
                    <a:lnTo>
                      <a:pt x="30" y="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87" name="未知"/>
              <p:cNvSpPr/>
              <p:nvPr/>
            </p:nvSpPr>
            <p:spPr>
              <a:xfrm>
                <a:off x="489" y="84"/>
                <a:ext cx="32" cy="24"/>
              </a:xfrm>
              <a:custGeom>
                <a:avLst/>
                <a:gdLst/>
                <a:ahLst/>
                <a:cxnLst>
                  <a:cxn ang="0">
                    <a:pos x="32" y="9"/>
                  </a:cxn>
                  <a:cxn ang="0">
                    <a:pos x="32" y="9"/>
                  </a:cxn>
                  <a:cxn ang="0">
                    <a:pos x="4" y="0"/>
                  </a:cxn>
                  <a:cxn ang="0">
                    <a:pos x="0" y="15"/>
                  </a:cxn>
                  <a:cxn ang="0">
                    <a:pos x="26" y="24"/>
                  </a:cxn>
                  <a:cxn ang="0">
                    <a:pos x="32" y="9"/>
                  </a:cxn>
                </a:cxnLst>
                <a:rect l="0" t="0" r="0" b="0"/>
                <a:pathLst>
                  <a:path w="32" h="24">
                    <a:moveTo>
                      <a:pt x="32" y="9"/>
                    </a:moveTo>
                    <a:lnTo>
                      <a:pt x="32" y="9"/>
                    </a:lnTo>
                    <a:lnTo>
                      <a:pt x="4" y="0"/>
                    </a:lnTo>
                    <a:lnTo>
                      <a:pt x="0" y="15"/>
                    </a:lnTo>
                    <a:lnTo>
                      <a:pt x="26" y="24"/>
                    </a:lnTo>
                    <a:lnTo>
                      <a:pt x="32" y="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88" name="未知"/>
              <p:cNvSpPr/>
              <p:nvPr/>
            </p:nvSpPr>
            <p:spPr>
              <a:xfrm>
                <a:off x="515" y="93"/>
                <a:ext cx="48" cy="28"/>
              </a:xfrm>
              <a:custGeom>
                <a:avLst/>
                <a:gdLst/>
                <a:ahLst/>
                <a:cxnLst>
                  <a:cxn ang="0">
                    <a:pos x="48" y="13"/>
                  </a:cxn>
                  <a:cxn ang="0">
                    <a:pos x="45" y="13"/>
                  </a:cxn>
                  <a:cxn ang="0">
                    <a:pos x="6" y="0"/>
                  </a:cxn>
                  <a:cxn ang="0">
                    <a:pos x="0" y="15"/>
                  </a:cxn>
                  <a:cxn ang="0">
                    <a:pos x="41" y="28"/>
                  </a:cxn>
                  <a:cxn ang="0">
                    <a:pos x="38" y="27"/>
                  </a:cxn>
                  <a:cxn ang="0">
                    <a:pos x="48" y="13"/>
                  </a:cxn>
                </a:cxnLst>
                <a:rect l="0" t="0" r="0" b="0"/>
                <a:pathLst>
                  <a:path w="48" h="28">
                    <a:moveTo>
                      <a:pt x="48" y="13"/>
                    </a:moveTo>
                    <a:lnTo>
                      <a:pt x="45" y="13"/>
                    </a:lnTo>
                    <a:lnTo>
                      <a:pt x="6" y="0"/>
                    </a:lnTo>
                    <a:lnTo>
                      <a:pt x="0" y="15"/>
                    </a:lnTo>
                    <a:lnTo>
                      <a:pt x="41" y="28"/>
                    </a:lnTo>
                    <a:lnTo>
                      <a:pt x="38" y="27"/>
                    </a:lnTo>
                    <a:lnTo>
                      <a:pt x="48" y="1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89" name="未知"/>
              <p:cNvSpPr/>
              <p:nvPr/>
            </p:nvSpPr>
            <p:spPr>
              <a:xfrm>
                <a:off x="553" y="106"/>
                <a:ext cx="39" cy="33"/>
              </a:xfrm>
              <a:custGeom>
                <a:avLst/>
                <a:gdLst/>
                <a:ahLst/>
                <a:cxnLst>
                  <a:cxn ang="0">
                    <a:pos x="39" y="22"/>
                  </a:cxn>
                  <a:cxn ang="0">
                    <a:pos x="37" y="19"/>
                  </a:cxn>
                  <a:cxn ang="0">
                    <a:pos x="10" y="0"/>
                  </a:cxn>
                  <a:cxn ang="0">
                    <a:pos x="0" y="14"/>
                  </a:cxn>
                  <a:cxn ang="0">
                    <a:pos x="28" y="33"/>
                  </a:cxn>
                  <a:cxn ang="0">
                    <a:pos x="25" y="30"/>
                  </a:cxn>
                  <a:cxn ang="0">
                    <a:pos x="39" y="22"/>
                  </a:cxn>
                </a:cxnLst>
                <a:rect l="0" t="0" r="0" b="0"/>
                <a:pathLst>
                  <a:path w="39" h="33">
                    <a:moveTo>
                      <a:pt x="39" y="22"/>
                    </a:moveTo>
                    <a:lnTo>
                      <a:pt x="37" y="19"/>
                    </a:lnTo>
                    <a:lnTo>
                      <a:pt x="10" y="0"/>
                    </a:lnTo>
                    <a:lnTo>
                      <a:pt x="0" y="14"/>
                    </a:lnTo>
                    <a:lnTo>
                      <a:pt x="28" y="33"/>
                    </a:lnTo>
                    <a:lnTo>
                      <a:pt x="25" y="30"/>
                    </a:lnTo>
                    <a:lnTo>
                      <a:pt x="39" y="2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90" name="未知"/>
              <p:cNvSpPr/>
              <p:nvPr/>
            </p:nvSpPr>
            <p:spPr>
              <a:xfrm>
                <a:off x="578" y="128"/>
                <a:ext cx="35" cy="40"/>
              </a:xfrm>
              <a:custGeom>
                <a:avLst/>
                <a:gdLst/>
                <a:ahLst/>
                <a:cxnLst>
                  <a:cxn ang="0">
                    <a:pos x="35" y="33"/>
                  </a:cxn>
                  <a:cxn ang="0">
                    <a:pos x="35" y="31"/>
                  </a:cxn>
                  <a:cxn ang="0">
                    <a:pos x="14" y="0"/>
                  </a:cxn>
                  <a:cxn ang="0">
                    <a:pos x="0" y="8"/>
                  </a:cxn>
                  <a:cxn ang="0">
                    <a:pos x="22" y="40"/>
                  </a:cxn>
                  <a:cxn ang="0">
                    <a:pos x="20" y="38"/>
                  </a:cxn>
                  <a:cxn ang="0">
                    <a:pos x="35" y="33"/>
                  </a:cxn>
                </a:cxnLst>
                <a:rect l="0" t="0" r="0" b="0"/>
                <a:pathLst>
                  <a:path w="35" h="40">
                    <a:moveTo>
                      <a:pt x="35" y="33"/>
                    </a:moveTo>
                    <a:lnTo>
                      <a:pt x="35" y="31"/>
                    </a:lnTo>
                    <a:lnTo>
                      <a:pt x="14" y="0"/>
                    </a:lnTo>
                    <a:lnTo>
                      <a:pt x="0" y="8"/>
                    </a:lnTo>
                    <a:lnTo>
                      <a:pt x="22" y="40"/>
                    </a:lnTo>
                    <a:lnTo>
                      <a:pt x="20" y="38"/>
                    </a:lnTo>
                    <a:lnTo>
                      <a:pt x="35" y="3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91" name="未知"/>
              <p:cNvSpPr/>
              <p:nvPr/>
            </p:nvSpPr>
            <p:spPr>
              <a:xfrm>
                <a:off x="598" y="161"/>
                <a:ext cx="33" cy="46"/>
              </a:xfrm>
              <a:custGeom>
                <a:avLst/>
                <a:gdLst/>
                <a:ahLst/>
                <a:cxnLst>
                  <a:cxn ang="0">
                    <a:pos x="33" y="42"/>
                  </a:cxn>
                  <a:cxn ang="0">
                    <a:pos x="33" y="41"/>
                  </a:cxn>
                  <a:cxn ang="0">
                    <a:pos x="15" y="0"/>
                  </a:cxn>
                  <a:cxn ang="0">
                    <a:pos x="0" y="5"/>
                  </a:cxn>
                  <a:cxn ang="0">
                    <a:pos x="18" y="46"/>
                  </a:cxn>
                  <a:cxn ang="0">
                    <a:pos x="18" y="45"/>
                  </a:cxn>
                  <a:cxn ang="0">
                    <a:pos x="33" y="42"/>
                  </a:cxn>
                </a:cxnLst>
                <a:rect l="0" t="0" r="0" b="0"/>
                <a:pathLst>
                  <a:path w="33" h="46">
                    <a:moveTo>
                      <a:pt x="33" y="42"/>
                    </a:moveTo>
                    <a:lnTo>
                      <a:pt x="33" y="41"/>
                    </a:lnTo>
                    <a:lnTo>
                      <a:pt x="15" y="0"/>
                    </a:lnTo>
                    <a:lnTo>
                      <a:pt x="0" y="5"/>
                    </a:lnTo>
                    <a:lnTo>
                      <a:pt x="18" y="46"/>
                    </a:lnTo>
                    <a:lnTo>
                      <a:pt x="18" y="45"/>
                    </a:lnTo>
                    <a:lnTo>
                      <a:pt x="33" y="4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92" name="未知"/>
              <p:cNvSpPr/>
              <p:nvPr/>
            </p:nvSpPr>
            <p:spPr>
              <a:xfrm>
                <a:off x="616" y="203"/>
                <a:ext cx="33" cy="81"/>
              </a:xfrm>
              <a:custGeom>
                <a:avLst/>
                <a:gdLst/>
                <a:ahLst/>
                <a:cxnLst>
                  <a:cxn ang="0">
                    <a:pos x="33" y="78"/>
                  </a:cxn>
                  <a:cxn ang="0">
                    <a:pos x="33" y="78"/>
                  </a:cxn>
                  <a:cxn ang="0">
                    <a:pos x="15" y="0"/>
                  </a:cxn>
                  <a:cxn ang="0">
                    <a:pos x="0" y="3"/>
                  </a:cxn>
                  <a:cxn ang="0">
                    <a:pos x="17" y="81"/>
                  </a:cxn>
                  <a:cxn ang="0">
                    <a:pos x="33" y="78"/>
                  </a:cxn>
                </a:cxnLst>
                <a:rect l="0" t="0" r="0" b="0"/>
                <a:pathLst>
                  <a:path w="33" h="81">
                    <a:moveTo>
                      <a:pt x="33" y="78"/>
                    </a:moveTo>
                    <a:lnTo>
                      <a:pt x="33" y="78"/>
                    </a:lnTo>
                    <a:lnTo>
                      <a:pt x="15" y="0"/>
                    </a:lnTo>
                    <a:lnTo>
                      <a:pt x="0" y="3"/>
                    </a:lnTo>
                    <a:lnTo>
                      <a:pt x="17" y="81"/>
                    </a:lnTo>
                    <a:lnTo>
                      <a:pt x="33" y="7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93" name="未知"/>
              <p:cNvSpPr/>
              <p:nvPr/>
            </p:nvSpPr>
            <p:spPr>
              <a:xfrm>
                <a:off x="633" y="281"/>
                <a:ext cx="23" cy="52"/>
              </a:xfrm>
              <a:custGeom>
                <a:avLst/>
                <a:gdLst/>
                <a:ahLst/>
                <a:cxnLst>
                  <a:cxn ang="0">
                    <a:pos x="23" y="50"/>
                  </a:cxn>
                  <a:cxn ang="0">
                    <a:pos x="23" y="49"/>
                  </a:cxn>
                  <a:cxn ang="0">
                    <a:pos x="16" y="0"/>
                  </a:cxn>
                  <a:cxn ang="0">
                    <a:pos x="0" y="3"/>
                  </a:cxn>
                  <a:cxn ang="0">
                    <a:pos x="8" y="52"/>
                  </a:cxn>
                  <a:cxn ang="0">
                    <a:pos x="23" y="50"/>
                  </a:cxn>
                </a:cxnLst>
                <a:rect l="0" t="0" r="0" b="0"/>
                <a:pathLst>
                  <a:path w="23" h="52">
                    <a:moveTo>
                      <a:pt x="23" y="50"/>
                    </a:moveTo>
                    <a:lnTo>
                      <a:pt x="23" y="49"/>
                    </a:lnTo>
                    <a:lnTo>
                      <a:pt x="16" y="0"/>
                    </a:lnTo>
                    <a:lnTo>
                      <a:pt x="0" y="3"/>
                    </a:lnTo>
                    <a:lnTo>
                      <a:pt x="8" y="52"/>
                    </a:lnTo>
                    <a:lnTo>
                      <a:pt x="23" y="5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94" name="未知"/>
              <p:cNvSpPr/>
              <p:nvPr/>
            </p:nvSpPr>
            <p:spPr>
              <a:xfrm>
                <a:off x="641" y="331"/>
                <a:ext cx="17" cy="30"/>
              </a:xfrm>
              <a:custGeom>
                <a:avLst/>
                <a:gdLst/>
                <a:ahLst/>
                <a:cxnLst>
                  <a:cxn ang="0">
                    <a:pos x="17" y="30"/>
                  </a:cxn>
                  <a:cxn ang="0">
                    <a:pos x="17" y="29"/>
                  </a:cxn>
                  <a:cxn ang="0">
                    <a:pos x="15" y="0"/>
                  </a:cxn>
                  <a:cxn ang="0">
                    <a:pos x="0" y="2"/>
                  </a:cxn>
                  <a:cxn ang="0">
                    <a:pos x="2" y="30"/>
                  </a:cxn>
                  <a:cxn ang="0">
                    <a:pos x="2" y="29"/>
                  </a:cxn>
                  <a:cxn ang="0">
                    <a:pos x="17" y="30"/>
                  </a:cxn>
                </a:cxnLst>
                <a:rect l="0" t="0" r="0" b="0"/>
                <a:pathLst>
                  <a:path w="17" h="30">
                    <a:moveTo>
                      <a:pt x="17" y="30"/>
                    </a:moveTo>
                    <a:lnTo>
                      <a:pt x="17" y="29"/>
                    </a:lnTo>
                    <a:lnTo>
                      <a:pt x="15" y="0"/>
                    </a:lnTo>
                    <a:lnTo>
                      <a:pt x="0" y="2"/>
                    </a:lnTo>
                    <a:lnTo>
                      <a:pt x="2" y="30"/>
                    </a:lnTo>
                    <a:lnTo>
                      <a:pt x="2" y="29"/>
                    </a:lnTo>
                    <a:lnTo>
                      <a:pt x="17" y="3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95" name="未知"/>
              <p:cNvSpPr/>
              <p:nvPr/>
            </p:nvSpPr>
            <p:spPr>
              <a:xfrm>
                <a:off x="641" y="360"/>
                <a:ext cx="17" cy="60"/>
              </a:xfrm>
              <a:custGeom>
                <a:avLst/>
                <a:gdLst/>
                <a:ahLst/>
                <a:cxnLst>
                  <a:cxn ang="0">
                    <a:pos x="15" y="60"/>
                  </a:cxn>
                  <a:cxn ang="0">
                    <a:pos x="15" y="59"/>
                  </a:cxn>
                  <a:cxn ang="0">
                    <a:pos x="17" y="1"/>
                  </a:cxn>
                  <a:cxn ang="0">
                    <a:pos x="2" y="0"/>
                  </a:cxn>
                  <a:cxn ang="0">
                    <a:pos x="0" y="59"/>
                  </a:cxn>
                  <a:cxn ang="0">
                    <a:pos x="0" y="57"/>
                  </a:cxn>
                  <a:cxn ang="0">
                    <a:pos x="15" y="60"/>
                  </a:cxn>
                </a:cxnLst>
                <a:rect l="0" t="0" r="0" b="0"/>
                <a:pathLst>
                  <a:path w="17" h="60">
                    <a:moveTo>
                      <a:pt x="15" y="60"/>
                    </a:moveTo>
                    <a:lnTo>
                      <a:pt x="15" y="59"/>
                    </a:lnTo>
                    <a:lnTo>
                      <a:pt x="17" y="1"/>
                    </a:lnTo>
                    <a:lnTo>
                      <a:pt x="2" y="0"/>
                    </a:lnTo>
                    <a:lnTo>
                      <a:pt x="0" y="59"/>
                    </a:lnTo>
                    <a:lnTo>
                      <a:pt x="0" y="57"/>
                    </a:lnTo>
                    <a:lnTo>
                      <a:pt x="15" y="6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96" name="未知"/>
              <p:cNvSpPr/>
              <p:nvPr/>
            </p:nvSpPr>
            <p:spPr>
              <a:xfrm>
                <a:off x="628" y="417"/>
                <a:ext cx="28" cy="59"/>
              </a:xfrm>
              <a:custGeom>
                <a:avLst/>
                <a:gdLst/>
                <a:ahLst/>
                <a:cxnLst>
                  <a:cxn ang="0">
                    <a:pos x="15" y="59"/>
                  </a:cxn>
                  <a:cxn ang="0">
                    <a:pos x="15" y="59"/>
                  </a:cxn>
                  <a:cxn ang="0">
                    <a:pos x="28" y="3"/>
                  </a:cxn>
                  <a:cxn ang="0">
                    <a:pos x="13" y="0"/>
                  </a:cxn>
                  <a:cxn ang="0">
                    <a:pos x="0" y="56"/>
                  </a:cxn>
                  <a:cxn ang="0">
                    <a:pos x="0" y="55"/>
                  </a:cxn>
                  <a:cxn ang="0">
                    <a:pos x="15" y="59"/>
                  </a:cxn>
                </a:cxnLst>
                <a:rect l="0" t="0" r="0" b="0"/>
                <a:pathLst>
                  <a:path w="28" h="59">
                    <a:moveTo>
                      <a:pt x="15" y="59"/>
                    </a:moveTo>
                    <a:lnTo>
                      <a:pt x="15" y="59"/>
                    </a:lnTo>
                    <a:lnTo>
                      <a:pt x="28" y="3"/>
                    </a:lnTo>
                    <a:lnTo>
                      <a:pt x="13" y="0"/>
                    </a:lnTo>
                    <a:lnTo>
                      <a:pt x="0" y="56"/>
                    </a:lnTo>
                    <a:lnTo>
                      <a:pt x="0" y="55"/>
                    </a:lnTo>
                    <a:lnTo>
                      <a:pt x="15" y="5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97" name="未知"/>
              <p:cNvSpPr/>
              <p:nvPr/>
            </p:nvSpPr>
            <p:spPr>
              <a:xfrm>
                <a:off x="620" y="472"/>
                <a:ext cx="23" cy="33"/>
              </a:xfrm>
              <a:custGeom>
                <a:avLst/>
                <a:gdLst/>
                <a:ahLst/>
                <a:cxnLst>
                  <a:cxn ang="0">
                    <a:pos x="15" y="33"/>
                  </a:cxn>
                  <a:cxn ang="0">
                    <a:pos x="15" y="33"/>
                  </a:cxn>
                  <a:cxn ang="0">
                    <a:pos x="23" y="4"/>
                  </a:cxn>
                  <a:cxn ang="0">
                    <a:pos x="8" y="0"/>
                  </a:cxn>
                  <a:cxn ang="0">
                    <a:pos x="0" y="28"/>
                  </a:cxn>
                  <a:cxn ang="0">
                    <a:pos x="0" y="27"/>
                  </a:cxn>
                  <a:cxn ang="0">
                    <a:pos x="15" y="33"/>
                  </a:cxn>
                </a:cxnLst>
                <a:rect l="0" t="0" r="0" b="0"/>
                <a:pathLst>
                  <a:path w="23" h="33">
                    <a:moveTo>
                      <a:pt x="15" y="33"/>
                    </a:moveTo>
                    <a:lnTo>
                      <a:pt x="15" y="33"/>
                    </a:lnTo>
                    <a:lnTo>
                      <a:pt x="23" y="4"/>
                    </a:lnTo>
                    <a:lnTo>
                      <a:pt x="8" y="0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15" y="3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98" name="未知"/>
              <p:cNvSpPr/>
              <p:nvPr/>
            </p:nvSpPr>
            <p:spPr>
              <a:xfrm>
                <a:off x="600" y="499"/>
                <a:ext cx="35" cy="60"/>
              </a:xfrm>
              <a:custGeom>
                <a:avLst/>
                <a:gdLst/>
                <a:ahLst/>
                <a:cxnLst>
                  <a:cxn ang="0">
                    <a:pos x="0" y="56"/>
                  </a:cxn>
                  <a:cxn ang="0">
                    <a:pos x="15" y="60"/>
                  </a:cxn>
                  <a:cxn ang="0">
                    <a:pos x="35" y="6"/>
                  </a:cxn>
                  <a:cxn ang="0">
                    <a:pos x="20" y="0"/>
                  </a:cxn>
                  <a:cxn ang="0">
                    <a:pos x="0" y="55"/>
                  </a:cxn>
                  <a:cxn ang="0">
                    <a:pos x="15" y="57"/>
                  </a:cxn>
                  <a:cxn ang="0">
                    <a:pos x="0" y="56"/>
                  </a:cxn>
                </a:cxnLst>
                <a:rect l="0" t="0" r="0" b="0"/>
                <a:pathLst>
                  <a:path w="35" h="60">
                    <a:moveTo>
                      <a:pt x="0" y="56"/>
                    </a:moveTo>
                    <a:lnTo>
                      <a:pt x="15" y="60"/>
                    </a:lnTo>
                    <a:lnTo>
                      <a:pt x="35" y="6"/>
                    </a:lnTo>
                    <a:lnTo>
                      <a:pt x="20" y="0"/>
                    </a:lnTo>
                    <a:lnTo>
                      <a:pt x="0" y="55"/>
                    </a:lnTo>
                    <a:lnTo>
                      <a:pt x="15" y="57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399" name="未知"/>
              <p:cNvSpPr/>
              <p:nvPr/>
            </p:nvSpPr>
            <p:spPr>
              <a:xfrm>
                <a:off x="600" y="505"/>
                <a:ext cx="22" cy="5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0" y="50"/>
                  </a:cxn>
                  <a:cxn ang="0">
                    <a:pos x="15" y="51"/>
                  </a:cxn>
                  <a:cxn ang="0">
                    <a:pos x="22" y="1"/>
                  </a:cxn>
                  <a:cxn ang="0">
                    <a:pos x="5" y="0"/>
                  </a:cxn>
                </a:cxnLst>
                <a:rect l="0" t="0" r="0" b="0"/>
                <a:pathLst>
                  <a:path w="22" h="51">
                    <a:moveTo>
                      <a:pt x="5" y="0"/>
                    </a:moveTo>
                    <a:lnTo>
                      <a:pt x="5" y="0"/>
                    </a:lnTo>
                    <a:lnTo>
                      <a:pt x="0" y="50"/>
                    </a:lnTo>
                    <a:lnTo>
                      <a:pt x="15" y="51"/>
                    </a:lnTo>
                    <a:lnTo>
                      <a:pt x="22" y="1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400" name="未知"/>
              <p:cNvSpPr/>
              <p:nvPr/>
            </p:nvSpPr>
            <p:spPr>
              <a:xfrm>
                <a:off x="605" y="454"/>
                <a:ext cx="23" cy="5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7" y="0"/>
                  </a:cxn>
                  <a:cxn ang="0">
                    <a:pos x="0" y="51"/>
                  </a:cxn>
                  <a:cxn ang="0">
                    <a:pos x="17" y="52"/>
                  </a:cxn>
                  <a:cxn ang="0">
                    <a:pos x="23" y="1"/>
                  </a:cxn>
                  <a:cxn ang="0">
                    <a:pos x="7" y="0"/>
                  </a:cxn>
                </a:cxnLst>
                <a:rect l="0" t="0" r="0" b="0"/>
                <a:pathLst>
                  <a:path w="23" h="52">
                    <a:moveTo>
                      <a:pt x="7" y="0"/>
                    </a:moveTo>
                    <a:lnTo>
                      <a:pt x="7" y="0"/>
                    </a:lnTo>
                    <a:lnTo>
                      <a:pt x="0" y="51"/>
                    </a:lnTo>
                    <a:lnTo>
                      <a:pt x="17" y="52"/>
                    </a:lnTo>
                    <a:lnTo>
                      <a:pt x="23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401" name="未知"/>
              <p:cNvSpPr/>
              <p:nvPr/>
            </p:nvSpPr>
            <p:spPr>
              <a:xfrm>
                <a:off x="612" y="378"/>
                <a:ext cx="19" cy="77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1"/>
                  </a:cxn>
                  <a:cxn ang="0">
                    <a:pos x="0" y="76"/>
                  </a:cxn>
                  <a:cxn ang="0">
                    <a:pos x="16" y="77"/>
                  </a:cxn>
                  <a:cxn ang="0">
                    <a:pos x="19" y="1"/>
                  </a:cxn>
                  <a:cxn ang="0">
                    <a:pos x="19" y="0"/>
                  </a:cxn>
                  <a:cxn ang="0">
                    <a:pos x="4" y="2"/>
                  </a:cxn>
                </a:cxnLst>
                <a:rect l="0" t="0" r="0" b="0"/>
                <a:pathLst>
                  <a:path w="19" h="77">
                    <a:moveTo>
                      <a:pt x="4" y="2"/>
                    </a:moveTo>
                    <a:lnTo>
                      <a:pt x="4" y="1"/>
                    </a:lnTo>
                    <a:lnTo>
                      <a:pt x="0" y="76"/>
                    </a:lnTo>
                    <a:lnTo>
                      <a:pt x="16" y="77"/>
                    </a:lnTo>
                    <a:lnTo>
                      <a:pt x="19" y="1"/>
                    </a:lnTo>
                    <a:lnTo>
                      <a:pt x="19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402" name="未知"/>
              <p:cNvSpPr/>
              <p:nvPr/>
            </p:nvSpPr>
            <p:spPr>
              <a:xfrm>
                <a:off x="608" y="308"/>
                <a:ext cx="23" cy="7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8" y="72"/>
                  </a:cxn>
                  <a:cxn ang="0">
                    <a:pos x="23" y="70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0" y="3"/>
                  </a:cxn>
                </a:cxnLst>
                <a:rect l="0" t="0" r="0" b="0"/>
                <a:pathLst>
                  <a:path w="23" h="72">
                    <a:moveTo>
                      <a:pt x="0" y="3"/>
                    </a:moveTo>
                    <a:lnTo>
                      <a:pt x="0" y="3"/>
                    </a:lnTo>
                    <a:lnTo>
                      <a:pt x="8" y="72"/>
                    </a:lnTo>
                    <a:lnTo>
                      <a:pt x="23" y="70"/>
                    </a:lnTo>
                    <a:lnTo>
                      <a:pt x="16" y="1"/>
                    </a:lnTo>
                    <a:lnTo>
                      <a:pt x="16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403" name="未知"/>
              <p:cNvSpPr/>
              <p:nvPr/>
            </p:nvSpPr>
            <p:spPr>
              <a:xfrm>
                <a:off x="602" y="266"/>
                <a:ext cx="22" cy="45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0" y="3"/>
                  </a:cxn>
                  <a:cxn ang="0">
                    <a:pos x="6" y="45"/>
                  </a:cxn>
                  <a:cxn ang="0">
                    <a:pos x="22" y="42"/>
                  </a:cxn>
                  <a:cxn ang="0">
                    <a:pos x="16" y="0"/>
                  </a:cxn>
                  <a:cxn ang="0">
                    <a:pos x="0" y="3"/>
                  </a:cxn>
                </a:cxnLst>
                <a:rect l="0" t="0" r="0" b="0"/>
                <a:pathLst>
                  <a:path w="22" h="45">
                    <a:moveTo>
                      <a:pt x="0" y="3"/>
                    </a:moveTo>
                    <a:lnTo>
                      <a:pt x="0" y="3"/>
                    </a:lnTo>
                    <a:lnTo>
                      <a:pt x="6" y="45"/>
                    </a:lnTo>
                    <a:lnTo>
                      <a:pt x="22" y="42"/>
                    </a:lnTo>
                    <a:lnTo>
                      <a:pt x="16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404" name="未知"/>
              <p:cNvSpPr/>
              <p:nvPr/>
            </p:nvSpPr>
            <p:spPr>
              <a:xfrm>
                <a:off x="594" y="222"/>
                <a:ext cx="24" cy="47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3"/>
                  </a:cxn>
                  <a:cxn ang="0">
                    <a:pos x="8" y="47"/>
                  </a:cxn>
                  <a:cxn ang="0">
                    <a:pos x="24" y="4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0" y="4"/>
                  </a:cxn>
                </a:cxnLst>
                <a:rect l="0" t="0" r="0" b="0"/>
                <a:pathLst>
                  <a:path w="24" h="47">
                    <a:moveTo>
                      <a:pt x="0" y="4"/>
                    </a:moveTo>
                    <a:lnTo>
                      <a:pt x="0" y="3"/>
                    </a:lnTo>
                    <a:lnTo>
                      <a:pt x="8" y="47"/>
                    </a:lnTo>
                    <a:lnTo>
                      <a:pt x="24" y="44"/>
                    </a:lnTo>
                    <a:lnTo>
                      <a:pt x="17" y="2"/>
                    </a:lnTo>
                    <a:lnTo>
                      <a:pt x="17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405" name="未知"/>
              <p:cNvSpPr/>
              <p:nvPr/>
            </p:nvSpPr>
            <p:spPr>
              <a:xfrm>
                <a:off x="585" y="179"/>
                <a:ext cx="26" cy="4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5"/>
                  </a:cxn>
                  <a:cxn ang="0">
                    <a:pos x="9" y="47"/>
                  </a:cxn>
                  <a:cxn ang="0">
                    <a:pos x="26" y="43"/>
                  </a:cxn>
                  <a:cxn ang="0">
                    <a:pos x="15" y="1"/>
                  </a:cxn>
                  <a:cxn ang="0">
                    <a:pos x="15" y="0"/>
                  </a:cxn>
                  <a:cxn ang="0">
                    <a:pos x="0" y="6"/>
                  </a:cxn>
                </a:cxnLst>
                <a:rect l="0" t="0" r="0" b="0"/>
                <a:pathLst>
                  <a:path w="26" h="47">
                    <a:moveTo>
                      <a:pt x="0" y="6"/>
                    </a:moveTo>
                    <a:lnTo>
                      <a:pt x="0" y="5"/>
                    </a:lnTo>
                    <a:lnTo>
                      <a:pt x="9" y="47"/>
                    </a:lnTo>
                    <a:lnTo>
                      <a:pt x="26" y="43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406" name="未知"/>
              <p:cNvSpPr/>
              <p:nvPr/>
            </p:nvSpPr>
            <p:spPr>
              <a:xfrm>
                <a:off x="567" y="139"/>
                <a:ext cx="33" cy="46"/>
              </a:xfrm>
              <a:custGeom>
                <a:avLst/>
                <a:gdLst/>
                <a:ahLst/>
                <a:cxnLst>
                  <a:cxn ang="0">
                    <a:pos x="3" y="12"/>
                  </a:cxn>
                  <a:cxn ang="0">
                    <a:pos x="0" y="10"/>
                  </a:cxn>
                  <a:cxn ang="0">
                    <a:pos x="18" y="46"/>
                  </a:cxn>
                  <a:cxn ang="0">
                    <a:pos x="33" y="40"/>
                  </a:cxn>
                  <a:cxn ang="0">
                    <a:pos x="14" y="3"/>
                  </a:cxn>
                  <a:cxn ang="0">
                    <a:pos x="11" y="0"/>
                  </a:cxn>
                  <a:cxn ang="0">
                    <a:pos x="3" y="12"/>
                  </a:cxn>
                </a:cxnLst>
                <a:rect l="0" t="0" r="0" b="0"/>
                <a:pathLst>
                  <a:path w="33" h="46">
                    <a:moveTo>
                      <a:pt x="3" y="12"/>
                    </a:moveTo>
                    <a:lnTo>
                      <a:pt x="0" y="10"/>
                    </a:lnTo>
                    <a:lnTo>
                      <a:pt x="18" y="46"/>
                    </a:lnTo>
                    <a:lnTo>
                      <a:pt x="33" y="40"/>
                    </a:lnTo>
                    <a:lnTo>
                      <a:pt x="14" y="3"/>
                    </a:lnTo>
                    <a:lnTo>
                      <a:pt x="11" y="0"/>
                    </a:lnTo>
                    <a:lnTo>
                      <a:pt x="3" y="1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407" name="未知"/>
              <p:cNvSpPr/>
              <p:nvPr/>
            </p:nvSpPr>
            <p:spPr>
              <a:xfrm>
                <a:off x="538" y="116"/>
                <a:ext cx="40" cy="35"/>
              </a:xfrm>
              <a:custGeom>
                <a:avLst/>
                <a:gdLst/>
                <a:ahLst/>
                <a:cxnLst>
                  <a:cxn ang="0">
                    <a:pos x="3" y="15"/>
                  </a:cxn>
                  <a:cxn ang="0">
                    <a:pos x="0" y="13"/>
                  </a:cxn>
                  <a:cxn ang="0">
                    <a:pos x="32" y="35"/>
                  </a:cxn>
                  <a:cxn ang="0">
                    <a:pos x="40" y="23"/>
                  </a:cxn>
                  <a:cxn ang="0">
                    <a:pos x="10" y="1"/>
                  </a:cxn>
                  <a:cxn ang="0">
                    <a:pos x="7" y="0"/>
                  </a:cxn>
                  <a:cxn ang="0">
                    <a:pos x="3" y="15"/>
                  </a:cxn>
                </a:cxnLst>
                <a:rect l="0" t="0" r="0" b="0"/>
                <a:pathLst>
                  <a:path w="40" h="35">
                    <a:moveTo>
                      <a:pt x="3" y="15"/>
                    </a:moveTo>
                    <a:lnTo>
                      <a:pt x="0" y="13"/>
                    </a:lnTo>
                    <a:lnTo>
                      <a:pt x="32" y="35"/>
                    </a:lnTo>
                    <a:lnTo>
                      <a:pt x="40" y="23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3" y="1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408" name="未知"/>
              <p:cNvSpPr/>
              <p:nvPr/>
            </p:nvSpPr>
            <p:spPr>
              <a:xfrm>
                <a:off x="488" y="99"/>
                <a:ext cx="57" cy="32"/>
              </a:xfrm>
              <a:custGeom>
                <a:avLst/>
                <a:gdLst/>
                <a:ahLst/>
                <a:cxnLst>
                  <a:cxn ang="0">
                    <a:pos x="1" y="17"/>
                  </a:cxn>
                  <a:cxn ang="0">
                    <a:pos x="0" y="17"/>
                  </a:cxn>
                  <a:cxn ang="0">
                    <a:pos x="53" y="32"/>
                  </a:cxn>
                  <a:cxn ang="0">
                    <a:pos x="57" y="17"/>
                  </a:cxn>
                  <a:cxn ang="0">
                    <a:pos x="4" y="0"/>
                  </a:cxn>
                  <a:cxn ang="0">
                    <a:pos x="3" y="0"/>
                  </a:cxn>
                  <a:cxn ang="0">
                    <a:pos x="1" y="17"/>
                  </a:cxn>
                </a:cxnLst>
                <a:rect l="0" t="0" r="0" b="0"/>
                <a:pathLst>
                  <a:path w="57" h="32">
                    <a:moveTo>
                      <a:pt x="1" y="17"/>
                    </a:moveTo>
                    <a:lnTo>
                      <a:pt x="0" y="17"/>
                    </a:lnTo>
                    <a:lnTo>
                      <a:pt x="53" y="32"/>
                    </a:lnTo>
                    <a:lnTo>
                      <a:pt x="57" y="17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409" name="未知"/>
              <p:cNvSpPr/>
              <p:nvPr/>
            </p:nvSpPr>
            <p:spPr>
              <a:xfrm>
                <a:off x="437" y="97"/>
                <a:ext cx="54" cy="19"/>
              </a:xfrm>
              <a:custGeom>
                <a:avLst/>
                <a:gdLst/>
                <a:ahLst/>
                <a:cxnLst>
                  <a:cxn ang="0">
                    <a:pos x="3" y="15"/>
                  </a:cxn>
                  <a:cxn ang="0">
                    <a:pos x="2" y="15"/>
                  </a:cxn>
                  <a:cxn ang="0">
                    <a:pos x="52" y="19"/>
                  </a:cxn>
                  <a:cxn ang="0">
                    <a:pos x="5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3" y="15"/>
                  </a:cxn>
                </a:cxnLst>
                <a:rect l="0" t="0" r="0" b="0"/>
                <a:pathLst>
                  <a:path w="54" h="19">
                    <a:moveTo>
                      <a:pt x="3" y="15"/>
                    </a:moveTo>
                    <a:lnTo>
                      <a:pt x="2" y="15"/>
                    </a:lnTo>
                    <a:lnTo>
                      <a:pt x="52" y="19"/>
                    </a:lnTo>
                    <a:lnTo>
                      <a:pt x="5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3" y="1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410" name="未知"/>
              <p:cNvSpPr/>
              <p:nvPr/>
            </p:nvSpPr>
            <p:spPr>
              <a:xfrm>
                <a:off x="387" y="97"/>
                <a:ext cx="53" cy="28"/>
              </a:xfrm>
              <a:custGeom>
                <a:avLst/>
                <a:gdLst/>
                <a:ahLst/>
                <a:cxnLst>
                  <a:cxn ang="0">
                    <a:pos x="7" y="27"/>
                  </a:cxn>
                  <a:cxn ang="0">
                    <a:pos x="5" y="28"/>
                  </a:cxn>
                  <a:cxn ang="0">
                    <a:pos x="53" y="15"/>
                  </a:cxn>
                  <a:cxn ang="0">
                    <a:pos x="50" y="0"/>
                  </a:cxn>
                  <a:cxn ang="0">
                    <a:pos x="1" y="12"/>
                  </a:cxn>
                  <a:cxn ang="0">
                    <a:pos x="0" y="13"/>
                  </a:cxn>
                  <a:cxn ang="0">
                    <a:pos x="7" y="27"/>
                  </a:cxn>
                </a:cxnLst>
                <a:rect l="0" t="0" r="0" b="0"/>
                <a:pathLst>
                  <a:path w="53" h="28">
                    <a:moveTo>
                      <a:pt x="7" y="27"/>
                    </a:moveTo>
                    <a:lnTo>
                      <a:pt x="5" y="28"/>
                    </a:lnTo>
                    <a:lnTo>
                      <a:pt x="53" y="15"/>
                    </a:lnTo>
                    <a:lnTo>
                      <a:pt x="50" y="0"/>
                    </a:lnTo>
                    <a:lnTo>
                      <a:pt x="1" y="12"/>
                    </a:lnTo>
                    <a:lnTo>
                      <a:pt x="0" y="13"/>
                    </a:lnTo>
                    <a:lnTo>
                      <a:pt x="7" y="2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411" name="未知"/>
              <p:cNvSpPr/>
              <p:nvPr/>
            </p:nvSpPr>
            <p:spPr>
              <a:xfrm>
                <a:off x="334" y="110"/>
                <a:ext cx="60" cy="41"/>
              </a:xfrm>
              <a:custGeom>
                <a:avLst/>
                <a:gdLst/>
                <a:ahLst/>
                <a:cxnLst>
                  <a:cxn ang="0">
                    <a:pos x="9" y="41"/>
                  </a:cxn>
                  <a:cxn ang="0">
                    <a:pos x="8" y="41"/>
                  </a:cxn>
                  <a:cxn ang="0">
                    <a:pos x="60" y="14"/>
                  </a:cxn>
                  <a:cxn ang="0">
                    <a:pos x="53" y="0"/>
                  </a:cxn>
                  <a:cxn ang="0">
                    <a:pos x="0" y="28"/>
                  </a:cxn>
                  <a:cxn ang="0">
                    <a:pos x="9" y="41"/>
                  </a:cxn>
                </a:cxnLst>
                <a:rect l="0" t="0" r="0" b="0"/>
                <a:pathLst>
                  <a:path w="60" h="41">
                    <a:moveTo>
                      <a:pt x="9" y="41"/>
                    </a:moveTo>
                    <a:lnTo>
                      <a:pt x="8" y="41"/>
                    </a:lnTo>
                    <a:lnTo>
                      <a:pt x="60" y="14"/>
                    </a:lnTo>
                    <a:lnTo>
                      <a:pt x="53" y="0"/>
                    </a:lnTo>
                    <a:lnTo>
                      <a:pt x="0" y="28"/>
                    </a:lnTo>
                    <a:lnTo>
                      <a:pt x="9" y="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412" name="未知"/>
              <p:cNvSpPr/>
              <p:nvPr/>
            </p:nvSpPr>
            <p:spPr>
              <a:xfrm>
                <a:off x="260" y="138"/>
                <a:ext cx="83" cy="65"/>
              </a:xfrm>
              <a:custGeom>
                <a:avLst/>
                <a:gdLst/>
                <a:ahLst/>
                <a:cxnLst>
                  <a:cxn ang="0">
                    <a:pos x="8" y="65"/>
                  </a:cxn>
                  <a:cxn ang="0">
                    <a:pos x="10" y="65"/>
                  </a:cxn>
                  <a:cxn ang="0">
                    <a:pos x="83" y="13"/>
                  </a:cxn>
                  <a:cxn ang="0">
                    <a:pos x="74" y="0"/>
                  </a:cxn>
                  <a:cxn ang="0">
                    <a:pos x="0" y="51"/>
                  </a:cxn>
                  <a:cxn ang="0">
                    <a:pos x="8" y="65"/>
                  </a:cxn>
                </a:cxnLst>
                <a:rect l="0" t="0" r="0" b="0"/>
                <a:pathLst>
                  <a:path w="83" h="65">
                    <a:moveTo>
                      <a:pt x="8" y="65"/>
                    </a:moveTo>
                    <a:lnTo>
                      <a:pt x="10" y="65"/>
                    </a:lnTo>
                    <a:lnTo>
                      <a:pt x="83" y="13"/>
                    </a:lnTo>
                    <a:lnTo>
                      <a:pt x="74" y="0"/>
                    </a:lnTo>
                    <a:lnTo>
                      <a:pt x="0" y="51"/>
                    </a:lnTo>
                    <a:lnTo>
                      <a:pt x="8" y="6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413" name="未知"/>
              <p:cNvSpPr/>
              <p:nvPr/>
            </p:nvSpPr>
            <p:spPr>
              <a:xfrm>
                <a:off x="210" y="189"/>
                <a:ext cx="58" cy="45"/>
              </a:xfrm>
              <a:custGeom>
                <a:avLst/>
                <a:gdLst/>
                <a:ahLst/>
                <a:cxnLst>
                  <a:cxn ang="0">
                    <a:pos x="7" y="45"/>
                  </a:cxn>
                  <a:cxn ang="0">
                    <a:pos x="8" y="44"/>
                  </a:cxn>
                  <a:cxn ang="0">
                    <a:pos x="58" y="14"/>
                  </a:cxn>
                  <a:cxn ang="0">
                    <a:pos x="50" y="0"/>
                  </a:cxn>
                  <a:cxn ang="0">
                    <a:pos x="0" y="30"/>
                  </a:cxn>
                  <a:cxn ang="0">
                    <a:pos x="1" y="30"/>
                  </a:cxn>
                  <a:cxn ang="0">
                    <a:pos x="7" y="45"/>
                  </a:cxn>
                </a:cxnLst>
                <a:rect l="0" t="0" r="0" b="0"/>
                <a:pathLst>
                  <a:path w="58" h="45">
                    <a:moveTo>
                      <a:pt x="7" y="45"/>
                    </a:moveTo>
                    <a:lnTo>
                      <a:pt x="8" y="44"/>
                    </a:lnTo>
                    <a:lnTo>
                      <a:pt x="58" y="14"/>
                    </a:lnTo>
                    <a:lnTo>
                      <a:pt x="50" y="0"/>
                    </a:lnTo>
                    <a:lnTo>
                      <a:pt x="0" y="30"/>
                    </a:lnTo>
                    <a:lnTo>
                      <a:pt x="1" y="30"/>
                    </a:lnTo>
                    <a:lnTo>
                      <a:pt x="7" y="4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414" name="未知"/>
              <p:cNvSpPr/>
              <p:nvPr/>
            </p:nvSpPr>
            <p:spPr>
              <a:xfrm>
                <a:off x="177" y="219"/>
                <a:ext cx="40" cy="26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11" y="26"/>
                  </a:cxn>
                  <a:cxn ang="0">
                    <a:pos x="40" y="15"/>
                  </a:cxn>
                  <a:cxn ang="0">
                    <a:pos x="34" y="0"/>
                  </a:cxn>
                  <a:cxn ang="0">
                    <a:pos x="5" y="11"/>
                  </a:cxn>
                  <a:cxn ang="0">
                    <a:pos x="15" y="22"/>
                  </a:cxn>
                  <a:cxn ang="0">
                    <a:pos x="0" y="17"/>
                  </a:cxn>
                </a:cxnLst>
                <a:rect l="0" t="0" r="0" b="0"/>
                <a:pathLst>
                  <a:path w="40" h="26">
                    <a:moveTo>
                      <a:pt x="0" y="17"/>
                    </a:moveTo>
                    <a:lnTo>
                      <a:pt x="11" y="26"/>
                    </a:lnTo>
                    <a:lnTo>
                      <a:pt x="40" y="15"/>
                    </a:lnTo>
                    <a:lnTo>
                      <a:pt x="34" y="0"/>
                    </a:lnTo>
                    <a:lnTo>
                      <a:pt x="5" y="11"/>
                    </a:lnTo>
                    <a:lnTo>
                      <a:pt x="15" y="22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415" name="未知"/>
              <p:cNvSpPr/>
              <p:nvPr/>
            </p:nvSpPr>
            <p:spPr>
              <a:xfrm>
                <a:off x="177" y="168"/>
                <a:ext cx="37" cy="73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22" y="1"/>
                  </a:cxn>
                  <a:cxn ang="0">
                    <a:pos x="0" y="68"/>
                  </a:cxn>
                  <a:cxn ang="0">
                    <a:pos x="15" y="73"/>
                  </a:cxn>
                  <a:cxn ang="0">
                    <a:pos x="37" y="6"/>
                  </a:cxn>
                  <a:cxn ang="0">
                    <a:pos x="23" y="0"/>
                  </a:cxn>
                </a:cxnLst>
                <a:rect l="0" t="0" r="0" b="0"/>
                <a:pathLst>
                  <a:path w="37" h="73">
                    <a:moveTo>
                      <a:pt x="23" y="0"/>
                    </a:moveTo>
                    <a:lnTo>
                      <a:pt x="22" y="1"/>
                    </a:lnTo>
                    <a:lnTo>
                      <a:pt x="0" y="68"/>
                    </a:lnTo>
                    <a:lnTo>
                      <a:pt x="15" y="73"/>
                    </a:lnTo>
                    <a:lnTo>
                      <a:pt x="37" y="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416" name="未知"/>
              <p:cNvSpPr/>
              <p:nvPr/>
            </p:nvSpPr>
            <p:spPr>
              <a:xfrm>
                <a:off x="200" y="101"/>
                <a:ext cx="45" cy="73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0" y="0"/>
                  </a:cxn>
                  <a:cxn ang="0">
                    <a:pos x="0" y="67"/>
                  </a:cxn>
                  <a:cxn ang="0">
                    <a:pos x="14" y="73"/>
                  </a:cxn>
                  <a:cxn ang="0">
                    <a:pos x="44" y="5"/>
                  </a:cxn>
                  <a:cxn ang="0">
                    <a:pos x="45" y="5"/>
                  </a:cxn>
                  <a:cxn ang="0">
                    <a:pos x="29" y="0"/>
                  </a:cxn>
                </a:cxnLst>
                <a:rect l="0" t="0" r="0" b="0"/>
                <a:pathLst>
                  <a:path w="45" h="73">
                    <a:moveTo>
                      <a:pt x="29" y="0"/>
                    </a:moveTo>
                    <a:lnTo>
                      <a:pt x="30" y="0"/>
                    </a:lnTo>
                    <a:lnTo>
                      <a:pt x="0" y="67"/>
                    </a:lnTo>
                    <a:lnTo>
                      <a:pt x="14" y="73"/>
                    </a:lnTo>
                    <a:lnTo>
                      <a:pt x="44" y="5"/>
                    </a:lnTo>
                    <a:lnTo>
                      <a:pt x="45" y="5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417" name="未知"/>
              <p:cNvSpPr/>
              <p:nvPr/>
            </p:nvSpPr>
            <p:spPr>
              <a:xfrm>
                <a:off x="229" y="23"/>
                <a:ext cx="39" cy="83"/>
              </a:xfrm>
              <a:custGeom>
                <a:avLst/>
                <a:gdLst/>
                <a:ahLst/>
                <a:cxnLst>
                  <a:cxn ang="0">
                    <a:pos x="39" y="3"/>
                  </a:cxn>
                  <a:cxn ang="0">
                    <a:pos x="23" y="0"/>
                  </a:cxn>
                  <a:cxn ang="0">
                    <a:pos x="0" y="78"/>
                  </a:cxn>
                  <a:cxn ang="0">
                    <a:pos x="16" y="83"/>
                  </a:cxn>
                  <a:cxn ang="0">
                    <a:pos x="38" y="4"/>
                  </a:cxn>
                  <a:cxn ang="0">
                    <a:pos x="23" y="3"/>
                  </a:cxn>
                  <a:cxn ang="0">
                    <a:pos x="39" y="3"/>
                  </a:cxn>
                </a:cxnLst>
                <a:rect l="0" t="0" r="0" b="0"/>
                <a:pathLst>
                  <a:path w="39" h="83">
                    <a:moveTo>
                      <a:pt x="39" y="3"/>
                    </a:moveTo>
                    <a:lnTo>
                      <a:pt x="23" y="0"/>
                    </a:lnTo>
                    <a:lnTo>
                      <a:pt x="0" y="78"/>
                    </a:lnTo>
                    <a:lnTo>
                      <a:pt x="16" y="83"/>
                    </a:lnTo>
                    <a:lnTo>
                      <a:pt x="38" y="4"/>
                    </a:lnTo>
                    <a:lnTo>
                      <a:pt x="23" y="3"/>
                    </a:lnTo>
                    <a:lnTo>
                      <a:pt x="39" y="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418" name="未知"/>
              <p:cNvSpPr/>
              <p:nvPr/>
            </p:nvSpPr>
            <p:spPr>
              <a:xfrm>
                <a:off x="252" y="26"/>
                <a:ext cx="16" cy="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0"/>
                  </a:cxn>
                  <a:cxn ang="0">
                    <a:pos x="0" y="0"/>
                  </a:cxn>
                  <a:cxn ang="0">
                    <a:pos x="16" y="0"/>
                  </a:cxn>
                </a:cxnLst>
                <a:rect l="0" t="0" r="0" b="0"/>
                <a:pathLst>
                  <a:path w="16" h="1">
                    <a:moveTo>
                      <a:pt x="16" y="0"/>
                    </a:moveTo>
                    <a:lnTo>
                      <a:pt x="8" y="0"/>
                    </a:lnTo>
                    <a:lnTo>
                      <a:pt x="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419" name="未知"/>
              <p:cNvSpPr/>
              <p:nvPr/>
            </p:nvSpPr>
            <p:spPr>
              <a:xfrm>
                <a:off x="0" y="601"/>
                <a:ext cx="585" cy="566"/>
              </a:xfrm>
              <a:custGeom>
                <a:avLst/>
                <a:gdLst/>
                <a:ahLst/>
                <a:cxnLst>
                  <a:cxn ang="0">
                    <a:pos x="369" y="251"/>
                  </a:cxn>
                  <a:cxn ang="0">
                    <a:pos x="406" y="220"/>
                  </a:cxn>
                  <a:cxn ang="0">
                    <a:pos x="440" y="187"/>
                  </a:cxn>
                  <a:cxn ang="0">
                    <a:pos x="473" y="153"/>
                  </a:cxn>
                  <a:cxn ang="0">
                    <a:pos x="504" y="118"/>
                  </a:cxn>
                  <a:cxn ang="0">
                    <a:pos x="533" y="81"/>
                  </a:cxn>
                  <a:cxn ang="0">
                    <a:pos x="585" y="0"/>
                  </a:cxn>
                  <a:cxn ang="0">
                    <a:pos x="563" y="47"/>
                  </a:cxn>
                  <a:cxn ang="0">
                    <a:pos x="537" y="89"/>
                  </a:cxn>
                  <a:cxn ang="0">
                    <a:pos x="507" y="130"/>
                  </a:cxn>
                  <a:cxn ang="0">
                    <a:pos x="474" y="168"/>
                  </a:cxn>
                  <a:cxn ang="0">
                    <a:pos x="442" y="205"/>
                  </a:cxn>
                  <a:cxn ang="0">
                    <a:pos x="407" y="243"/>
                  </a:cxn>
                  <a:cxn ang="0">
                    <a:pos x="375" y="283"/>
                  </a:cxn>
                  <a:cxn ang="0">
                    <a:pos x="342" y="325"/>
                  </a:cxn>
                  <a:cxn ang="0">
                    <a:pos x="317" y="363"/>
                  </a:cxn>
                  <a:cxn ang="0">
                    <a:pos x="279" y="418"/>
                  </a:cxn>
                  <a:cxn ang="0">
                    <a:pos x="244" y="442"/>
                  </a:cxn>
                  <a:cxn ang="0">
                    <a:pos x="196" y="459"/>
                  </a:cxn>
                  <a:cxn ang="0">
                    <a:pos x="181" y="463"/>
                  </a:cxn>
                  <a:cxn ang="0">
                    <a:pos x="135" y="466"/>
                  </a:cxn>
                  <a:cxn ang="0">
                    <a:pos x="94" y="467"/>
                  </a:cxn>
                  <a:cxn ang="0">
                    <a:pos x="80" y="471"/>
                  </a:cxn>
                  <a:cxn ang="0">
                    <a:pos x="68" y="478"/>
                  </a:cxn>
                  <a:cxn ang="0">
                    <a:pos x="38" y="538"/>
                  </a:cxn>
                  <a:cxn ang="0">
                    <a:pos x="23" y="566"/>
                  </a:cxn>
                  <a:cxn ang="0">
                    <a:pos x="32" y="508"/>
                  </a:cxn>
                  <a:cxn ang="0">
                    <a:pos x="39" y="463"/>
                  </a:cxn>
                  <a:cxn ang="0">
                    <a:pos x="35" y="448"/>
                  </a:cxn>
                  <a:cxn ang="0">
                    <a:pos x="11" y="433"/>
                  </a:cxn>
                  <a:cxn ang="0">
                    <a:pos x="2" y="396"/>
                  </a:cxn>
                  <a:cxn ang="0">
                    <a:pos x="0" y="321"/>
                  </a:cxn>
                  <a:cxn ang="0">
                    <a:pos x="13" y="254"/>
                  </a:cxn>
                  <a:cxn ang="0">
                    <a:pos x="20" y="298"/>
                  </a:cxn>
                  <a:cxn ang="0">
                    <a:pos x="23" y="356"/>
                  </a:cxn>
                  <a:cxn ang="0">
                    <a:pos x="28" y="369"/>
                  </a:cxn>
                  <a:cxn ang="0">
                    <a:pos x="41" y="389"/>
                  </a:cxn>
                  <a:cxn ang="0">
                    <a:pos x="71" y="419"/>
                  </a:cxn>
                  <a:cxn ang="0">
                    <a:pos x="91" y="430"/>
                  </a:cxn>
                  <a:cxn ang="0">
                    <a:pos x="113" y="434"/>
                  </a:cxn>
                  <a:cxn ang="0">
                    <a:pos x="159" y="436"/>
                  </a:cxn>
                  <a:cxn ang="0">
                    <a:pos x="181" y="433"/>
                  </a:cxn>
                  <a:cxn ang="0">
                    <a:pos x="197" y="431"/>
                  </a:cxn>
                  <a:cxn ang="0">
                    <a:pos x="248" y="415"/>
                  </a:cxn>
                  <a:cxn ang="0">
                    <a:pos x="266" y="401"/>
                  </a:cxn>
                  <a:cxn ang="0">
                    <a:pos x="301" y="352"/>
                  </a:cxn>
                  <a:cxn ang="0">
                    <a:pos x="317" y="317"/>
                  </a:cxn>
                  <a:cxn ang="0">
                    <a:pos x="331" y="280"/>
                  </a:cxn>
                  <a:cxn ang="0">
                    <a:pos x="369" y="251"/>
                  </a:cxn>
                </a:cxnLst>
                <a:rect l="0" t="0" r="0" b="0"/>
                <a:pathLst>
                  <a:path w="585" h="566">
                    <a:moveTo>
                      <a:pt x="369" y="251"/>
                    </a:moveTo>
                    <a:lnTo>
                      <a:pt x="406" y="220"/>
                    </a:lnTo>
                    <a:lnTo>
                      <a:pt x="440" y="187"/>
                    </a:lnTo>
                    <a:lnTo>
                      <a:pt x="473" y="153"/>
                    </a:lnTo>
                    <a:lnTo>
                      <a:pt x="504" y="118"/>
                    </a:lnTo>
                    <a:lnTo>
                      <a:pt x="533" y="81"/>
                    </a:lnTo>
                    <a:lnTo>
                      <a:pt x="585" y="0"/>
                    </a:lnTo>
                    <a:lnTo>
                      <a:pt x="563" y="47"/>
                    </a:lnTo>
                    <a:lnTo>
                      <a:pt x="537" y="89"/>
                    </a:lnTo>
                    <a:lnTo>
                      <a:pt x="507" y="130"/>
                    </a:lnTo>
                    <a:lnTo>
                      <a:pt x="474" y="168"/>
                    </a:lnTo>
                    <a:lnTo>
                      <a:pt x="442" y="205"/>
                    </a:lnTo>
                    <a:lnTo>
                      <a:pt x="407" y="243"/>
                    </a:lnTo>
                    <a:lnTo>
                      <a:pt x="375" y="283"/>
                    </a:lnTo>
                    <a:lnTo>
                      <a:pt x="342" y="325"/>
                    </a:lnTo>
                    <a:lnTo>
                      <a:pt x="317" y="363"/>
                    </a:lnTo>
                    <a:lnTo>
                      <a:pt x="279" y="418"/>
                    </a:lnTo>
                    <a:lnTo>
                      <a:pt x="244" y="442"/>
                    </a:lnTo>
                    <a:lnTo>
                      <a:pt x="196" y="459"/>
                    </a:lnTo>
                    <a:lnTo>
                      <a:pt x="181" y="463"/>
                    </a:lnTo>
                    <a:lnTo>
                      <a:pt x="135" y="466"/>
                    </a:lnTo>
                    <a:lnTo>
                      <a:pt x="94" y="467"/>
                    </a:lnTo>
                    <a:lnTo>
                      <a:pt x="80" y="471"/>
                    </a:lnTo>
                    <a:lnTo>
                      <a:pt x="68" y="478"/>
                    </a:lnTo>
                    <a:lnTo>
                      <a:pt x="38" y="538"/>
                    </a:lnTo>
                    <a:lnTo>
                      <a:pt x="23" y="566"/>
                    </a:lnTo>
                    <a:lnTo>
                      <a:pt x="32" y="508"/>
                    </a:lnTo>
                    <a:lnTo>
                      <a:pt x="39" y="463"/>
                    </a:lnTo>
                    <a:lnTo>
                      <a:pt x="35" y="448"/>
                    </a:lnTo>
                    <a:lnTo>
                      <a:pt x="11" y="433"/>
                    </a:lnTo>
                    <a:lnTo>
                      <a:pt x="2" y="396"/>
                    </a:lnTo>
                    <a:lnTo>
                      <a:pt x="0" y="321"/>
                    </a:lnTo>
                    <a:lnTo>
                      <a:pt x="13" y="254"/>
                    </a:lnTo>
                    <a:lnTo>
                      <a:pt x="20" y="298"/>
                    </a:lnTo>
                    <a:lnTo>
                      <a:pt x="23" y="356"/>
                    </a:lnTo>
                    <a:lnTo>
                      <a:pt x="28" y="369"/>
                    </a:lnTo>
                    <a:lnTo>
                      <a:pt x="41" y="389"/>
                    </a:lnTo>
                    <a:lnTo>
                      <a:pt x="71" y="419"/>
                    </a:lnTo>
                    <a:lnTo>
                      <a:pt x="91" y="430"/>
                    </a:lnTo>
                    <a:lnTo>
                      <a:pt x="113" y="434"/>
                    </a:lnTo>
                    <a:lnTo>
                      <a:pt x="159" y="436"/>
                    </a:lnTo>
                    <a:lnTo>
                      <a:pt x="181" y="433"/>
                    </a:lnTo>
                    <a:lnTo>
                      <a:pt x="197" y="431"/>
                    </a:lnTo>
                    <a:lnTo>
                      <a:pt x="248" y="415"/>
                    </a:lnTo>
                    <a:lnTo>
                      <a:pt x="266" y="401"/>
                    </a:lnTo>
                    <a:lnTo>
                      <a:pt x="301" y="352"/>
                    </a:lnTo>
                    <a:lnTo>
                      <a:pt x="317" y="317"/>
                    </a:lnTo>
                    <a:lnTo>
                      <a:pt x="331" y="280"/>
                    </a:lnTo>
                    <a:lnTo>
                      <a:pt x="369" y="25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420" name="未知"/>
              <p:cNvSpPr/>
              <p:nvPr/>
            </p:nvSpPr>
            <p:spPr>
              <a:xfrm>
                <a:off x="364" y="816"/>
                <a:ext cx="48" cy="42"/>
              </a:xfrm>
              <a:custGeom>
                <a:avLst/>
                <a:gdLst/>
                <a:ahLst/>
                <a:cxnLst>
                  <a:cxn ang="0">
                    <a:pos x="37" y="0"/>
                  </a:cxn>
                  <a:cxn ang="0">
                    <a:pos x="37" y="0"/>
                  </a:cxn>
                  <a:cxn ang="0">
                    <a:pos x="0" y="30"/>
                  </a:cxn>
                  <a:cxn ang="0">
                    <a:pos x="9" y="42"/>
                  </a:cxn>
                  <a:cxn ang="0">
                    <a:pos x="48" y="12"/>
                  </a:cxn>
                  <a:cxn ang="0">
                    <a:pos x="48" y="10"/>
                  </a:cxn>
                  <a:cxn ang="0">
                    <a:pos x="37" y="0"/>
                  </a:cxn>
                </a:cxnLst>
                <a:rect l="0" t="0" r="0" b="0"/>
                <a:pathLst>
                  <a:path w="48" h="42">
                    <a:moveTo>
                      <a:pt x="37" y="0"/>
                    </a:moveTo>
                    <a:lnTo>
                      <a:pt x="37" y="0"/>
                    </a:lnTo>
                    <a:lnTo>
                      <a:pt x="0" y="30"/>
                    </a:lnTo>
                    <a:lnTo>
                      <a:pt x="9" y="42"/>
                    </a:lnTo>
                    <a:lnTo>
                      <a:pt x="48" y="12"/>
                    </a:lnTo>
                    <a:lnTo>
                      <a:pt x="48" y="1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421" name="未知"/>
              <p:cNvSpPr/>
              <p:nvPr/>
            </p:nvSpPr>
            <p:spPr>
              <a:xfrm>
                <a:off x="401" y="783"/>
                <a:ext cx="45" cy="4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34" y="0"/>
                  </a:cxn>
                  <a:cxn ang="0">
                    <a:pos x="0" y="33"/>
                  </a:cxn>
                  <a:cxn ang="0">
                    <a:pos x="11" y="43"/>
                  </a:cxn>
                  <a:cxn ang="0">
                    <a:pos x="45" y="11"/>
                  </a:cxn>
                  <a:cxn ang="0">
                    <a:pos x="34" y="0"/>
                  </a:cxn>
                </a:cxnLst>
                <a:rect l="0" t="0" r="0" b="0"/>
                <a:pathLst>
                  <a:path w="45" h="43">
                    <a:moveTo>
                      <a:pt x="34" y="0"/>
                    </a:moveTo>
                    <a:lnTo>
                      <a:pt x="34" y="0"/>
                    </a:lnTo>
                    <a:lnTo>
                      <a:pt x="0" y="33"/>
                    </a:lnTo>
                    <a:lnTo>
                      <a:pt x="11" y="43"/>
                    </a:lnTo>
                    <a:lnTo>
                      <a:pt x="45" y="11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422" name="未知"/>
              <p:cNvSpPr/>
              <p:nvPr/>
            </p:nvSpPr>
            <p:spPr>
              <a:xfrm>
                <a:off x="435" y="749"/>
                <a:ext cx="45" cy="4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2" y="0"/>
                  </a:cxn>
                  <a:cxn ang="0">
                    <a:pos x="0" y="34"/>
                  </a:cxn>
                  <a:cxn ang="0">
                    <a:pos x="11" y="45"/>
                  </a:cxn>
                  <a:cxn ang="0">
                    <a:pos x="43" y="11"/>
                  </a:cxn>
                  <a:cxn ang="0">
                    <a:pos x="45" y="11"/>
                  </a:cxn>
                  <a:cxn ang="0">
                    <a:pos x="32" y="0"/>
                  </a:cxn>
                </a:cxnLst>
                <a:rect l="0" t="0" r="0" b="0"/>
                <a:pathLst>
                  <a:path w="45" h="45">
                    <a:moveTo>
                      <a:pt x="32" y="0"/>
                    </a:moveTo>
                    <a:lnTo>
                      <a:pt x="32" y="0"/>
                    </a:lnTo>
                    <a:lnTo>
                      <a:pt x="0" y="34"/>
                    </a:lnTo>
                    <a:lnTo>
                      <a:pt x="11" y="45"/>
                    </a:lnTo>
                    <a:lnTo>
                      <a:pt x="43" y="11"/>
                    </a:lnTo>
                    <a:lnTo>
                      <a:pt x="45" y="11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423" name="未知"/>
              <p:cNvSpPr/>
              <p:nvPr/>
            </p:nvSpPr>
            <p:spPr>
              <a:xfrm>
                <a:off x="467" y="713"/>
                <a:ext cx="44" cy="47"/>
              </a:xfrm>
              <a:custGeom>
                <a:avLst/>
                <a:gdLst/>
                <a:ahLst/>
                <a:cxnLst>
                  <a:cxn ang="0">
                    <a:pos x="30" y="2"/>
                  </a:cxn>
                  <a:cxn ang="0">
                    <a:pos x="32" y="0"/>
                  </a:cxn>
                  <a:cxn ang="0">
                    <a:pos x="0" y="36"/>
                  </a:cxn>
                  <a:cxn ang="0">
                    <a:pos x="13" y="47"/>
                  </a:cxn>
                  <a:cxn ang="0">
                    <a:pos x="43" y="11"/>
                  </a:cxn>
                  <a:cxn ang="0">
                    <a:pos x="44" y="11"/>
                  </a:cxn>
                  <a:cxn ang="0">
                    <a:pos x="30" y="2"/>
                  </a:cxn>
                </a:cxnLst>
                <a:rect l="0" t="0" r="0" b="0"/>
                <a:pathLst>
                  <a:path w="44" h="47">
                    <a:moveTo>
                      <a:pt x="30" y="2"/>
                    </a:moveTo>
                    <a:lnTo>
                      <a:pt x="32" y="0"/>
                    </a:lnTo>
                    <a:lnTo>
                      <a:pt x="0" y="36"/>
                    </a:lnTo>
                    <a:lnTo>
                      <a:pt x="13" y="47"/>
                    </a:lnTo>
                    <a:lnTo>
                      <a:pt x="43" y="11"/>
                    </a:lnTo>
                    <a:lnTo>
                      <a:pt x="44" y="11"/>
                    </a:lnTo>
                    <a:lnTo>
                      <a:pt x="30" y="2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424" name="未知"/>
              <p:cNvSpPr/>
              <p:nvPr/>
            </p:nvSpPr>
            <p:spPr>
              <a:xfrm>
                <a:off x="497" y="676"/>
                <a:ext cx="43" cy="4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29" y="0"/>
                  </a:cxn>
                  <a:cxn ang="0">
                    <a:pos x="0" y="39"/>
                  </a:cxn>
                  <a:cxn ang="0">
                    <a:pos x="14" y="48"/>
                  </a:cxn>
                  <a:cxn ang="0">
                    <a:pos x="43" y="10"/>
                  </a:cxn>
                  <a:cxn ang="0">
                    <a:pos x="29" y="0"/>
                  </a:cxn>
                </a:cxnLst>
                <a:rect l="0" t="0" r="0" b="0"/>
                <a:pathLst>
                  <a:path w="43" h="48">
                    <a:moveTo>
                      <a:pt x="29" y="0"/>
                    </a:moveTo>
                    <a:lnTo>
                      <a:pt x="29" y="0"/>
                    </a:lnTo>
                    <a:lnTo>
                      <a:pt x="0" y="39"/>
                    </a:lnTo>
                    <a:lnTo>
                      <a:pt x="14" y="48"/>
                    </a:lnTo>
                    <a:lnTo>
                      <a:pt x="43" y="1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425" name="未知"/>
              <p:cNvSpPr/>
              <p:nvPr/>
            </p:nvSpPr>
            <p:spPr>
              <a:xfrm>
                <a:off x="526" y="596"/>
                <a:ext cx="66" cy="90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2" y="0"/>
                  </a:cxn>
                  <a:cxn ang="0">
                    <a:pos x="0" y="80"/>
                  </a:cxn>
                  <a:cxn ang="0">
                    <a:pos x="14" y="90"/>
                  </a:cxn>
                  <a:cxn ang="0">
                    <a:pos x="66" y="9"/>
                  </a:cxn>
                  <a:cxn ang="0">
                    <a:pos x="52" y="1"/>
                  </a:cxn>
                  <a:cxn ang="0">
                    <a:pos x="66" y="8"/>
                  </a:cxn>
                </a:cxnLst>
                <a:rect l="0" t="0" r="0" b="0"/>
                <a:pathLst>
                  <a:path w="66" h="90">
                    <a:moveTo>
                      <a:pt x="66" y="8"/>
                    </a:moveTo>
                    <a:lnTo>
                      <a:pt x="52" y="0"/>
                    </a:lnTo>
                    <a:lnTo>
                      <a:pt x="0" y="80"/>
                    </a:lnTo>
                    <a:lnTo>
                      <a:pt x="14" y="90"/>
                    </a:lnTo>
                    <a:lnTo>
                      <a:pt x="66" y="9"/>
                    </a:lnTo>
                    <a:lnTo>
                      <a:pt x="52" y="1"/>
                    </a:lnTo>
                    <a:lnTo>
                      <a:pt x="66" y="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426" name="未知"/>
              <p:cNvSpPr/>
              <p:nvPr/>
            </p:nvSpPr>
            <p:spPr>
              <a:xfrm>
                <a:off x="556" y="597"/>
                <a:ext cx="36" cy="55"/>
              </a:xfrm>
              <a:custGeom>
                <a:avLst/>
                <a:gdLst/>
                <a:ahLst/>
                <a:cxnLst>
                  <a:cxn ang="0">
                    <a:pos x="14" y="55"/>
                  </a:cxn>
                  <a:cxn ang="0">
                    <a:pos x="15" y="53"/>
                  </a:cxn>
                  <a:cxn ang="0">
                    <a:pos x="36" y="7"/>
                  </a:cxn>
                  <a:cxn ang="0">
                    <a:pos x="22" y="0"/>
                  </a:cxn>
                  <a:cxn ang="0">
                    <a:pos x="0" y="47"/>
                  </a:cxn>
                  <a:cxn ang="0">
                    <a:pos x="14" y="55"/>
                  </a:cxn>
                </a:cxnLst>
                <a:rect l="0" t="0" r="0" b="0"/>
                <a:pathLst>
                  <a:path w="36" h="55">
                    <a:moveTo>
                      <a:pt x="14" y="55"/>
                    </a:moveTo>
                    <a:lnTo>
                      <a:pt x="15" y="53"/>
                    </a:lnTo>
                    <a:lnTo>
                      <a:pt x="36" y="7"/>
                    </a:lnTo>
                    <a:lnTo>
                      <a:pt x="22" y="0"/>
                    </a:lnTo>
                    <a:lnTo>
                      <a:pt x="0" y="47"/>
                    </a:lnTo>
                    <a:lnTo>
                      <a:pt x="14" y="5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427" name="未知"/>
              <p:cNvSpPr/>
              <p:nvPr/>
            </p:nvSpPr>
            <p:spPr>
              <a:xfrm>
                <a:off x="530" y="644"/>
                <a:ext cx="40" cy="51"/>
              </a:xfrm>
              <a:custGeom>
                <a:avLst/>
                <a:gdLst/>
                <a:ahLst/>
                <a:cxnLst>
                  <a:cxn ang="0">
                    <a:pos x="12" y="51"/>
                  </a:cxn>
                  <a:cxn ang="0">
                    <a:pos x="14" y="50"/>
                  </a:cxn>
                  <a:cxn ang="0">
                    <a:pos x="40" y="8"/>
                  </a:cxn>
                  <a:cxn ang="0">
                    <a:pos x="26" y="0"/>
                  </a:cxn>
                  <a:cxn ang="0">
                    <a:pos x="0" y="42"/>
                  </a:cxn>
                  <a:cxn ang="0">
                    <a:pos x="12" y="51"/>
                  </a:cxn>
                </a:cxnLst>
                <a:rect l="0" t="0" r="0" b="0"/>
                <a:pathLst>
                  <a:path w="40" h="51">
                    <a:moveTo>
                      <a:pt x="12" y="51"/>
                    </a:moveTo>
                    <a:lnTo>
                      <a:pt x="14" y="50"/>
                    </a:lnTo>
                    <a:lnTo>
                      <a:pt x="40" y="8"/>
                    </a:lnTo>
                    <a:lnTo>
                      <a:pt x="26" y="0"/>
                    </a:lnTo>
                    <a:lnTo>
                      <a:pt x="0" y="42"/>
                    </a:lnTo>
                    <a:lnTo>
                      <a:pt x="12" y="5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428" name="未知"/>
              <p:cNvSpPr/>
              <p:nvPr/>
            </p:nvSpPr>
            <p:spPr>
              <a:xfrm>
                <a:off x="500" y="686"/>
                <a:ext cx="42" cy="49"/>
              </a:xfrm>
              <a:custGeom>
                <a:avLst/>
                <a:gdLst/>
                <a:ahLst/>
                <a:cxnLst>
                  <a:cxn ang="0">
                    <a:pos x="12" y="49"/>
                  </a:cxn>
                  <a:cxn ang="0">
                    <a:pos x="12" y="49"/>
                  </a:cxn>
                  <a:cxn ang="0">
                    <a:pos x="42" y="9"/>
                  </a:cxn>
                  <a:cxn ang="0">
                    <a:pos x="30" y="0"/>
                  </a:cxn>
                  <a:cxn ang="0">
                    <a:pos x="0" y="39"/>
                  </a:cxn>
                  <a:cxn ang="0">
                    <a:pos x="12" y="49"/>
                  </a:cxn>
                </a:cxnLst>
                <a:rect l="0" t="0" r="0" b="0"/>
                <a:pathLst>
                  <a:path w="42" h="49">
                    <a:moveTo>
                      <a:pt x="12" y="49"/>
                    </a:moveTo>
                    <a:lnTo>
                      <a:pt x="12" y="49"/>
                    </a:lnTo>
                    <a:lnTo>
                      <a:pt x="42" y="9"/>
                    </a:lnTo>
                    <a:lnTo>
                      <a:pt x="30" y="0"/>
                    </a:lnTo>
                    <a:lnTo>
                      <a:pt x="0" y="39"/>
                    </a:lnTo>
                    <a:lnTo>
                      <a:pt x="12" y="4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429" name="未知"/>
              <p:cNvSpPr/>
              <p:nvPr/>
            </p:nvSpPr>
            <p:spPr>
              <a:xfrm>
                <a:off x="469" y="725"/>
                <a:ext cx="43" cy="50"/>
              </a:xfrm>
              <a:custGeom>
                <a:avLst/>
                <a:gdLst/>
                <a:ahLst/>
                <a:cxnLst>
                  <a:cxn ang="0">
                    <a:pos x="11" y="50"/>
                  </a:cxn>
                  <a:cxn ang="0">
                    <a:pos x="12" y="50"/>
                  </a:cxn>
                  <a:cxn ang="0">
                    <a:pos x="43" y="10"/>
                  </a:cxn>
                  <a:cxn ang="0">
                    <a:pos x="31" y="0"/>
                  </a:cxn>
                  <a:cxn ang="0">
                    <a:pos x="0" y="39"/>
                  </a:cxn>
                  <a:cxn ang="0">
                    <a:pos x="11" y="50"/>
                  </a:cxn>
                </a:cxnLst>
                <a:rect l="0" t="0" r="0" b="0"/>
                <a:pathLst>
                  <a:path w="43" h="50">
                    <a:moveTo>
                      <a:pt x="11" y="50"/>
                    </a:moveTo>
                    <a:lnTo>
                      <a:pt x="12" y="50"/>
                    </a:lnTo>
                    <a:lnTo>
                      <a:pt x="43" y="10"/>
                    </a:lnTo>
                    <a:lnTo>
                      <a:pt x="31" y="0"/>
                    </a:lnTo>
                    <a:lnTo>
                      <a:pt x="0" y="39"/>
                    </a:lnTo>
                    <a:lnTo>
                      <a:pt x="11" y="5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430" name="未知"/>
              <p:cNvSpPr/>
              <p:nvPr/>
            </p:nvSpPr>
            <p:spPr>
              <a:xfrm>
                <a:off x="435" y="764"/>
                <a:ext cx="45" cy="47"/>
              </a:xfrm>
              <a:custGeom>
                <a:avLst/>
                <a:gdLst/>
                <a:ahLst/>
                <a:cxnLst>
                  <a:cxn ang="0">
                    <a:pos x="12" y="47"/>
                  </a:cxn>
                  <a:cxn ang="0">
                    <a:pos x="12" y="47"/>
                  </a:cxn>
                  <a:cxn ang="0">
                    <a:pos x="45" y="11"/>
                  </a:cxn>
                  <a:cxn ang="0">
                    <a:pos x="34" y="0"/>
                  </a:cxn>
                  <a:cxn ang="0">
                    <a:pos x="0" y="38"/>
                  </a:cxn>
                  <a:cxn ang="0">
                    <a:pos x="12" y="47"/>
                  </a:cxn>
                </a:cxnLst>
                <a:rect l="0" t="0" r="0" b="0"/>
                <a:pathLst>
                  <a:path w="45" h="47">
                    <a:moveTo>
                      <a:pt x="12" y="47"/>
                    </a:moveTo>
                    <a:lnTo>
                      <a:pt x="12" y="47"/>
                    </a:lnTo>
                    <a:lnTo>
                      <a:pt x="45" y="11"/>
                    </a:lnTo>
                    <a:lnTo>
                      <a:pt x="34" y="0"/>
                    </a:lnTo>
                    <a:lnTo>
                      <a:pt x="0" y="38"/>
                    </a:lnTo>
                    <a:lnTo>
                      <a:pt x="12" y="4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431" name="未知"/>
              <p:cNvSpPr/>
              <p:nvPr/>
            </p:nvSpPr>
            <p:spPr>
              <a:xfrm>
                <a:off x="401" y="802"/>
                <a:ext cx="46" cy="48"/>
              </a:xfrm>
              <a:custGeom>
                <a:avLst/>
                <a:gdLst/>
                <a:ahLst/>
                <a:cxnLst>
                  <a:cxn ang="0">
                    <a:pos x="12" y="48"/>
                  </a:cxn>
                  <a:cxn ang="0">
                    <a:pos x="12" y="48"/>
                  </a:cxn>
                  <a:cxn ang="0">
                    <a:pos x="46" y="9"/>
                  </a:cxn>
                  <a:cxn ang="0">
                    <a:pos x="34" y="0"/>
                  </a:cxn>
                  <a:cxn ang="0">
                    <a:pos x="1" y="37"/>
                  </a:cxn>
                  <a:cxn ang="0">
                    <a:pos x="0" y="38"/>
                  </a:cxn>
                  <a:cxn ang="0">
                    <a:pos x="12" y="48"/>
                  </a:cxn>
                </a:cxnLst>
                <a:rect l="0" t="0" r="0" b="0"/>
                <a:pathLst>
                  <a:path w="46" h="48">
                    <a:moveTo>
                      <a:pt x="12" y="48"/>
                    </a:moveTo>
                    <a:lnTo>
                      <a:pt x="12" y="48"/>
                    </a:lnTo>
                    <a:lnTo>
                      <a:pt x="46" y="9"/>
                    </a:lnTo>
                    <a:lnTo>
                      <a:pt x="34" y="0"/>
                    </a:lnTo>
                    <a:lnTo>
                      <a:pt x="1" y="37"/>
                    </a:lnTo>
                    <a:lnTo>
                      <a:pt x="0" y="38"/>
                    </a:lnTo>
                    <a:lnTo>
                      <a:pt x="12" y="4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432" name="未知"/>
              <p:cNvSpPr/>
              <p:nvPr/>
            </p:nvSpPr>
            <p:spPr>
              <a:xfrm>
                <a:off x="368" y="840"/>
                <a:ext cx="45" cy="49"/>
              </a:xfrm>
              <a:custGeom>
                <a:avLst/>
                <a:gdLst/>
                <a:ahLst/>
                <a:cxnLst>
                  <a:cxn ang="0">
                    <a:pos x="12" y="49"/>
                  </a:cxn>
                  <a:cxn ang="0">
                    <a:pos x="12" y="49"/>
                  </a:cxn>
                  <a:cxn ang="0">
                    <a:pos x="45" y="10"/>
                  </a:cxn>
                  <a:cxn ang="0">
                    <a:pos x="33" y="0"/>
                  </a:cxn>
                  <a:cxn ang="0">
                    <a:pos x="0" y="38"/>
                  </a:cxn>
                  <a:cxn ang="0">
                    <a:pos x="0" y="40"/>
                  </a:cxn>
                  <a:cxn ang="0">
                    <a:pos x="12" y="49"/>
                  </a:cxn>
                </a:cxnLst>
                <a:rect l="0" t="0" r="0" b="0"/>
                <a:pathLst>
                  <a:path w="45" h="49">
                    <a:moveTo>
                      <a:pt x="12" y="49"/>
                    </a:moveTo>
                    <a:lnTo>
                      <a:pt x="12" y="49"/>
                    </a:lnTo>
                    <a:lnTo>
                      <a:pt x="45" y="10"/>
                    </a:lnTo>
                    <a:lnTo>
                      <a:pt x="33" y="0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12" y="49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433" name="未知"/>
              <p:cNvSpPr/>
              <p:nvPr/>
            </p:nvSpPr>
            <p:spPr>
              <a:xfrm>
                <a:off x="335" y="880"/>
                <a:ext cx="45" cy="50"/>
              </a:xfrm>
              <a:custGeom>
                <a:avLst/>
                <a:gdLst/>
                <a:ahLst/>
                <a:cxnLst>
                  <a:cxn ang="0">
                    <a:pos x="14" y="50"/>
                  </a:cxn>
                  <a:cxn ang="0">
                    <a:pos x="14" y="50"/>
                  </a:cxn>
                  <a:cxn ang="0">
                    <a:pos x="45" y="9"/>
                  </a:cxn>
                  <a:cxn ang="0">
                    <a:pos x="33" y="0"/>
                  </a:cxn>
                  <a:cxn ang="0">
                    <a:pos x="0" y="41"/>
                  </a:cxn>
                  <a:cxn ang="0">
                    <a:pos x="0" y="42"/>
                  </a:cxn>
                  <a:cxn ang="0">
                    <a:pos x="14" y="50"/>
                  </a:cxn>
                </a:cxnLst>
                <a:rect l="0" t="0" r="0" b="0"/>
                <a:pathLst>
                  <a:path w="45" h="50">
                    <a:moveTo>
                      <a:pt x="14" y="50"/>
                    </a:moveTo>
                    <a:lnTo>
                      <a:pt x="14" y="50"/>
                    </a:lnTo>
                    <a:lnTo>
                      <a:pt x="45" y="9"/>
                    </a:lnTo>
                    <a:lnTo>
                      <a:pt x="33" y="0"/>
                    </a:lnTo>
                    <a:lnTo>
                      <a:pt x="0" y="41"/>
                    </a:lnTo>
                    <a:lnTo>
                      <a:pt x="0" y="42"/>
                    </a:lnTo>
                    <a:lnTo>
                      <a:pt x="14" y="5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434" name="未知"/>
              <p:cNvSpPr/>
              <p:nvPr/>
            </p:nvSpPr>
            <p:spPr>
              <a:xfrm>
                <a:off x="311" y="922"/>
                <a:ext cx="38" cy="46"/>
              </a:xfrm>
              <a:custGeom>
                <a:avLst/>
                <a:gdLst/>
                <a:ahLst/>
                <a:cxnLst>
                  <a:cxn ang="0">
                    <a:pos x="13" y="46"/>
                  </a:cxn>
                  <a:cxn ang="0">
                    <a:pos x="13" y="46"/>
                  </a:cxn>
                  <a:cxn ang="0">
                    <a:pos x="38" y="8"/>
                  </a:cxn>
                  <a:cxn ang="0">
                    <a:pos x="24" y="0"/>
                  </a:cxn>
                  <a:cxn ang="0">
                    <a:pos x="0" y="37"/>
                  </a:cxn>
                  <a:cxn ang="0">
                    <a:pos x="13" y="46"/>
                  </a:cxn>
                </a:cxnLst>
                <a:rect l="0" t="0" r="0" b="0"/>
                <a:pathLst>
                  <a:path w="38" h="46">
                    <a:moveTo>
                      <a:pt x="13" y="46"/>
                    </a:moveTo>
                    <a:lnTo>
                      <a:pt x="13" y="46"/>
                    </a:lnTo>
                    <a:lnTo>
                      <a:pt x="38" y="8"/>
                    </a:lnTo>
                    <a:lnTo>
                      <a:pt x="24" y="0"/>
                    </a:lnTo>
                    <a:lnTo>
                      <a:pt x="0" y="37"/>
                    </a:lnTo>
                    <a:lnTo>
                      <a:pt x="13" y="46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435" name="未知"/>
              <p:cNvSpPr/>
              <p:nvPr/>
            </p:nvSpPr>
            <p:spPr>
              <a:xfrm>
                <a:off x="272" y="959"/>
                <a:ext cx="52" cy="65"/>
              </a:xfrm>
              <a:custGeom>
                <a:avLst/>
                <a:gdLst/>
                <a:ahLst/>
                <a:cxnLst>
                  <a:cxn ang="0">
                    <a:pos x="11" y="65"/>
                  </a:cxn>
                  <a:cxn ang="0">
                    <a:pos x="14" y="64"/>
                  </a:cxn>
                  <a:cxn ang="0">
                    <a:pos x="52" y="9"/>
                  </a:cxn>
                  <a:cxn ang="0">
                    <a:pos x="39" y="0"/>
                  </a:cxn>
                  <a:cxn ang="0">
                    <a:pos x="0" y="54"/>
                  </a:cxn>
                  <a:cxn ang="0">
                    <a:pos x="3" y="53"/>
                  </a:cxn>
                  <a:cxn ang="0">
                    <a:pos x="11" y="65"/>
                  </a:cxn>
                </a:cxnLst>
                <a:rect l="0" t="0" r="0" b="0"/>
                <a:pathLst>
                  <a:path w="52" h="65">
                    <a:moveTo>
                      <a:pt x="11" y="65"/>
                    </a:moveTo>
                    <a:lnTo>
                      <a:pt x="14" y="64"/>
                    </a:lnTo>
                    <a:lnTo>
                      <a:pt x="52" y="9"/>
                    </a:lnTo>
                    <a:lnTo>
                      <a:pt x="39" y="0"/>
                    </a:lnTo>
                    <a:lnTo>
                      <a:pt x="0" y="54"/>
                    </a:lnTo>
                    <a:lnTo>
                      <a:pt x="3" y="53"/>
                    </a:lnTo>
                    <a:lnTo>
                      <a:pt x="11" y="6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436" name="未知"/>
              <p:cNvSpPr/>
              <p:nvPr/>
            </p:nvSpPr>
            <p:spPr>
              <a:xfrm>
                <a:off x="240" y="1012"/>
                <a:ext cx="43" cy="38"/>
              </a:xfrm>
              <a:custGeom>
                <a:avLst/>
                <a:gdLst/>
                <a:ahLst/>
                <a:cxnLst>
                  <a:cxn ang="0">
                    <a:pos x="7" y="38"/>
                  </a:cxn>
                  <a:cxn ang="0">
                    <a:pos x="9" y="37"/>
                  </a:cxn>
                  <a:cxn ang="0">
                    <a:pos x="43" y="12"/>
                  </a:cxn>
                  <a:cxn ang="0">
                    <a:pos x="35" y="0"/>
                  </a:cxn>
                  <a:cxn ang="0">
                    <a:pos x="0" y="25"/>
                  </a:cxn>
                  <a:cxn ang="0">
                    <a:pos x="1" y="23"/>
                  </a:cxn>
                  <a:cxn ang="0">
                    <a:pos x="7" y="38"/>
                  </a:cxn>
                </a:cxnLst>
                <a:rect l="0" t="0" r="0" b="0"/>
                <a:pathLst>
                  <a:path w="43" h="38">
                    <a:moveTo>
                      <a:pt x="7" y="38"/>
                    </a:moveTo>
                    <a:lnTo>
                      <a:pt x="9" y="37"/>
                    </a:lnTo>
                    <a:lnTo>
                      <a:pt x="43" y="12"/>
                    </a:lnTo>
                    <a:lnTo>
                      <a:pt x="35" y="0"/>
                    </a:lnTo>
                    <a:lnTo>
                      <a:pt x="0" y="25"/>
                    </a:lnTo>
                    <a:lnTo>
                      <a:pt x="1" y="23"/>
                    </a:lnTo>
                    <a:lnTo>
                      <a:pt x="7" y="3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437" name="未知"/>
              <p:cNvSpPr/>
              <p:nvPr/>
            </p:nvSpPr>
            <p:spPr>
              <a:xfrm>
                <a:off x="193" y="1035"/>
                <a:ext cx="54" cy="33"/>
              </a:xfrm>
              <a:custGeom>
                <a:avLst/>
                <a:gdLst/>
                <a:ahLst/>
                <a:cxnLst>
                  <a:cxn ang="0">
                    <a:pos x="4" y="33"/>
                  </a:cxn>
                  <a:cxn ang="0">
                    <a:pos x="6" y="33"/>
                  </a:cxn>
                  <a:cxn ang="0">
                    <a:pos x="54" y="15"/>
                  </a:cxn>
                  <a:cxn ang="0">
                    <a:pos x="48" y="0"/>
                  </a:cxn>
                  <a:cxn ang="0">
                    <a:pos x="0" y="18"/>
                  </a:cxn>
                  <a:cxn ang="0">
                    <a:pos x="2" y="18"/>
                  </a:cxn>
                  <a:cxn ang="0">
                    <a:pos x="4" y="33"/>
                  </a:cxn>
                </a:cxnLst>
                <a:rect l="0" t="0" r="0" b="0"/>
                <a:pathLst>
                  <a:path w="54" h="33">
                    <a:moveTo>
                      <a:pt x="4" y="33"/>
                    </a:moveTo>
                    <a:lnTo>
                      <a:pt x="6" y="33"/>
                    </a:lnTo>
                    <a:lnTo>
                      <a:pt x="54" y="15"/>
                    </a:lnTo>
                    <a:lnTo>
                      <a:pt x="48" y="0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4" y="33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438" name="未知"/>
              <p:cNvSpPr/>
              <p:nvPr/>
            </p:nvSpPr>
            <p:spPr>
              <a:xfrm>
                <a:off x="195" y="1053"/>
                <a:ext cx="2" cy="15"/>
              </a:xfrm>
              <a:custGeom>
                <a:avLst/>
                <a:gdLst/>
                <a:ahLst/>
                <a:cxnLst>
                  <a:cxn ang="0">
                    <a:pos x="2" y="15"/>
                  </a:cxn>
                  <a:cxn ang="0">
                    <a:pos x="1" y="7"/>
                  </a:cxn>
                  <a:cxn ang="0">
                    <a:pos x="0" y="0"/>
                  </a:cxn>
                  <a:cxn ang="0">
                    <a:pos x="2" y="15"/>
                  </a:cxn>
                </a:cxnLst>
                <a:rect l="0" t="0" r="0" b="0"/>
                <a:pathLst>
                  <a:path w="2" h="15">
                    <a:moveTo>
                      <a:pt x="2" y="15"/>
                    </a:moveTo>
                    <a:lnTo>
                      <a:pt x="1" y="7"/>
                    </a:lnTo>
                    <a:lnTo>
                      <a:pt x="0" y="0"/>
                    </a:lnTo>
                    <a:lnTo>
                      <a:pt x="2" y="15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439" name="未知"/>
              <p:cNvSpPr/>
              <p:nvPr/>
            </p:nvSpPr>
            <p:spPr>
              <a:xfrm>
                <a:off x="180" y="1053"/>
                <a:ext cx="17" cy="18"/>
              </a:xfrm>
              <a:custGeom>
                <a:avLst/>
                <a:gdLst/>
                <a:ahLst/>
                <a:cxnLst>
                  <a:cxn ang="0">
                    <a:pos x="1" y="18"/>
                  </a:cxn>
                  <a:cxn ang="0">
                    <a:pos x="2" y="18"/>
                  </a:cxn>
                  <a:cxn ang="0">
                    <a:pos x="17" y="15"/>
                  </a:cxn>
                  <a:cxn ang="0">
                    <a:pos x="15" y="0"/>
                  </a:cxn>
                  <a:cxn ang="0">
                    <a:pos x="0" y="3"/>
                  </a:cxn>
                  <a:cxn ang="0">
                    <a:pos x="1" y="18"/>
                  </a:cxn>
                </a:cxnLst>
                <a:rect l="0" t="0" r="0" b="0"/>
                <a:pathLst>
                  <a:path w="17" h="18">
                    <a:moveTo>
                      <a:pt x="1" y="18"/>
                    </a:moveTo>
                    <a:lnTo>
                      <a:pt x="2" y="18"/>
                    </a:lnTo>
                    <a:lnTo>
                      <a:pt x="17" y="15"/>
                    </a:lnTo>
                    <a:lnTo>
                      <a:pt x="15" y="0"/>
                    </a:lnTo>
                    <a:lnTo>
                      <a:pt x="0" y="3"/>
                    </a:lnTo>
                    <a:lnTo>
                      <a:pt x="1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440" name="未知"/>
              <p:cNvSpPr/>
              <p:nvPr/>
            </p:nvSpPr>
            <p:spPr>
              <a:xfrm>
                <a:off x="135" y="1056"/>
                <a:ext cx="46" cy="17"/>
              </a:xfrm>
              <a:custGeom>
                <a:avLst/>
                <a:gdLst/>
                <a:ahLst/>
                <a:cxnLst>
                  <a:cxn ang="0">
                    <a:pos x="1" y="17"/>
                  </a:cxn>
                  <a:cxn ang="0">
                    <a:pos x="1" y="17"/>
                  </a:cxn>
                  <a:cxn ang="0">
                    <a:pos x="46" y="15"/>
                  </a:cxn>
                  <a:cxn ang="0">
                    <a:pos x="45" y="0"/>
                  </a:cxn>
                  <a:cxn ang="0">
                    <a:pos x="0" y="2"/>
                  </a:cxn>
                  <a:cxn ang="0">
                    <a:pos x="1" y="17"/>
                  </a:cxn>
                </a:cxnLst>
                <a:rect l="0" t="0" r="0" b="0"/>
                <a:pathLst>
                  <a:path w="46" h="17">
                    <a:moveTo>
                      <a:pt x="1" y="17"/>
                    </a:moveTo>
                    <a:lnTo>
                      <a:pt x="1" y="17"/>
                    </a:lnTo>
                    <a:lnTo>
                      <a:pt x="46" y="15"/>
                    </a:lnTo>
                    <a:lnTo>
                      <a:pt x="45" y="0"/>
                    </a:lnTo>
                    <a:lnTo>
                      <a:pt x="0" y="2"/>
                    </a:lnTo>
                    <a:lnTo>
                      <a:pt x="1" y="1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441" name="未知"/>
              <p:cNvSpPr/>
              <p:nvPr/>
            </p:nvSpPr>
            <p:spPr>
              <a:xfrm>
                <a:off x="91" y="1058"/>
                <a:ext cx="45" cy="18"/>
              </a:xfrm>
              <a:custGeom>
                <a:avLst/>
                <a:gdLst/>
                <a:ahLst/>
                <a:cxnLst>
                  <a:cxn ang="0">
                    <a:pos x="4" y="18"/>
                  </a:cxn>
                  <a:cxn ang="0">
                    <a:pos x="3" y="18"/>
                  </a:cxn>
                  <a:cxn ang="0">
                    <a:pos x="45" y="15"/>
                  </a:cxn>
                  <a:cxn ang="0">
                    <a:pos x="44" y="0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4" y="18"/>
                  </a:cxn>
                </a:cxnLst>
                <a:rect l="0" t="0" r="0" b="0"/>
                <a:pathLst>
                  <a:path w="45" h="18">
                    <a:moveTo>
                      <a:pt x="4" y="18"/>
                    </a:moveTo>
                    <a:lnTo>
                      <a:pt x="3" y="18"/>
                    </a:lnTo>
                    <a:lnTo>
                      <a:pt x="45" y="15"/>
                    </a:lnTo>
                    <a:lnTo>
                      <a:pt x="44" y="0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4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442" name="未知"/>
              <p:cNvSpPr/>
              <p:nvPr/>
            </p:nvSpPr>
            <p:spPr>
              <a:xfrm>
                <a:off x="76" y="1061"/>
                <a:ext cx="19" cy="18"/>
              </a:xfrm>
              <a:custGeom>
                <a:avLst/>
                <a:gdLst/>
                <a:ahLst/>
                <a:cxnLst>
                  <a:cxn ang="0">
                    <a:pos x="8" y="18"/>
                  </a:cxn>
                  <a:cxn ang="0">
                    <a:pos x="7" y="18"/>
                  </a:cxn>
                  <a:cxn ang="0">
                    <a:pos x="19" y="15"/>
                  </a:cxn>
                  <a:cxn ang="0">
                    <a:pos x="15" y="0"/>
                  </a:cxn>
                  <a:cxn ang="0">
                    <a:pos x="3" y="3"/>
                  </a:cxn>
                  <a:cxn ang="0">
                    <a:pos x="0" y="4"/>
                  </a:cxn>
                  <a:cxn ang="0">
                    <a:pos x="8" y="18"/>
                  </a:cxn>
                </a:cxnLst>
                <a:rect l="0" t="0" r="0" b="0"/>
                <a:pathLst>
                  <a:path w="19" h="18">
                    <a:moveTo>
                      <a:pt x="8" y="18"/>
                    </a:moveTo>
                    <a:lnTo>
                      <a:pt x="7" y="18"/>
                    </a:lnTo>
                    <a:lnTo>
                      <a:pt x="19" y="15"/>
                    </a:lnTo>
                    <a:lnTo>
                      <a:pt x="15" y="0"/>
                    </a:lnTo>
                    <a:lnTo>
                      <a:pt x="3" y="3"/>
                    </a:lnTo>
                    <a:lnTo>
                      <a:pt x="0" y="4"/>
                    </a:lnTo>
                    <a:lnTo>
                      <a:pt x="8" y="1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443" name="未知"/>
              <p:cNvSpPr/>
              <p:nvPr/>
            </p:nvSpPr>
            <p:spPr>
              <a:xfrm>
                <a:off x="76" y="1065"/>
                <a:ext cx="8" cy="14"/>
              </a:xfrm>
              <a:custGeom>
                <a:avLst/>
                <a:gdLst/>
                <a:ahLst/>
                <a:cxnLst>
                  <a:cxn ang="0">
                    <a:pos x="8" y="14"/>
                  </a:cxn>
                  <a:cxn ang="0">
                    <a:pos x="4" y="7"/>
                  </a:cxn>
                  <a:cxn ang="0">
                    <a:pos x="0" y="0"/>
                  </a:cxn>
                  <a:cxn ang="0">
                    <a:pos x="8" y="14"/>
                  </a:cxn>
                </a:cxnLst>
                <a:rect l="0" t="0" r="0" b="0"/>
                <a:pathLst>
                  <a:path w="8" h="14">
                    <a:moveTo>
                      <a:pt x="8" y="14"/>
                    </a:moveTo>
                    <a:lnTo>
                      <a:pt x="4" y="7"/>
                    </a:lnTo>
                    <a:lnTo>
                      <a:pt x="0" y="0"/>
                    </a:lnTo>
                    <a:lnTo>
                      <a:pt x="8" y="14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444" name="未知"/>
              <p:cNvSpPr/>
              <p:nvPr/>
            </p:nvSpPr>
            <p:spPr>
              <a:xfrm>
                <a:off x="61" y="1065"/>
                <a:ext cx="23" cy="21"/>
              </a:xfrm>
              <a:custGeom>
                <a:avLst/>
                <a:gdLst/>
                <a:ahLst/>
                <a:cxnLst>
                  <a:cxn ang="0">
                    <a:pos x="15" y="17"/>
                  </a:cxn>
                  <a:cxn ang="0">
                    <a:pos x="11" y="21"/>
                  </a:cxn>
                  <a:cxn ang="0">
                    <a:pos x="23" y="14"/>
                  </a:cxn>
                  <a:cxn ang="0">
                    <a:pos x="15" y="0"/>
                  </a:cxn>
                  <a:cxn ang="0">
                    <a:pos x="4" y="6"/>
                  </a:cxn>
                  <a:cxn ang="0">
                    <a:pos x="0" y="10"/>
                  </a:cxn>
                  <a:cxn ang="0">
                    <a:pos x="15" y="17"/>
                  </a:cxn>
                </a:cxnLst>
                <a:rect l="0" t="0" r="0" b="0"/>
                <a:pathLst>
                  <a:path w="23" h="21">
                    <a:moveTo>
                      <a:pt x="15" y="17"/>
                    </a:moveTo>
                    <a:lnTo>
                      <a:pt x="11" y="21"/>
                    </a:lnTo>
                    <a:lnTo>
                      <a:pt x="23" y="14"/>
                    </a:lnTo>
                    <a:lnTo>
                      <a:pt x="15" y="0"/>
                    </a:lnTo>
                    <a:lnTo>
                      <a:pt x="4" y="6"/>
                    </a:lnTo>
                    <a:lnTo>
                      <a:pt x="0" y="10"/>
                    </a:lnTo>
                    <a:lnTo>
                      <a:pt x="15" y="17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445" name="未知"/>
              <p:cNvSpPr/>
              <p:nvPr/>
            </p:nvSpPr>
            <p:spPr>
              <a:xfrm>
                <a:off x="30" y="1075"/>
                <a:ext cx="46" cy="68"/>
              </a:xfrm>
              <a:custGeom>
                <a:avLst/>
                <a:gdLst/>
                <a:ahLst/>
                <a:cxnLst>
                  <a:cxn ang="0">
                    <a:pos x="15" y="68"/>
                  </a:cxn>
                  <a:cxn ang="0">
                    <a:pos x="15" y="68"/>
                  </a:cxn>
                  <a:cxn ang="0">
                    <a:pos x="46" y="7"/>
                  </a:cxn>
                  <a:cxn ang="0">
                    <a:pos x="31" y="0"/>
                  </a:cxn>
                  <a:cxn ang="0">
                    <a:pos x="0" y="61"/>
                  </a:cxn>
                  <a:cxn ang="0">
                    <a:pos x="1" y="61"/>
                  </a:cxn>
                  <a:cxn ang="0">
                    <a:pos x="15" y="68"/>
                  </a:cxn>
                </a:cxnLst>
                <a:rect l="0" t="0" r="0" b="0"/>
                <a:pathLst>
                  <a:path w="46" h="68">
                    <a:moveTo>
                      <a:pt x="15" y="68"/>
                    </a:moveTo>
                    <a:lnTo>
                      <a:pt x="15" y="68"/>
                    </a:lnTo>
                    <a:lnTo>
                      <a:pt x="46" y="7"/>
                    </a:lnTo>
                    <a:lnTo>
                      <a:pt x="31" y="0"/>
                    </a:lnTo>
                    <a:lnTo>
                      <a:pt x="0" y="61"/>
                    </a:lnTo>
                    <a:lnTo>
                      <a:pt x="1" y="61"/>
                    </a:lnTo>
                    <a:lnTo>
                      <a:pt x="15" y="6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446" name="未知"/>
              <p:cNvSpPr/>
              <p:nvPr/>
            </p:nvSpPr>
            <p:spPr>
              <a:xfrm>
                <a:off x="15" y="1136"/>
                <a:ext cx="30" cy="3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15" y="34"/>
                  </a:cxn>
                  <a:cxn ang="0">
                    <a:pos x="30" y="7"/>
                  </a:cxn>
                  <a:cxn ang="0">
                    <a:pos x="16" y="0"/>
                  </a:cxn>
                  <a:cxn ang="0">
                    <a:pos x="0" y="27"/>
                  </a:cxn>
                  <a:cxn ang="0">
                    <a:pos x="15" y="33"/>
                  </a:cxn>
                  <a:cxn ang="0">
                    <a:pos x="0" y="30"/>
                  </a:cxn>
                </a:cxnLst>
                <a:rect l="0" t="0" r="0" b="0"/>
                <a:pathLst>
                  <a:path w="30" h="34">
                    <a:moveTo>
                      <a:pt x="0" y="30"/>
                    </a:moveTo>
                    <a:lnTo>
                      <a:pt x="15" y="34"/>
                    </a:lnTo>
                    <a:lnTo>
                      <a:pt x="30" y="7"/>
                    </a:lnTo>
                    <a:lnTo>
                      <a:pt x="16" y="0"/>
                    </a:lnTo>
                    <a:lnTo>
                      <a:pt x="0" y="27"/>
                    </a:lnTo>
                    <a:lnTo>
                      <a:pt x="15" y="33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  <p:sp>
            <p:nvSpPr>
              <p:cNvPr id="447" name="未知"/>
              <p:cNvSpPr/>
              <p:nvPr/>
            </p:nvSpPr>
            <p:spPr>
              <a:xfrm>
                <a:off x="15" y="1107"/>
                <a:ext cx="26" cy="62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9" y="0"/>
                  </a:cxn>
                  <a:cxn ang="0">
                    <a:pos x="0" y="59"/>
                  </a:cxn>
                  <a:cxn ang="0">
                    <a:pos x="15" y="62"/>
                  </a:cxn>
                  <a:cxn ang="0">
                    <a:pos x="26" y="3"/>
                  </a:cxn>
                  <a:cxn ang="0">
                    <a:pos x="9" y="0"/>
                  </a:cxn>
                </a:cxnLst>
                <a:rect l="0" t="0" r="0" b="0"/>
                <a:pathLst>
                  <a:path w="26" h="62">
                    <a:moveTo>
                      <a:pt x="9" y="0"/>
                    </a:moveTo>
                    <a:lnTo>
                      <a:pt x="9" y="0"/>
                    </a:lnTo>
                    <a:lnTo>
                      <a:pt x="0" y="59"/>
                    </a:lnTo>
                    <a:lnTo>
                      <a:pt x="15" y="62"/>
                    </a:lnTo>
                    <a:lnTo>
                      <a:pt x="26" y="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</a:ln>
            </p:spPr>
            <p:txBody>
              <a:bodyPr/>
              <a:lstStyle/>
              <a:p>
                <a:endParaRPr lang="zh-CN" altLang="en-US" sz="1195"/>
              </a:p>
            </p:txBody>
          </p:sp>
        </p:grpSp>
        <p:sp>
          <p:nvSpPr>
            <p:cNvPr id="448" name="未知"/>
            <p:cNvSpPr/>
            <p:nvPr/>
          </p:nvSpPr>
          <p:spPr>
            <a:xfrm>
              <a:off x="31" y="1062"/>
              <a:ext cx="22" cy="48"/>
            </a:xfrm>
            <a:custGeom>
              <a:avLst/>
              <a:gdLst/>
              <a:ahLst/>
              <a:cxnLst>
                <a:cxn ang="0">
                  <a:pos x="7" y="5"/>
                </a:cxn>
                <a:cxn ang="0">
                  <a:pos x="7" y="2"/>
                </a:cxn>
                <a:cxn ang="0">
                  <a:pos x="0" y="45"/>
                </a:cxn>
                <a:cxn ang="0">
                  <a:pos x="17" y="48"/>
                </a:cxn>
                <a:cxn ang="0">
                  <a:pos x="22" y="3"/>
                </a:cxn>
                <a:cxn ang="0">
                  <a:pos x="22" y="0"/>
                </a:cxn>
                <a:cxn ang="0">
                  <a:pos x="7" y="5"/>
                </a:cxn>
              </a:cxnLst>
              <a:rect l="0" t="0" r="0" b="0"/>
              <a:pathLst>
                <a:path w="22" h="48">
                  <a:moveTo>
                    <a:pt x="7" y="5"/>
                  </a:moveTo>
                  <a:lnTo>
                    <a:pt x="7" y="2"/>
                  </a:lnTo>
                  <a:lnTo>
                    <a:pt x="0" y="45"/>
                  </a:lnTo>
                  <a:lnTo>
                    <a:pt x="17" y="48"/>
                  </a:lnTo>
                  <a:lnTo>
                    <a:pt x="22" y="3"/>
                  </a:lnTo>
                  <a:lnTo>
                    <a:pt x="22" y="0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449" name="未知"/>
            <p:cNvSpPr/>
            <p:nvPr/>
          </p:nvSpPr>
          <p:spPr>
            <a:xfrm>
              <a:off x="34" y="1042"/>
              <a:ext cx="19" cy="25"/>
            </a:xfrm>
            <a:custGeom>
              <a:avLst/>
              <a:gdLst/>
              <a:ahLst/>
              <a:cxnLst>
                <a:cxn ang="0">
                  <a:pos x="4" y="14"/>
                </a:cxn>
                <a:cxn ang="0">
                  <a:pos x="0" y="10"/>
                </a:cxn>
                <a:cxn ang="0">
                  <a:pos x="4" y="25"/>
                </a:cxn>
                <a:cxn ang="0">
                  <a:pos x="19" y="20"/>
                </a:cxn>
                <a:cxn ang="0">
                  <a:pos x="16" y="5"/>
                </a:cxn>
                <a:cxn ang="0">
                  <a:pos x="12" y="0"/>
                </a:cxn>
                <a:cxn ang="0">
                  <a:pos x="4" y="14"/>
                </a:cxn>
              </a:cxnLst>
              <a:rect l="0" t="0" r="0" b="0"/>
              <a:pathLst>
                <a:path w="19" h="25">
                  <a:moveTo>
                    <a:pt x="4" y="14"/>
                  </a:moveTo>
                  <a:lnTo>
                    <a:pt x="0" y="10"/>
                  </a:lnTo>
                  <a:lnTo>
                    <a:pt x="4" y="25"/>
                  </a:lnTo>
                  <a:lnTo>
                    <a:pt x="19" y="20"/>
                  </a:lnTo>
                  <a:lnTo>
                    <a:pt x="16" y="5"/>
                  </a:lnTo>
                  <a:lnTo>
                    <a:pt x="12" y="0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450" name="未知"/>
            <p:cNvSpPr/>
            <p:nvPr/>
          </p:nvSpPr>
          <p:spPr>
            <a:xfrm>
              <a:off x="9" y="1027"/>
              <a:ext cx="37" cy="2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" y="14"/>
                </a:cxn>
                <a:cxn ang="0">
                  <a:pos x="29" y="29"/>
                </a:cxn>
                <a:cxn ang="0">
                  <a:pos x="37" y="15"/>
                </a:cxn>
                <a:cxn ang="0">
                  <a:pos x="13" y="0"/>
                </a:cxn>
                <a:cxn ang="0">
                  <a:pos x="17" y="5"/>
                </a:cxn>
                <a:cxn ang="0">
                  <a:pos x="0" y="8"/>
                </a:cxn>
              </a:cxnLst>
              <a:rect l="0" t="0" r="0" b="0"/>
              <a:pathLst>
                <a:path w="37" h="29">
                  <a:moveTo>
                    <a:pt x="0" y="8"/>
                  </a:moveTo>
                  <a:lnTo>
                    <a:pt x="4" y="14"/>
                  </a:lnTo>
                  <a:lnTo>
                    <a:pt x="29" y="29"/>
                  </a:lnTo>
                  <a:lnTo>
                    <a:pt x="37" y="15"/>
                  </a:lnTo>
                  <a:lnTo>
                    <a:pt x="13" y="0"/>
                  </a:lnTo>
                  <a:lnTo>
                    <a:pt x="17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451" name="未知"/>
            <p:cNvSpPr/>
            <p:nvPr/>
          </p:nvSpPr>
          <p:spPr>
            <a:xfrm>
              <a:off x="3" y="996"/>
              <a:ext cx="23" cy="3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2"/>
                </a:cxn>
                <a:cxn ang="0">
                  <a:pos x="6" y="39"/>
                </a:cxn>
                <a:cxn ang="0">
                  <a:pos x="23" y="36"/>
                </a:cxn>
                <a:cxn ang="0">
                  <a:pos x="15" y="0"/>
                </a:cxn>
                <a:cxn ang="0">
                  <a:pos x="15" y="1"/>
                </a:cxn>
                <a:cxn ang="0">
                  <a:pos x="0" y="1"/>
                </a:cxn>
              </a:cxnLst>
              <a:rect l="0" t="0" r="0" b="0"/>
              <a:pathLst>
                <a:path w="23" h="39">
                  <a:moveTo>
                    <a:pt x="0" y="1"/>
                  </a:moveTo>
                  <a:lnTo>
                    <a:pt x="0" y="2"/>
                  </a:lnTo>
                  <a:lnTo>
                    <a:pt x="6" y="39"/>
                  </a:lnTo>
                  <a:lnTo>
                    <a:pt x="23" y="36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452" name="未知"/>
            <p:cNvSpPr/>
            <p:nvPr/>
          </p:nvSpPr>
          <p:spPr>
            <a:xfrm>
              <a:off x="0" y="921"/>
              <a:ext cx="18" cy="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3" y="76"/>
                </a:cxn>
                <a:cxn ang="0">
                  <a:pos x="18" y="76"/>
                </a:cxn>
                <a:cxn ang="0">
                  <a:pos x="15" y="1"/>
                </a:cxn>
                <a:cxn ang="0">
                  <a:pos x="15" y="2"/>
                </a:cxn>
                <a:cxn ang="0">
                  <a:pos x="0" y="0"/>
                </a:cxn>
              </a:cxnLst>
              <a:rect l="0" t="0" r="0" b="0"/>
              <a:pathLst>
                <a:path w="18" h="76">
                  <a:moveTo>
                    <a:pt x="0" y="0"/>
                  </a:moveTo>
                  <a:lnTo>
                    <a:pt x="0" y="1"/>
                  </a:lnTo>
                  <a:lnTo>
                    <a:pt x="3" y="76"/>
                  </a:lnTo>
                  <a:lnTo>
                    <a:pt x="18" y="76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453" name="未知"/>
            <p:cNvSpPr/>
            <p:nvPr/>
          </p:nvSpPr>
          <p:spPr>
            <a:xfrm>
              <a:off x="0" y="854"/>
              <a:ext cx="27" cy="69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12" y="0"/>
                </a:cxn>
                <a:cxn ang="0">
                  <a:pos x="0" y="67"/>
                </a:cxn>
                <a:cxn ang="0">
                  <a:pos x="15" y="69"/>
                </a:cxn>
                <a:cxn ang="0">
                  <a:pos x="27" y="2"/>
                </a:cxn>
                <a:cxn ang="0">
                  <a:pos x="12" y="2"/>
                </a:cxn>
                <a:cxn ang="0">
                  <a:pos x="27" y="0"/>
                </a:cxn>
              </a:cxnLst>
              <a:rect l="0" t="0" r="0" b="0"/>
              <a:pathLst>
                <a:path w="27" h="69">
                  <a:moveTo>
                    <a:pt x="27" y="0"/>
                  </a:moveTo>
                  <a:lnTo>
                    <a:pt x="12" y="0"/>
                  </a:lnTo>
                  <a:lnTo>
                    <a:pt x="0" y="67"/>
                  </a:lnTo>
                  <a:lnTo>
                    <a:pt x="15" y="69"/>
                  </a:lnTo>
                  <a:lnTo>
                    <a:pt x="27" y="2"/>
                  </a:lnTo>
                  <a:lnTo>
                    <a:pt x="12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454" name="未知"/>
            <p:cNvSpPr/>
            <p:nvPr/>
          </p:nvSpPr>
          <p:spPr>
            <a:xfrm>
              <a:off x="12" y="854"/>
              <a:ext cx="23" cy="46"/>
            </a:xfrm>
            <a:custGeom>
              <a:avLst/>
              <a:gdLst/>
              <a:ahLst/>
              <a:cxnLst>
                <a:cxn ang="0">
                  <a:pos x="23" y="43"/>
                </a:cxn>
                <a:cxn ang="0">
                  <a:pos x="23" y="43"/>
                </a:cxn>
                <a:cxn ang="0">
                  <a:pos x="15" y="0"/>
                </a:cxn>
                <a:cxn ang="0">
                  <a:pos x="0" y="2"/>
                </a:cxn>
                <a:cxn ang="0">
                  <a:pos x="7" y="46"/>
                </a:cxn>
                <a:cxn ang="0">
                  <a:pos x="7" y="45"/>
                </a:cxn>
                <a:cxn ang="0">
                  <a:pos x="23" y="43"/>
                </a:cxn>
              </a:cxnLst>
              <a:rect l="0" t="0" r="0" b="0"/>
              <a:pathLst>
                <a:path w="23" h="46">
                  <a:moveTo>
                    <a:pt x="23" y="43"/>
                  </a:moveTo>
                  <a:lnTo>
                    <a:pt x="23" y="43"/>
                  </a:lnTo>
                  <a:lnTo>
                    <a:pt x="15" y="0"/>
                  </a:lnTo>
                  <a:lnTo>
                    <a:pt x="0" y="2"/>
                  </a:lnTo>
                  <a:lnTo>
                    <a:pt x="7" y="46"/>
                  </a:lnTo>
                  <a:lnTo>
                    <a:pt x="7" y="45"/>
                  </a:lnTo>
                  <a:lnTo>
                    <a:pt x="23" y="4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455" name="未知"/>
            <p:cNvSpPr/>
            <p:nvPr/>
          </p:nvSpPr>
          <p:spPr>
            <a:xfrm>
              <a:off x="19" y="897"/>
              <a:ext cx="19" cy="62"/>
            </a:xfrm>
            <a:custGeom>
              <a:avLst/>
              <a:gdLst/>
              <a:ahLst/>
              <a:cxnLst>
                <a:cxn ang="0">
                  <a:pos x="19" y="58"/>
                </a:cxn>
                <a:cxn ang="0">
                  <a:pos x="19" y="59"/>
                </a:cxn>
                <a:cxn ang="0">
                  <a:pos x="16" y="0"/>
                </a:cxn>
                <a:cxn ang="0">
                  <a:pos x="0" y="2"/>
                </a:cxn>
                <a:cxn ang="0">
                  <a:pos x="4" y="60"/>
                </a:cxn>
                <a:cxn ang="0">
                  <a:pos x="4" y="62"/>
                </a:cxn>
                <a:cxn ang="0">
                  <a:pos x="19" y="58"/>
                </a:cxn>
              </a:cxnLst>
              <a:rect l="0" t="0" r="0" b="0"/>
              <a:pathLst>
                <a:path w="19" h="62">
                  <a:moveTo>
                    <a:pt x="19" y="58"/>
                  </a:moveTo>
                  <a:lnTo>
                    <a:pt x="19" y="59"/>
                  </a:lnTo>
                  <a:lnTo>
                    <a:pt x="16" y="0"/>
                  </a:lnTo>
                  <a:lnTo>
                    <a:pt x="0" y="2"/>
                  </a:lnTo>
                  <a:lnTo>
                    <a:pt x="4" y="60"/>
                  </a:lnTo>
                  <a:lnTo>
                    <a:pt x="4" y="62"/>
                  </a:lnTo>
                  <a:lnTo>
                    <a:pt x="19" y="5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456" name="未知"/>
            <p:cNvSpPr/>
            <p:nvPr/>
          </p:nvSpPr>
          <p:spPr>
            <a:xfrm>
              <a:off x="23" y="955"/>
              <a:ext cx="19" cy="20"/>
            </a:xfrm>
            <a:custGeom>
              <a:avLst/>
              <a:gdLst/>
              <a:ahLst/>
              <a:cxnLst>
                <a:cxn ang="0">
                  <a:pos x="19" y="11"/>
                </a:cxn>
                <a:cxn ang="0">
                  <a:pos x="19" y="13"/>
                </a:cxn>
                <a:cxn ang="0">
                  <a:pos x="15" y="0"/>
                </a:cxn>
                <a:cxn ang="0">
                  <a:pos x="0" y="4"/>
                </a:cxn>
                <a:cxn ang="0">
                  <a:pos x="4" y="17"/>
                </a:cxn>
                <a:cxn ang="0">
                  <a:pos x="5" y="20"/>
                </a:cxn>
                <a:cxn ang="0">
                  <a:pos x="19" y="11"/>
                </a:cxn>
              </a:cxnLst>
              <a:rect l="0" t="0" r="0" b="0"/>
              <a:pathLst>
                <a:path w="19" h="20">
                  <a:moveTo>
                    <a:pt x="19" y="11"/>
                  </a:moveTo>
                  <a:lnTo>
                    <a:pt x="19" y="13"/>
                  </a:lnTo>
                  <a:lnTo>
                    <a:pt x="15" y="0"/>
                  </a:lnTo>
                  <a:lnTo>
                    <a:pt x="0" y="4"/>
                  </a:lnTo>
                  <a:lnTo>
                    <a:pt x="4" y="17"/>
                  </a:lnTo>
                  <a:lnTo>
                    <a:pt x="5" y="20"/>
                  </a:lnTo>
                  <a:lnTo>
                    <a:pt x="19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457" name="未知"/>
            <p:cNvSpPr/>
            <p:nvPr/>
          </p:nvSpPr>
          <p:spPr>
            <a:xfrm>
              <a:off x="28" y="966"/>
              <a:ext cx="14" cy="9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7" y="4"/>
                </a:cxn>
                <a:cxn ang="0">
                  <a:pos x="0" y="9"/>
                </a:cxn>
                <a:cxn ang="0">
                  <a:pos x="14" y="0"/>
                </a:cxn>
              </a:cxnLst>
              <a:rect l="0" t="0" r="0" b="0"/>
              <a:pathLst>
                <a:path w="14" h="9">
                  <a:moveTo>
                    <a:pt x="14" y="0"/>
                  </a:moveTo>
                  <a:lnTo>
                    <a:pt x="7" y="4"/>
                  </a:lnTo>
                  <a:lnTo>
                    <a:pt x="0" y="9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458" name="未知"/>
            <p:cNvSpPr/>
            <p:nvPr/>
          </p:nvSpPr>
          <p:spPr>
            <a:xfrm>
              <a:off x="28" y="966"/>
              <a:ext cx="26" cy="30"/>
            </a:xfrm>
            <a:custGeom>
              <a:avLst/>
              <a:gdLst/>
              <a:ahLst/>
              <a:cxnLst>
                <a:cxn ang="0">
                  <a:pos x="25" y="17"/>
                </a:cxn>
                <a:cxn ang="0">
                  <a:pos x="26" y="19"/>
                </a:cxn>
                <a:cxn ang="0">
                  <a:pos x="14" y="0"/>
                </a:cxn>
                <a:cxn ang="0">
                  <a:pos x="0" y="9"/>
                </a:cxn>
                <a:cxn ang="0">
                  <a:pos x="13" y="28"/>
                </a:cxn>
                <a:cxn ang="0">
                  <a:pos x="14" y="30"/>
                </a:cxn>
                <a:cxn ang="0">
                  <a:pos x="25" y="17"/>
                </a:cxn>
              </a:cxnLst>
              <a:rect l="0" t="0" r="0" b="0"/>
              <a:pathLst>
                <a:path w="26" h="30">
                  <a:moveTo>
                    <a:pt x="25" y="17"/>
                  </a:moveTo>
                  <a:lnTo>
                    <a:pt x="26" y="19"/>
                  </a:lnTo>
                  <a:lnTo>
                    <a:pt x="14" y="0"/>
                  </a:lnTo>
                  <a:lnTo>
                    <a:pt x="0" y="9"/>
                  </a:lnTo>
                  <a:lnTo>
                    <a:pt x="13" y="28"/>
                  </a:lnTo>
                  <a:lnTo>
                    <a:pt x="14" y="30"/>
                  </a:lnTo>
                  <a:lnTo>
                    <a:pt x="25" y="1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459" name="未知"/>
            <p:cNvSpPr/>
            <p:nvPr/>
          </p:nvSpPr>
          <p:spPr>
            <a:xfrm>
              <a:off x="42" y="983"/>
              <a:ext cx="41" cy="44"/>
            </a:xfrm>
            <a:custGeom>
              <a:avLst/>
              <a:gdLst/>
              <a:ahLst/>
              <a:cxnLst>
                <a:cxn ang="0">
                  <a:pos x="40" y="30"/>
                </a:cxn>
                <a:cxn ang="0">
                  <a:pos x="41" y="32"/>
                </a:cxn>
                <a:cxn ang="0">
                  <a:pos x="11" y="0"/>
                </a:cxn>
                <a:cxn ang="0">
                  <a:pos x="0" y="13"/>
                </a:cxn>
                <a:cxn ang="0">
                  <a:pos x="30" y="43"/>
                </a:cxn>
                <a:cxn ang="0">
                  <a:pos x="33" y="44"/>
                </a:cxn>
                <a:cxn ang="0">
                  <a:pos x="40" y="30"/>
                </a:cxn>
              </a:cxnLst>
              <a:rect l="0" t="0" r="0" b="0"/>
              <a:pathLst>
                <a:path w="41" h="44">
                  <a:moveTo>
                    <a:pt x="40" y="30"/>
                  </a:moveTo>
                  <a:lnTo>
                    <a:pt x="41" y="32"/>
                  </a:lnTo>
                  <a:lnTo>
                    <a:pt x="11" y="0"/>
                  </a:lnTo>
                  <a:lnTo>
                    <a:pt x="0" y="13"/>
                  </a:lnTo>
                  <a:lnTo>
                    <a:pt x="30" y="43"/>
                  </a:lnTo>
                  <a:lnTo>
                    <a:pt x="33" y="44"/>
                  </a:lnTo>
                  <a:lnTo>
                    <a:pt x="40" y="3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460" name="未知"/>
            <p:cNvSpPr/>
            <p:nvPr/>
          </p:nvSpPr>
          <p:spPr>
            <a:xfrm>
              <a:off x="75" y="1013"/>
              <a:ext cx="27" cy="25"/>
            </a:xfrm>
            <a:custGeom>
              <a:avLst/>
              <a:gdLst/>
              <a:ahLst/>
              <a:cxnLst>
                <a:cxn ang="0">
                  <a:pos x="24" y="10"/>
                </a:cxn>
                <a:cxn ang="0">
                  <a:pos x="27" y="10"/>
                </a:cxn>
                <a:cxn ang="0">
                  <a:pos x="7" y="0"/>
                </a:cxn>
                <a:cxn ang="0">
                  <a:pos x="0" y="14"/>
                </a:cxn>
                <a:cxn ang="0">
                  <a:pos x="20" y="25"/>
                </a:cxn>
                <a:cxn ang="0">
                  <a:pos x="22" y="25"/>
                </a:cxn>
                <a:cxn ang="0">
                  <a:pos x="24" y="10"/>
                </a:cxn>
              </a:cxnLst>
              <a:rect l="0" t="0" r="0" b="0"/>
              <a:pathLst>
                <a:path w="27" h="25">
                  <a:moveTo>
                    <a:pt x="24" y="10"/>
                  </a:moveTo>
                  <a:lnTo>
                    <a:pt x="27" y="10"/>
                  </a:lnTo>
                  <a:lnTo>
                    <a:pt x="7" y="0"/>
                  </a:lnTo>
                  <a:lnTo>
                    <a:pt x="0" y="14"/>
                  </a:lnTo>
                  <a:lnTo>
                    <a:pt x="20" y="25"/>
                  </a:lnTo>
                  <a:lnTo>
                    <a:pt x="22" y="25"/>
                  </a:lnTo>
                  <a:lnTo>
                    <a:pt x="24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461" name="未知"/>
            <p:cNvSpPr/>
            <p:nvPr/>
          </p:nvSpPr>
          <p:spPr>
            <a:xfrm>
              <a:off x="97" y="1023"/>
              <a:ext cx="2" cy="1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8"/>
                </a:cxn>
                <a:cxn ang="0">
                  <a:pos x="0" y="15"/>
                </a:cxn>
                <a:cxn ang="0">
                  <a:pos x="2" y="0"/>
                </a:cxn>
              </a:cxnLst>
              <a:rect l="0" t="0" r="0" b="0"/>
              <a:pathLst>
                <a:path w="2" h="15">
                  <a:moveTo>
                    <a:pt x="2" y="0"/>
                  </a:moveTo>
                  <a:lnTo>
                    <a:pt x="1" y="8"/>
                  </a:lnTo>
                  <a:lnTo>
                    <a:pt x="0" y="15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462" name="未知"/>
            <p:cNvSpPr/>
            <p:nvPr/>
          </p:nvSpPr>
          <p:spPr>
            <a:xfrm>
              <a:off x="97" y="1023"/>
              <a:ext cx="26" cy="19"/>
            </a:xfrm>
            <a:custGeom>
              <a:avLst/>
              <a:gdLst/>
              <a:ahLst/>
              <a:cxnLst>
                <a:cxn ang="0">
                  <a:pos x="24" y="4"/>
                </a:cxn>
                <a:cxn ang="0">
                  <a:pos x="26" y="4"/>
                </a:cxn>
                <a:cxn ang="0">
                  <a:pos x="2" y="0"/>
                </a:cxn>
                <a:cxn ang="0">
                  <a:pos x="0" y="15"/>
                </a:cxn>
                <a:cxn ang="0">
                  <a:pos x="21" y="19"/>
                </a:cxn>
                <a:cxn ang="0">
                  <a:pos x="23" y="19"/>
                </a:cxn>
                <a:cxn ang="0">
                  <a:pos x="24" y="4"/>
                </a:cxn>
              </a:cxnLst>
              <a:rect l="0" t="0" r="0" b="0"/>
              <a:pathLst>
                <a:path w="26" h="19">
                  <a:moveTo>
                    <a:pt x="24" y="4"/>
                  </a:moveTo>
                  <a:lnTo>
                    <a:pt x="26" y="4"/>
                  </a:lnTo>
                  <a:lnTo>
                    <a:pt x="2" y="0"/>
                  </a:lnTo>
                  <a:lnTo>
                    <a:pt x="0" y="15"/>
                  </a:lnTo>
                  <a:lnTo>
                    <a:pt x="21" y="19"/>
                  </a:lnTo>
                  <a:lnTo>
                    <a:pt x="23" y="19"/>
                  </a:lnTo>
                  <a:lnTo>
                    <a:pt x="24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463" name="未知"/>
            <p:cNvSpPr/>
            <p:nvPr/>
          </p:nvSpPr>
          <p:spPr>
            <a:xfrm>
              <a:off x="120" y="1027"/>
              <a:ext cx="46" cy="18"/>
            </a:xfrm>
            <a:custGeom>
              <a:avLst/>
              <a:gdLst/>
              <a:ahLst/>
              <a:cxnLst>
                <a:cxn ang="0">
                  <a:pos x="45" y="1"/>
                </a:cxn>
                <a:cxn ang="0">
                  <a:pos x="46" y="1"/>
                </a:cxn>
                <a:cxn ang="0">
                  <a:pos x="1" y="0"/>
                </a:cxn>
                <a:cxn ang="0">
                  <a:pos x="0" y="15"/>
                </a:cxn>
                <a:cxn ang="0">
                  <a:pos x="46" y="18"/>
                </a:cxn>
                <a:cxn ang="0">
                  <a:pos x="45" y="1"/>
                </a:cxn>
              </a:cxnLst>
              <a:rect l="0" t="0" r="0" b="0"/>
              <a:pathLst>
                <a:path w="46" h="18">
                  <a:moveTo>
                    <a:pt x="45" y="1"/>
                  </a:moveTo>
                  <a:lnTo>
                    <a:pt x="46" y="1"/>
                  </a:lnTo>
                  <a:lnTo>
                    <a:pt x="1" y="0"/>
                  </a:lnTo>
                  <a:lnTo>
                    <a:pt x="0" y="15"/>
                  </a:lnTo>
                  <a:lnTo>
                    <a:pt x="46" y="18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464" name="未知"/>
            <p:cNvSpPr/>
            <p:nvPr/>
          </p:nvSpPr>
          <p:spPr>
            <a:xfrm>
              <a:off x="165" y="1026"/>
              <a:ext cx="24" cy="19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3" y="0"/>
                </a:cxn>
                <a:cxn ang="0">
                  <a:pos x="0" y="2"/>
                </a:cxn>
                <a:cxn ang="0">
                  <a:pos x="1" y="19"/>
                </a:cxn>
                <a:cxn ang="0">
                  <a:pos x="24" y="16"/>
                </a:cxn>
                <a:cxn ang="0">
                  <a:pos x="23" y="0"/>
                </a:cxn>
              </a:cxnLst>
              <a:rect l="0" t="0" r="0" b="0"/>
              <a:pathLst>
                <a:path w="24" h="19">
                  <a:moveTo>
                    <a:pt x="23" y="0"/>
                  </a:moveTo>
                  <a:lnTo>
                    <a:pt x="23" y="0"/>
                  </a:lnTo>
                  <a:lnTo>
                    <a:pt x="0" y="2"/>
                  </a:lnTo>
                  <a:lnTo>
                    <a:pt x="1" y="19"/>
                  </a:lnTo>
                  <a:lnTo>
                    <a:pt x="24" y="16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465" name="未知"/>
            <p:cNvSpPr/>
            <p:nvPr/>
          </p:nvSpPr>
          <p:spPr>
            <a:xfrm>
              <a:off x="188" y="1026"/>
              <a:ext cx="1" cy="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"/>
                </a:cxn>
                <a:cxn ang="0">
                  <a:pos x="1" y="16"/>
                </a:cxn>
                <a:cxn ang="0">
                  <a:pos x="0" y="0"/>
                </a:cxn>
              </a:cxnLst>
              <a:rect l="0" t="0" r="0" b="0"/>
              <a:pathLst>
                <a:path w="1" h="16">
                  <a:moveTo>
                    <a:pt x="0" y="0"/>
                  </a:moveTo>
                  <a:lnTo>
                    <a:pt x="0" y="8"/>
                  </a:lnTo>
                  <a:lnTo>
                    <a:pt x="1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466" name="未知"/>
            <p:cNvSpPr/>
            <p:nvPr/>
          </p:nvSpPr>
          <p:spPr>
            <a:xfrm>
              <a:off x="188" y="1024"/>
              <a:ext cx="19" cy="18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6" y="0"/>
                </a:cxn>
                <a:cxn ang="0">
                  <a:pos x="0" y="2"/>
                </a:cxn>
                <a:cxn ang="0">
                  <a:pos x="1" y="18"/>
                </a:cxn>
                <a:cxn ang="0">
                  <a:pos x="18" y="17"/>
                </a:cxn>
                <a:cxn ang="0">
                  <a:pos x="19" y="17"/>
                </a:cxn>
                <a:cxn ang="0">
                  <a:pos x="14" y="2"/>
                </a:cxn>
              </a:cxnLst>
              <a:rect l="0" t="0" r="0" b="0"/>
              <a:pathLst>
                <a:path w="19" h="18">
                  <a:moveTo>
                    <a:pt x="14" y="2"/>
                  </a:moveTo>
                  <a:lnTo>
                    <a:pt x="16" y="0"/>
                  </a:lnTo>
                  <a:lnTo>
                    <a:pt x="0" y="2"/>
                  </a:lnTo>
                  <a:lnTo>
                    <a:pt x="1" y="18"/>
                  </a:lnTo>
                  <a:lnTo>
                    <a:pt x="18" y="17"/>
                  </a:lnTo>
                  <a:lnTo>
                    <a:pt x="19" y="17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467" name="未知"/>
            <p:cNvSpPr/>
            <p:nvPr/>
          </p:nvSpPr>
          <p:spPr>
            <a:xfrm>
              <a:off x="202" y="1008"/>
              <a:ext cx="58" cy="33"/>
            </a:xfrm>
            <a:custGeom>
              <a:avLst/>
              <a:gdLst/>
              <a:ahLst/>
              <a:cxnLst>
                <a:cxn ang="0">
                  <a:pos x="49" y="1"/>
                </a:cxn>
                <a:cxn ang="0">
                  <a:pos x="52" y="0"/>
                </a:cxn>
                <a:cxn ang="0">
                  <a:pos x="0" y="18"/>
                </a:cxn>
                <a:cxn ang="0">
                  <a:pos x="5" y="33"/>
                </a:cxn>
                <a:cxn ang="0">
                  <a:pos x="56" y="15"/>
                </a:cxn>
                <a:cxn ang="0">
                  <a:pos x="58" y="13"/>
                </a:cxn>
                <a:cxn ang="0">
                  <a:pos x="49" y="1"/>
                </a:cxn>
              </a:cxnLst>
              <a:rect l="0" t="0" r="0" b="0"/>
              <a:pathLst>
                <a:path w="58" h="33">
                  <a:moveTo>
                    <a:pt x="49" y="1"/>
                  </a:moveTo>
                  <a:lnTo>
                    <a:pt x="52" y="0"/>
                  </a:lnTo>
                  <a:lnTo>
                    <a:pt x="0" y="18"/>
                  </a:lnTo>
                  <a:lnTo>
                    <a:pt x="5" y="33"/>
                  </a:lnTo>
                  <a:lnTo>
                    <a:pt x="56" y="15"/>
                  </a:lnTo>
                  <a:lnTo>
                    <a:pt x="58" y="13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468" name="未知"/>
            <p:cNvSpPr/>
            <p:nvPr/>
          </p:nvSpPr>
          <p:spPr>
            <a:xfrm>
              <a:off x="251" y="1009"/>
              <a:ext cx="9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7"/>
                </a:cxn>
                <a:cxn ang="0">
                  <a:pos x="9" y="12"/>
                </a:cxn>
                <a:cxn ang="0">
                  <a:pos x="0" y="0"/>
                </a:cxn>
              </a:cxnLst>
              <a:rect l="0" t="0" r="0" b="0"/>
              <a:pathLst>
                <a:path w="9" h="12">
                  <a:moveTo>
                    <a:pt x="0" y="0"/>
                  </a:moveTo>
                  <a:lnTo>
                    <a:pt x="4" y="7"/>
                  </a:lnTo>
                  <a:lnTo>
                    <a:pt x="9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469" name="未知"/>
            <p:cNvSpPr/>
            <p:nvPr/>
          </p:nvSpPr>
          <p:spPr>
            <a:xfrm>
              <a:off x="251" y="996"/>
              <a:ext cx="27" cy="25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16" y="0"/>
                </a:cxn>
                <a:cxn ang="0">
                  <a:pos x="0" y="13"/>
                </a:cxn>
                <a:cxn ang="0">
                  <a:pos x="9" y="25"/>
                </a:cxn>
                <a:cxn ang="0">
                  <a:pos x="26" y="12"/>
                </a:cxn>
                <a:cxn ang="0">
                  <a:pos x="27" y="10"/>
                </a:cxn>
                <a:cxn ang="0">
                  <a:pos x="15" y="1"/>
                </a:cxn>
              </a:cxnLst>
              <a:rect l="0" t="0" r="0" b="0"/>
              <a:pathLst>
                <a:path w="27" h="25">
                  <a:moveTo>
                    <a:pt x="15" y="1"/>
                  </a:moveTo>
                  <a:lnTo>
                    <a:pt x="16" y="0"/>
                  </a:lnTo>
                  <a:lnTo>
                    <a:pt x="0" y="13"/>
                  </a:lnTo>
                  <a:lnTo>
                    <a:pt x="9" y="25"/>
                  </a:lnTo>
                  <a:lnTo>
                    <a:pt x="26" y="12"/>
                  </a:lnTo>
                  <a:lnTo>
                    <a:pt x="27" y="10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470" name="未知"/>
            <p:cNvSpPr/>
            <p:nvPr/>
          </p:nvSpPr>
          <p:spPr>
            <a:xfrm>
              <a:off x="266" y="949"/>
              <a:ext cx="49" cy="57"/>
            </a:xfrm>
            <a:custGeom>
              <a:avLst/>
              <a:gdLst/>
              <a:ahLst/>
              <a:cxnLst>
                <a:cxn ang="0">
                  <a:pos x="35" y="2"/>
                </a:cxn>
                <a:cxn ang="0">
                  <a:pos x="35" y="0"/>
                </a:cxn>
                <a:cxn ang="0">
                  <a:pos x="0" y="48"/>
                </a:cxn>
                <a:cxn ang="0">
                  <a:pos x="12" y="57"/>
                </a:cxn>
                <a:cxn ang="0">
                  <a:pos x="49" y="10"/>
                </a:cxn>
                <a:cxn ang="0">
                  <a:pos x="49" y="8"/>
                </a:cxn>
                <a:cxn ang="0">
                  <a:pos x="35" y="2"/>
                </a:cxn>
              </a:cxnLst>
              <a:rect l="0" t="0" r="0" b="0"/>
              <a:pathLst>
                <a:path w="49" h="57">
                  <a:moveTo>
                    <a:pt x="35" y="2"/>
                  </a:moveTo>
                  <a:lnTo>
                    <a:pt x="35" y="0"/>
                  </a:lnTo>
                  <a:lnTo>
                    <a:pt x="0" y="48"/>
                  </a:lnTo>
                  <a:lnTo>
                    <a:pt x="12" y="57"/>
                  </a:lnTo>
                  <a:lnTo>
                    <a:pt x="49" y="10"/>
                  </a:lnTo>
                  <a:lnTo>
                    <a:pt x="49" y="8"/>
                  </a:lnTo>
                  <a:lnTo>
                    <a:pt x="35" y="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471" name="未知"/>
            <p:cNvSpPr/>
            <p:nvPr/>
          </p:nvSpPr>
          <p:spPr>
            <a:xfrm>
              <a:off x="301" y="914"/>
              <a:ext cx="30" cy="43"/>
            </a:xfrm>
            <a:custGeom>
              <a:avLst/>
              <a:gdLst/>
              <a:ahLst/>
              <a:cxnLst>
                <a:cxn ang="0">
                  <a:pos x="15" y="1"/>
                </a:cxn>
                <a:cxn ang="0">
                  <a:pos x="15" y="0"/>
                </a:cxn>
                <a:cxn ang="0">
                  <a:pos x="0" y="37"/>
                </a:cxn>
                <a:cxn ang="0">
                  <a:pos x="14" y="43"/>
                </a:cxn>
                <a:cxn ang="0">
                  <a:pos x="30" y="7"/>
                </a:cxn>
                <a:cxn ang="0">
                  <a:pos x="15" y="1"/>
                </a:cxn>
              </a:cxnLst>
              <a:rect l="0" t="0" r="0" b="0"/>
              <a:pathLst>
                <a:path w="30" h="43">
                  <a:moveTo>
                    <a:pt x="15" y="1"/>
                  </a:moveTo>
                  <a:lnTo>
                    <a:pt x="15" y="0"/>
                  </a:lnTo>
                  <a:lnTo>
                    <a:pt x="0" y="37"/>
                  </a:lnTo>
                  <a:lnTo>
                    <a:pt x="14" y="43"/>
                  </a:lnTo>
                  <a:lnTo>
                    <a:pt x="30" y="7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472" name="未知"/>
            <p:cNvSpPr/>
            <p:nvPr/>
          </p:nvSpPr>
          <p:spPr>
            <a:xfrm>
              <a:off x="316" y="874"/>
              <a:ext cx="29" cy="47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4" y="4"/>
                </a:cxn>
                <a:cxn ang="0">
                  <a:pos x="0" y="41"/>
                </a:cxn>
                <a:cxn ang="0">
                  <a:pos x="15" y="47"/>
                </a:cxn>
                <a:cxn ang="0">
                  <a:pos x="29" y="10"/>
                </a:cxn>
                <a:cxn ang="0">
                  <a:pos x="26" y="14"/>
                </a:cxn>
                <a:cxn ang="0">
                  <a:pos x="17" y="0"/>
                </a:cxn>
              </a:cxnLst>
              <a:rect l="0" t="0" r="0" b="0"/>
              <a:pathLst>
                <a:path w="29" h="47">
                  <a:moveTo>
                    <a:pt x="17" y="0"/>
                  </a:moveTo>
                  <a:lnTo>
                    <a:pt x="14" y="4"/>
                  </a:lnTo>
                  <a:lnTo>
                    <a:pt x="0" y="41"/>
                  </a:lnTo>
                  <a:lnTo>
                    <a:pt x="15" y="47"/>
                  </a:lnTo>
                  <a:lnTo>
                    <a:pt x="29" y="10"/>
                  </a:lnTo>
                  <a:lnTo>
                    <a:pt x="26" y="1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473" name="未知"/>
            <p:cNvSpPr/>
            <p:nvPr/>
          </p:nvSpPr>
          <p:spPr>
            <a:xfrm>
              <a:off x="333" y="846"/>
              <a:ext cx="47" cy="42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8" y="0"/>
                </a:cxn>
                <a:cxn ang="0">
                  <a:pos x="0" y="28"/>
                </a:cxn>
                <a:cxn ang="0">
                  <a:pos x="9" y="42"/>
                </a:cxn>
                <a:cxn ang="0">
                  <a:pos x="47" y="12"/>
                </a:cxn>
                <a:cxn ang="0">
                  <a:pos x="38" y="0"/>
                </a:cxn>
              </a:cxnLst>
              <a:rect l="0" t="0" r="0" b="0"/>
              <a:pathLst>
                <a:path w="47" h="42">
                  <a:moveTo>
                    <a:pt x="38" y="0"/>
                  </a:moveTo>
                  <a:lnTo>
                    <a:pt x="38" y="0"/>
                  </a:lnTo>
                  <a:lnTo>
                    <a:pt x="0" y="28"/>
                  </a:lnTo>
                  <a:lnTo>
                    <a:pt x="9" y="42"/>
                  </a:lnTo>
                  <a:lnTo>
                    <a:pt x="47" y="12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474" name="未知"/>
            <p:cNvSpPr/>
            <p:nvPr/>
          </p:nvSpPr>
          <p:spPr>
            <a:xfrm>
              <a:off x="371" y="846"/>
              <a:ext cx="9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6"/>
                </a:cxn>
                <a:cxn ang="0">
                  <a:pos x="9" y="12"/>
                </a:cxn>
                <a:cxn ang="0">
                  <a:pos x="0" y="0"/>
                </a:cxn>
              </a:cxnLst>
              <a:rect l="0" t="0" r="0" b="0"/>
              <a:pathLst>
                <a:path w="9" h="12">
                  <a:moveTo>
                    <a:pt x="0" y="0"/>
                  </a:moveTo>
                  <a:lnTo>
                    <a:pt x="5" y="6"/>
                  </a:lnTo>
                  <a:lnTo>
                    <a:pt x="9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475" name="未知"/>
            <p:cNvSpPr/>
            <p:nvPr/>
          </p:nvSpPr>
          <p:spPr>
            <a:xfrm>
              <a:off x="836" y="50"/>
              <a:ext cx="398" cy="955"/>
            </a:xfrm>
            <a:custGeom>
              <a:avLst/>
              <a:gdLst/>
              <a:ahLst/>
              <a:cxnLst>
                <a:cxn ang="0">
                  <a:pos x="7" y="6"/>
                </a:cxn>
                <a:cxn ang="0">
                  <a:pos x="15" y="8"/>
                </a:cxn>
                <a:cxn ang="0">
                  <a:pos x="30" y="14"/>
                </a:cxn>
                <a:cxn ang="0">
                  <a:pos x="52" y="23"/>
                </a:cxn>
                <a:cxn ang="0">
                  <a:pos x="91" y="43"/>
                </a:cxn>
                <a:cxn ang="0">
                  <a:pos x="157" y="81"/>
                </a:cxn>
                <a:cxn ang="0">
                  <a:pos x="225" y="135"/>
                </a:cxn>
                <a:cxn ang="0">
                  <a:pos x="289" y="209"/>
                </a:cxn>
                <a:cxn ang="0">
                  <a:pos x="330" y="277"/>
                </a:cxn>
                <a:cxn ang="0">
                  <a:pos x="350" y="328"/>
                </a:cxn>
                <a:cxn ang="0">
                  <a:pos x="365" y="386"/>
                </a:cxn>
                <a:cxn ang="0">
                  <a:pos x="374" y="449"/>
                </a:cxn>
                <a:cxn ang="0">
                  <a:pos x="374" y="516"/>
                </a:cxn>
                <a:cxn ang="0">
                  <a:pos x="365" y="579"/>
                </a:cxn>
                <a:cxn ang="0">
                  <a:pos x="350" y="636"/>
                </a:cxn>
                <a:cxn ang="0">
                  <a:pos x="329" y="688"/>
                </a:cxn>
                <a:cxn ang="0">
                  <a:pos x="288" y="755"/>
                </a:cxn>
                <a:cxn ang="0">
                  <a:pos x="222" y="826"/>
                </a:cxn>
                <a:cxn ang="0">
                  <a:pos x="153" y="879"/>
                </a:cxn>
                <a:cxn ang="0">
                  <a:pos x="87" y="916"/>
                </a:cxn>
                <a:cxn ang="0">
                  <a:pos x="46" y="933"/>
                </a:cxn>
                <a:cxn ang="0">
                  <a:pos x="24" y="941"/>
                </a:cxn>
                <a:cxn ang="0">
                  <a:pos x="9" y="947"/>
                </a:cxn>
                <a:cxn ang="0">
                  <a:pos x="1" y="948"/>
                </a:cxn>
                <a:cxn ang="0">
                  <a:pos x="1" y="955"/>
                </a:cxn>
                <a:cxn ang="0">
                  <a:pos x="7" y="954"/>
                </a:cxn>
                <a:cxn ang="0">
                  <a:pos x="19" y="951"/>
                </a:cxn>
                <a:cxn ang="0">
                  <a:pos x="38" y="944"/>
                </a:cxn>
                <a:cxn ang="0">
                  <a:pos x="64" y="936"/>
                </a:cxn>
                <a:cxn ang="0">
                  <a:pos x="128" y="907"/>
                </a:cxn>
                <a:cxn ang="0">
                  <a:pos x="200" y="862"/>
                </a:cxn>
                <a:cxn ang="0">
                  <a:pos x="273" y="801"/>
                </a:cxn>
                <a:cxn ang="0">
                  <a:pos x="337" y="719"/>
                </a:cxn>
                <a:cxn ang="0">
                  <a:pos x="361" y="669"/>
                </a:cxn>
                <a:cxn ang="0">
                  <a:pos x="382" y="613"/>
                </a:cxn>
                <a:cxn ang="0">
                  <a:pos x="394" y="551"/>
                </a:cxn>
                <a:cxn ang="0">
                  <a:pos x="398" y="483"/>
                </a:cxn>
                <a:cxn ang="0">
                  <a:pos x="394" y="414"/>
                </a:cxn>
                <a:cxn ang="0">
                  <a:pos x="382" y="351"/>
                </a:cxn>
                <a:cxn ang="0">
                  <a:pos x="361" y="295"/>
                </a:cxn>
                <a:cxn ang="0">
                  <a:pos x="337" y="244"/>
                </a:cxn>
                <a:cxn ang="0">
                  <a:pos x="274" y="161"/>
                </a:cxn>
                <a:cxn ang="0">
                  <a:pos x="202" y="97"/>
                </a:cxn>
                <a:cxn ang="0">
                  <a:pos x="129" y="51"/>
                </a:cxn>
                <a:cxn ang="0">
                  <a:pos x="65" y="21"/>
                </a:cxn>
                <a:cxn ang="0">
                  <a:pos x="41" y="11"/>
                </a:cxn>
                <a:cxn ang="0">
                  <a:pos x="20" y="4"/>
                </a:cxn>
                <a:cxn ang="0">
                  <a:pos x="9" y="2"/>
                </a:cxn>
                <a:cxn ang="0">
                  <a:pos x="4" y="0"/>
                </a:cxn>
              </a:cxnLst>
              <a:rect l="0" t="0" r="0" b="0"/>
              <a:pathLst>
                <a:path w="398" h="955">
                  <a:moveTo>
                    <a:pt x="5" y="6"/>
                  </a:moveTo>
                  <a:lnTo>
                    <a:pt x="7" y="6"/>
                  </a:lnTo>
                  <a:lnTo>
                    <a:pt x="9" y="7"/>
                  </a:lnTo>
                  <a:lnTo>
                    <a:pt x="15" y="8"/>
                  </a:lnTo>
                  <a:lnTo>
                    <a:pt x="22" y="11"/>
                  </a:lnTo>
                  <a:lnTo>
                    <a:pt x="30" y="14"/>
                  </a:lnTo>
                  <a:lnTo>
                    <a:pt x="39" y="18"/>
                  </a:lnTo>
                  <a:lnTo>
                    <a:pt x="52" y="23"/>
                  </a:lnTo>
                  <a:lnTo>
                    <a:pt x="64" y="29"/>
                  </a:lnTo>
                  <a:lnTo>
                    <a:pt x="91" y="43"/>
                  </a:lnTo>
                  <a:lnTo>
                    <a:pt x="123" y="59"/>
                  </a:lnTo>
                  <a:lnTo>
                    <a:pt x="157" y="81"/>
                  </a:lnTo>
                  <a:lnTo>
                    <a:pt x="191" y="105"/>
                  </a:lnTo>
                  <a:lnTo>
                    <a:pt x="225" y="135"/>
                  </a:lnTo>
                  <a:lnTo>
                    <a:pt x="258" y="169"/>
                  </a:lnTo>
                  <a:lnTo>
                    <a:pt x="289" y="209"/>
                  </a:lnTo>
                  <a:lnTo>
                    <a:pt x="316" y="253"/>
                  </a:lnTo>
                  <a:lnTo>
                    <a:pt x="330" y="277"/>
                  </a:lnTo>
                  <a:lnTo>
                    <a:pt x="341" y="302"/>
                  </a:lnTo>
                  <a:lnTo>
                    <a:pt x="350" y="328"/>
                  </a:lnTo>
                  <a:lnTo>
                    <a:pt x="359" y="356"/>
                  </a:lnTo>
                  <a:lnTo>
                    <a:pt x="365" y="386"/>
                  </a:lnTo>
                  <a:lnTo>
                    <a:pt x="371" y="416"/>
                  </a:lnTo>
                  <a:lnTo>
                    <a:pt x="374" y="449"/>
                  </a:lnTo>
                  <a:lnTo>
                    <a:pt x="375" y="483"/>
                  </a:lnTo>
                  <a:lnTo>
                    <a:pt x="374" y="516"/>
                  </a:lnTo>
                  <a:lnTo>
                    <a:pt x="371" y="549"/>
                  </a:lnTo>
                  <a:lnTo>
                    <a:pt x="365" y="579"/>
                  </a:lnTo>
                  <a:lnTo>
                    <a:pt x="359" y="609"/>
                  </a:lnTo>
                  <a:lnTo>
                    <a:pt x="350" y="636"/>
                  </a:lnTo>
                  <a:lnTo>
                    <a:pt x="340" y="662"/>
                  </a:lnTo>
                  <a:lnTo>
                    <a:pt x="329" y="688"/>
                  </a:lnTo>
                  <a:lnTo>
                    <a:pt x="316" y="711"/>
                  </a:lnTo>
                  <a:lnTo>
                    <a:pt x="288" y="755"/>
                  </a:lnTo>
                  <a:lnTo>
                    <a:pt x="256" y="793"/>
                  </a:lnTo>
                  <a:lnTo>
                    <a:pt x="222" y="826"/>
                  </a:lnTo>
                  <a:lnTo>
                    <a:pt x="187" y="854"/>
                  </a:lnTo>
                  <a:lnTo>
                    <a:pt x="153" y="879"/>
                  </a:lnTo>
                  <a:lnTo>
                    <a:pt x="119" y="899"/>
                  </a:lnTo>
                  <a:lnTo>
                    <a:pt x="87" y="916"/>
                  </a:lnTo>
                  <a:lnTo>
                    <a:pt x="59" y="928"/>
                  </a:lnTo>
                  <a:lnTo>
                    <a:pt x="46" y="933"/>
                  </a:lnTo>
                  <a:lnTo>
                    <a:pt x="34" y="937"/>
                  </a:lnTo>
                  <a:lnTo>
                    <a:pt x="24" y="941"/>
                  </a:lnTo>
                  <a:lnTo>
                    <a:pt x="16" y="944"/>
                  </a:lnTo>
                  <a:lnTo>
                    <a:pt x="9" y="947"/>
                  </a:lnTo>
                  <a:lnTo>
                    <a:pt x="4" y="948"/>
                  </a:lnTo>
                  <a:lnTo>
                    <a:pt x="1" y="948"/>
                  </a:lnTo>
                  <a:lnTo>
                    <a:pt x="0" y="948"/>
                  </a:lnTo>
                  <a:lnTo>
                    <a:pt x="1" y="955"/>
                  </a:lnTo>
                  <a:lnTo>
                    <a:pt x="4" y="955"/>
                  </a:lnTo>
                  <a:lnTo>
                    <a:pt x="7" y="954"/>
                  </a:lnTo>
                  <a:lnTo>
                    <a:pt x="12" y="952"/>
                  </a:lnTo>
                  <a:lnTo>
                    <a:pt x="19" y="951"/>
                  </a:lnTo>
                  <a:lnTo>
                    <a:pt x="29" y="948"/>
                  </a:lnTo>
                  <a:lnTo>
                    <a:pt x="38" y="944"/>
                  </a:lnTo>
                  <a:lnTo>
                    <a:pt x="50" y="940"/>
                  </a:lnTo>
                  <a:lnTo>
                    <a:pt x="64" y="936"/>
                  </a:lnTo>
                  <a:lnTo>
                    <a:pt x="94" y="922"/>
                  </a:lnTo>
                  <a:lnTo>
                    <a:pt x="128" y="907"/>
                  </a:lnTo>
                  <a:lnTo>
                    <a:pt x="164" y="887"/>
                  </a:lnTo>
                  <a:lnTo>
                    <a:pt x="200" y="862"/>
                  </a:lnTo>
                  <a:lnTo>
                    <a:pt x="237" y="834"/>
                  </a:lnTo>
                  <a:lnTo>
                    <a:pt x="273" y="801"/>
                  </a:lnTo>
                  <a:lnTo>
                    <a:pt x="307" y="763"/>
                  </a:lnTo>
                  <a:lnTo>
                    <a:pt x="337" y="719"/>
                  </a:lnTo>
                  <a:lnTo>
                    <a:pt x="350" y="695"/>
                  </a:lnTo>
                  <a:lnTo>
                    <a:pt x="361" y="669"/>
                  </a:lnTo>
                  <a:lnTo>
                    <a:pt x="372" y="641"/>
                  </a:lnTo>
                  <a:lnTo>
                    <a:pt x="382" y="613"/>
                  </a:lnTo>
                  <a:lnTo>
                    <a:pt x="389" y="583"/>
                  </a:lnTo>
                  <a:lnTo>
                    <a:pt x="394" y="551"/>
                  </a:lnTo>
                  <a:lnTo>
                    <a:pt x="398" y="519"/>
                  </a:lnTo>
                  <a:lnTo>
                    <a:pt x="398" y="483"/>
                  </a:lnTo>
                  <a:lnTo>
                    <a:pt x="398" y="448"/>
                  </a:lnTo>
                  <a:lnTo>
                    <a:pt x="394" y="414"/>
                  </a:lnTo>
                  <a:lnTo>
                    <a:pt x="389" y="382"/>
                  </a:lnTo>
                  <a:lnTo>
                    <a:pt x="382" y="351"/>
                  </a:lnTo>
                  <a:lnTo>
                    <a:pt x="372" y="322"/>
                  </a:lnTo>
                  <a:lnTo>
                    <a:pt x="361" y="295"/>
                  </a:lnTo>
                  <a:lnTo>
                    <a:pt x="350" y="269"/>
                  </a:lnTo>
                  <a:lnTo>
                    <a:pt x="337" y="244"/>
                  </a:lnTo>
                  <a:lnTo>
                    <a:pt x="307" y="199"/>
                  </a:lnTo>
                  <a:lnTo>
                    <a:pt x="274" y="161"/>
                  </a:lnTo>
                  <a:lnTo>
                    <a:pt x="239" y="126"/>
                  </a:lnTo>
                  <a:lnTo>
                    <a:pt x="202" y="97"/>
                  </a:lnTo>
                  <a:lnTo>
                    <a:pt x="165" y="73"/>
                  </a:lnTo>
                  <a:lnTo>
                    <a:pt x="129" y="51"/>
                  </a:lnTo>
                  <a:lnTo>
                    <a:pt x="95" y="34"/>
                  </a:lnTo>
                  <a:lnTo>
                    <a:pt x="65" y="21"/>
                  </a:lnTo>
                  <a:lnTo>
                    <a:pt x="53" y="15"/>
                  </a:lnTo>
                  <a:lnTo>
                    <a:pt x="41" y="11"/>
                  </a:lnTo>
                  <a:lnTo>
                    <a:pt x="30" y="7"/>
                  </a:lnTo>
                  <a:lnTo>
                    <a:pt x="20" y="4"/>
                  </a:lnTo>
                  <a:lnTo>
                    <a:pt x="14" y="3"/>
                  </a:lnTo>
                  <a:lnTo>
                    <a:pt x="9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44474E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476" name="未知"/>
            <p:cNvSpPr/>
            <p:nvPr/>
          </p:nvSpPr>
          <p:spPr>
            <a:xfrm>
              <a:off x="738" y="158"/>
              <a:ext cx="319" cy="764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12" y="7"/>
                </a:cxn>
                <a:cxn ang="0">
                  <a:pos x="32" y="14"/>
                </a:cxn>
                <a:cxn ang="0">
                  <a:pos x="73" y="34"/>
                </a:cxn>
                <a:cxn ang="0">
                  <a:pos x="124" y="64"/>
                </a:cxn>
                <a:cxn ang="0">
                  <a:pos x="180" y="108"/>
                </a:cxn>
                <a:cxn ang="0">
                  <a:pos x="230" y="166"/>
                </a:cxn>
                <a:cxn ang="0">
                  <a:pos x="272" y="241"/>
                </a:cxn>
                <a:cxn ang="0">
                  <a:pos x="292" y="308"/>
                </a:cxn>
                <a:cxn ang="0">
                  <a:pos x="298" y="359"/>
                </a:cxn>
                <a:cxn ang="0">
                  <a:pos x="298" y="413"/>
                </a:cxn>
                <a:cxn ang="0">
                  <a:pos x="292" y="462"/>
                </a:cxn>
                <a:cxn ang="0">
                  <a:pos x="271" y="529"/>
                </a:cxn>
                <a:cxn ang="0">
                  <a:pos x="230" y="603"/>
                </a:cxn>
                <a:cxn ang="0">
                  <a:pos x="177" y="660"/>
                </a:cxn>
                <a:cxn ang="0">
                  <a:pos x="121" y="703"/>
                </a:cxn>
                <a:cxn ang="0">
                  <a:pos x="69" y="731"/>
                </a:cxn>
                <a:cxn ang="0">
                  <a:pos x="27" y="750"/>
                </a:cxn>
                <a:cxn ang="0">
                  <a:pos x="7" y="757"/>
                </a:cxn>
                <a:cxn ang="0">
                  <a:pos x="1" y="758"/>
                </a:cxn>
                <a:cxn ang="0">
                  <a:pos x="1" y="764"/>
                </a:cxn>
                <a:cxn ang="0">
                  <a:pos x="5" y="763"/>
                </a:cxn>
                <a:cxn ang="0">
                  <a:pos x="15" y="760"/>
                </a:cxn>
                <a:cxn ang="0">
                  <a:pos x="50" y="748"/>
                </a:cxn>
                <a:cxn ang="0">
                  <a:pos x="102" y="724"/>
                </a:cxn>
                <a:cxn ang="0">
                  <a:pos x="161" y="690"/>
                </a:cxn>
                <a:cxn ang="0">
                  <a:pos x="218" y="640"/>
                </a:cxn>
                <a:cxn ang="0">
                  <a:pos x="268" y="574"/>
                </a:cxn>
                <a:cxn ang="0">
                  <a:pos x="305" y="490"/>
                </a:cxn>
                <a:cxn ang="0">
                  <a:pos x="315" y="441"/>
                </a:cxn>
                <a:cxn ang="0">
                  <a:pos x="319" y="386"/>
                </a:cxn>
                <a:cxn ang="0">
                  <a:pos x="315" y="332"/>
                </a:cxn>
                <a:cxn ang="0">
                  <a:pos x="305" y="281"/>
                </a:cxn>
                <a:cxn ang="0">
                  <a:pos x="270" y="195"/>
                </a:cxn>
                <a:cxn ang="0">
                  <a:pos x="218" y="128"/>
                </a:cxn>
                <a:cxn ang="0">
                  <a:pos x="161" y="78"/>
                </a:cxn>
                <a:cxn ang="0">
                  <a:pos x="103" y="41"/>
                </a:cxn>
                <a:cxn ang="0">
                  <a:pos x="53" y="16"/>
                </a:cxn>
                <a:cxn ang="0">
                  <a:pos x="17" y="4"/>
                </a:cxn>
                <a:cxn ang="0">
                  <a:pos x="7" y="0"/>
                </a:cxn>
                <a:cxn ang="0">
                  <a:pos x="2" y="0"/>
                </a:cxn>
              </a:cxnLst>
              <a:rect l="0" t="0" r="0" b="0"/>
              <a:pathLst>
                <a:path w="319" h="764">
                  <a:moveTo>
                    <a:pt x="5" y="4"/>
                  </a:moveTo>
                  <a:lnTo>
                    <a:pt x="5" y="4"/>
                  </a:lnTo>
                  <a:lnTo>
                    <a:pt x="8" y="6"/>
                  </a:lnTo>
                  <a:lnTo>
                    <a:pt x="12" y="7"/>
                  </a:lnTo>
                  <a:lnTo>
                    <a:pt x="17" y="8"/>
                  </a:lnTo>
                  <a:lnTo>
                    <a:pt x="32" y="14"/>
                  </a:lnTo>
                  <a:lnTo>
                    <a:pt x="50" y="22"/>
                  </a:lnTo>
                  <a:lnTo>
                    <a:pt x="73" y="34"/>
                  </a:lnTo>
                  <a:lnTo>
                    <a:pt x="98" y="46"/>
                  </a:lnTo>
                  <a:lnTo>
                    <a:pt x="124" y="64"/>
                  </a:lnTo>
                  <a:lnTo>
                    <a:pt x="152" y="85"/>
                  </a:lnTo>
                  <a:lnTo>
                    <a:pt x="180" y="108"/>
                  </a:lnTo>
                  <a:lnTo>
                    <a:pt x="206" y="135"/>
                  </a:lnTo>
                  <a:lnTo>
                    <a:pt x="230" y="166"/>
                  </a:lnTo>
                  <a:lnTo>
                    <a:pt x="253" y="202"/>
                  </a:lnTo>
                  <a:lnTo>
                    <a:pt x="272" y="241"/>
                  </a:lnTo>
                  <a:lnTo>
                    <a:pt x="286" y="284"/>
                  </a:lnTo>
                  <a:lnTo>
                    <a:pt x="292" y="308"/>
                  </a:lnTo>
                  <a:lnTo>
                    <a:pt x="296" y="333"/>
                  </a:lnTo>
                  <a:lnTo>
                    <a:pt x="298" y="359"/>
                  </a:lnTo>
                  <a:lnTo>
                    <a:pt x="300" y="386"/>
                  </a:lnTo>
                  <a:lnTo>
                    <a:pt x="298" y="413"/>
                  </a:lnTo>
                  <a:lnTo>
                    <a:pt x="296" y="438"/>
                  </a:lnTo>
                  <a:lnTo>
                    <a:pt x="292" y="462"/>
                  </a:lnTo>
                  <a:lnTo>
                    <a:pt x="286" y="486"/>
                  </a:lnTo>
                  <a:lnTo>
                    <a:pt x="271" y="529"/>
                  </a:lnTo>
                  <a:lnTo>
                    <a:pt x="252" y="567"/>
                  </a:lnTo>
                  <a:lnTo>
                    <a:pt x="230" y="603"/>
                  </a:lnTo>
                  <a:lnTo>
                    <a:pt x="204" y="633"/>
                  </a:lnTo>
                  <a:lnTo>
                    <a:pt x="177" y="660"/>
                  </a:lnTo>
                  <a:lnTo>
                    <a:pt x="150" y="682"/>
                  </a:lnTo>
                  <a:lnTo>
                    <a:pt x="121" y="703"/>
                  </a:lnTo>
                  <a:lnTo>
                    <a:pt x="95" y="719"/>
                  </a:lnTo>
                  <a:lnTo>
                    <a:pt x="69" y="731"/>
                  </a:lnTo>
                  <a:lnTo>
                    <a:pt x="46" y="742"/>
                  </a:lnTo>
                  <a:lnTo>
                    <a:pt x="27" y="750"/>
                  </a:lnTo>
                  <a:lnTo>
                    <a:pt x="13" y="754"/>
                  </a:lnTo>
                  <a:lnTo>
                    <a:pt x="7" y="757"/>
                  </a:lnTo>
                  <a:lnTo>
                    <a:pt x="4" y="758"/>
                  </a:lnTo>
                  <a:lnTo>
                    <a:pt x="1" y="758"/>
                  </a:lnTo>
                  <a:lnTo>
                    <a:pt x="0" y="758"/>
                  </a:lnTo>
                  <a:lnTo>
                    <a:pt x="1" y="764"/>
                  </a:lnTo>
                  <a:lnTo>
                    <a:pt x="2" y="763"/>
                  </a:lnTo>
                  <a:lnTo>
                    <a:pt x="5" y="763"/>
                  </a:lnTo>
                  <a:lnTo>
                    <a:pt x="9" y="761"/>
                  </a:lnTo>
                  <a:lnTo>
                    <a:pt x="15" y="760"/>
                  </a:lnTo>
                  <a:lnTo>
                    <a:pt x="31" y="754"/>
                  </a:lnTo>
                  <a:lnTo>
                    <a:pt x="50" y="748"/>
                  </a:lnTo>
                  <a:lnTo>
                    <a:pt x="75" y="738"/>
                  </a:lnTo>
                  <a:lnTo>
                    <a:pt x="102" y="724"/>
                  </a:lnTo>
                  <a:lnTo>
                    <a:pt x="131" y="709"/>
                  </a:lnTo>
                  <a:lnTo>
                    <a:pt x="161" y="690"/>
                  </a:lnTo>
                  <a:lnTo>
                    <a:pt x="189" y="667"/>
                  </a:lnTo>
                  <a:lnTo>
                    <a:pt x="218" y="640"/>
                  </a:lnTo>
                  <a:lnTo>
                    <a:pt x="245" y="610"/>
                  </a:lnTo>
                  <a:lnTo>
                    <a:pt x="268" y="574"/>
                  </a:lnTo>
                  <a:lnTo>
                    <a:pt x="289" y="535"/>
                  </a:lnTo>
                  <a:lnTo>
                    <a:pt x="305" y="490"/>
                  </a:lnTo>
                  <a:lnTo>
                    <a:pt x="311" y="465"/>
                  </a:lnTo>
                  <a:lnTo>
                    <a:pt x="315" y="441"/>
                  </a:lnTo>
                  <a:lnTo>
                    <a:pt x="318" y="413"/>
                  </a:lnTo>
                  <a:lnTo>
                    <a:pt x="319" y="386"/>
                  </a:lnTo>
                  <a:lnTo>
                    <a:pt x="318" y="357"/>
                  </a:lnTo>
                  <a:lnTo>
                    <a:pt x="315" y="332"/>
                  </a:lnTo>
                  <a:lnTo>
                    <a:pt x="311" y="306"/>
                  </a:lnTo>
                  <a:lnTo>
                    <a:pt x="305" y="281"/>
                  </a:lnTo>
                  <a:lnTo>
                    <a:pt x="290" y="236"/>
                  </a:lnTo>
                  <a:lnTo>
                    <a:pt x="270" y="195"/>
                  </a:lnTo>
                  <a:lnTo>
                    <a:pt x="245" y="160"/>
                  </a:lnTo>
                  <a:lnTo>
                    <a:pt x="218" y="128"/>
                  </a:lnTo>
                  <a:lnTo>
                    <a:pt x="189" y="101"/>
                  </a:lnTo>
                  <a:lnTo>
                    <a:pt x="161" y="78"/>
                  </a:lnTo>
                  <a:lnTo>
                    <a:pt x="132" y="57"/>
                  </a:lnTo>
                  <a:lnTo>
                    <a:pt x="103" y="41"/>
                  </a:lnTo>
                  <a:lnTo>
                    <a:pt x="76" y="27"/>
                  </a:lnTo>
                  <a:lnTo>
                    <a:pt x="53" y="16"/>
                  </a:lnTo>
                  <a:lnTo>
                    <a:pt x="32" y="8"/>
                  </a:lnTo>
                  <a:lnTo>
                    <a:pt x="17" y="4"/>
                  </a:lnTo>
                  <a:lnTo>
                    <a:pt x="11" y="1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44474E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477" name="未知"/>
            <p:cNvSpPr/>
            <p:nvPr/>
          </p:nvSpPr>
          <p:spPr>
            <a:xfrm>
              <a:off x="650" y="240"/>
              <a:ext cx="255" cy="611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26" y="12"/>
                </a:cxn>
                <a:cxn ang="0">
                  <a:pos x="59" y="27"/>
                </a:cxn>
                <a:cxn ang="0">
                  <a:pos x="100" y="52"/>
                </a:cxn>
                <a:cxn ang="0">
                  <a:pos x="144" y="87"/>
                </a:cxn>
                <a:cxn ang="0">
                  <a:pos x="186" y="134"/>
                </a:cxn>
                <a:cxn ang="0">
                  <a:pos x="219" y="194"/>
                </a:cxn>
                <a:cxn ang="0">
                  <a:pos x="238" y="267"/>
                </a:cxn>
                <a:cxn ang="0">
                  <a:pos x="238" y="350"/>
                </a:cxn>
                <a:cxn ang="0">
                  <a:pos x="219" y="423"/>
                </a:cxn>
                <a:cxn ang="0">
                  <a:pos x="185" y="483"/>
                </a:cxn>
                <a:cxn ang="0">
                  <a:pos x="142" y="528"/>
                </a:cxn>
                <a:cxn ang="0">
                  <a:pos x="97" y="562"/>
                </a:cxn>
                <a:cxn ang="0">
                  <a:pos x="56" y="585"/>
                </a:cxn>
                <a:cxn ang="0">
                  <a:pos x="24" y="600"/>
                </a:cxn>
                <a:cxn ang="0">
                  <a:pos x="3" y="607"/>
                </a:cxn>
                <a:cxn ang="0">
                  <a:pos x="2" y="611"/>
                </a:cxn>
                <a:cxn ang="0">
                  <a:pos x="13" y="608"/>
                </a:cxn>
                <a:cxn ang="0">
                  <a:pos x="41" y="599"/>
                </a:cxn>
                <a:cxn ang="0">
                  <a:pos x="82" y="580"/>
                </a:cxn>
                <a:cxn ang="0">
                  <a:pos x="129" y="552"/>
                </a:cxn>
                <a:cxn ang="0">
                  <a:pos x="175" y="513"/>
                </a:cxn>
                <a:cxn ang="0">
                  <a:pos x="216" y="460"/>
                </a:cxn>
                <a:cxn ang="0">
                  <a:pos x="245" y="393"/>
                </a:cxn>
                <a:cxn ang="0">
                  <a:pos x="255" y="308"/>
                </a:cxn>
                <a:cxn ang="0">
                  <a:pos x="245" y="225"/>
                </a:cxn>
                <a:cxn ang="0">
                  <a:pos x="216" y="157"/>
                </a:cxn>
                <a:cxn ang="0">
                  <a:pos x="176" y="102"/>
                </a:cxn>
                <a:cxn ang="0">
                  <a:pos x="130" y="63"/>
                </a:cxn>
                <a:cxn ang="0">
                  <a:pos x="84" y="33"/>
                </a:cxn>
                <a:cxn ang="0">
                  <a:pos x="43" y="14"/>
                </a:cxn>
                <a:cxn ang="0">
                  <a:pos x="14" y="3"/>
                </a:cxn>
                <a:cxn ang="0">
                  <a:pos x="3" y="0"/>
                </a:cxn>
              </a:cxnLst>
              <a:rect l="0" t="0" r="0" b="0"/>
              <a:pathLst>
                <a:path w="255" h="611">
                  <a:moveTo>
                    <a:pt x="5" y="4"/>
                  </a:moveTo>
                  <a:lnTo>
                    <a:pt x="7" y="4"/>
                  </a:lnTo>
                  <a:lnTo>
                    <a:pt x="15" y="7"/>
                  </a:lnTo>
                  <a:lnTo>
                    <a:pt x="26" y="12"/>
                  </a:lnTo>
                  <a:lnTo>
                    <a:pt x="41" y="18"/>
                  </a:lnTo>
                  <a:lnTo>
                    <a:pt x="59" y="27"/>
                  </a:lnTo>
                  <a:lnTo>
                    <a:pt x="80" y="38"/>
                  </a:lnTo>
                  <a:lnTo>
                    <a:pt x="100" y="52"/>
                  </a:lnTo>
                  <a:lnTo>
                    <a:pt x="122" y="68"/>
                  </a:lnTo>
                  <a:lnTo>
                    <a:pt x="144" y="87"/>
                  </a:lnTo>
                  <a:lnTo>
                    <a:pt x="165" y="109"/>
                  </a:lnTo>
                  <a:lnTo>
                    <a:pt x="186" y="134"/>
                  </a:lnTo>
                  <a:lnTo>
                    <a:pt x="204" y="161"/>
                  </a:lnTo>
                  <a:lnTo>
                    <a:pt x="219" y="194"/>
                  </a:lnTo>
                  <a:lnTo>
                    <a:pt x="230" y="228"/>
                  </a:lnTo>
                  <a:lnTo>
                    <a:pt x="238" y="267"/>
                  </a:lnTo>
                  <a:lnTo>
                    <a:pt x="240" y="308"/>
                  </a:lnTo>
                  <a:lnTo>
                    <a:pt x="238" y="350"/>
                  </a:lnTo>
                  <a:lnTo>
                    <a:pt x="230" y="389"/>
                  </a:lnTo>
                  <a:lnTo>
                    <a:pt x="219" y="423"/>
                  </a:lnTo>
                  <a:lnTo>
                    <a:pt x="202" y="454"/>
                  </a:lnTo>
                  <a:lnTo>
                    <a:pt x="185" y="483"/>
                  </a:lnTo>
                  <a:lnTo>
                    <a:pt x="164" y="506"/>
                  </a:lnTo>
                  <a:lnTo>
                    <a:pt x="142" y="528"/>
                  </a:lnTo>
                  <a:lnTo>
                    <a:pt x="120" y="546"/>
                  </a:lnTo>
                  <a:lnTo>
                    <a:pt x="97" y="562"/>
                  </a:lnTo>
                  <a:lnTo>
                    <a:pt x="77" y="574"/>
                  </a:lnTo>
                  <a:lnTo>
                    <a:pt x="56" y="585"/>
                  </a:lnTo>
                  <a:lnTo>
                    <a:pt x="39" y="593"/>
                  </a:lnTo>
                  <a:lnTo>
                    <a:pt x="24" y="600"/>
                  </a:lnTo>
                  <a:lnTo>
                    <a:pt x="11" y="604"/>
                  </a:lnTo>
                  <a:lnTo>
                    <a:pt x="3" y="607"/>
                  </a:lnTo>
                  <a:lnTo>
                    <a:pt x="0" y="607"/>
                  </a:lnTo>
                  <a:lnTo>
                    <a:pt x="2" y="611"/>
                  </a:lnTo>
                  <a:lnTo>
                    <a:pt x="5" y="611"/>
                  </a:lnTo>
                  <a:lnTo>
                    <a:pt x="13" y="608"/>
                  </a:lnTo>
                  <a:lnTo>
                    <a:pt x="25" y="604"/>
                  </a:lnTo>
                  <a:lnTo>
                    <a:pt x="41" y="599"/>
                  </a:lnTo>
                  <a:lnTo>
                    <a:pt x="60" y="591"/>
                  </a:lnTo>
                  <a:lnTo>
                    <a:pt x="82" y="580"/>
                  </a:lnTo>
                  <a:lnTo>
                    <a:pt x="105" y="567"/>
                  </a:lnTo>
                  <a:lnTo>
                    <a:pt x="129" y="552"/>
                  </a:lnTo>
                  <a:lnTo>
                    <a:pt x="152" y="533"/>
                  </a:lnTo>
                  <a:lnTo>
                    <a:pt x="175" y="513"/>
                  </a:lnTo>
                  <a:lnTo>
                    <a:pt x="197" y="488"/>
                  </a:lnTo>
                  <a:lnTo>
                    <a:pt x="216" y="460"/>
                  </a:lnTo>
                  <a:lnTo>
                    <a:pt x="232" y="427"/>
                  </a:lnTo>
                  <a:lnTo>
                    <a:pt x="245" y="393"/>
                  </a:lnTo>
                  <a:lnTo>
                    <a:pt x="253" y="352"/>
                  </a:lnTo>
                  <a:lnTo>
                    <a:pt x="255" y="308"/>
                  </a:lnTo>
                  <a:lnTo>
                    <a:pt x="253" y="265"/>
                  </a:lnTo>
                  <a:lnTo>
                    <a:pt x="245" y="225"/>
                  </a:lnTo>
                  <a:lnTo>
                    <a:pt x="232" y="189"/>
                  </a:lnTo>
                  <a:lnTo>
                    <a:pt x="216" y="157"/>
                  </a:lnTo>
                  <a:lnTo>
                    <a:pt x="197" y="128"/>
                  </a:lnTo>
                  <a:lnTo>
                    <a:pt x="176" y="102"/>
                  </a:lnTo>
                  <a:lnTo>
                    <a:pt x="153" y="80"/>
                  </a:lnTo>
                  <a:lnTo>
                    <a:pt x="130" y="63"/>
                  </a:lnTo>
                  <a:lnTo>
                    <a:pt x="105" y="46"/>
                  </a:lnTo>
                  <a:lnTo>
                    <a:pt x="84" y="33"/>
                  </a:lnTo>
                  <a:lnTo>
                    <a:pt x="62" y="22"/>
                  </a:lnTo>
                  <a:lnTo>
                    <a:pt x="43" y="14"/>
                  </a:lnTo>
                  <a:lnTo>
                    <a:pt x="26" y="7"/>
                  </a:lnTo>
                  <a:lnTo>
                    <a:pt x="14" y="3"/>
                  </a:lnTo>
                  <a:lnTo>
                    <a:pt x="6" y="0"/>
                  </a:lnTo>
                  <a:lnTo>
                    <a:pt x="3" y="0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44474E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478" name="未知"/>
            <p:cNvSpPr/>
            <p:nvPr/>
          </p:nvSpPr>
          <p:spPr>
            <a:xfrm>
              <a:off x="584" y="309"/>
              <a:ext cx="203" cy="489"/>
            </a:xfrm>
            <a:custGeom>
              <a:avLst/>
              <a:gdLst/>
              <a:ahLst/>
              <a:cxnLst>
                <a:cxn ang="0">
                  <a:pos x="4" y="5"/>
                </a:cxn>
                <a:cxn ang="0">
                  <a:pos x="19" y="10"/>
                </a:cxn>
                <a:cxn ang="0">
                  <a:pos x="45" y="22"/>
                </a:cxn>
                <a:cxn ang="0">
                  <a:pos x="79" y="43"/>
                </a:cxn>
                <a:cxn ang="0">
                  <a:pos x="114" y="70"/>
                </a:cxn>
                <a:cxn ang="0">
                  <a:pos x="147" y="107"/>
                </a:cxn>
                <a:cxn ang="0">
                  <a:pos x="173" y="155"/>
                </a:cxn>
                <a:cxn ang="0">
                  <a:pos x="188" y="215"/>
                </a:cxn>
                <a:cxn ang="0">
                  <a:pos x="188" y="281"/>
                </a:cxn>
                <a:cxn ang="0">
                  <a:pos x="173" y="340"/>
                </a:cxn>
                <a:cxn ang="0">
                  <a:pos x="146" y="386"/>
                </a:cxn>
                <a:cxn ang="0">
                  <a:pos x="113" y="423"/>
                </a:cxn>
                <a:cxn ang="0">
                  <a:pos x="76" y="451"/>
                </a:cxn>
                <a:cxn ang="0">
                  <a:pos x="43" y="468"/>
                </a:cxn>
                <a:cxn ang="0">
                  <a:pos x="16" y="481"/>
                </a:cxn>
                <a:cxn ang="0">
                  <a:pos x="1" y="485"/>
                </a:cxn>
                <a:cxn ang="0">
                  <a:pos x="0" y="489"/>
                </a:cxn>
                <a:cxn ang="0">
                  <a:pos x="8" y="487"/>
                </a:cxn>
                <a:cxn ang="0">
                  <a:pos x="32" y="479"/>
                </a:cxn>
                <a:cxn ang="0">
                  <a:pos x="64" y="464"/>
                </a:cxn>
                <a:cxn ang="0">
                  <a:pos x="101" y="442"/>
                </a:cxn>
                <a:cxn ang="0">
                  <a:pos x="139" y="411"/>
                </a:cxn>
                <a:cxn ang="0">
                  <a:pos x="171" y="369"/>
                </a:cxn>
                <a:cxn ang="0">
                  <a:pos x="193" y="314"/>
                </a:cxn>
                <a:cxn ang="0">
                  <a:pos x="203" y="247"/>
                </a:cxn>
                <a:cxn ang="0">
                  <a:pos x="193" y="181"/>
                </a:cxn>
                <a:cxn ang="0">
                  <a:pos x="171" y="126"/>
                </a:cxn>
                <a:cxn ang="0">
                  <a:pos x="139" y="84"/>
                </a:cxn>
                <a:cxn ang="0">
                  <a:pos x="102" y="51"/>
                </a:cxn>
                <a:cxn ang="0">
                  <a:pos x="64" y="26"/>
                </a:cxn>
                <a:cxn ang="0">
                  <a:pos x="32" y="11"/>
                </a:cxn>
                <a:cxn ang="0">
                  <a:pos x="9" y="3"/>
                </a:cxn>
                <a:cxn ang="0">
                  <a:pos x="1" y="0"/>
                </a:cxn>
              </a:cxnLst>
              <a:rect l="0" t="0" r="0" b="0"/>
              <a:pathLst>
                <a:path w="203" h="489">
                  <a:moveTo>
                    <a:pt x="2" y="3"/>
                  </a:moveTo>
                  <a:lnTo>
                    <a:pt x="4" y="5"/>
                  </a:lnTo>
                  <a:lnTo>
                    <a:pt x="9" y="6"/>
                  </a:lnTo>
                  <a:lnTo>
                    <a:pt x="19" y="10"/>
                  </a:lnTo>
                  <a:lnTo>
                    <a:pt x="31" y="15"/>
                  </a:lnTo>
                  <a:lnTo>
                    <a:pt x="45" y="22"/>
                  </a:lnTo>
                  <a:lnTo>
                    <a:pt x="61" y="30"/>
                  </a:lnTo>
                  <a:lnTo>
                    <a:pt x="79" y="43"/>
                  </a:lnTo>
                  <a:lnTo>
                    <a:pt x="96" y="55"/>
                  </a:lnTo>
                  <a:lnTo>
                    <a:pt x="114" y="70"/>
                  </a:lnTo>
                  <a:lnTo>
                    <a:pt x="131" y="88"/>
                  </a:lnTo>
                  <a:lnTo>
                    <a:pt x="147" y="107"/>
                  </a:lnTo>
                  <a:lnTo>
                    <a:pt x="161" y="130"/>
                  </a:lnTo>
                  <a:lnTo>
                    <a:pt x="173" y="155"/>
                  </a:lnTo>
                  <a:lnTo>
                    <a:pt x="182" y="183"/>
                  </a:lnTo>
                  <a:lnTo>
                    <a:pt x="188" y="215"/>
                  </a:lnTo>
                  <a:lnTo>
                    <a:pt x="191" y="247"/>
                  </a:lnTo>
                  <a:lnTo>
                    <a:pt x="188" y="281"/>
                  </a:lnTo>
                  <a:lnTo>
                    <a:pt x="182" y="311"/>
                  </a:lnTo>
                  <a:lnTo>
                    <a:pt x="173" y="340"/>
                  </a:lnTo>
                  <a:lnTo>
                    <a:pt x="159" y="365"/>
                  </a:lnTo>
                  <a:lnTo>
                    <a:pt x="146" y="386"/>
                  </a:lnTo>
                  <a:lnTo>
                    <a:pt x="129" y="406"/>
                  </a:lnTo>
                  <a:lnTo>
                    <a:pt x="113" y="423"/>
                  </a:lnTo>
                  <a:lnTo>
                    <a:pt x="94" y="437"/>
                  </a:lnTo>
                  <a:lnTo>
                    <a:pt x="76" y="451"/>
                  </a:lnTo>
                  <a:lnTo>
                    <a:pt x="58" y="460"/>
                  </a:lnTo>
                  <a:lnTo>
                    <a:pt x="43" y="468"/>
                  </a:lnTo>
                  <a:lnTo>
                    <a:pt x="28" y="475"/>
                  </a:lnTo>
                  <a:lnTo>
                    <a:pt x="16" y="481"/>
                  </a:lnTo>
                  <a:lnTo>
                    <a:pt x="8" y="483"/>
                  </a:lnTo>
                  <a:lnTo>
                    <a:pt x="1" y="485"/>
                  </a:lnTo>
                  <a:lnTo>
                    <a:pt x="0" y="486"/>
                  </a:lnTo>
                  <a:lnTo>
                    <a:pt x="0" y="489"/>
                  </a:lnTo>
                  <a:lnTo>
                    <a:pt x="2" y="489"/>
                  </a:lnTo>
                  <a:lnTo>
                    <a:pt x="8" y="487"/>
                  </a:lnTo>
                  <a:lnTo>
                    <a:pt x="19" y="485"/>
                  </a:lnTo>
                  <a:lnTo>
                    <a:pt x="32" y="479"/>
                  </a:lnTo>
                  <a:lnTo>
                    <a:pt x="46" y="472"/>
                  </a:lnTo>
                  <a:lnTo>
                    <a:pt x="64" y="464"/>
                  </a:lnTo>
                  <a:lnTo>
                    <a:pt x="81" y="455"/>
                  </a:lnTo>
                  <a:lnTo>
                    <a:pt x="101" y="442"/>
                  </a:lnTo>
                  <a:lnTo>
                    <a:pt x="120" y="427"/>
                  </a:lnTo>
                  <a:lnTo>
                    <a:pt x="139" y="411"/>
                  </a:lnTo>
                  <a:lnTo>
                    <a:pt x="155" y="391"/>
                  </a:lnTo>
                  <a:lnTo>
                    <a:pt x="171" y="369"/>
                  </a:lnTo>
                  <a:lnTo>
                    <a:pt x="184" y="343"/>
                  </a:lnTo>
                  <a:lnTo>
                    <a:pt x="193" y="314"/>
                  </a:lnTo>
                  <a:lnTo>
                    <a:pt x="200" y="283"/>
                  </a:lnTo>
                  <a:lnTo>
                    <a:pt x="203" y="247"/>
                  </a:lnTo>
                  <a:lnTo>
                    <a:pt x="200" y="212"/>
                  </a:lnTo>
                  <a:lnTo>
                    <a:pt x="193" y="181"/>
                  </a:lnTo>
                  <a:lnTo>
                    <a:pt x="184" y="152"/>
                  </a:lnTo>
                  <a:lnTo>
                    <a:pt x="171" y="126"/>
                  </a:lnTo>
                  <a:lnTo>
                    <a:pt x="155" y="103"/>
                  </a:lnTo>
                  <a:lnTo>
                    <a:pt x="139" y="84"/>
                  </a:lnTo>
                  <a:lnTo>
                    <a:pt x="120" y="66"/>
                  </a:lnTo>
                  <a:lnTo>
                    <a:pt x="102" y="51"/>
                  </a:lnTo>
                  <a:lnTo>
                    <a:pt x="83" y="37"/>
                  </a:lnTo>
                  <a:lnTo>
                    <a:pt x="64" y="26"/>
                  </a:lnTo>
                  <a:lnTo>
                    <a:pt x="47" y="18"/>
                  </a:lnTo>
                  <a:lnTo>
                    <a:pt x="32" y="11"/>
                  </a:lnTo>
                  <a:lnTo>
                    <a:pt x="20" y="6"/>
                  </a:lnTo>
                  <a:lnTo>
                    <a:pt x="9" y="3"/>
                  </a:lnTo>
                  <a:lnTo>
                    <a:pt x="4" y="2"/>
                  </a:lnTo>
                  <a:lnTo>
                    <a:pt x="1" y="0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44474E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479" name="未知"/>
            <p:cNvSpPr/>
            <p:nvPr/>
          </p:nvSpPr>
          <p:spPr>
            <a:xfrm>
              <a:off x="533" y="363"/>
              <a:ext cx="162" cy="391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16" y="8"/>
                </a:cxn>
                <a:cxn ang="0">
                  <a:pos x="37" y="17"/>
                </a:cxn>
                <a:cxn ang="0">
                  <a:pos x="64" y="32"/>
                </a:cxn>
                <a:cxn ang="0">
                  <a:pos x="92" y="56"/>
                </a:cxn>
                <a:cxn ang="0">
                  <a:pos x="117" y="86"/>
                </a:cxn>
                <a:cxn ang="0">
                  <a:pos x="139" y="124"/>
                </a:cxn>
                <a:cxn ang="0">
                  <a:pos x="152" y="170"/>
                </a:cxn>
                <a:cxn ang="0">
                  <a:pos x="152" y="225"/>
                </a:cxn>
                <a:cxn ang="0">
                  <a:pos x="139" y="271"/>
                </a:cxn>
                <a:cxn ang="0">
                  <a:pos x="117" y="308"/>
                </a:cxn>
                <a:cxn ang="0">
                  <a:pos x="90" y="338"/>
                </a:cxn>
                <a:cxn ang="0">
                  <a:pos x="63" y="360"/>
                </a:cxn>
                <a:cxn ang="0">
                  <a:pos x="36" y="375"/>
                </a:cxn>
                <a:cxn ang="0">
                  <a:pos x="14" y="384"/>
                </a:cxn>
                <a:cxn ang="0">
                  <a:pos x="1" y="388"/>
                </a:cxn>
                <a:cxn ang="0">
                  <a:pos x="1" y="391"/>
                </a:cxn>
                <a:cxn ang="0">
                  <a:pos x="8" y="390"/>
                </a:cxn>
                <a:cxn ang="0">
                  <a:pos x="26" y="383"/>
                </a:cxn>
                <a:cxn ang="0">
                  <a:pos x="52" y="372"/>
                </a:cxn>
                <a:cxn ang="0">
                  <a:pos x="82" y="353"/>
                </a:cxn>
                <a:cxn ang="0">
                  <a:pos x="112" y="328"/>
                </a:cxn>
                <a:cxn ang="0">
                  <a:pos x="138" y="294"/>
                </a:cxn>
                <a:cxn ang="0">
                  <a:pos x="156" y="251"/>
                </a:cxn>
                <a:cxn ang="0">
                  <a:pos x="162" y="197"/>
                </a:cxn>
                <a:cxn ang="0">
                  <a:pos x="156" y="144"/>
                </a:cxn>
                <a:cxn ang="0">
                  <a:pos x="138" y="101"/>
                </a:cxn>
                <a:cxn ang="0">
                  <a:pos x="112" y="66"/>
                </a:cxn>
                <a:cxn ang="0">
                  <a:pos x="82" y="41"/>
                </a:cxn>
                <a:cxn ang="0">
                  <a:pos x="53" y="21"/>
                </a:cxn>
                <a:cxn ang="0">
                  <a:pos x="27" y="9"/>
                </a:cxn>
                <a:cxn ang="0">
                  <a:pos x="8" y="2"/>
                </a:cxn>
                <a:cxn ang="0">
                  <a:pos x="1" y="0"/>
                </a:cxn>
              </a:cxnLst>
              <a:rect l="0" t="0" r="0" b="0"/>
              <a:pathLst>
                <a:path w="162" h="391">
                  <a:moveTo>
                    <a:pt x="1" y="2"/>
                  </a:moveTo>
                  <a:lnTo>
                    <a:pt x="4" y="2"/>
                  </a:lnTo>
                  <a:lnTo>
                    <a:pt x="10" y="5"/>
                  </a:lnTo>
                  <a:lnTo>
                    <a:pt x="16" y="8"/>
                  </a:lnTo>
                  <a:lnTo>
                    <a:pt x="26" y="12"/>
                  </a:lnTo>
                  <a:lnTo>
                    <a:pt x="37" y="17"/>
                  </a:lnTo>
                  <a:lnTo>
                    <a:pt x="51" y="24"/>
                  </a:lnTo>
                  <a:lnTo>
                    <a:pt x="64" y="32"/>
                  </a:lnTo>
                  <a:lnTo>
                    <a:pt x="78" y="43"/>
                  </a:lnTo>
                  <a:lnTo>
                    <a:pt x="92" y="56"/>
                  </a:lnTo>
                  <a:lnTo>
                    <a:pt x="105" y="69"/>
                  </a:lnTo>
                  <a:lnTo>
                    <a:pt x="117" y="86"/>
                  </a:lnTo>
                  <a:lnTo>
                    <a:pt x="130" y="103"/>
                  </a:lnTo>
                  <a:lnTo>
                    <a:pt x="139" y="124"/>
                  </a:lnTo>
                  <a:lnTo>
                    <a:pt x="146" y="146"/>
                  </a:lnTo>
                  <a:lnTo>
                    <a:pt x="152" y="170"/>
                  </a:lnTo>
                  <a:lnTo>
                    <a:pt x="153" y="197"/>
                  </a:lnTo>
                  <a:lnTo>
                    <a:pt x="152" y="225"/>
                  </a:lnTo>
                  <a:lnTo>
                    <a:pt x="146" y="249"/>
                  </a:lnTo>
                  <a:lnTo>
                    <a:pt x="139" y="271"/>
                  </a:lnTo>
                  <a:lnTo>
                    <a:pt x="130" y="292"/>
                  </a:lnTo>
                  <a:lnTo>
                    <a:pt x="117" y="308"/>
                  </a:lnTo>
                  <a:lnTo>
                    <a:pt x="104" y="324"/>
                  </a:lnTo>
                  <a:lnTo>
                    <a:pt x="90" y="338"/>
                  </a:lnTo>
                  <a:lnTo>
                    <a:pt x="76" y="349"/>
                  </a:lnTo>
                  <a:lnTo>
                    <a:pt x="63" y="360"/>
                  </a:lnTo>
                  <a:lnTo>
                    <a:pt x="49" y="368"/>
                  </a:lnTo>
                  <a:lnTo>
                    <a:pt x="36" y="375"/>
                  </a:lnTo>
                  <a:lnTo>
                    <a:pt x="23" y="380"/>
                  </a:lnTo>
                  <a:lnTo>
                    <a:pt x="14" y="384"/>
                  </a:lnTo>
                  <a:lnTo>
                    <a:pt x="7" y="387"/>
                  </a:lnTo>
                  <a:lnTo>
                    <a:pt x="1" y="388"/>
                  </a:lnTo>
                  <a:lnTo>
                    <a:pt x="0" y="388"/>
                  </a:lnTo>
                  <a:lnTo>
                    <a:pt x="1" y="391"/>
                  </a:lnTo>
                  <a:lnTo>
                    <a:pt x="3" y="390"/>
                  </a:lnTo>
                  <a:lnTo>
                    <a:pt x="8" y="390"/>
                  </a:lnTo>
                  <a:lnTo>
                    <a:pt x="15" y="387"/>
                  </a:lnTo>
                  <a:lnTo>
                    <a:pt x="26" y="383"/>
                  </a:lnTo>
                  <a:lnTo>
                    <a:pt x="38" y="378"/>
                  </a:lnTo>
                  <a:lnTo>
                    <a:pt x="52" y="372"/>
                  </a:lnTo>
                  <a:lnTo>
                    <a:pt x="67" y="362"/>
                  </a:lnTo>
                  <a:lnTo>
                    <a:pt x="82" y="353"/>
                  </a:lnTo>
                  <a:lnTo>
                    <a:pt x="97" y="342"/>
                  </a:lnTo>
                  <a:lnTo>
                    <a:pt x="112" y="328"/>
                  </a:lnTo>
                  <a:lnTo>
                    <a:pt x="126" y="312"/>
                  </a:lnTo>
                  <a:lnTo>
                    <a:pt x="138" y="294"/>
                  </a:lnTo>
                  <a:lnTo>
                    <a:pt x="147" y="274"/>
                  </a:lnTo>
                  <a:lnTo>
                    <a:pt x="156" y="251"/>
                  </a:lnTo>
                  <a:lnTo>
                    <a:pt x="161" y="226"/>
                  </a:lnTo>
                  <a:lnTo>
                    <a:pt x="162" y="197"/>
                  </a:lnTo>
                  <a:lnTo>
                    <a:pt x="161" y="170"/>
                  </a:lnTo>
                  <a:lnTo>
                    <a:pt x="156" y="144"/>
                  </a:lnTo>
                  <a:lnTo>
                    <a:pt x="147" y="121"/>
                  </a:lnTo>
                  <a:lnTo>
                    <a:pt x="138" y="101"/>
                  </a:lnTo>
                  <a:lnTo>
                    <a:pt x="126" y="83"/>
                  </a:lnTo>
                  <a:lnTo>
                    <a:pt x="112" y="66"/>
                  </a:lnTo>
                  <a:lnTo>
                    <a:pt x="97" y="51"/>
                  </a:lnTo>
                  <a:lnTo>
                    <a:pt x="82" y="41"/>
                  </a:lnTo>
                  <a:lnTo>
                    <a:pt x="67" y="30"/>
                  </a:lnTo>
                  <a:lnTo>
                    <a:pt x="53" y="21"/>
                  </a:lnTo>
                  <a:lnTo>
                    <a:pt x="38" y="13"/>
                  </a:lnTo>
                  <a:lnTo>
                    <a:pt x="27" y="9"/>
                  </a:lnTo>
                  <a:lnTo>
                    <a:pt x="16" y="5"/>
                  </a:lnTo>
                  <a:lnTo>
                    <a:pt x="8" y="2"/>
                  </a:lnTo>
                  <a:lnTo>
                    <a:pt x="4" y="1"/>
                  </a:ln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44474E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480" name="未知"/>
            <p:cNvSpPr/>
            <p:nvPr/>
          </p:nvSpPr>
          <p:spPr>
            <a:xfrm>
              <a:off x="491" y="402"/>
              <a:ext cx="131" cy="314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4" y="3"/>
                </a:cxn>
                <a:cxn ang="0">
                  <a:pos x="8" y="4"/>
                </a:cxn>
                <a:cxn ang="0">
                  <a:pos x="13" y="7"/>
                </a:cxn>
                <a:cxn ang="0">
                  <a:pos x="22" y="10"/>
                </a:cxn>
                <a:cxn ang="0">
                  <a:pos x="41" y="19"/>
                </a:cxn>
                <a:cxn ang="0">
                  <a:pos x="63" y="36"/>
                </a:cxn>
                <a:cxn ang="0">
                  <a:pos x="75" y="45"/>
                </a:cxn>
                <a:cxn ang="0">
                  <a:pos x="84" y="56"/>
                </a:cxn>
                <a:cxn ang="0">
                  <a:pos x="95" y="68"/>
                </a:cxn>
                <a:cxn ang="0">
                  <a:pos x="105" y="83"/>
                </a:cxn>
                <a:cxn ang="0">
                  <a:pos x="112" y="100"/>
                </a:cxn>
                <a:cxn ang="0">
                  <a:pos x="118" y="118"/>
                </a:cxn>
                <a:cxn ang="0">
                  <a:pos x="121" y="137"/>
                </a:cxn>
                <a:cxn ang="0">
                  <a:pos x="123" y="158"/>
                </a:cxn>
                <a:cxn ang="0">
                  <a:pos x="121" y="180"/>
                </a:cxn>
                <a:cxn ang="0">
                  <a:pos x="118" y="199"/>
                </a:cxn>
                <a:cxn ang="0">
                  <a:pos x="112" y="217"/>
                </a:cxn>
                <a:cxn ang="0">
                  <a:pos x="103" y="233"/>
                </a:cxn>
                <a:cxn ang="0">
                  <a:pos x="95" y="247"/>
                </a:cxn>
                <a:cxn ang="0">
                  <a:pos x="84" y="259"/>
                </a:cxn>
                <a:cxn ang="0">
                  <a:pos x="73" y="270"/>
                </a:cxn>
                <a:cxn ang="0">
                  <a:pos x="63" y="280"/>
                </a:cxn>
                <a:cxn ang="0">
                  <a:pos x="39" y="295"/>
                </a:cxn>
                <a:cxn ang="0">
                  <a:pos x="19" y="304"/>
                </a:cxn>
                <a:cxn ang="0">
                  <a:pos x="12" y="307"/>
                </a:cxn>
                <a:cxn ang="0">
                  <a:pos x="7" y="310"/>
                </a:cxn>
                <a:cxn ang="0">
                  <a:pos x="3" y="311"/>
                </a:cxn>
                <a:cxn ang="0">
                  <a:pos x="0" y="311"/>
                </a:cxn>
                <a:cxn ang="0">
                  <a:pos x="1" y="314"/>
                </a:cxn>
                <a:cxn ang="0">
                  <a:pos x="3" y="313"/>
                </a:cxn>
                <a:cxn ang="0">
                  <a:pos x="7" y="313"/>
                </a:cxn>
                <a:cxn ang="0">
                  <a:pos x="13" y="310"/>
                </a:cxn>
                <a:cxn ang="0">
                  <a:pos x="22" y="307"/>
                </a:cxn>
                <a:cxn ang="0">
                  <a:pos x="31" y="303"/>
                </a:cxn>
                <a:cxn ang="0">
                  <a:pos x="42" y="298"/>
                </a:cxn>
                <a:cxn ang="0">
                  <a:pos x="54" y="291"/>
                </a:cxn>
                <a:cxn ang="0">
                  <a:pos x="67" y="283"/>
                </a:cxn>
                <a:cxn ang="0">
                  <a:pos x="79" y="274"/>
                </a:cxn>
                <a:cxn ang="0">
                  <a:pos x="90" y="262"/>
                </a:cxn>
                <a:cxn ang="0">
                  <a:pos x="101" y="250"/>
                </a:cxn>
                <a:cxn ang="0">
                  <a:pos x="110" y="236"/>
                </a:cxn>
                <a:cxn ang="0">
                  <a:pos x="118" y="220"/>
                </a:cxn>
                <a:cxn ang="0">
                  <a:pos x="125" y="201"/>
                </a:cxn>
                <a:cxn ang="0">
                  <a:pos x="129" y="182"/>
                </a:cxn>
                <a:cxn ang="0">
                  <a:pos x="131" y="158"/>
                </a:cxn>
                <a:cxn ang="0">
                  <a:pos x="129" y="137"/>
                </a:cxn>
                <a:cxn ang="0">
                  <a:pos x="125" y="116"/>
                </a:cxn>
                <a:cxn ang="0">
                  <a:pos x="118" y="97"/>
                </a:cxn>
                <a:cxn ang="0">
                  <a:pos x="110" y="81"/>
                </a:cxn>
                <a:cxn ang="0">
                  <a:pos x="101" y="67"/>
                </a:cxn>
                <a:cxn ang="0">
                  <a:pos x="90" y="53"/>
                </a:cxn>
                <a:cxn ang="0">
                  <a:pos x="79" y="43"/>
                </a:cxn>
                <a:cxn ang="0">
                  <a:pos x="67" y="32"/>
                </a:cxn>
                <a:cxn ang="0">
                  <a:pos x="54" y="23"/>
                </a:cxn>
                <a:cxn ang="0">
                  <a:pos x="43" y="18"/>
                </a:cxn>
                <a:cxn ang="0">
                  <a:pos x="31" y="12"/>
                </a:cxn>
                <a:cxn ang="0">
                  <a:pos x="22" y="7"/>
                </a:cxn>
                <a:cxn ang="0">
                  <a:pos x="13" y="4"/>
                </a:cxn>
                <a:cxn ang="0">
                  <a:pos x="8" y="3"/>
                </a:cxn>
                <a:cxn ang="0">
                  <a:pos x="4" y="2"/>
                </a:cxn>
                <a:cxn ang="0">
                  <a:pos x="3" y="0"/>
                </a:cxn>
                <a:cxn ang="0">
                  <a:pos x="3" y="3"/>
                </a:cxn>
              </a:cxnLst>
              <a:rect l="0" t="0" r="0" b="0"/>
              <a:pathLst>
                <a:path w="131" h="314">
                  <a:moveTo>
                    <a:pt x="3" y="3"/>
                  </a:moveTo>
                  <a:lnTo>
                    <a:pt x="4" y="3"/>
                  </a:lnTo>
                  <a:lnTo>
                    <a:pt x="8" y="4"/>
                  </a:lnTo>
                  <a:lnTo>
                    <a:pt x="13" y="7"/>
                  </a:lnTo>
                  <a:lnTo>
                    <a:pt x="22" y="10"/>
                  </a:lnTo>
                  <a:lnTo>
                    <a:pt x="41" y="19"/>
                  </a:lnTo>
                  <a:lnTo>
                    <a:pt x="63" y="36"/>
                  </a:lnTo>
                  <a:lnTo>
                    <a:pt x="75" y="45"/>
                  </a:lnTo>
                  <a:lnTo>
                    <a:pt x="84" y="56"/>
                  </a:lnTo>
                  <a:lnTo>
                    <a:pt x="95" y="68"/>
                  </a:lnTo>
                  <a:lnTo>
                    <a:pt x="105" y="83"/>
                  </a:lnTo>
                  <a:lnTo>
                    <a:pt x="112" y="100"/>
                  </a:lnTo>
                  <a:lnTo>
                    <a:pt x="118" y="118"/>
                  </a:lnTo>
                  <a:lnTo>
                    <a:pt x="121" y="137"/>
                  </a:lnTo>
                  <a:lnTo>
                    <a:pt x="123" y="158"/>
                  </a:lnTo>
                  <a:lnTo>
                    <a:pt x="121" y="180"/>
                  </a:lnTo>
                  <a:lnTo>
                    <a:pt x="118" y="199"/>
                  </a:lnTo>
                  <a:lnTo>
                    <a:pt x="112" y="217"/>
                  </a:lnTo>
                  <a:lnTo>
                    <a:pt x="103" y="233"/>
                  </a:lnTo>
                  <a:lnTo>
                    <a:pt x="95" y="247"/>
                  </a:lnTo>
                  <a:lnTo>
                    <a:pt x="84" y="259"/>
                  </a:lnTo>
                  <a:lnTo>
                    <a:pt x="73" y="270"/>
                  </a:lnTo>
                  <a:lnTo>
                    <a:pt x="63" y="280"/>
                  </a:lnTo>
                  <a:lnTo>
                    <a:pt x="39" y="295"/>
                  </a:lnTo>
                  <a:lnTo>
                    <a:pt x="19" y="304"/>
                  </a:lnTo>
                  <a:lnTo>
                    <a:pt x="12" y="307"/>
                  </a:lnTo>
                  <a:lnTo>
                    <a:pt x="7" y="310"/>
                  </a:lnTo>
                  <a:lnTo>
                    <a:pt x="3" y="311"/>
                  </a:lnTo>
                  <a:lnTo>
                    <a:pt x="0" y="311"/>
                  </a:lnTo>
                  <a:lnTo>
                    <a:pt x="1" y="314"/>
                  </a:lnTo>
                  <a:lnTo>
                    <a:pt x="3" y="313"/>
                  </a:lnTo>
                  <a:lnTo>
                    <a:pt x="7" y="313"/>
                  </a:lnTo>
                  <a:lnTo>
                    <a:pt x="13" y="310"/>
                  </a:lnTo>
                  <a:lnTo>
                    <a:pt x="22" y="307"/>
                  </a:lnTo>
                  <a:lnTo>
                    <a:pt x="31" y="303"/>
                  </a:lnTo>
                  <a:lnTo>
                    <a:pt x="42" y="298"/>
                  </a:lnTo>
                  <a:lnTo>
                    <a:pt x="54" y="291"/>
                  </a:lnTo>
                  <a:lnTo>
                    <a:pt x="67" y="283"/>
                  </a:lnTo>
                  <a:lnTo>
                    <a:pt x="79" y="274"/>
                  </a:lnTo>
                  <a:lnTo>
                    <a:pt x="90" y="262"/>
                  </a:lnTo>
                  <a:lnTo>
                    <a:pt x="101" y="250"/>
                  </a:lnTo>
                  <a:lnTo>
                    <a:pt x="110" y="236"/>
                  </a:lnTo>
                  <a:lnTo>
                    <a:pt x="118" y="220"/>
                  </a:lnTo>
                  <a:lnTo>
                    <a:pt x="125" y="201"/>
                  </a:lnTo>
                  <a:lnTo>
                    <a:pt x="129" y="182"/>
                  </a:lnTo>
                  <a:lnTo>
                    <a:pt x="131" y="158"/>
                  </a:lnTo>
                  <a:lnTo>
                    <a:pt x="129" y="137"/>
                  </a:lnTo>
                  <a:lnTo>
                    <a:pt x="125" y="116"/>
                  </a:lnTo>
                  <a:lnTo>
                    <a:pt x="118" y="97"/>
                  </a:lnTo>
                  <a:lnTo>
                    <a:pt x="110" y="81"/>
                  </a:lnTo>
                  <a:lnTo>
                    <a:pt x="101" y="67"/>
                  </a:lnTo>
                  <a:lnTo>
                    <a:pt x="90" y="53"/>
                  </a:lnTo>
                  <a:lnTo>
                    <a:pt x="79" y="43"/>
                  </a:lnTo>
                  <a:lnTo>
                    <a:pt x="67" y="32"/>
                  </a:lnTo>
                  <a:lnTo>
                    <a:pt x="54" y="23"/>
                  </a:lnTo>
                  <a:lnTo>
                    <a:pt x="43" y="18"/>
                  </a:lnTo>
                  <a:lnTo>
                    <a:pt x="31" y="12"/>
                  </a:lnTo>
                  <a:lnTo>
                    <a:pt x="22" y="7"/>
                  </a:lnTo>
                  <a:lnTo>
                    <a:pt x="13" y="4"/>
                  </a:lnTo>
                  <a:lnTo>
                    <a:pt x="8" y="3"/>
                  </a:lnTo>
                  <a:lnTo>
                    <a:pt x="4" y="2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44474E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481" name="未知"/>
            <p:cNvSpPr/>
            <p:nvPr/>
          </p:nvSpPr>
          <p:spPr>
            <a:xfrm>
              <a:off x="457" y="438"/>
              <a:ext cx="105" cy="249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2" y="2"/>
                </a:cxn>
                <a:cxn ang="0">
                  <a:pos x="5" y="2"/>
                </a:cxn>
                <a:cxn ang="0">
                  <a:pos x="11" y="5"/>
                </a:cxn>
                <a:cxn ang="0">
                  <a:pos x="16" y="8"/>
                </a:cxn>
                <a:cxn ang="0">
                  <a:pos x="32" y="16"/>
                </a:cxn>
                <a:cxn ang="0">
                  <a:pos x="49" y="28"/>
                </a:cxn>
                <a:cxn ang="0">
                  <a:pos x="67" y="45"/>
                </a:cxn>
                <a:cxn ang="0">
                  <a:pos x="83" y="67"/>
                </a:cxn>
                <a:cxn ang="0">
                  <a:pos x="88" y="79"/>
                </a:cxn>
                <a:cxn ang="0">
                  <a:pos x="94" y="94"/>
                </a:cxn>
                <a:cxn ang="0">
                  <a:pos x="97" y="109"/>
                </a:cxn>
                <a:cxn ang="0">
                  <a:pos x="98" y="127"/>
                </a:cxn>
                <a:cxn ang="0">
                  <a:pos x="97" y="143"/>
                </a:cxn>
                <a:cxn ang="0">
                  <a:pos x="94" y="159"/>
                </a:cxn>
                <a:cxn ang="0">
                  <a:pos x="88" y="173"/>
                </a:cxn>
                <a:cxn ang="0">
                  <a:pos x="82" y="185"/>
                </a:cxn>
                <a:cxn ang="0">
                  <a:pos x="67" y="207"/>
                </a:cxn>
                <a:cxn ang="0">
                  <a:pos x="49" y="223"/>
                </a:cxn>
                <a:cxn ang="0">
                  <a:pos x="31" y="236"/>
                </a:cxn>
                <a:cxn ang="0">
                  <a:pos x="15" y="242"/>
                </a:cxn>
                <a:cxn ang="0">
                  <a:pos x="8" y="245"/>
                </a:cxn>
                <a:cxn ang="0">
                  <a:pos x="4" y="247"/>
                </a:cxn>
                <a:cxn ang="0">
                  <a:pos x="1" y="248"/>
                </a:cxn>
                <a:cxn ang="0">
                  <a:pos x="0" y="248"/>
                </a:cxn>
                <a:cxn ang="0">
                  <a:pos x="0" y="249"/>
                </a:cxn>
                <a:cxn ang="0">
                  <a:pos x="1" y="249"/>
                </a:cxn>
                <a:cxn ang="0">
                  <a:pos x="4" y="249"/>
                </a:cxn>
                <a:cxn ang="0">
                  <a:pos x="9" y="248"/>
                </a:cxn>
                <a:cxn ang="0">
                  <a:pos x="16" y="245"/>
                </a:cxn>
                <a:cxn ang="0">
                  <a:pos x="32" y="237"/>
                </a:cxn>
                <a:cxn ang="0">
                  <a:pos x="52" y="226"/>
                </a:cxn>
                <a:cxn ang="0">
                  <a:pos x="71" y="210"/>
                </a:cxn>
                <a:cxn ang="0">
                  <a:pos x="88" y="188"/>
                </a:cxn>
                <a:cxn ang="0">
                  <a:pos x="94" y="176"/>
                </a:cxn>
                <a:cxn ang="0">
                  <a:pos x="99" y="161"/>
                </a:cxn>
                <a:cxn ang="0">
                  <a:pos x="103" y="144"/>
                </a:cxn>
                <a:cxn ang="0">
                  <a:pos x="105" y="127"/>
                </a:cxn>
                <a:cxn ang="0">
                  <a:pos x="103" y="109"/>
                </a:cxn>
                <a:cxn ang="0">
                  <a:pos x="99" y="92"/>
                </a:cxn>
                <a:cxn ang="0">
                  <a:pos x="94" y="77"/>
                </a:cxn>
                <a:cxn ang="0">
                  <a:pos x="88" y="64"/>
                </a:cxn>
                <a:cxn ang="0">
                  <a:pos x="71" y="42"/>
                </a:cxn>
                <a:cxn ang="0">
                  <a:pos x="53" y="26"/>
                </a:cxn>
                <a:cxn ang="0">
                  <a:pos x="34" y="13"/>
                </a:cxn>
                <a:cxn ang="0">
                  <a:pos x="16" y="5"/>
                </a:cxn>
                <a:cxn ang="0">
                  <a:pos x="11" y="4"/>
                </a:cxn>
                <a:cxn ang="0">
                  <a:pos x="5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0" b="0"/>
              <a:pathLst>
                <a:path w="105" h="249">
                  <a:moveTo>
                    <a:pt x="1" y="1"/>
                  </a:moveTo>
                  <a:lnTo>
                    <a:pt x="2" y="2"/>
                  </a:lnTo>
                  <a:lnTo>
                    <a:pt x="5" y="2"/>
                  </a:lnTo>
                  <a:lnTo>
                    <a:pt x="11" y="5"/>
                  </a:lnTo>
                  <a:lnTo>
                    <a:pt x="16" y="8"/>
                  </a:lnTo>
                  <a:lnTo>
                    <a:pt x="32" y="16"/>
                  </a:lnTo>
                  <a:lnTo>
                    <a:pt x="49" y="28"/>
                  </a:lnTo>
                  <a:lnTo>
                    <a:pt x="67" y="45"/>
                  </a:lnTo>
                  <a:lnTo>
                    <a:pt x="83" y="67"/>
                  </a:lnTo>
                  <a:lnTo>
                    <a:pt x="88" y="79"/>
                  </a:lnTo>
                  <a:lnTo>
                    <a:pt x="94" y="94"/>
                  </a:lnTo>
                  <a:lnTo>
                    <a:pt x="97" y="109"/>
                  </a:lnTo>
                  <a:lnTo>
                    <a:pt x="98" y="127"/>
                  </a:lnTo>
                  <a:lnTo>
                    <a:pt x="97" y="143"/>
                  </a:lnTo>
                  <a:lnTo>
                    <a:pt x="94" y="159"/>
                  </a:lnTo>
                  <a:lnTo>
                    <a:pt x="88" y="173"/>
                  </a:lnTo>
                  <a:lnTo>
                    <a:pt x="82" y="185"/>
                  </a:lnTo>
                  <a:lnTo>
                    <a:pt x="67" y="207"/>
                  </a:lnTo>
                  <a:lnTo>
                    <a:pt x="49" y="223"/>
                  </a:lnTo>
                  <a:lnTo>
                    <a:pt x="31" y="236"/>
                  </a:lnTo>
                  <a:lnTo>
                    <a:pt x="15" y="242"/>
                  </a:lnTo>
                  <a:lnTo>
                    <a:pt x="8" y="245"/>
                  </a:lnTo>
                  <a:lnTo>
                    <a:pt x="4" y="247"/>
                  </a:lnTo>
                  <a:lnTo>
                    <a:pt x="1" y="248"/>
                  </a:lnTo>
                  <a:lnTo>
                    <a:pt x="0" y="248"/>
                  </a:lnTo>
                  <a:lnTo>
                    <a:pt x="0" y="249"/>
                  </a:lnTo>
                  <a:lnTo>
                    <a:pt x="1" y="249"/>
                  </a:lnTo>
                  <a:lnTo>
                    <a:pt x="4" y="249"/>
                  </a:lnTo>
                  <a:lnTo>
                    <a:pt x="9" y="248"/>
                  </a:lnTo>
                  <a:lnTo>
                    <a:pt x="16" y="245"/>
                  </a:lnTo>
                  <a:lnTo>
                    <a:pt x="32" y="237"/>
                  </a:lnTo>
                  <a:lnTo>
                    <a:pt x="52" y="226"/>
                  </a:lnTo>
                  <a:lnTo>
                    <a:pt x="71" y="210"/>
                  </a:lnTo>
                  <a:lnTo>
                    <a:pt x="88" y="188"/>
                  </a:lnTo>
                  <a:lnTo>
                    <a:pt x="94" y="176"/>
                  </a:lnTo>
                  <a:lnTo>
                    <a:pt x="99" y="161"/>
                  </a:lnTo>
                  <a:lnTo>
                    <a:pt x="103" y="144"/>
                  </a:lnTo>
                  <a:lnTo>
                    <a:pt x="105" y="127"/>
                  </a:lnTo>
                  <a:lnTo>
                    <a:pt x="103" y="109"/>
                  </a:lnTo>
                  <a:lnTo>
                    <a:pt x="99" y="92"/>
                  </a:lnTo>
                  <a:lnTo>
                    <a:pt x="94" y="77"/>
                  </a:lnTo>
                  <a:lnTo>
                    <a:pt x="88" y="64"/>
                  </a:lnTo>
                  <a:lnTo>
                    <a:pt x="71" y="42"/>
                  </a:lnTo>
                  <a:lnTo>
                    <a:pt x="53" y="26"/>
                  </a:lnTo>
                  <a:lnTo>
                    <a:pt x="34" y="13"/>
                  </a:lnTo>
                  <a:lnTo>
                    <a:pt x="16" y="5"/>
                  </a:lnTo>
                  <a:lnTo>
                    <a:pt x="11" y="4"/>
                  </a:lnTo>
                  <a:lnTo>
                    <a:pt x="5" y="1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4474E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482" name="未知"/>
            <p:cNvSpPr/>
            <p:nvPr/>
          </p:nvSpPr>
          <p:spPr>
            <a:xfrm>
              <a:off x="821" y="50"/>
              <a:ext cx="398" cy="955"/>
            </a:xfrm>
            <a:custGeom>
              <a:avLst/>
              <a:gdLst/>
              <a:ahLst/>
              <a:cxnLst>
                <a:cxn ang="0">
                  <a:pos x="7" y="6"/>
                </a:cxn>
                <a:cxn ang="0">
                  <a:pos x="15" y="8"/>
                </a:cxn>
                <a:cxn ang="0">
                  <a:pos x="30" y="14"/>
                </a:cxn>
                <a:cxn ang="0">
                  <a:pos x="50" y="23"/>
                </a:cxn>
                <a:cxn ang="0">
                  <a:pos x="91" y="43"/>
                </a:cxn>
                <a:cxn ang="0">
                  <a:pos x="155" y="81"/>
                </a:cxn>
                <a:cxn ang="0">
                  <a:pos x="224" y="135"/>
                </a:cxn>
                <a:cxn ang="0">
                  <a:pos x="289" y="209"/>
                </a:cxn>
                <a:cxn ang="0">
                  <a:pos x="329" y="277"/>
                </a:cxn>
                <a:cxn ang="0">
                  <a:pos x="350" y="328"/>
                </a:cxn>
                <a:cxn ang="0">
                  <a:pos x="365" y="386"/>
                </a:cxn>
                <a:cxn ang="0">
                  <a:pos x="374" y="449"/>
                </a:cxn>
                <a:cxn ang="0">
                  <a:pos x="372" y="516"/>
                </a:cxn>
                <a:cxn ang="0">
                  <a:pos x="364" y="579"/>
                </a:cxn>
                <a:cxn ang="0">
                  <a:pos x="349" y="636"/>
                </a:cxn>
                <a:cxn ang="0">
                  <a:pos x="327" y="688"/>
                </a:cxn>
                <a:cxn ang="0">
                  <a:pos x="288" y="755"/>
                </a:cxn>
                <a:cxn ang="0">
                  <a:pos x="222" y="826"/>
                </a:cxn>
                <a:cxn ang="0">
                  <a:pos x="151" y="879"/>
                </a:cxn>
                <a:cxn ang="0">
                  <a:pos x="86" y="916"/>
                </a:cxn>
                <a:cxn ang="0">
                  <a:pos x="45" y="933"/>
                </a:cxn>
                <a:cxn ang="0">
                  <a:pos x="24" y="941"/>
                </a:cxn>
                <a:cxn ang="0">
                  <a:pos x="8" y="947"/>
                </a:cxn>
                <a:cxn ang="0">
                  <a:pos x="0" y="948"/>
                </a:cxn>
                <a:cxn ang="0">
                  <a:pos x="3" y="955"/>
                </a:cxn>
                <a:cxn ang="0">
                  <a:pos x="11" y="952"/>
                </a:cxn>
                <a:cxn ang="0">
                  <a:pos x="29" y="948"/>
                </a:cxn>
                <a:cxn ang="0">
                  <a:pos x="50" y="940"/>
                </a:cxn>
                <a:cxn ang="0">
                  <a:pos x="94" y="922"/>
                </a:cxn>
                <a:cxn ang="0">
                  <a:pos x="164" y="887"/>
                </a:cxn>
                <a:cxn ang="0">
                  <a:pos x="237" y="834"/>
                </a:cxn>
                <a:cxn ang="0">
                  <a:pos x="307" y="763"/>
                </a:cxn>
                <a:cxn ang="0">
                  <a:pos x="349" y="695"/>
                </a:cxn>
                <a:cxn ang="0">
                  <a:pos x="372" y="641"/>
                </a:cxn>
                <a:cxn ang="0">
                  <a:pos x="389" y="583"/>
                </a:cxn>
                <a:cxn ang="0">
                  <a:pos x="397" y="519"/>
                </a:cxn>
                <a:cxn ang="0">
                  <a:pos x="397" y="448"/>
                </a:cxn>
                <a:cxn ang="0">
                  <a:pos x="389" y="382"/>
                </a:cxn>
                <a:cxn ang="0">
                  <a:pos x="372" y="322"/>
                </a:cxn>
                <a:cxn ang="0">
                  <a:pos x="349" y="269"/>
                </a:cxn>
                <a:cxn ang="0">
                  <a:pos x="307" y="199"/>
                </a:cxn>
                <a:cxn ang="0">
                  <a:pos x="237" y="126"/>
                </a:cxn>
                <a:cxn ang="0">
                  <a:pos x="164" y="73"/>
                </a:cxn>
                <a:cxn ang="0">
                  <a:pos x="95" y="34"/>
                </a:cxn>
                <a:cxn ang="0">
                  <a:pos x="52" y="15"/>
                </a:cxn>
                <a:cxn ang="0">
                  <a:pos x="30" y="7"/>
                </a:cxn>
                <a:cxn ang="0">
                  <a:pos x="14" y="3"/>
                </a:cxn>
                <a:cxn ang="0">
                  <a:pos x="5" y="0"/>
                </a:cxn>
                <a:cxn ang="0">
                  <a:pos x="5" y="6"/>
                </a:cxn>
              </a:cxnLst>
              <a:rect l="0" t="0" r="0" b="0"/>
              <a:pathLst>
                <a:path w="398" h="955">
                  <a:moveTo>
                    <a:pt x="5" y="6"/>
                  </a:moveTo>
                  <a:lnTo>
                    <a:pt x="7" y="6"/>
                  </a:lnTo>
                  <a:lnTo>
                    <a:pt x="9" y="7"/>
                  </a:lnTo>
                  <a:lnTo>
                    <a:pt x="15" y="8"/>
                  </a:lnTo>
                  <a:lnTo>
                    <a:pt x="22" y="11"/>
                  </a:lnTo>
                  <a:lnTo>
                    <a:pt x="30" y="14"/>
                  </a:lnTo>
                  <a:lnTo>
                    <a:pt x="39" y="18"/>
                  </a:lnTo>
                  <a:lnTo>
                    <a:pt x="50" y="23"/>
                  </a:lnTo>
                  <a:lnTo>
                    <a:pt x="63" y="29"/>
                  </a:lnTo>
                  <a:lnTo>
                    <a:pt x="91" y="43"/>
                  </a:lnTo>
                  <a:lnTo>
                    <a:pt x="123" y="59"/>
                  </a:lnTo>
                  <a:lnTo>
                    <a:pt x="155" y="81"/>
                  </a:lnTo>
                  <a:lnTo>
                    <a:pt x="189" y="105"/>
                  </a:lnTo>
                  <a:lnTo>
                    <a:pt x="224" y="135"/>
                  </a:lnTo>
                  <a:lnTo>
                    <a:pt x="258" y="169"/>
                  </a:lnTo>
                  <a:lnTo>
                    <a:pt x="289" y="209"/>
                  </a:lnTo>
                  <a:lnTo>
                    <a:pt x="316" y="253"/>
                  </a:lnTo>
                  <a:lnTo>
                    <a:pt x="329" y="277"/>
                  </a:lnTo>
                  <a:lnTo>
                    <a:pt x="340" y="302"/>
                  </a:lnTo>
                  <a:lnTo>
                    <a:pt x="350" y="328"/>
                  </a:lnTo>
                  <a:lnTo>
                    <a:pt x="359" y="356"/>
                  </a:lnTo>
                  <a:lnTo>
                    <a:pt x="365" y="386"/>
                  </a:lnTo>
                  <a:lnTo>
                    <a:pt x="370" y="416"/>
                  </a:lnTo>
                  <a:lnTo>
                    <a:pt x="374" y="449"/>
                  </a:lnTo>
                  <a:lnTo>
                    <a:pt x="374" y="483"/>
                  </a:lnTo>
                  <a:lnTo>
                    <a:pt x="372" y="516"/>
                  </a:lnTo>
                  <a:lnTo>
                    <a:pt x="370" y="549"/>
                  </a:lnTo>
                  <a:lnTo>
                    <a:pt x="364" y="579"/>
                  </a:lnTo>
                  <a:lnTo>
                    <a:pt x="357" y="609"/>
                  </a:lnTo>
                  <a:lnTo>
                    <a:pt x="349" y="636"/>
                  </a:lnTo>
                  <a:lnTo>
                    <a:pt x="340" y="662"/>
                  </a:lnTo>
                  <a:lnTo>
                    <a:pt x="327" y="688"/>
                  </a:lnTo>
                  <a:lnTo>
                    <a:pt x="315" y="711"/>
                  </a:lnTo>
                  <a:lnTo>
                    <a:pt x="288" y="755"/>
                  </a:lnTo>
                  <a:lnTo>
                    <a:pt x="256" y="793"/>
                  </a:lnTo>
                  <a:lnTo>
                    <a:pt x="222" y="826"/>
                  </a:lnTo>
                  <a:lnTo>
                    <a:pt x="187" y="854"/>
                  </a:lnTo>
                  <a:lnTo>
                    <a:pt x="151" y="879"/>
                  </a:lnTo>
                  <a:lnTo>
                    <a:pt x="119" y="899"/>
                  </a:lnTo>
                  <a:lnTo>
                    <a:pt x="86" y="916"/>
                  </a:lnTo>
                  <a:lnTo>
                    <a:pt x="59" y="928"/>
                  </a:lnTo>
                  <a:lnTo>
                    <a:pt x="45" y="933"/>
                  </a:lnTo>
                  <a:lnTo>
                    <a:pt x="34" y="937"/>
                  </a:lnTo>
                  <a:lnTo>
                    <a:pt x="24" y="941"/>
                  </a:lnTo>
                  <a:lnTo>
                    <a:pt x="16" y="944"/>
                  </a:lnTo>
                  <a:lnTo>
                    <a:pt x="8" y="947"/>
                  </a:lnTo>
                  <a:lnTo>
                    <a:pt x="4" y="948"/>
                  </a:lnTo>
                  <a:lnTo>
                    <a:pt x="0" y="948"/>
                  </a:lnTo>
                  <a:lnTo>
                    <a:pt x="1" y="955"/>
                  </a:lnTo>
                  <a:lnTo>
                    <a:pt x="3" y="955"/>
                  </a:lnTo>
                  <a:lnTo>
                    <a:pt x="5" y="954"/>
                  </a:lnTo>
                  <a:lnTo>
                    <a:pt x="11" y="952"/>
                  </a:lnTo>
                  <a:lnTo>
                    <a:pt x="19" y="951"/>
                  </a:lnTo>
                  <a:lnTo>
                    <a:pt x="29" y="948"/>
                  </a:lnTo>
                  <a:lnTo>
                    <a:pt x="38" y="944"/>
                  </a:lnTo>
                  <a:lnTo>
                    <a:pt x="50" y="940"/>
                  </a:lnTo>
                  <a:lnTo>
                    <a:pt x="64" y="936"/>
                  </a:lnTo>
                  <a:lnTo>
                    <a:pt x="94" y="922"/>
                  </a:lnTo>
                  <a:lnTo>
                    <a:pt x="127" y="907"/>
                  </a:lnTo>
                  <a:lnTo>
                    <a:pt x="164" y="887"/>
                  </a:lnTo>
                  <a:lnTo>
                    <a:pt x="200" y="862"/>
                  </a:lnTo>
                  <a:lnTo>
                    <a:pt x="237" y="834"/>
                  </a:lnTo>
                  <a:lnTo>
                    <a:pt x="273" y="801"/>
                  </a:lnTo>
                  <a:lnTo>
                    <a:pt x="307" y="763"/>
                  </a:lnTo>
                  <a:lnTo>
                    <a:pt x="335" y="719"/>
                  </a:lnTo>
                  <a:lnTo>
                    <a:pt x="349" y="695"/>
                  </a:lnTo>
                  <a:lnTo>
                    <a:pt x="361" y="669"/>
                  </a:lnTo>
                  <a:lnTo>
                    <a:pt x="372" y="641"/>
                  </a:lnTo>
                  <a:lnTo>
                    <a:pt x="380" y="613"/>
                  </a:lnTo>
                  <a:lnTo>
                    <a:pt x="389" y="583"/>
                  </a:lnTo>
                  <a:lnTo>
                    <a:pt x="393" y="551"/>
                  </a:lnTo>
                  <a:lnTo>
                    <a:pt x="397" y="519"/>
                  </a:lnTo>
                  <a:lnTo>
                    <a:pt x="398" y="483"/>
                  </a:lnTo>
                  <a:lnTo>
                    <a:pt x="397" y="448"/>
                  </a:lnTo>
                  <a:lnTo>
                    <a:pt x="393" y="414"/>
                  </a:lnTo>
                  <a:lnTo>
                    <a:pt x="389" y="382"/>
                  </a:lnTo>
                  <a:lnTo>
                    <a:pt x="380" y="351"/>
                  </a:lnTo>
                  <a:lnTo>
                    <a:pt x="372" y="322"/>
                  </a:lnTo>
                  <a:lnTo>
                    <a:pt x="361" y="295"/>
                  </a:lnTo>
                  <a:lnTo>
                    <a:pt x="349" y="269"/>
                  </a:lnTo>
                  <a:lnTo>
                    <a:pt x="337" y="244"/>
                  </a:lnTo>
                  <a:lnTo>
                    <a:pt x="307" y="199"/>
                  </a:lnTo>
                  <a:lnTo>
                    <a:pt x="274" y="161"/>
                  </a:lnTo>
                  <a:lnTo>
                    <a:pt x="237" y="126"/>
                  </a:lnTo>
                  <a:lnTo>
                    <a:pt x="200" y="97"/>
                  </a:lnTo>
                  <a:lnTo>
                    <a:pt x="164" y="73"/>
                  </a:lnTo>
                  <a:lnTo>
                    <a:pt x="128" y="51"/>
                  </a:lnTo>
                  <a:lnTo>
                    <a:pt x="95" y="34"/>
                  </a:lnTo>
                  <a:lnTo>
                    <a:pt x="65" y="21"/>
                  </a:lnTo>
                  <a:lnTo>
                    <a:pt x="52" y="15"/>
                  </a:lnTo>
                  <a:lnTo>
                    <a:pt x="39" y="11"/>
                  </a:lnTo>
                  <a:lnTo>
                    <a:pt x="30" y="7"/>
                  </a:lnTo>
                  <a:lnTo>
                    <a:pt x="20" y="4"/>
                  </a:lnTo>
                  <a:lnTo>
                    <a:pt x="14" y="3"/>
                  </a:lnTo>
                  <a:lnTo>
                    <a:pt x="8" y="2"/>
                  </a:lnTo>
                  <a:lnTo>
                    <a:pt x="5" y="0"/>
                  </a:lnTo>
                  <a:lnTo>
                    <a:pt x="4" y="0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FEF800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483" name="未知"/>
            <p:cNvSpPr/>
            <p:nvPr/>
          </p:nvSpPr>
          <p:spPr>
            <a:xfrm>
              <a:off x="723" y="158"/>
              <a:ext cx="318" cy="764"/>
            </a:xfrm>
            <a:custGeom>
              <a:avLst/>
              <a:gdLst/>
              <a:ahLst/>
              <a:cxnLst>
                <a:cxn ang="0">
                  <a:pos x="5" y="4"/>
                </a:cxn>
                <a:cxn ang="0">
                  <a:pos x="12" y="7"/>
                </a:cxn>
                <a:cxn ang="0">
                  <a:pos x="31" y="14"/>
                </a:cxn>
                <a:cxn ang="0">
                  <a:pos x="72" y="34"/>
                </a:cxn>
                <a:cxn ang="0">
                  <a:pos x="124" y="64"/>
                </a:cxn>
                <a:cxn ang="0">
                  <a:pos x="180" y="108"/>
                </a:cxn>
                <a:cxn ang="0">
                  <a:pos x="230" y="166"/>
                </a:cxn>
                <a:cxn ang="0">
                  <a:pos x="271" y="241"/>
                </a:cxn>
                <a:cxn ang="0">
                  <a:pos x="292" y="308"/>
                </a:cxn>
                <a:cxn ang="0">
                  <a:pos x="298" y="359"/>
                </a:cxn>
                <a:cxn ang="0">
                  <a:pos x="298" y="413"/>
                </a:cxn>
                <a:cxn ang="0">
                  <a:pos x="292" y="462"/>
                </a:cxn>
                <a:cxn ang="0">
                  <a:pos x="271" y="529"/>
                </a:cxn>
                <a:cxn ang="0">
                  <a:pos x="229" y="603"/>
                </a:cxn>
                <a:cxn ang="0">
                  <a:pos x="177" y="660"/>
                </a:cxn>
                <a:cxn ang="0">
                  <a:pos x="121" y="703"/>
                </a:cxn>
                <a:cxn ang="0">
                  <a:pos x="69" y="731"/>
                </a:cxn>
                <a:cxn ang="0">
                  <a:pos x="27" y="750"/>
                </a:cxn>
                <a:cxn ang="0">
                  <a:pos x="7" y="757"/>
                </a:cxn>
                <a:cxn ang="0">
                  <a:pos x="0" y="758"/>
                </a:cxn>
                <a:cxn ang="0">
                  <a:pos x="1" y="763"/>
                </a:cxn>
                <a:cxn ang="0">
                  <a:pos x="9" y="761"/>
                </a:cxn>
                <a:cxn ang="0">
                  <a:pos x="30" y="754"/>
                </a:cxn>
                <a:cxn ang="0">
                  <a:pos x="75" y="738"/>
                </a:cxn>
                <a:cxn ang="0">
                  <a:pos x="131" y="709"/>
                </a:cxn>
                <a:cxn ang="0">
                  <a:pos x="189" y="667"/>
                </a:cxn>
                <a:cxn ang="0">
                  <a:pos x="244" y="610"/>
                </a:cxn>
                <a:cxn ang="0">
                  <a:pos x="289" y="535"/>
                </a:cxn>
                <a:cxn ang="0">
                  <a:pos x="311" y="465"/>
                </a:cxn>
                <a:cxn ang="0">
                  <a:pos x="318" y="413"/>
                </a:cxn>
                <a:cxn ang="0">
                  <a:pos x="318" y="357"/>
                </a:cxn>
                <a:cxn ang="0">
                  <a:pos x="311" y="306"/>
                </a:cxn>
                <a:cxn ang="0">
                  <a:pos x="289" y="236"/>
                </a:cxn>
                <a:cxn ang="0">
                  <a:pos x="245" y="160"/>
                </a:cxn>
                <a:cxn ang="0">
                  <a:pos x="189" y="101"/>
                </a:cxn>
                <a:cxn ang="0">
                  <a:pos x="131" y="57"/>
                </a:cxn>
                <a:cxn ang="0">
                  <a:pos x="76" y="27"/>
                </a:cxn>
                <a:cxn ang="0">
                  <a:pos x="32" y="8"/>
                </a:cxn>
                <a:cxn ang="0">
                  <a:pos x="11" y="1"/>
                </a:cxn>
                <a:cxn ang="0">
                  <a:pos x="4" y="0"/>
                </a:cxn>
                <a:cxn ang="0">
                  <a:pos x="4" y="4"/>
                </a:cxn>
              </a:cxnLst>
              <a:rect l="0" t="0" r="0" b="0"/>
              <a:pathLst>
                <a:path w="318" h="764">
                  <a:moveTo>
                    <a:pt x="4" y="4"/>
                  </a:moveTo>
                  <a:lnTo>
                    <a:pt x="5" y="4"/>
                  </a:lnTo>
                  <a:lnTo>
                    <a:pt x="8" y="6"/>
                  </a:lnTo>
                  <a:lnTo>
                    <a:pt x="12" y="7"/>
                  </a:lnTo>
                  <a:lnTo>
                    <a:pt x="16" y="8"/>
                  </a:lnTo>
                  <a:lnTo>
                    <a:pt x="31" y="14"/>
                  </a:lnTo>
                  <a:lnTo>
                    <a:pt x="50" y="22"/>
                  </a:lnTo>
                  <a:lnTo>
                    <a:pt x="72" y="34"/>
                  </a:lnTo>
                  <a:lnTo>
                    <a:pt x="98" y="46"/>
                  </a:lnTo>
                  <a:lnTo>
                    <a:pt x="124" y="64"/>
                  </a:lnTo>
                  <a:lnTo>
                    <a:pt x="151" y="85"/>
                  </a:lnTo>
                  <a:lnTo>
                    <a:pt x="180" y="108"/>
                  </a:lnTo>
                  <a:lnTo>
                    <a:pt x="206" y="135"/>
                  </a:lnTo>
                  <a:lnTo>
                    <a:pt x="230" y="166"/>
                  </a:lnTo>
                  <a:lnTo>
                    <a:pt x="253" y="202"/>
                  </a:lnTo>
                  <a:lnTo>
                    <a:pt x="271" y="241"/>
                  </a:lnTo>
                  <a:lnTo>
                    <a:pt x="286" y="284"/>
                  </a:lnTo>
                  <a:lnTo>
                    <a:pt x="292" y="308"/>
                  </a:lnTo>
                  <a:lnTo>
                    <a:pt x="296" y="333"/>
                  </a:lnTo>
                  <a:lnTo>
                    <a:pt x="298" y="359"/>
                  </a:lnTo>
                  <a:lnTo>
                    <a:pt x="298" y="386"/>
                  </a:lnTo>
                  <a:lnTo>
                    <a:pt x="298" y="413"/>
                  </a:lnTo>
                  <a:lnTo>
                    <a:pt x="296" y="438"/>
                  </a:lnTo>
                  <a:lnTo>
                    <a:pt x="292" y="462"/>
                  </a:lnTo>
                  <a:lnTo>
                    <a:pt x="286" y="486"/>
                  </a:lnTo>
                  <a:lnTo>
                    <a:pt x="271" y="529"/>
                  </a:lnTo>
                  <a:lnTo>
                    <a:pt x="252" y="567"/>
                  </a:lnTo>
                  <a:lnTo>
                    <a:pt x="229" y="603"/>
                  </a:lnTo>
                  <a:lnTo>
                    <a:pt x="204" y="633"/>
                  </a:lnTo>
                  <a:lnTo>
                    <a:pt x="177" y="660"/>
                  </a:lnTo>
                  <a:lnTo>
                    <a:pt x="150" y="682"/>
                  </a:lnTo>
                  <a:lnTo>
                    <a:pt x="121" y="703"/>
                  </a:lnTo>
                  <a:lnTo>
                    <a:pt x="94" y="719"/>
                  </a:lnTo>
                  <a:lnTo>
                    <a:pt x="69" y="731"/>
                  </a:lnTo>
                  <a:lnTo>
                    <a:pt x="46" y="742"/>
                  </a:lnTo>
                  <a:lnTo>
                    <a:pt x="27" y="750"/>
                  </a:lnTo>
                  <a:lnTo>
                    <a:pt x="12" y="754"/>
                  </a:lnTo>
                  <a:lnTo>
                    <a:pt x="7" y="757"/>
                  </a:lnTo>
                  <a:lnTo>
                    <a:pt x="2" y="758"/>
                  </a:lnTo>
                  <a:lnTo>
                    <a:pt x="0" y="758"/>
                  </a:lnTo>
                  <a:lnTo>
                    <a:pt x="1" y="764"/>
                  </a:lnTo>
                  <a:lnTo>
                    <a:pt x="1" y="763"/>
                  </a:lnTo>
                  <a:lnTo>
                    <a:pt x="4" y="763"/>
                  </a:lnTo>
                  <a:lnTo>
                    <a:pt x="9" y="761"/>
                  </a:lnTo>
                  <a:lnTo>
                    <a:pt x="15" y="760"/>
                  </a:lnTo>
                  <a:lnTo>
                    <a:pt x="30" y="754"/>
                  </a:lnTo>
                  <a:lnTo>
                    <a:pt x="50" y="748"/>
                  </a:lnTo>
                  <a:lnTo>
                    <a:pt x="75" y="738"/>
                  </a:lnTo>
                  <a:lnTo>
                    <a:pt x="102" y="724"/>
                  </a:lnTo>
                  <a:lnTo>
                    <a:pt x="131" y="709"/>
                  </a:lnTo>
                  <a:lnTo>
                    <a:pt x="159" y="690"/>
                  </a:lnTo>
                  <a:lnTo>
                    <a:pt x="189" y="667"/>
                  </a:lnTo>
                  <a:lnTo>
                    <a:pt x="218" y="640"/>
                  </a:lnTo>
                  <a:lnTo>
                    <a:pt x="244" y="610"/>
                  </a:lnTo>
                  <a:lnTo>
                    <a:pt x="268" y="574"/>
                  </a:lnTo>
                  <a:lnTo>
                    <a:pt x="289" y="535"/>
                  </a:lnTo>
                  <a:lnTo>
                    <a:pt x="304" y="490"/>
                  </a:lnTo>
                  <a:lnTo>
                    <a:pt x="311" y="465"/>
                  </a:lnTo>
                  <a:lnTo>
                    <a:pt x="315" y="441"/>
                  </a:lnTo>
                  <a:lnTo>
                    <a:pt x="318" y="413"/>
                  </a:lnTo>
                  <a:lnTo>
                    <a:pt x="318" y="386"/>
                  </a:lnTo>
                  <a:lnTo>
                    <a:pt x="318" y="357"/>
                  </a:lnTo>
                  <a:lnTo>
                    <a:pt x="315" y="332"/>
                  </a:lnTo>
                  <a:lnTo>
                    <a:pt x="311" y="306"/>
                  </a:lnTo>
                  <a:lnTo>
                    <a:pt x="305" y="281"/>
                  </a:lnTo>
                  <a:lnTo>
                    <a:pt x="289" y="236"/>
                  </a:lnTo>
                  <a:lnTo>
                    <a:pt x="268" y="195"/>
                  </a:lnTo>
                  <a:lnTo>
                    <a:pt x="245" y="160"/>
                  </a:lnTo>
                  <a:lnTo>
                    <a:pt x="218" y="128"/>
                  </a:lnTo>
                  <a:lnTo>
                    <a:pt x="189" y="101"/>
                  </a:lnTo>
                  <a:lnTo>
                    <a:pt x="161" y="78"/>
                  </a:lnTo>
                  <a:lnTo>
                    <a:pt x="131" y="57"/>
                  </a:lnTo>
                  <a:lnTo>
                    <a:pt x="102" y="41"/>
                  </a:lnTo>
                  <a:lnTo>
                    <a:pt x="76" y="27"/>
                  </a:lnTo>
                  <a:lnTo>
                    <a:pt x="52" y="16"/>
                  </a:lnTo>
                  <a:lnTo>
                    <a:pt x="32" y="8"/>
                  </a:lnTo>
                  <a:lnTo>
                    <a:pt x="16" y="4"/>
                  </a:lnTo>
                  <a:lnTo>
                    <a:pt x="11" y="1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FEF800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484" name="未知"/>
            <p:cNvSpPr/>
            <p:nvPr/>
          </p:nvSpPr>
          <p:spPr>
            <a:xfrm>
              <a:off x="635" y="240"/>
              <a:ext cx="255" cy="611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25" y="12"/>
                </a:cxn>
                <a:cxn ang="0">
                  <a:pos x="59" y="27"/>
                </a:cxn>
                <a:cxn ang="0">
                  <a:pos x="100" y="52"/>
                </a:cxn>
                <a:cxn ang="0">
                  <a:pos x="144" y="87"/>
                </a:cxn>
                <a:cxn ang="0">
                  <a:pos x="185" y="134"/>
                </a:cxn>
                <a:cxn ang="0">
                  <a:pos x="219" y="194"/>
                </a:cxn>
                <a:cxn ang="0">
                  <a:pos x="238" y="267"/>
                </a:cxn>
                <a:cxn ang="0">
                  <a:pos x="236" y="350"/>
                </a:cxn>
                <a:cxn ang="0">
                  <a:pos x="217" y="423"/>
                </a:cxn>
                <a:cxn ang="0">
                  <a:pos x="185" y="483"/>
                </a:cxn>
                <a:cxn ang="0">
                  <a:pos x="142" y="528"/>
                </a:cxn>
                <a:cxn ang="0">
                  <a:pos x="97" y="562"/>
                </a:cxn>
                <a:cxn ang="0">
                  <a:pos x="55" y="585"/>
                </a:cxn>
                <a:cxn ang="0">
                  <a:pos x="22" y="600"/>
                </a:cxn>
                <a:cxn ang="0">
                  <a:pos x="3" y="607"/>
                </a:cxn>
                <a:cxn ang="0">
                  <a:pos x="2" y="611"/>
                </a:cxn>
                <a:cxn ang="0">
                  <a:pos x="13" y="608"/>
                </a:cxn>
                <a:cxn ang="0">
                  <a:pos x="41" y="599"/>
                </a:cxn>
                <a:cxn ang="0">
                  <a:pos x="82" y="580"/>
                </a:cxn>
                <a:cxn ang="0">
                  <a:pos x="129" y="552"/>
                </a:cxn>
                <a:cxn ang="0">
                  <a:pos x="175" y="513"/>
                </a:cxn>
                <a:cxn ang="0">
                  <a:pos x="216" y="460"/>
                </a:cxn>
                <a:cxn ang="0">
                  <a:pos x="245" y="393"/>
                </a:cxn>
                <a:cxn ang="0">
                  <a:pos x="255" y="308"/>
                </a:cxn>
                <a:cxn ang="0">
                  <a:pos x="245" y="225"/>
                </a:cxn>
                <a:cxn ang="0">
                  <a:pos x="216" y="157"/>
                </a:cxn>
                <a:cxn ang="0">
                  <a:pos x="175" y="102"/>
                </a:cxn>
                <a:cxn ang="0">
                  <a:pos x="129" y="63"/>
                </a:cxn>
                <a:cxn ang="0">
                  <a:pos x="82" y="33"/>
                </a:cxn>
                <a:cxn ang="0">
                  <a:pos x="43" y="14"/>
                </a:cxn>
                <a:cxn ang="0">
                  <a:pos x="14" y="3"/>
                </a:cxn>
                <a:cxn ang="0">
                  <a:pos x="2" y="0"/>
                </a:cxn>
              </a:cxnLst>
              <a:rect l="0" t="0" r="0" b="0"/>
              <a:pathLst>
                <a:path w="255" h="611">
                  <a:moveTo>
                    <a:pt x="3" y="4"/>
                  </a:moveTo>
                  <a:lnTo>
                    <a:pt x="6" y="4"/>
                  </a:lnTo>
                  <a:lnTo>
                    <a:pt x="14" y="7"/>
                  </a:lnTo>
                  <a:lnTo>
                    <a:pt x="25" y="12"/>
                  </a:lnTo>
                  <a:lnTo>
                    <a:pt x="41" y="18"/>
                  </a:lnTo>
                  <a:lnTo>
                    <a:pt x="59" y="27"/>
                  </a:lnTo>
                  <a:lnTo>
                    <a:pt x="78" y="38"/>
                  </a:lnTo>
                  <a:lnTo>
                    <a:pt x="100" y="52"/>
                  </a:lnTo>
                  <a:lnTo>
                    <a:pt x="122" y="68"/>
                  </a:lnTo>
                  <a:lnTo>
                    <a:pt x="144" y="87"/>
                  </a:lnTo>
                  <a:lnTo>
                    <a:pt x="165" y="109"/>
                  </a:lnTo>
                  <a:lnTo>
                    <a:pt x="185" y="134"/>
                  </a:lnTo>
                  <a:lnTo>
                    <a:pt x="202" y="161"/>
                  </a:lnTo>
                  <a:lnTo>
                    <a:pt x="219" y="194"/>
                  </a:lnTo>
                  <a:lnTo>
                    <a:pt x="230" y="228"/>
                  </a:lnTo>
                  <a:lnTo>
                    <a:pt x="238" y="267"/>
                  </a:lnTo>
                  <a:lnTo>
                    <a:pt x="239" y="308"/>
                  </a:lnTo>
                  <a:lnTo>
                    <a:pt x="236" y="350"/>
                  </a:lnTo>
                  <a:lnTo>
                    <a:pt x="230" y="389"/>
                  </a:lnTo>
                  <a:lnTo>
                    <a:pt x="217" y="423"/>
                  </a:lnTo>
                  <a:lnTo>
                    <a:pt x="202" y="454"/>
                  </a:lnTo>
                  <a:lnTo>
                    <a:pt x="185" y="483"/>
                  </a:lnTo>
                  <a:lnTo>
                    <a:pt x="164" y="506"/>
                  </a:lnTo>
                  <a:lnTo>
                    <a:pt x="142" y="528"/>
                  </a:lnTo>
                  <a:lnTo>
                    <a:pt x="120" y="546"/>
                  </a:lnTo>
                  <a:lnTo>
                    <a:pt x="97" y="562"/>
                  </a:lnTo>
                  <a:lnTo>
                    <a:pt x="75" y="574"/>
                  </a:lnTo>
                  <a:lnTo>
                    <a:pt x="55" y="585"/>
                  </a:lnTo>
                  <a:lnTo>
                    <a:pt x="37" y="593"/>
                  </a:lnTo>
                  <a:lnTo>
                    <a:pt x="22" y="600"/>
                  </a:lnTo>
                  <a:lnTo>
                    <a:pt x="10" y="604"/>
                  </a:lnTo>
                  <a:lnTo>
                    <a:pt x="3" y="607"/>
                  </a:lnTo>
                  <a:lnTo>
                    <a:pt x="0" y="607"/>
                  </a:lnTo>
                  <a:lnTo>
                    <a:pt x="2" y="611"/>
                  </a:lnTo>
                  <a:lnTo>
                    <a:pt x="5" y="611"/>
                  </a:lnTo>
                  <a:lnTo>
                    <a:pt x="13" y="608"/>
                  </a:lnTo>
                  <a:lnTo>
                    <a:pt x="25" y="604"/>
                  </a:lnTo>
                  <a:lnTo>
                    <a:pt x="41" y="599"/>
                  </a:lnTo>
                  <a:lnTo>
                    <a:pt x="60" y="591"/>
                  </a:lnTo>
                  <a:lnTo>
                    <a:pt x="82" y="580"/>
                  </a:lnTo>
                  <a:lnTo>
                    <a:pt x="104" y="567"/>
                  </a:lnTo>
                  <a:lnTo>
                    <a:pt x="129" y="552"/>
                  </a:lnTo>
                  <a:lnTo>
                    <a:pt x="152" y="533"/>
                  </a:lnTo>
                  <a:lnTo>
                    <a:pt x="175" y="513"/>
                  </a:lnTo>
                  <a:lnTo>
                    <a:pt x="197" y="488"/>
                  </a:lnTo>
                  <a:lnTo>
                    <a:pt x="216" y="460"/>
                  </a:lnTo>
                  <a:lnTo>
                    <a:pt x="231" y="427"/>
                  </a:lnTo>
                  <a:lnTo>
                    <a:pt x="245" y="393"/>
                  </a:lnTo>
                  <a:lnTo>
                    <a:pt x="251" y="352"/>
                  </a:lnTo>
                  <a:lnTo>
                    <a:pt x="255" y="308"/>
                  </a:lnTo>
                  <a:lnTo>
                    <a:pt x="251" y="265"/>
                  </a:lnTo>
                  <a:lnTo>
                    <a:pt x="245" y="225"/>
                  </a:lnTo>
                  <a:lnTo>
                    <a:pt x="231" y="189"/>
                  </a:lnTo>
                  <a:lnTo>
                    <a:pt x="216" y="157"/>
                  </a:lnTo>
                  <a:lnTo>
                    <a:pt x="197" y="128"/>
                  </a:lnTo>
                  <a:lnTo>
                    <a:pt x="175" y="102"/>
                  </a:lnTo>
                  <a:lnTo>
                    <a:pt x="152" y="80"/>
                  </a:lnTo>
                  <a:lnTo>
                    <a:pt x="129" y="63"/>
                  </a:lnTo>
                  <a:lnTo>
                    <a:pt x="105" y="46"/>
                  </a:lnTo>
                  <a:lnTo>
                    <a:pt x="82" y="33"/>
                  </a:lnTo>
                  <a:lnTo>
                    <a:pt x="62" y="22"/>
                  </a:lnTo>
                  <a:lnTo>
                    <a:pt x="43" y="14"/>
                  </a:lnTo>
                  <a:lnTo>
                    <a:pt x="26" y="7"/>
                  </a:lnTo>
                  <a:lnTo>
                    <a:pt x="14" y="3"/>
                  </a:lnTo>
                  <a:lnTo>
                    <a:pt x="6" y="0"/>
                  </a:lnTo>
                  <a:lnTo>
                    <a:pt x="2" y="0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FEF800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485" name="未知"/>
            <p:cNvSpPr/>
            <p:nvPr/>
          </p:nvSpPr>
          <p:spPr>
            <a:xfrm>
              <a:off x="567" y="309"/>
              <a:ext cx="203" cy="489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21" y="10"/>
                </a:cxn>
                <a:cxn ang="0">
                  <a:pos x="47" y="22"/>
                </a:cxn>
                <a:cxn ang="0">
                  <a:pos x="79" y="43"/>
                </a:cxn>
                <a:cxn ang="0">
                  <a:pos x="115" y="70"/>
                </a:cxn>
                <a:cxn ang="0">
                  <a:pos x="148" y="107"/>
                </a:cxn>
                <a:cxn ang="0">
                  <a:pos x="175" y="155"/>
                </a:cxn>
                <a:cxn ang="0">
                  <a:pos x="190" y="215"/>
                </a:cxn>
                <a:cxn ang="0">
                  <a:pos x="190" y="281"/>
                </a:cxn>
                <a:cxn ang="0">
                  <a:pos x="173" y="340"/>
                </a:cxn>
                <a:cxn ang="0">
                  <a:pos x="148" y="386"/>
                </a:cxn>
                <a:cxn ang="0">
                  <a:pos x="113" y="423"/>
                </a:cxn>
                <a:cxn ang="0">
                  <a:pos x="78" y="451"/>
                </a:cxn>
                <a:cxn ang="0">
                  <a:pos x="45" y="468"/>
                </a:cxn>
                <a:cxn ang="0">
                  <a:pos x="18" y="481"/>
                </a:cxn>
                <a:cxn ang="0">
                  <a:pos x="3" y="485"/>
                </a:cxn>
                <a:cxn ang="0">
                  <a:pos x="2" y="489"/>
                </a:cxn>
                <a:cxn ang="0">
                  <a:pos x="10" y="487"/>
                </a:cxn>
                <a:cxn ang="0">
                  <a:pos x="33" y="479"/>
                </a:cxn>
                <a:cxn ang="0">
                  <a:pos x="66" y="464"/>
                </a:cxn>
                <a:cxn ang="0">
                  <a:pos x="103" y="442"/>
                </a:cxn>
                <a:cxn ang="0">
                  <a:pos x="139" y="411"/>
                </a:cxn>
                <a:cxn ang="0">
                  <a:pos x="172" y="369"/>
                </a:cxn>
                <a:cxn ang="0">
                  <a:pos x="195" y="314"/>
                </a:cxn>
                <a:cxn ang="0">
                  <a:pos x="203" y="247"/>
                </a:cxn>
                <a:cxn ang="0">
                  <a:pos x="195" y="181"/>
                </a:cxn>
                <a:cxn ang="0">
                  <a:pos x="172" y="126"/>
                </a:cxn>
                <a:cxn ang="0">
                  <a:pos x="139" y="84"/>
                </a:cxn>
                <a:cxn ang="0">
                  <a:pos x="103" y="51"/>
                </a:cxn>
                <a:cxn ang="0">
                  <a:pos x="66" y="26"/>
                </a:cxn>
                <a:cxn ang="0">
                  <a:pos x="34" y="11"/>
                </a:cxn>
                <a:cxn ang="0">
                  <a:pos x="11" y="3"/>
                </a:cxn>
                <a:cxn ang="0">
                  <a:pos x="2" y="0"/>
                </a:cxn>
              </a:cxnLst>
              <a:rect l="0" t="0" r="0" b="0"/>
              <a:pathLst>
                <a:path w="203" h="489">
                  <a:moveTo>
                    <a:pt x="3" y="3"/>
                  </a:moveTo>
                  <a:lnTo>
                    <a:pt x="6" y="5"/>
                  </a:lnTo>
                  <a:lnTo>
                    <a:pt x="11" y="6"/>
                  </a:lnTo>
                  <a:lnTo>
                    <a:pt x="21" y="10"/>
                  </a:lnTo>
                  <a:lnTo>
                    <a:pt x="33" y="15"/>
                  </a:lnTo>
                  <a:lnTo>
                    <a:pt x="47" y="22"/>
                  </a:lnTo>
                  <a:lnTo>
                    <a:pt x="63" y="30"/>
                  </a:lnTo>
                  <a:lnTo>
                    <a:pt x="79" y="43"/>
                  </a:lnTo>
                  <a:lnTo>
                    <a:pt x="97" y="55"/>
                  </a:lnTo>
                  <a:lnTo>
                    <a:pt x="115" y="70"/>
                  </a:lnTo>
                  <a:lnTo>
                    <a:pt x="133" y="88"/>
                  </a:lnTo>
                  <a:lnTo>
                    <a:pt x="148" y="107"/>
                  </a:lnTo>
                  <a:lnTo>
                    <a:pt x="163" y="130"/>
                  </a:lnTo>
                  <a:lnTo>
                    <a:pt x="175" y="155"/>
                  </a:lnTo>
                  <a:lnTo>
                    <a:pt x="183" y="183"/>
                  </a:lnTo>
                  <a:lnTo>
                    <a:pt x="190" y="215"/>
                  </a:lnTo>
                  <a:lnTo>
                    <a:pt x="191" y="247"/>
                  </a:lnTo>
                  <a:lnTo>
                    <a:pt x="190" y="281"/>
                  </a:lnTo>
                  <a:lnTo>
                    <a:pt x="183" y="311"/>
                  </a:lnTo>
                  <a:lnTo>
                    <a:pt x="173" y="340"/>
                  </a:lnTo>
                  <a:lnTo>
                    <a:pt x="161" y="365"/>
                  </a:lnTo>
                  <a:lnTo>
                    <a:pt x="148" y="386"/>
                  </a:lnTo>
                  <a:lnTo>
                    <a:pt x="131" y="406"/>
                  </a:lnTo>
                  <a:lnTo>
                    <a:pt x="113" y="423"/>
                  </a:lnTo>
                  <a:lnTo>
                    <a:pt x="96" y="437"/>
                  </a:lnTo>
                  <a:lnTo>
                    <a:pt x="78" y="451"/>
                  </a:lnTo>
                  <a:lnTo>
                    <a:pt x="60" y="460"/>
                  </a:lnTo>
                  <a:lnTo>
                    <a:pt x="45" y="468"/>
                  </a:lnTo>
                  <a:lnTo>
                    <a:pt x="30" y="475"/>
                  </a:lnTo>
                  <a:lnTo>
                    <a:pt x="18" y="481"/>
                  </a:lnTo>
                  <a:lnTo>
                    <a:pt x="8" y="483"/>
                  </a:lnTo>
                  <a:lnTo>
                    <a:pt x="3" y="485"/>
                  </a:lnTo>
                  <a:lnTo>
                    <a:pt x="0" y="486"/>
                  </a:lnTo>
                  <a:lnTo>
                    <a:pt x="2" y="489"/>
                  </a:lnTo>
                  <a:lnTo>
                    <a:pt x="4" y="489"/>
                  </a:lnTo>
                  <a:lnTo>
                    <a:pt x="10" y="487"/>
                  </a:lnTo>
                  <a:lnTo>
                    <a:pt x="21" y="485"/>
                  </a:lnTo>
                  <a:lnTo>
                    <a:pt x="33" y="479"/>
                  </a:lnTo>
                  <a:lnTo>
                    <a:pt x="48" y="472"/>
                  </a:lnTo>
                  <a:lnTo>
                    <a:pt x="66" y="464"/>
                  </a:lnTo>
                  <a:lnTo>
                    <a:pt x="83" y="455"/>
                  </a:lnTo>
                  <a:lnTo>
                    <a:pt x="103" y="442"/>
                  </a:lnTo>
                  <a:lnTo>
                    <a:pt x="122" y="427"/>
                  </a:lnTo>
                  <a:lnTo>
                    <a:pt x="139" y="411"/>
                  </a:lnTo>
                  <a:lnTo>
                    <a:pt x="157" y="391"/>
                  </a:lnTo>
                  <a:lnTo>
                    <a:pt x="172" y="369"/>
                  </a:lnTo>
                  <a:lnTo>
                    <a:pt x="184" y="343"/>
                  </a:lnTo>
                  <a:lnTo>
                    <a:pt x="195" y="314"/>
                  </a:lnTo>
                  <a:lnTo>
                    <a:pt x="202" y="283"/>
                  </a:lnTo>
                  <a:lnTo>
                    <a:pt x="203" y="247"/>
                  </a:lnTo>
                  <a:lnTo>
                    <a:pt x="202" y="212"/>
                  </a:lnTo>
                  <a:lnTo>
                    <a:pt x="195" y="181"/>
                  </a:lnTo>
                  <a:lnTo>
                    <a:pt x="186" y="152"/>
                  </a:lnTo>
                  <a:lnTo>
                    <a:pt x="172" y="126"/>
                  </a:lnTo>
                  <a:lnTo>
                    <a:pt x="157" y="103"/>
                  </a:lnTo>
                  <a:lnTo>
                    <a:pt x="139" y="84"/>
                  </a:lnTo>
                  <a:lnTo>
                    <a:pt x="122" y="66"/>
                  </a:lnTo>
                  <a:lnTo>
                    <a:pt x="103" y="51"/>
                  </a:lnTo>
                  <a:lnTo>
                    <a:pt x="85" y="37"/>
                  </a:lnTo>
                  <a:lnTo>
                    <a:pt x="66" y="26"/>
                  </a:lnTo>
                  <a:lnTo>
                    <a:pt x="49" y="18"/>
                  </a:lnTo>
                  <a:lnTo>
                    <a:pt x="34" y="11"/>
                  </a:lnTo>
                  <a:lnTo>
                    <a:pt x="21" y="6"/>
                  </a:lnTo>
                  <a:lnTo>
                    <a:pt x="11" y="3"/>
                  </a:lnTo>
                  <a:lnTo>
                    <a:pt x="4" y="2"/>
                  </a:lnTo>
                  <a:lnTo>
                    <a:pt x="2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FEF800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486" name="未知"/>
            <p:cNvSpPr/>
            <p:nvPr/>
          </p:nvSpPr>
          <p:spPr>
            <a:xfrm>
              <a:off x="518" y="363"/>
              <a:ext cx="162" cy="391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16" y="8"/>
                </a:cxn>
                <a:cxn ang="0">
                  <a:pos x="37" y="17"/>
                </a:cxn>
                <a:cxn ang="0">
                  <a:pos x="63" y="32"/>
                </a:cxn>
                <a:cxn ang="0">
                  <a:pos x="91" y="56"/>
                </a:cxn>
                <a:cxn ang="0">
                  <a:pos x="117" y="86"/>
                </a:cxn>
                <a:cxn ang="0">
                  <a:pos x="139" y="124"/>
                </a:cxn>
                <a:cxn ang="0">
                  <a:pos x="152" y="170"/>
                </a:cxn>
                <a:cxn ang="0">
                  <a:pos x="152" y="225"/>
                </a:cxn>
                <a:cxn ang="0">
                  <a:pos x="138" y="271"/>
                </a:cxn>
                <a:cxn ang="0">
                  <a:pos x="117" y="308"/>
                </a:cxn>
                <a:cxn ang="0">
                  <a:pos x="90" y="338"/>
                </a:cxn>
                <a:cxn ang="0">
                  <a:pos x="61" y="360"/>
                </a:cxn>
                <a:cxn ang="0">
                  <a:pos x="36" y="375"/>
                </a:cxn>
                <a:cxn ang="0">
                  <a:pos x="14" y="384"/>
                </a:cxn>
                <a:cxn ang="0">
                  <a:pos x="1" y="388"/>
                </a:cxn>
                <a:cxn ang="0">
                  <a:pos x="0" y="391"/>
                </a:cxn>
                <a:cxn ang="0">
                  <a:pos x="7" y="390"/>
                </a:cxn>
                <a:cxn ang="0">
                  <a:pos x="26" y="383"/>
                </a:cxn>
                <a:cxn ang="0">
                  <a:pos x="52" y="372"/>
                </a:cxn>
                <a:cxn ang="0">
                  <a:pos x="82" y="353"/>
                </a:cxn>
                <a:cxn ang="0">
                  <a:pos x="111" y="328"/>
                </a:cxn>
                <a:cxn ang="0">
                  <a:pos x="137" y="294"/>
                </a:cxn>
                <a:cxn ang="0">
                  <a:pos x="156" y="251"/>
                </a:cxn>
                <a:cxn ang="0">
                  <a:pos x="162" y="197"/>
                </a:cxn>
                <a:cxn ang="0">
                  <a:pos x="156" y="144"/>
                </a:cxn>
                <a:cxn ang="0">
                  <a:pos x="138" y="101"/>
                </a:cxn>
                <a:cxn ang="0">
                  <a:pos x="111" y="66"/>
                </a:cxn>
                <a:cxn ang="0">
                  <a:pos x="82" y="41"/>
                </a:cxn>
                <a:cxn ang="0">
                  <a:pos x="52" y="21"/>
                </a:cxn>
                <a:cxn ang="0">
                  <a:pos x="26" y="9"/>
                </a:cxn>
                <a:cxn ang="0">
                  <a:pos x="8" y="2"/>
                </a:cxn>
                <a:cxn ang="0">
                  <a:pos x="1" y="0"/>
                </a:cxn>
              </a:cxnLst>
              <a:rect l="0" t="0" r="0" b="0"/>
              <a:pathLst>
                <a:path w="162" h="391">
                  <a:moveTo>
                    <a:pt x="1" y="2"/>
                  </a:moveTo>
                  <a:lnTo>
                    <a:pt x="4" y="2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2"/>
                  </a:lnTo>
                  <a:lnTo>
                    <a:pt x="37" y="17"/>
                  </a:lnTo>
                  <a:lnTo>
                    <a:pt x="49" y="24"/>
                  </a:lnTo>
                  <a:lnTo>
                    <a:pt x="63" y="32"/>
                  </a:lnTo>
                  <a:lnTo>
                    <a:pt x="78" y="43"/>
                  </a:lnTo>
                  <a:lnTo>
                    <a:pt x="91" y="56"/>
                  </a:lnTo>
                  <a:lnTo>
                    <a:pt x="105" y="69"/>
                  </a:lnTo>
                  <a:lnTo>
                    <a:pt x="117" y="86"/>
                  </a:lnTo>
                  <a:lnTo>
                    <a:pt x="128" y="103"/>
                  </a:lnTo>
                  <a:lnTo>
                    <a:pt x="139" y="124"/>
                  </a:lnTo>
                  <a:lnTo>
                    <a:pt x="146" y="146"/>
                  </a:lnTo>
                  <a:lnTo>
                    <a:pt x="152" y="170"/>
                  </a:lnTo>
                  <a:lnTo>
                    <a:pt x="153" y="197"/>
                  </a:lnTo>
                  <a:lnTo>
                    <a:pt x="152" y="225"/>
                  </a:lnTo>
                  <a:lnTo>
                    <a:pt x="146" y="249"/>
                  </a:lnTo>
                  <a:lnTo>
                    <a:pt x="138" y="271"/>
                  </a:lnTo>
                  <a:lnTo>
                    <a:pt x="128" y="292"/>
                  </a:lnTo>
                  <a:lnTo>
                    <a:pt x="117" y="308"/>
                  </a:lnTo>
                  <a:lnTo>
                    <a:pt x="104" y="324"/>
                  </a:lnTo>
                  <a:lnTo>
                    <a:pt x="90" y="338"/>
                  </a:lnTo>
                  <a:lnTo>
                    <a:pt x="76" y="349"/>
                  </a:lnTo>
                  <a:lnTo>
                    <a:pt x="61" y="360"/>
                  </a:lnTo>
                  <a:lnTo>
                    <a:pt x="48" y="368"/>
                  </a:lnTo>
                  <a:lnTo>
                    <a:pt x="36" y="375"/>
                  </a:lnTo>
                  <a:lnTo>
                    <a:pt x="23" y="380"/>
                  </a:lnTo>
                  <a:lnTo>
                    <a:pt x="14" y="384"/>
                  </a:lnTo>
                  <a:lnTo>
                    <a:pt x="6" y="387"/>
                  </a:lnTo>
                  <a:lnTo>
                    <a:pt x="1" y="388"/>
                  </a:lnTo>
                  <a:lnTo>
                    <a:pt x="0" y="388"/>
                  </a:lnTo>
                  <a:lnTo>
                    <a:pt x="0" y="391"/>
                  </a:lnTo>
                  <a:lnTo>
                    <a:pt x="1" y="390"/>
                  </a:lnTo>
                  <a:lnTo>
                    <a:pt x="7" y="390"/>
                  </a:lnTo>
                  <a:lnTo>
                    <a:pt x="15" y="387"/>
                  </a:lnTo>
                  <a:lnTo>
                    <a:pt x="26" y="383"/>
                  </a:lnTo>
                  <a:lnTo>
                    <a:pt x="38" y="378"/>
                  </a:lnTo>
                  <a:lnTo>
                    <a:pt x="52" y="372"/>
                  </a:lnTo>
                  <a:lnTo>
                    <a:pt x="66" y="362"/>
                  </a:lnTo>
                  <a:lnTo>
                    <a:pt x="82" y="353"/>
                  </a:lnTo>
                  <a:lnTo>
                    <a:pt x="97" y="342"/>
                  </a:lnTo>
                  <a:lnTo>
                    <a:pt x="111" y="328"/>
                  </a:lnTo>
                  <a:lnTo>
                    <a:pt x="124" y="312"/>
                  </a:lnTo>
                  <a:lnTo>
                    <a:pt x="137" y="294"/>
                  </a:lnTo>
                  <a:lnTo>
                    <a:pt x="147" y="274"/>
                  </a:lnTo>
                  <a:lnTo>
                    <a:pt x="156" y="251"/>
                  </a:lnTo>
                  <a:lnTo>
                    <a:pt x="161" y="226"/>
                  </a:lnTo>
                  <a:lnTo>
                    <a:pt x="162" y="197"/>
                  </a:lnTo>
                  <a:lnTo>
                    <a:pt x="161" y="170"/>
                  </a:lnTo>
                  <a:lnTo>
                    <a:pt x="156" y="144"/>
                  </a:lnTo>
                  <a:lnTo>
                    <a:pt x="147" y="121"/>
                  </a:lnTo>
                  <a:lnTo>
                    <a:pt x="138" y="101"/>
                  </a:lnTo>
                  <a:lnTo>
                    <a:pt x="124" y="83"/>
                  </a:lnTo>
                  <a:lnTo>
                    <a:pt x="111" y="66"/>
                  </a:lnTo>
                  <a:lnTo>
                    <a:pt x="97" y="51"/>
                  </a:lnTo>
                  <a:lnTo>
                    <a:pt x="82" y="41"/>
                  </a:lnTo>
                  <a:lnTo>
                    <a:pt x="67" y="30"/>
                  </a:lnTo>
                  <a:lnTo>
                    <a:pt x="52" y="21"/>
                  </a:lnTo>
                  <a:lnTo>
                    <a:pt x="38" y="13"/>
                  </a:lnTo>
                  <a:lnTo>
                    <a:pt x="26" y="9"/>
                  </a:lnTo>
                  <a:lnTo>
                    <a:pt x="16" y="5"/>
                  </a:lnTo>
                  <a:lnTo>
                    <a:pt x="8" y="2"/>
                  </a:lnTo>
                  <a:lnTo>
                    <a:pt x="3" y="1"/>
                  </a:ln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FEF800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487" name="未知"/>
            <p:cNvSpPr/>
            <p:nvPr/>
          </p:nvSpPr>
          <p:spPr>
            <a:xfrm>
              <a:off x="476" y="402"/>
              <a:ext cx="131" cy="314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4" y="3"/>
                </a:cxn>
                <a:cxn ang="0">
                  <a:pos x="8" y="4"/>
                </a:cxn>
                <a:cxn ang="0">
                  <a:pos x="13" y="7"/>
                </a:cxn>
                <a:cxn ang="0">
                  <a:pos x="22" y="10"/>
                </a:cxn>
                <a:cxn ang="0">
                  <a:pos x="41" y="19"/>
                </a:cxn>
                <a:cxn ang="0">
                  <a:pos x="63" y="36"/>
                </a:cxn>
                <a:cxn ang="0">
                  <a:pos x="73" y="45"/>
                </a:cxn>
                <a:cxn ang="0">
                  <a:pos x="84" y="56"/>
                </a:cxn>
                <a:cxn ang="0">
                  <a:pos x="95" y="68"/>
                </a:cxn>
                <a:cxn ang="0">
                  <a:pos x="103" y="83"/>
                </a:cxn>
                <a:cxn ang="0">
                  <a:pos x="112" y="100"/>
                </a:cxn>
                <a:cxn ang="0">
                  <a:pos x="117" y="118"/>
                </a:cxn>
                <a:cxn ang="0">
                  <a:pos x="121" y="137"/>
                </a:cxn>
                <a:cxn ang="0">
                  <a:pos x="123" y="158"/>
                </a:cxn>
                <a:cxn ang="0">
                  <a:pos x="121" y="180"/>
                </a:cxn>
                <a:cxn ang="0">
                  <a:pos x="117" y="199"/>
                </a:cxn>
                <a:cxn ang="0">
                  <a:pos x="112" y="217"/>
                </a:cxn>
                <a:cxn ang="0">
                  <a:pos x="103" y="233"/>
                </a:cxn>
                <a:cxn ang="0">
                  <a:pos x="94" y="247"/>
                </a:cxn>
                <a:cxn ang="0">
                  <a:pos x="84" y="259"/>
                </a:cxn>
                <a:cxn ang="0">
                  <a:pos x="73" y="270"/>
                </a:cxn>
                <a:cxn ang="0">
                  <a:pos x="61" y="280"/>
                </a:cxn>
                <a:cxn ang="0">
                  <a:pos x="39" y="295"/>
                </a:cxn>
                <a:cxn ang="0">
                  <a:pos x="19" y="304"/>
                </a:cxn>
                <a:cxn ang="0">
                  <a:pos x="11" y="307"/>
                </a:cxn>
                <a:cxn ang="0">
                  <a:pos x="5" y="310"/>
                </a:cxn>
                <a:cxn ang="0">
                  <a:pos x="1" y="311"/>
                </a:cxn>
                <a:cxn ang="0">
                  <a:pos x="0" y="311"/>
                </a:cxn>
                <a:cxn ang="0">
                  <a:pos x="1" y="314"/>
                </a:cxn>
                <a:cxn ang="0">
                  <a:pos x="3" y="313"/>
                </a:cxn>
                <a:cxn ang="0">
                  <a:pos x="7" y="313"/>
                </a:cxn>
                <a:cxn ang="0">
                  <a:pos x="13" y="310"/>
                </a:cxn>
                <a:cxn ang="0">
                  <a:pos x="22" y="307"/>
                </a:cxn>
                <a:cxn ang="0">
                  <a:pos x="31" y="303"/>
                </a:cxn>
                <a:cxn ang="0">
                  <a:pos x="42" y="298"/>
                </a:cxn>
                <a:cxn ang="0">
                  <a:pos x="53" y="291"/>
                </a:cxn>
                <a:cxn ang="0">
                  <a:pos x="65" y="283"/>
                </a:cxn>
                <a:cxn ang="0">
                  <a:pos x="78" y="274"/>
                </a:cxn>
                <a:cxn ang="0">
                  <a:pos x="90" y="262"/>
                </a:cxn>
                <a:cxn ang="0">
                  <a:pos x="101" y="250"/>
                </a:cxn>
                <a:cxn ang="0">
                  <a:pos x="110" y="236"/>
                </a:cxn>
                <a:cxn ang="0">
                  <a:pos x="118" y="220"/>
                </a:cxn>
                <a:cxn ang="0">
                  <a:pos x="125" y="201"/>
                </a:cxn>
                <a:cxn ang="0">
                  <a:pos x="129" y="182"/>
                </a:cxn>
                <a:cxn ang="0">
                  <a:pos x="131" y="158"/>
                </a:cxn>
                <a:cxn ang="0">
                  <a:pos x="129" y="137"/>
                </a:cxn>
                <a:cxn ang="0">
                  <a:pos x="125" y="116"/>
                </a:cxn>
                <a:cxn ang="0">
                  <a:pos x="118" y="97"/>
                </a:cxn>
                <a:cxn ang="0">
                  <a:pos x="110" y="81"/>
                </a:cxn>
                <a:cxn ang="0">
                  <a:pos x="101" y="67"/>
                </a:cxn>
                <a:cxn ang="0">
                  <a:pos x="90" y="53"/>
                </a:cxn>
                <a:cxn ang="0">
                  <a:pos x="78" y="43"/>
                </a:cxn>
                <a:cxn ang="0">
                  <a:pos x="67" y="32"/>
                </a:cxn>
                <a:cxn ang="0">
                  <a:pos x="54" y="23"/>
                </a:cxn>
                <a:cxn ang="0">
                  <a:pos x="42" y="18"/>
                </a:cxn>
                <a:cxn ang="0">
                  <a:pos x="31" y="12"/>
                </a:cxn>
                <a:cxn ang="0">
                  <a:pos x="22" y="7"/>
                </a:cxn>
                <a:cxn ang="0">
                  <a:pos x="13" y="4"/>
                </a:cxn>
                <a:cxn ang="0">
                  <a:pos x="7" y="3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3" y="3"/>
                </a:cxn>
              </a:cxnLst>
              <a:rect l="0" t="0" r="0" b="0"/>
              <a:pathLst>
                <a:path w="131" h="314">
                  <a:moveTo>
                    <a:pt x="3" y="3"/>
                  </a:moveTo>
                  <a:lnTo>
                    <a:pt x="4" y="3"/>
                  </a:lnTo>
                  <a:lnTo>
                    <a:pt x="8" y="4"/>
                  </a:lnTo>
                  <a:lnTo>
                    <a:pt x="13" y="7"/>
                  </a:lnTo>
                  <a:lnTo>
                    <a:pt x="22" y="10"/>
                  </a:lnTo>
                  <a:lnTo>
                    <a:pt x="41" y="19"/>
                  </a:lnTo>
                  <a:lnTo>
                    <a:pt x="63" y="36"/>
                  </a:lnTo>
                  <a:lnTo>
                    <a:pt x="73" y="45"/>
                  </a:lnTo>
                  <a:lnTo>
                    <a:pt x="84" y="56"/>
                  </a:lnTo>
                  <a:lnTo>
                    <a:pt x="95" y="68"/>
                  </a:lnTo>
                  <a:lnTo>
                    <a:pt x="103" y="83"/>
                  </a:lnTo>
                  <a:lnTo>
                    <a:pt x="112" y="100"/>
                  </a:lnTo>
                  <a:lnTo>
                    <a:pt x="117" y="118"/>
                  </a:lnTo>
                  <a:lnTo>
                    <a:pt x="121" y="137"/>
                  </a:lnTo>
                  <a:lnTo>
                    <a:pt x="123" y="158"/>
                  </a:lnTo>
                  <a:lnTo>
                    <a:pt x="121" y="180"/>
                  </a:lnTo>
                  <a:lnTo>
                    <a:pt x="117" y="199"/>
                  </a:lnTo>
                  <a:lnTo>
                    <a:pt x="112" y="217"/>
                  </a:lnTo>
                  <a:lnTo>
                    <a:pt x="103" y="233"/>
                  </a:lnTo>
                  <a:lnTo>
                    <a:pt x="94" y="247"/>
                  </a:lnTo>
                  <a:lnTo>
                    <a:pt x="84" y="259"/>
                  </a:lnTo>
                  <a:lnTo>
                    <a:pt x="73" y="270"/>
                  </a:lnTo>
                  <a:lnTo>
                    <a:pt x="61" y="280"/>
                  </a:lnTo>
                  <a:lnTo>
                    <a:pt x="39" y="295"/>
                  </a:lnTo>
                  <a:lnTo>
                    <a:pt x="19" y="304"/>
                  </a:lnTo>
                  <a:lnTo>
                    <a:pt x="11" y="307"/>
                  </a:lnTo>
                  <a:lnTo>
                    <a:pt x="5" y="310"/>
                  </a:lnTo>
                  <a:lnTo>
                    <a:pt x="1" y="311"/>
                  </a:lnTo>
                  <a:lnTo>
                    <a:pt x="0" y="311"/>
                  </a:lnTo>
                  <a:lnTo>
                    <a:pt x="1" y="314"/>
                  </a:lnTo>
                  <a:lnTo>
                    <a:pt x="3" y="313"/>
                  </a:lnTo>
                  <a:lnTo>
                    <a:pt x="7" y="313"/>
                  </a:lnTo>
                  <a:lnTo>
                    <a:pt x="13" y="310"/>
                  </a:lnTo>
                  <a:lnTo>
                    <a:pt x="22" y="307"/>
                  </a:lnTo>
                  <a:lnTo>
                    <a:pt x="31" y="303"/>
                  </a:lnTo>
                  <a:lnTo>
                    <a:pt x="42" y="298"/>
                  </a:lnTo>
                  <a:lnTo>
                    <a:pt x="53" y="291"/>
                  </a:lnTo>
                  <a:lnTo>
                    <a:pt x="65" y="283"/>
                  </a:lnTo>
                  <a:lnTo>
                    <a:pt x="78" y="274"/>
                  </a:lnTo>
                  <a:lnTo>
                    <a:pt x="90" y="262"/>
                  </a:lnTo>
                  <a:lnTo>
                    <a:pt x="101" y="250"/>
                  </a:lnTo>
                  <a:lnTo>
                    <a:pt x="110" y="236"/>
                  </a:lnTo>
                  <a:lnTo>
                    <a:pt x="118" y="220"/>
                  </a:lnTo>
                  <a:lnTo>
                    <a:pt x="125" y="201"/>
                  </a:lnTo>
                  <a:lnTo>
                    <a:pt x="129" y="182"/>
                  </a:lnTo>
                  <a:lnTo>
                    <a:pt x="131" y="158"/>
                  </a:lnTo>
                  <a:lnTo>
                    <a:pt x="129" y="137"/>
                  </a:lnTo>
                  <a:lnTo>
                    <a:pt x="125" y="116"/>
                  </a:lnTo>
                  <a:lnTo>
                    <a:pt x="118" y="97"/>
                  </a:lnTo>
                  <a:lnTo>
                    <a:pt x="110" y="81"/>
                  </a:lnTo>
                  <a:lnTo>
                    <a:pt x="101" y="67"/>
                  </a:lnTo>
                  <a:lnTo>
                    <a:pt x="90" y="53"/>
                  </a:lnTo>
                  <a:lnTo>
                    <a:pt x="78" y="43"/>
                  </a:lnTo>
                  <a:lnTo>
                    <a:pt x="67" y="32"/>
                  </a:lnTo>
                  <a:lnTo>
                    <a:pt x="54" y="23"/>
                  </a:lnTo>
                  <a:lnTo>
                    <a:pt x="42" y="18"/>
                  </a:lnTo>
                  <a:lnTo>
                    <a:pt x="31" y="12"/>
                  </a:lnTo>
                  <a:lnTo>
                    <a:pt x="22" y="7"/>
                  </a:lnTo>
                  <a:lnTo>
                    <a:pt x="13" y="4"/>
                  </a:lnTo>
                  <a:lnTo>
                    <a:pt x="7" y="3"/>
                  </a:lnTo>
                  <a:lnTo>
                    <a:pt x="3" y="2"/>
                  </a:lnTo>
                  <a:lnTo>
                    <a:pt x="1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FEF800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488" name="未知"/>
            <p:cNvSpPr/>
            <p:nvPr/>
          </p:nvSpPr>
          <p:spPr>
            <a:xfrm>
              <a:off x="442" y="438"/>
              <a:ext cx="103" cy="249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5" y="2"/>
                </a:cxn>
                <a:cxn ang="0">
                  <a:pos x="9" y="5"/>
                </a:cxn>
                <a:cxn ang="0">
                  <a:pos x="16" y="8"/>
                </a:cxn>
                <a:cxn ang="0">
                  <a:pos x="31" y="16"/>
                </a:cxn>
                <a:cxn ang="0">
                  <a:pos x="49" y="28"/>
                </a:cxn>
                <a:cxn ang="0">
                  <a:pos x="67" y="45"/>
                </a:cxn>
                <a:cxn ang="0">
                  <a:pos x="82" y="67"/>
                </a:cxn>
                <a:cxn ang="0">
                  <a:pos x="88" y="79"/>
                </a:cxn>
                <a:cxn ang="0">
                  <a:pos x="92" y="94"/>
                </a:cxn>
                <a:cxn ang="0">
                  <a:pos x="97" y="109"/>
                </a:cxn>
                <a:cxn ang="0">
                  <a:pos x="97" y="127"/>
                </a:cxn>
                <a:cxn ang="0">
                  <a:pos x="97" y="143"/>
                </a:cxn>
                <a:cxn ang="0">
                  <a:pos x="92" y="159"/>
                </a:cxn>
                <a:cxn ang="0">
                  <a:pos x="88" y="173"/>
                </a:cxn>
                <a:cxn ang="0">
                  <a:pos x="82" y="185"/>
                </a:cxn>
                <a:cxn ang="0">
                  <a:pos x="67" y="207"/>
                </a:cxn>
                <a:cxn ang="0">
                  <a:pos x="49" y="223"/>
                </a:cxn>
                <a:cxn ang="0">
                  <a:pos x="30" y="236"/>
                </a:cxn>
                <a:cxn ang="0">
                  <a:pos x="15" y="242"/>
                </a:cxn>
                <a:cxn ang="0">
                  <a:pos x="8" y="245"/>
                </a:cxn>
                <a:cxn ang="0">
                  <a:pos x="4" y="247"/>
                </a:cxn>
                <a:cxn ang="0">
                  <a:pos x="0" y="248"/>
                </a:cxn>
                <a:cxn ang="0">
                  <a:pos x="0" y="249"/>
                </a:cxn>
                <a:cxn ang="0">
                  <a:pos x="1" y="249"/>
                </a:cxn>
                <a:cxn ang="0">
                  <a:pos x="4" y="249"/>
                </a:cxn>
                <a:cxn ang="0">
                  <a:pos x="9" y="248"/>
                </a:cxn>
                <a:cxn ang="0">
                  <a:pos x="16" y="245"/>
                </a:cxn>
                <a:cxn ang="0">
                  <a:pos x="32" y="237"/>
                </a:cxn>
                <a:cxn ang="0">
                  <a:pos x="52" y="226"/>
                </a:cxn>
                <a:cxn ang="0">
                  <a:pos x="71" y="210"/>
                </a:cxn>
                <a:cxn ang="0">
                  <a:pos x="87" y="188"/>
                </a:cxn>
                <a:cxn ang="0">
                  <a:pos x="94" y="176"/>
                </a:cxn>
                <a:cxn ang="0">
                  <a:pos x="99" y="161"/>
                </a:cxn>
                <a:cxn ang="0">
                  <a:pos x="102" y="144"/>
                </a:cxn>
                <a:cxn ang="0">
                  <a:pos x="103" y="127"/>
                </a:cxn>
                <a:cxn ang="0">
                  <a:pos x="102" y="109"/>
                </a:cxn>
                <a:cxn ang="0">
                  <a:pos x="99" y="92"/>
                </a:cxn>
                <a:cxn ang="0">
                  <a:pos x="94" y="77"/>
                </a:cxn>
                <a:cxn ang="0">
                  <a:pos x="87" y="64"/>
                </a:cxn>
                <a:cxn ang="0">
                  <a:pos x="71" y="42"/>
                </a:cxn>
                <a:cxn ang="0">
                  <a:pos x="52" y="26"/>
                </a:cxn>
                <a:cxn ang="0">
                  <a:pos x="32" y="13"/>
                </a:cxn>
                <a:cxn ang="0">
                  <a:pos x="16" y="5"/>
                </a:cxn>
                <a:cxn ang="0">
                  <a:pos x="9" y="4"/>
                </a:cxn>
                <a:cxn ang="0">
                  <a:pos x="5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0" b="0"/>
              <a:pathLst>
                <a:path w="103" h="249">
                  <a:moveTo>
                    <a:pt x="1" y="1"/>
                  </a:moveTo>
                  <a:lnTo>
                    <a:pt x="1" y="2"/>
                  </a:lnTo>
                  <a:lnTo>
                    <a:pt x="5" y="2"/>
                  </a:lnTo>
                  <a:lnTo>
                    <a:pt x="9" y="5"/>
                  </a:lnTo>
                  <a:lnTo>
                    <a:pt x="16" y="8"/>
                  </a:lnTo>
                  <a:lnTo>
                    <a:pt x="31" y="16"/>
                  </a:lnTo>
                  <a:lnTo>
                    <a:pt x="49" y="28"/>
                  </a:lnTo>
                  <a:lnTo>
                    <a:pt x="67" y="45"/>
                  </a:lnTo>
                  <a:lnTo>
                    <a:pt x="82" y="67"/>
                  </a:lnTo>
                  <a:lnTo>
                    <a:pt x="88" y="79"/>
                  </a:lnTo>
                  <a:lnTo>
                    <a:pt x="92" y="94"/>
                  </a:lnTo>
                  <a:lnTo>
                    <a:pt x="97" y="109"/>
                  </a:lnTo>
                  <a:lnTo>
                    <a:pt x="97" y="127"/>
                  </a:lnTo>
                  <a:lnTo>
                    <a:pt x="97" y="143"/>
                  </a:lnTo>
                  <a:lnTo>
                    <a:pt x="92" y="159"/>
                  </a:lnTo>
                  <a:lnTo>
                    <a:pt x="88" y="173"/>
                  </a:lnTo>
                  <a:lnTo>
                    <a:pt x="82" y="185"/>
                  </a:lnTo>
                  <a:lnTo>
                    <a:pt x="67" y="207"/>
                  </a:lnTo>
                  <a:lnTo>
                    <a:pt x="49" y="223"/>
                  </a:lnTo>
                  <a:lnTo>
                    <a:pt x="30" y="236"/>
                  </a:lnTo>
                  <a:lnTo>
                    <a:pt x="15" y="242"/>
                  </a:lnTo>
                  <a:lnTo>
                    <a:pt x="8" y="245"/>
                  </a:lnTo>
                  <a:lnTo>
                    <a:pt x="4" y="247"/>
                  </a:lnTo>
                  <a:lnTo>
                    <a:pt x="0" y="248"/>
                  </a:lnTo>
                  <a:lnTo>
                    <a:pt x="0" y="249"/>
                  </a:lnTo>
                  <a:lnTo>
                    <a:pt x="1" y="249"/>
                  </a:lnTo>
                  <a:lnTo>
                    <a:pt x="4" y="249"/>
                  </a:lnTo>
                  <a:lnTo>
                    <a:pt x="9" y="248"/>
                  </a:lnTo>
                  <a:lnTo>
                    <a:pt x="16" y="245"/>
                  </a:lnTo>
                  <a:lnTo>
                    <a:pt x="32" y="237"/>
                  </a:lnTo>
                  <a:lnTo>
                    <a:pt x="52" y="226"/>
                  </a:lnTo>
                  <a:lnTo>
                    <a:pt x="71" y="210"/>
                  </a:lnTo>
                  <a:lnTo>
                    <a:pt x="87" y="188"/>
                  </a:lnTo>
                  <a:lnTo>
                    <a:pt x="94" y="176"/>
                  </a:lnTo>
                  <a:lnTo>
                    <a:pt x="99" y="161"/>
                  </a:lnTo>
                  <a:lnTo>
                    <a:pt x="102" y="144"/>
                  </a:lnTo>
                  <a:lnTo>
                    <a:pt x="103" y="127"/>
                  </a:lnTo>
                  <a:lnTo>
                    <a:pt x="102" y="109"/>
                  </a:lnTo>
                  <a:lnTo>
                    <a:pt x="99" y="92"/>
                  </a:lnTo>
                  <a:lnTo>
                    <a:pt x="94" y="77"/>
                  </a:lnTo>
                  <a:lnTo>
                    <a:pt x="87" y="64"/>
                  </a:lnTo>
                  <a:lnTo>
                    <a:pt x="71" y="42"/>
                  </a:lnTo>
                  <a:lnTo>
                    <a:pt x="52" y="26"/>
                  </a:lnTo>
                  <a:lnTo>
                    <a:pt x="32" y="13"/>
                  </a:lnTo>
                  <a:lnTo>
                    <a:pt x="16" y="5"/>
                  </a:lnTo>
                  <a:lnTo>
                    <a:pt x="9" y="4"/>
                  </a:lnTo>
                  <a:lnTo>
                    <a:pt x="5" y="1"/>
                  </a:ln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EF800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</p:grpSp>
      <p:grpSp>
        <p:nvGrpSpPr>
          <p:cNvPr id="489" name="组合 488"/>
          <p:cNvGrpSpPr/>
          <p:nvPr/>
        </p:nvGrpSpPr>
        <p:grpSpPr>
          <a:xfrm>
            <a:off x="3998350" y="4243239"/>
            <a:ext cx="402962" cy="349629"/>
            <a:chOff x="0" y="0"/>
            <a:chExt cx="1394" cy="1733"/>
          </a:xfrm>
        </p:grpSpPr>
        <p:sp>
          <p:nvSpPr>
            <p:cNvPr id="490" name="未知"/>
            <p:cNvSpPr/>
            <p:nvPr/>
          </p:nvSpPr>
          <p:spPr>
            <a:xfrm>
              <a:off x="0" y="9"/>
              <a:ext cx="620" cy="1039"/>
            </a:xfrm>
            <a:custGeom>
              <a:avLst/>
              <a:gdLst/>
              <a:ahLst/>
              <a:cxnLst>
                <a:cxn ang="0">
                  <a:pos x="361" y="0"/>
                </a:cxn>
                <a:cxn ang="0">
                  <a:pos x="322" y="18"/>
                </a:cxn>
                <a:cxn ang="0">
                  <a:pos x="278" y="31"/>
                </a:cxn>
                <a:cxn ang="0">
                  <a:pos x="205" y="48"/>
                </a:cxn>
                <a:cxn ang="0">
                  <a:pos x="144" y="66"/>
                </a:cxn>
                <a:cxn ang="0">
                  <a:pos x="94" y="85"/>
                </a:cxn>
                <a:cxn ang="0">
                  <a:pos x="55" y="123"/>
                </a:cxn>
                <a:cxn ang="0">
                  <a:pos x="25" y="192"/>
                </a:cxn>
                <a:cxn ang="0">
                  <a:pos x="15" y="258"/>
                </a:cxn>
                <a:cxn ang="0">
                  <a:pos x="46" y="421"/>
                </a:cxn>
                <a:cxn ang="0">
                  <a:pos x="63" y="511"/>
                </a:cxn>
                <a:cxn ang="0">
                  <a:pos x="59" y="572"/>
                </a:cxn>
                <a:cxn ang="0">
                  <a:pos x="46" y="620"/>
                </a:cxn>
                <a:cxn ang="0">
                  <a:pos x="15" y="690"/>
                </a:cxn>
                <a:cxn ang="0">
                  <a:pos x="0" y="739"/>
                </a:cxn>
                <a:cxn ang="0">
                  <a:pos x="4" y="789"/>
                </a:cxn>
                <a:cxn ang="0">
                  <a:pos x="21" y="845"/>
                </a:cxn>
                <a:cxn ang="0">
                  <a:pos x="48" y="878"/>
                </a:cxn>
                <a:cxn ang="0">
                  <a:pos x="103" y="905"/>
                </a:cxn>
                <a:cxn ang="0">
                  <a:pos x="169" y="914"/>
                </a:cxn>
                <a:cxn ang="0">
                  <a:pos x="236" y="899"/>
                </a:cxn>
                <a:cxn ang="0">
                  <a:pos x="326" y="929"/>
                </a:cxn>
                <a:cxn ang="0">
                  <a:pos x="328" y="966"/>
                </a:cxn>
                <a:cxn ang="0">
                  <a:pos x="319" y="974"/>
                </a:cxn>
                <a:cxn ang="0">
                  <a:pos x="309" y="976"/>
                </a:cxn>
                <a:cxn ang="0">
                  <a:pos x="305" y="1004"/>
                </a:cxn>
                <a:cxn ang="0">
                  <a:pos x="322" y="1039"/>
                </a:cxn>
                <a:cxn ang="0">
                  <a:pos x="363" y="1014"/>
                </a:cxn>
                <a:cxn ang="0">
                  <a:pos x="418" y="1018"/>
                </a:cxn>
                <a:cxn ang="0">
                  <a:pos x="520" y="1014"/>
                </a:cxn>
                <a:cxn ang="0">
                  <a:pos x="612" y="918"/>
                </a:cxn>
                <a:cxn ang="0">
                  <a:pos x="620" y="816"/>
                </a:cxn>
                <a:cxn ang="0">
                  <a:pos x="591" y="703"/>
                </a:cxn>
                <a:cxn ang="0">
                  <a:pos x="459" y="519"/>
                </a:cxn>
                <a:cxn ang="0">
                  <a:pos x="428" y="380"/>
                </a:cxn>
                <a:cxn ang="0">
                  <a:pos x="317" y="233"/>
                </a:cxn>
                <a:cxn ang="0">
                  <a:pos x="299" y="163"/>
                </a:cxn>
                <a:cxn ang="0">
                  <a:pos x="278" y="137"/>
                </a:cxn>
                <a:cxn ang="0">
                  <a:pos x="274" y="92"/>
                </a:cxn>
                <a:cxn ang="0">
                  <a:pos x="340" y="37"/>
                </a:cxn>
                <a:cxn ang="0">
                  <a:pos x="361" y="0"/>
                </a:cxn>
              </a:cxnLst>
              <a:rect l="0" t="0" r="0" b="0"/>
              <a:pathLst>
                <a:path w="620" h="1039">
                  <a:moveTo>
                    <a:pt x="361" y="0"/>
                  </a:moveTo>
                  <a:lnTo>
                    <a:pt x="322" y="18"/>
                  </a:lnTo>
                  <a:lnTo>
                    <a:pt x="278" y="31"/>
                  </a:lnTo>
                  <a:lnTo>
                    <a:pt x="205" y="48"/>
                  </a:lnTo>
                  <a:lnTo>
                    <a:pt x="144" y="66"/>
                  </a:lnTo>
                  <a:lnTo>
                    <a:pt x="94" y="85"/>
                  </a:lnTo>
                  <a:lnTo>
                    <a:pt x="55" y="123"/>
                  </a:lnTo>
                  <a:lnTo>
                    <a:pt x="25" y="192"/>
                  </a:lnTo>
                  <a:lnTo>
                    <a:pt x="15" y="258"/>
                  </a:lnTo>
                  <a:lnTo>
                    <a:pt x="46" y="421"/>
                  </a:lnTo>
                  <a:lnTo>
                    <a:pt x="63" y="511"/>
                  </a:lnTo>
                  <a:lnTo>
                    <a:pt x="59" y="572"/>
                  </a:lnTo>
                  <a:lnTo>
                    <a:pt x="46" y="620"/>
                  </a:lnTo>
                  <a:lnTo>
                    <a:pt x="15" y="690"/>
                  </a:lnTo>
                  <a:lnTo>
                    <a:pt x="0" y="739"/>
                  </a:lnTo>
                  <a:lnTo>
                    <a:pt x="4" y="789"/>
                  </a:lnTo>
                  <a:lnTo>
                    <a:pt x="21" y="845"/>
                  </a:lnTo>
                  <a:lnTo>
                    <a:pt x="48" y="878"/>
                  </a:lnTo>
                  <a:lnTo>
                    <a:pt x="103" y="905"/>
                  </a:lnTo>
                  <a:lnTo>
                    <a:pt x="169" y="914"/>
                  </a:lnTo>
                  <a:lnTo>
                    <a:pt x="236" y="899"/>
                  </a:lnTo>
                  <a:lnTo>
                    <a:pt x="326" y="929"/>
                  </a:lnTo>
                  <a:lnTo>
                    <a:pt x="328" y="966"/>
                  </a:lnTo>
                  <a:lnTo>
                    <a:pt x="319" y="974"/>
                  </a:lnTo>
                  <a:lnTo>
                    <a:pt x="309" y="976"/>
                  </a:lnTo>
                  <a:lnTo>
                    <a:pt x="305" y="1004"/>
                  </a:lnTo>
                  <a:lnTo>
                    <a:pt x="322" y="1039"/>
                  </a:lnTo>
                  <a:lnTo>
                    <a:pt x="363" y="1014"/>
                  </a:lnTo>
                  <a:lnTo>
                    <a:pt x="418" y="1018"/>
                  </a:lnTo>
                  <a:lnTo>
                    <a:pt x="520" y="1014"/>
                  </a:lnTo>
                  <a:lnTo>
                    <a:pt x="612" y="918"/>
                  </a:lnTo>
                  <a:lnTo>
                    <a:pt x="620" y="816"/>
                  </a:lnTo>
                  <a:lnTo>
                    <a:pt x="591" y="703"/>
                  </a:lnTo>
                  <a:lnTo>
                    <a:pt x="459" y="519"/>
                  </a:lnTo>
                  <a:lnTo>
                    <a:pt x="428" y="380"/>
                  </a:lnTo>
                  <a:lnTo>
                    <a:pt x="317" y="233"/>
                  </a:lnTo>
                  <a:lnTo>
                    <a:pt x="299" y="163"/>
                  </a:lnTo>
                  <a:lnTo>
                    <a:pt x="278" y="137"/>
                  </a:lnTo>
                  <a:lnTo>
                    <a:pt x="274" y="92"/>
                  </a:lnTo>
                  <a:lnTo>
                    <a:pt x="340" y="37"/>
                  </a:lnTo>
                  <a:lnTo>
                    <a:pt x="361" y="0"/>
                  </a:lnTo>
                  <a:close/>
                </a:path>
              </a:pathLst>
            </a:custGeom>
            <a:solidFill>
              <a:srgbClr val="F8D7B0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491" name="未知"/>
            <p:cNvSpPr/>
            <p:nvPr/>
          </p:nvSpPr>
          <p:spPr>
            <a:xfrm>
              <a:off x="255" y="5"/>
              <a:ext cx="112" cy="144"/>
            </a:xfrm>
            <a:custGeom>
              <a:avLst/>
              <a:gdLst/>
              <a:ahLst/>
              <a:cxnLst>
                <a:cxn ang="0">
                  <a:pos x="31" y="100"/>
                </a:cxn>
                <a:cxn ang="0">
                  <a:pos x="27" y="131"/>
                </a:cxn>
                <a:cxn ang="0">
                  <a:pos x="27" y="144"/>
                </a:cxn>
                <a:cxn ang="0">
                  <a:pos x="6" y="118"/>
                </a:cxn>
                <a:cxn ang="0">
                  <a:pos x="0" y="102"/>
                </a:cxn>
                <a:cxn ang="0">
                  <a:pos x="6" y="89"/>
                </a:cxn>
                <a:cxn ang="0">
                  <a:pos x="19" y="71"/>
                </a:cxn>
                <a:cxn ang="0">
                  <a:pos x="56" y="47"/>
                </a:cxn>
                <a:cxn ang="0">
                  <a:pos x="83" y="29"/>
                </a:cxn>
                <a:cxn ang="0">
                  <a:pos x="96" y="18"/>
                </a:cxn>
                <a:cxn ang="0">
                  <a:pos x="112" y="0"/>
                </a:cxn>
                <a:cxn ang="0">
                  <a:pos x="94" y="31"/>
                </a:cxn>
                <a:cxn ang="0">
                  <a:pos x="77" y="48"/>
                </a:cxn>
                <a:cxn ang="0">
                  <a:pos x="56" y="66"/>
                </a:cxn>
                <a:cxn ang="0">
                  <a:pos x="46" y="75"/>
                </a:cxn>
                <a:cxn ang="0">
                  <a:pos x="37" y="85"/>
                </a:cxn>
                <a:cxn ang="0">
                  <a:pos x="31" y="100"/>
                </a:cxn>
              </a:cxnLst>
              <a:rect l="0" t="0" r="0" b="0"/>
              <a:pathLst>
                <a:path w="112" h="144">
                  <a:moveTo>
                    <a:pt x="31" y="100"/>
                  </a:moveTo>
                  <a:lnTo>
                    <a:pt x="27" y="131"/>
                  </a:lnTo>
                  <a:lnTo>
                    <a:pt x="27" y="144"/>
                  </a:lnTo>
                  <a:lnTo>
                    <a:pt x="6" y="118"/>
                  </a:lnTo>
                  <a:lnTo>
                    <a:pt x="0" y="102"/>
                  </a:lnTo>
                  <a:lnTo>
                    <a:pt x="6" y="89"/>
                  </a:lnTo>
                  <a:lnTo>
                    <a:pt x="19" y="71"/>
                  </a:lnTo>
                  <a:lnTo>
                    <a:pt x="56" y="47"/>
                  </a:lnTo>
                  <a:lnTo>
                    <a:pt x="83" y="29"/>
                  </a:lnTo>
                  <a:lnTo>
                    <a:pt x="96" y="18"/>
                  </a:lnTo>
                  <a:lnTo>
                    <a:pt x="112" y="0"/>
                  </a:lnTo>
                  <a:lnTo>
                    <a:pt x="94" y="31"/>
                  </a:lnTo>
                  <a:lnTo>
                    <a:pt x="77" y="48"/>
                  </a:lnTo>
                  <a:lnTo>
                    <a:pt x="56" y="66"/>
                  </a:lnTo>
                  <a:lnTo>
                    <a:pt x="46" y="75"/>
                  </a:lnTo>
                  <a:lnTo>
                    <a:pt x="37" y="85"/>
                  </a:lnTo>
                  <a:lnTo>
                    <a:pt x="31" y="10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492" name="未知"/>
            <p:cNvSpPr/>
            <p:nvPr/>
          </p:nvSpPr>
          <p:spPr>
            <a:xfrm>
              <a:off x="276" y="105"/>
              <a:ext cx="16" cy="31"/>
            </a:xfrm>
            <a:custGeom>
              <a:avLst/>
              <a:gdLst/>
              <a:ahLst/>
              <a:cxnLst>
                <a:cxn ang="0">
                  <a:pos x="12" y="31"/>
                </a:cxn>
                <a:cxn ang="0">
                  <a:pos x="12" y="31"/>
                </a:cxn>
                <a:cxn ang="0">
                  <a:pos x="16" y="0"/>
                </a:cxn>
                <a:cxn ang="0">
                  <a:pos x="2" y="0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12" y="31"/>
                </a:cxn>
              </a:cxnLst>
              <a:rect l="0" t="0" r="0" b="0"/>
              <a:pathLst>
                <a:path w="16" h="31">
                  <a:moveTo>
                    <a:pt x="12" y="31"/>
                  </a:moveTo>
                  <a:lnTo>
                    <a:pt x="12" y="31"/>
                  </a:lnTo>
                  <a:lnTo>
                    <a:pt x="16" y="0"/>
                  </a:lnTo>
                  <a:lnTo>
                    <a:pt x="2" y="0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12" y="3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493" name="未知"/>
            <p:cNvSpPr/>
            <p:nvPr/>
          </p:nvSpPr>
          <p:spPr>
            <a:xfrm>
              <a:off x="276" y="136"/>
              <a:ext cx="14" cy="17"/>
            </a:xfrm>
            <a:custGeom>
              <a:avLst/>
              <a:gdLst/>
              <a:ahLst/>
              <a:cxnLst>
                <a:cxn ang="0">
                  <a:pos x="2" y="17"/>
                </a:cxn>
                <a:cxn ang="0">
                  <a:pos x="14" y="13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15"/>
                </a:cxn>
                <a:cxn ang="0">
                  <a:pos x="12" y="12"/>
                </a:cxn>
                <a:cxn ang="0">
                  <a:pos x="2" y="17"/>
                </a:cxn>
              </a:cxnLst>
              <a:rect l="0" t="0" r="0" b="0"/>
              <a:pathLst>
                <a:path w="14" h="17">
                  <a:moveTo>
                    <a:pt x="2" y="17"/>
                  </a:moveTo>
                  <a:lnTo>
                    <a:pt x="14" y="13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5"/>
                  </a:lnTo>
                  <a:lnTo>
                    <a:pt x="12" y="12"/>
                  </a:lnTo>
                  <a:lnTo>
                    <a:pt x="2" y="1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494" name="未知"/>
            <p:cNvSpPr/>
            <p:nvPr/>
          </p:nvSpPr>
          <p:spPr>
            <a:xfrm>
              <a:off x="255" y="119"/>
              <a:ext cx="33" cy="34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" y="7"/>
                </a:cxn>
                <a:cxn ang="0">
                  <a:pos x="23" y="34"/>
                </a:cxn>
                <a:cxn ang="0">
                  <a:pos x="33" y="29"/>
                </a:cxn>
                <a:cxn ang="0">
                  <a:pos x="12" y="0"/>
                </a:cxn>
                <a:cxn ang="0">
                  <a:pos x="12" y="2"/>
                </a:cxn>
                <a:cxn ang="0">
                  <a:pos x="0" y="5"/>
                </a:cxn>
              </a:cxnLst>
              <a:rect l="0" t="0" r="0" b="0"/>
              <a:pathLst>
                <a:path w="33" h="34">
                  <a:moveTo>
                    <a:pt x="0" y="5"/>
                  </a:moveTo>
                  <a:lnTo>
                    <a:pt x="2" y="7"/>
                  </a:lnTo>
                  <a:lnTo>
                    <a:pt x="23" y="34"/>
                  </a:lnTo>
                  <a:lnTo>
                    <a:pt x="33" y="29"/>
                  </a:lnTo>
                  <a:lnTo>
                    <a:pt x="12" y="0"/>
                  </a:lnTo>
                  <a:lnTo>
                    <a:pt x="12" y="2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495" name="未知"/>
            <p:cNvSpPr/>
            <p:nvPr/>
          </p:nvSpPr>
          <p:spPr>
            <a:xfrm>
              <a:off x="249" y="105"/>
              <a:ext cx="18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"/>
                </a:cxn>
                <a:cxn ang="0">
                  <a:pos x="6" y="19"/>
                </a:cxn>
                <a:cxn ang="0">
                  <a:pos x="18" y="16"/>
                </a:cxn>
                <a:cxn ang="0">
                  <a:pos x="12" y="0"/>
                </a:cxn>
                <a:cxn ang="0">
                  <a:pos x="12" y="4"/>
                </a:cxn>
                <a:cxn ang="0">
                  <a:pos x="0" y="0"/>
                </a:cxn>
              </a:cxnLst>
              <a:rect l="0" t="0" r="0" b="0"/>
              <a:pathLst>
                <a:path w="18" h="19">
                  <a:moveTo>
                    <a:pt x="0" y="0"/>
                  </a:moveTo>
                  <a:lnTo>
                    <a:pt x="0" y="4"/>
                  </a:lnTo>
                  <a:lnTo>
                    <a:pt x="6" y="19"/>
                  </a:lnTo>
                  <a:lnTo>
                    <a:pt x="18" y="16"/>
                  </a:lnTo>
                  <a:lnTo>
                    <a:pt x="12" y="0"/>
                  </a:lnTo>
                  <a:lnTo>
                    <a:pt x="1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496" name="未知"/>
            <p:cNvSpPr/>
            <p:nvPr/>
          </p:nvSpPr>
          <p:spPr>
            <a:xfrm>
              <a:off x="249" y="90"/>
              <a:ext cx="18" cy="1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2"/>
                </a:cxn>
                <a:cxn ang="0">
                  <a:pos x="0" y="15"/>
                </a:cxn>
                <a:cxn ang="0">
                  <a:pos x="12" y="19"/>
                </a:cxn>
                <a:cxn ang="0">
                  <a:pos x="18" y="6"/>
                </a:cxn>
                <a:cxn ang="0">
                  <a:pos x="16" y="8"/>
                </a:cxn>
                <a:cxn ang="0">
                  <a:pos x="6" y="0"/>
                </a:cxn>
              </a:cxnLst>
              <a:rect l="0" t="0" r="0" b="0"/>
              <a:pathLst>
                <a:path w="18" h="19">
                  <a:moveTo>
                    <a:pt x="6" y="0"/>
                  </a:moveTo>
                  <a:lnTo>
                    <a:pt x="6" y="2"/>
                  </a:lnTo>
                  <a:lnTo>
                    <a:pt x="0" y="15"/>
                  </a:lnTo>
                  <a:lnTo>
                    <a:pt x="12" y="19"/>
                  </a:lnTo>
                  <a:lnTo>
                    <a:pt x="18" y="6"/>
                  </a:lnTo>
                  <a:lnTo>
                    <a:pt x="16" y="8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497" name="未知"/>
            <p:cNvSpPr/>
            <p:nvPr/>
          </p:nvSpPr>
          <p:spPr>
            <a:xfrm>
              <a:off x="255" y="73"/>
              <a:ext cx="23" cy="25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4" y="0"/>
                </a:cxn>
                <a:cxn ang="0">
                  <a:pos x="0" y="17"/>
                </a:cxn>
                <a:cxn ang="0">
                  <a:pos x="10" y="25"/>
                </a:cxn>
                <a:cxn ang="0">
                  <a:pos x="23" y="7"/>
                </a:cxn>
                <a:cxn ang="0">
                  <a:pos x="21" y="9"/>
                </a:cxn>
                <a:cxn ang="0">
                  <a:pos x="16" y="0"/>
                </a:cxn>
              </a:cxnLst>
              <a:rect l="0" t="0" r="0" b="0"/>
              <a:pathLst>
                <a:path w="23" h="25">
                  <a:moveTo>
                    <a:pt x="16" y="0"/>
                  </a:moveTo>
                  <a:lnTo>
                    <a:pt x="14" y="0"/>
                  </a:lnTo>
                  <a:lnTo>
                    <a:pt x="0" y="17"/>
                  </a:lnTo>
                  <a:lnTo>
                    <a:pt x="10" y="25"/>
                  </a:lnTo>
                  <a:lnTo>
                    <a:pt x="23" y="7"/>
                  </a:lnTo>
                  <a:lnTo>
                    <a:pt x="21" y="9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498" name="未知"/>
            <p:cNvSpPr/>
            <p:nvPr/>
          </p:nvSpPr>
          <p:spPr>
            <a:xfrm>
              <a:off x="271" y="46"/>
              <a:ext cx="42" cy="36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36" y="0"/>
                </a:cxn>
                <a:cxn ang="0">
                  <a:pos x="0" y="27"/>
                </a:cxn>
                <a:cxn ang="0">
                  <a:pos x="5" y="36"/>
                </a:cxn>
                <a:cxn ang="0">
                  <a:pos x="42" y="9"/>
                </a:cxn>
                <a:cxn ang="0">
                  <a:pos x="42" y="11"/>
                </a:cxn>
                <a:cxn ang="0">
                  <a:pos x="36" y="0"/>
                </a:cxn>
              </a:cxnLst>
              <a:rect l="0" t="0" r="0" b="0"/>
              <a:pathLst>
                <a:path w="42" h="36">
                  <a:moveTo>
                    <a:pt x="36" y="0"/>
                  </a:moveTo>
                  <a:lnTo>
                    <a:pt x="36" y="0"/>
                  </a:lnTo>
                  <a:lnTo>
                    <a:pt x="0" y="27"/>
                  </a:lnTo>
                  <a:lnTo>
                    <a:pt x="5" y="36"/>
                  </a:lnTo>
                  <a:lnTo>
                    <a:pt x="42" y="9"/>
                  </a:lnTo>
                  <a:lnTo>
                    <a:pt x="42" y="1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499" name="未知"/>
            <p:cNvSpPr/>
            <p:nvPr/>
          </p:nvSpPr>
          <p:spPr>
            <a:xfrm>
              <a:off x="307" y="28"/>
              <a:ext cx="35" cy="29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7" y="0"/>
                </a:cxn>
                <a:cxn ang="0">
                  <a:pos x="0" y="18"/>
                </a:cxn>
                <a:cxn ang="0">
                  <a:pos x="6" y="29"/>
                </a:cxn>
                <a:cxn ang="0">
                  <a:pos x="35" y="10"/>
                </a:cxn>
                <a:cxn ang="0">
                  <a:pos x="27" y="0"/>
                </a:cxn>
              </a:cxnLst>
              <a:rect l="0" t="0" r="0" b="0"/>
              <a:pathLst>
                <a:path w="35" h="29">
                  <a:moveTo>
                    <a:pt x="27" y="0"/>
                  </a:moveTo>
                  <a:lnTo>
                    <a:pt x="27" y="0"/>
                  </a:lnTo>
                  <a:lnTo>
                    <a:pt x="0" y="18"/>
                  </a:lnTo>
                  <a:lnTo>
                    <a:pt x="6" y="29"/>
                  </a:lnTo>
                  <a:lnTo>
                    <a:pt x="35" y="1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00" name="未知"/>
            <p:cNvSpPr/>
            <p:nvPr/>
          </p:nvSpPr>
          <p:spPr>
            <a:xfrm>
              <a:off x="334" y="19"/>
              <a:ext cx="21" cy="1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3" y="0"/>
                </a:cxn>
                <a:cxn ang="0">
                  <a:pos x="0" y="9"/>
                </a:cxn>
                <a:cxn ang="0">
                  <a:pos x="8" y="19"/>
                </a:cxn>
                <a:cxn ang="0">
                  <a:pos x="21" y="9"/>
                </a:cxn>
                <a:cxn ang="0">
                  <a:pos x="21" y="8"/>
                </a:cxn>
                <a:cxn ang="0">
                  <a:pos x="11" y="0"/>
                </a:cxn>
              </a:cxnLst>
              <a:rect l="0" t="0" r="0" b="0"/>
              <a:pathLst>
                <a:path w="21" h="19">
                  <a:moveTo>
                    <a:pt x="11" y="0"/>
                  </a:moveTo>
                  <a:lnTo>
                    <a:pt x="13" y="0"/>
                  </a:lnTo>
                  <a:lnTo>
                    <a:pt x="0" y="9"/>
                  </a:lnTo>
                  <a:lnTo>
                    <a:pt x="8" y="19"/>
                  </a:lnTo>
                  <a:lnTo>
                    <a:pt x="21" y="9"/>
                  </a:lnTo>
                  <a:lnTo>
                    <a:pt x="21" y="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01" name="未知"/>
            <p:cNvSpPr/>
            <p:nvPr/>
          </p:nvSpPr>
          <p:spPr>
            <a:xfrm>
              <a:off x="345" y="0"/>
              <a:ext cx="27" cy="27"/>
            </a:xfrm>
            <a:custGeom>
              <a:avLst/>
              <a:gdLst/>
              <a:ahLst/>
              <a:cxnLst>
                <a:cxn ang="0">
                  <a:pos x="27" y="7"/>
                </a:cxn>
                <a:cxn ang="0">
                  <a:pos x="18" y="0"/>
                </a:cxn>
                <a:cxn ang="0">
                  <a:pos x="0" y="19"/>
                </a:cxn>
                <a:cxn ang="0">
                  <a:pos x="10" y="27"/>
                </a:cxn>
                <a:cxn ang="0">
                  <a:pos x="27" y="9"/>
                </a:cxn>
                <a:cxn ang="0">
                  <a:pos x="18" y="2"/>
                </a:cxn>
                <a:cxn ang="0">
                  <a:pos x="27" y="7"/>
                </a:cxn>
              </a:cxnLst>
              <a:rect l="0" t="0" r="0" b="0"/>
              <a:pathLst>
                <a:path w="27" h="27">
                  <a:moveTo>
                    <a:pt x="27" y="7"/>
                  </a:moveTo>
                  <a:lnTo>
                    <a:pt x="18" y="0"/>
                  </a:lnTo>
                  <a:lnTo>
                    <a:pt x="0" y="19"/>
                  </a:lnTo>
                  <a:lnTo>
                    <a:pt x="10" y="27"/>
                  </a:lnTo>
                  <a:lnTo>
                    <a:pt x="27" y="9"/>
                  </a:lnTo>
                  <a:lnTo>
                    <a:pt x="18" y="2"/>
                  </a:lnTo>
                  <a:lnTo>
                    <a:pt x="27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02" name="未知"/>
            <p:cNvSpPr/>
            <p:nvPr/>
          </p:nvSpPr>
          <p:spPr>
            <a:xfrm>
              <a:off x="345" y="2"/>
              <a:ext cx="27" cy="38"/>
            </a:xfrm>
            <a:custGeom>
              <a:avLst/>
              <a:gdLst/>
              <a:ahLst/>
              <a:cxnLst>
                <a:cxn ang="0">
                  <a:pos x="10" y="38"/>
                </a:cxn>
                <a:cxn ang="0">
                  <a:pos x="10" y="36"/>
                </a:cxn>
                <a:cxn ang="0">
                  <a:pos x="27" y="5"/>
                </a:cxn>
                <a:cxn ang="0">
                  <a:pos x="18" y="0"/>
                </a:cxn>
                <a:cxn ang="0">
                  <a:pos x="0" y="30"/>
                </a:cxn>
                <a:cxn ang="0">
                  <a:pos x="0" y="28"/>
                </a:cxn>
                <a:cxn ang="0">
                  <a:pos x="10" y="38"/>
                </a:cxn>
              </a:cxnLst>
              <a:rect l="0" t="0" r="0" b="0"/>
              <a:pathLst>
                <a:path w="27" h="38">
                  <a:moveTo>
                    <a:pt x="10" y="38"/>
                  </a:moveTo>
                  <a:lnTo>
                    <a:pt x="10" y="36"/>
                  </a:lnTo>
                  <a:lnTo>
                    <a:pt x="27" y="5"/>
                  </a:lnTo>
                  <a:lnTo>
                    <a:pt x="18" y="0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10" y="3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03" name="未知"/>
            <p:cNvSpPr/>
            <p:nvPr/>
          </p:nvSpPr>
          <p:spPr>
            <a:xfrm>
              <a:off x="328" y="30"/>
              <a:ext cx="27" cy="27"/>
            </a:xfrm>
            <a:custGeom>
              <a:avLst/>
              <a:gdLst/>
              <a:ahLst/>
              <a:cxnLst>
                <a:cxn ang="0">
                  <a:pos x="8" y="27"/>
                </a:cxn>
                <a:cxn ang="0">
                  <a:pos x="8" y="27"/>
                </a:cxn>
                <a:cxn ang="0">
                  <a:pos x="27" y="10"/>
                </a:cxn>
                <a:cxn ang="0">
                  <a:pos x="17" y="0"/>
                </a:cxn>
                <a:cxn ang="0">
                  <a:pos x="0" y="20"/>
                </a:cxn>
                <a:cxn ang="0">
                  <a:pos x="0" y="18"/>
                </a:cxn>
                <a:cxn ang="0">
                  <a:pos x="8" y="27"/>
                </a:cxn>
              </a:cxnLst>
              <a:rect l="0" t="0" r="0" b="0"/>
              <a:pathLst>
                <a:path w="27" h="27">
                  <a:moveTo>
                    <a:pt x="8" y="27"/>
                  </a:moveTo>
                  <a:lnTo>
                    <a:pt x="8" y="27"/>
                  </a:lnTo>
                  <a:lnTo>
                    <a:pt x="27" y="10"/>
                  </a:lnTo>
                  <a:lnTo>
                    <a:pt x="17" y="0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8" y="2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04" name="未知"/>
            <p:cNvSpPr/>
            <p:nvPr/>
          </p:nvSpPr>
          <p:spPr>
            <a:xfrm>
              <a:off x="307" y="48"/>
              <a:ext cx="29" cy="27"/>
            </a:xfrm>
            <a:custGeom>
              <a:avLst/>
              <a:gdLst/>
              <a:ahLst/>
              <a:cxnLst>
                <a:cxn ang="0">
                  <a:pos x="8" y="27"/>
                </a:cxn>
                <a:cxn ang="0">
                  <a:pos x="8" y="27"/>
                </a:cxn>
                <a:cxn ang="0">
                  <a:pos x="29" y="9"/>
                </a:cxn>
                <a:cxn ang="0">
                  <a:pos x="21" y="0"/>
                </a:cxn>
                <a:cxn ang="0">
                  <a:pos x="0" y="17"/>
                </a:cxn>
                <a:cxn ang="0">
                  <a:pos x="0" y="19"/>
                </a:cxn>
                <a:cxn ang="0">
                  <a:pos x="8" y="27"/>
                </a:cxn>
              </a:cxnLst>
              <a:rect l="0" t="0" r="0" b="0"/>
              <a:pathLst>
                <a:path w="29" h="27">
                  <a:moveTo>
                    <a:pt x="8" y="27"/>
                  </a:moveTo>
                  <a:lnTo>
                    <a:pt x="8" y="27"/>
                  </a:lnTo>
                  <a:lnTo>
                    <a:pt x="29" y="9"/>
                  </a:lnTo>
                  <a:lnTo>
                    <a:pt x="21" y="0"/>
                  </a:lnTo>
                  <a:lnTo>
                    <a:pt x="0" y="17"/>
                  </a:lnTo>
                  <a:lnTo>
                    <a:pt x="0" y="19"/>
                  </a:lnTo>
                  <a:lnTo>
                    <a:pt x="8" y="2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05" name="未知"/>
            <p:cNvSpPr/>
            <p:nvPr/>
          </p:nvSpPr>
          <p:spPr>
            <a:xfrm>
              <a:off x="297" y="67"/>
              <a:ext cx="18" cy="17"/>
            </a:xfrm>
            <a:custGeom>
              <a:avLst/>
              <a:gdLst/>
              <a:ahLst/>
              <a:cxnLst>
                <a:cxn ang="0">
                  <a:pos x="8" y="17"/>
                </a:cxn>
                <a:cxn ang="0">
                  <a:pos x="8" y="17"/>
                </a:cxn>
                <a:cxn ang="0">
                  <a:pos x="18" y="8"/>
                </a:cxn>
                <a:cxn ang="0">
                  <a:pos x="10" y="0"/>
                </a:cxn>
                <a:cxn ang="0">
                  <a:pos x="0" y="8"/>
                </a:cxn>
                <a:cxn ang="0">
                  <a:pos x="0" y="9"/>
                </a:cxn>
                <a:cxn ang="0">
                  <a:pos x="8" y="17"/>
                </a:cxn>
              </a:cxnLst>
              <a:rect l="0" t="0" r="0" b="0"/>
              <a:pathLst>
                <a:path w="18" h="17">
                  <a:moveTo>
                    <a:pt x="8" y="17"/>
                  </a:moveTo>
                  <a:lnTo>
                    <a:pt x="8" y="17"/>
                  </a:lnTo>
                  <a:lnTo>
                    <a:pt x="18" y="8"/>
                  </a:lnTo>
                  <a:lnTo>
                    <a:pt x="10" y="0"/>
                  </a:lnTo>
                  <a:lnTo>
                    <a:pt x="0" y="8"/>
                  </a:lnTo>
                  <a:lnTo>
                    <a:pt x="0" y="9"/>
                  </a:lnTo>
                  <a:lnTo>
                    <a:pt x="8" y="1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06" name="未知"/>
            <p:cNvSpPr/>
            <p:nvPr/>
          </p:nvSpPr>
          <p:spPr>
            <a:xfrm>
              <a:off x="286" y="76"/>
              <a:ext cx="19" cy="18"/>
            </a:xfrm>
            <a:custGeom>
              <a:avLst/>
              <a:gdLst/>
              <a:ahLst/>
              <a:cxnLst>
                <a:cxn ang="0">
                  <a:pos x="11" y="18"/>
                </a:cxn>
                <a:cxn ang="0">
                  <a:pos x="11" y="18"/>
                </a:cxn>
                <a:cxn ang="0">
                  <a:pos x="19" y="8"/>
                </a:cxn>
                <a:cxn ang="0">
                  <a:pos x="11" y="0"/>
                </a:cxn>
                <a:cxn ang="0">
                  <a:pos x="2" y="10"/>
                </a:cxn>
                <a:cxn ang="0">
                  <a:pos x="0" y="12"/>
                </a:cxn>
                <a:cxn ang="0">
                  <a:pos x="11" y="18"/>
                </a:cxn>
              </a:cxnLst>
              <a:rect l="0" t="0" r="0" b="0"/>
              <a:pathLst>
                <a:path w="19" h="18">
                  <a:moveTo>
                    <a:pt x="11" y="18"/>
                  </a:moveTo>
                  <a:lnTo>
                    <a:pt x="11" y="18"/>
                  </a:lnTo>
                  <a:lnTo>
                    <a:pt x="19" y="8"/>
                  </a:lnTo>
                  <a:lnTo>
                    <a:pt x="11" y="0"/>
                  </a:lnTo>
                  <a:lnTo>
                    <a:pt x="2" y="10"/>
                  </a:lnTo>
                  <a:lnTo>
                    <a:pt x="0" y="12"/>
                  </a:lnTo>
                  <a:lnTo>
                    <a:pt x="11" y="1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07" name="未知"/>
            <p:cNvSpPr/>
            <p:nvPr/>
          </p:nvSpPr>
          <p:spPr>
            <a:xfrm>
              <a:off x="278" y="88"/>
              <a:ext cx="19" cy="19"/>
            </a:xfrm>
            <a:custGeom>
              <a:avLst/>
              <a:gdLst/>
              <a:ahLst/>
              <a:cxnLst>
                <a:cxn ang="0">
                  <a:pos x="14" y="17"/>
                </a:cxn>
                <a:cxn ang="0">
                  <a:pos x="12" y="19"/>
                </a:cxn>
                <a:cxn ang="0">
                  <a:pos x="19" y="6"/>
                </a:cxn>
                <a:cxn ang="0">
                  <a:pos x="8" y="0"/>
                </a:cxn>
                <a:cxn ang="0">
                  <a:pos x="2" y="13"/>
                </a:cxn>
                <a:cxn ang="0">
                  <a:pos x="0" y="17"/>
                </a:cxn>
                <a:cxn ang="0">
                  <a:pos x="14" y="17"/>
                </a:cxn>
              </a:cxnLst>
              <a:rect l="0" t="0" r="0" b="0"/>
              <a:pathLst>
                <a:path w="19" h="19">
                  <a:moveTo>
                    <a:pt x="14" y="17"/>
                  </a:moveTo>
                  <a:lnTo>
                    <a:pt x="12" y="19"/>
                  </a:lnTo>
                  <a:lnTo>
                    <a:pt x="19" y="6"/>
                  </a:lnTo>
                  <a:lnTo>
                    <a:pt x="8" y="0"/>
                  </a:lnTo>
                  <a:lnTo>
                    <a:pt x="2" y="13"/>
                  </a:lnTo>
                  <a:lnTo>
                    <a:pt x="0" y="17"/>
                  </a:lnTo>
                  <a:lnTo>
                    <a:pt x="14" y="1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08" name="未知"/>
            <p:cNvSpPr/>
            <p:nvPr/>
          </p:nvSpPr>
          <p:spPr>
            <a:xfrm>
              <a:off x="278" y="105"/>
              <a:ext cx="14" cy="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14" y="0"/>
                </a:cxn>
              </a:cxnLst>
              <a:rect l="0" t="0" r="0" b="0"/>
              <a:pathLst>
                <a:path w="14" h="1">
                  <a:moveTo>
                    <a:pt x="14" y="0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09" name="未知"/>
            <p:cNvSpPr/>
            <p:nvPr/>
          </p:nvSpPr>
          <p:spPr>
            <a:xfrm>
              <a:off x="305" y="188"/>
              <a:ext cx="332" cy="850"/>
            </a:xfrm>
            <a:custGeom>
              <a:avLst/>
              <a:gdLst/>
              <a:ahLst/>
              <a:cxnLst>
                <a:cxn ang="0">
                  <a:pos x="83" y="128"/>
                </a:cxn>
                <a:cxn ang="0">
                  <a:pos x="102" y="151"/>
                </a:cxn>
                <a:cxn ang="0">
                  <a:pos x="125" y="190"/>
                </a:cxn>
                <a:cxn ang="0">
                  <a:pos x="177" y="330"/>
                </a:cxn>
                <a:cxn ang="0">
                  <a:pos x="211" y="393"/>
                </a:cxn>
                <a:cxn ang="0">
                  <a:pos x="254" y="457"/>
                </a:cxn>
                <a:cxn ang="0">
                  <a:pos x="281" y="499"/>
                </a:cxn>
                <a:cxn ang="0">
                  <a:pos x="313" y="572"/>
                </a:cxn>
                <a:cxn ang="0">
                  <a:pos x="323" y="599"/>
                </a:cxn>
                <a:cxn ang="0">
                  <a:pos x="329" y="624"/>
                </a:cxn>
                <a:cxn ang="0">
                  <a:pos x="332" y="672"/>
                </a:cxn>
                <a:cxn ang="0">
                  <a:pos x="327" y="731"/>
                </a:cxn>
                <a:cxn ang="0">
                  <a:pos x="298" y="785"/>
                </a:cxn>
                <a:cxn ang="0">
                  <a:pos x="267" y="816"/>
                </a:cxn>
                <a:cxn ang="0">
                  <a:pos x="246" y="829"/>
                </a:cxn>
                <a:cxn ang="0">
                  <a:pos x="221" y="839"/>
                </a:cxn>
                <a:cxn ang="0">
                  <a:pos x="192" y="846"/>
                </a:cxn>
                <a:cxn ang="0">
                  <a:pos x="167" y="848"/>
                </a:cxn>
                <a:cxn ang="0">
                  <a:pos x="135" y="846"/>
                </a:cxn>
                <a:cxn ang="0">
                  <a:pos x="102" y="839"/>
                </a:cxn>
                <a:cxn ang="0">
                  <a:pos x="81" y="833"/>
                </a:cxn>
                <a:cxn ang="0">
                  <a:pos x="60" y="835"/>
                </a:cxn>
                <a:cxn ang="0">
                  <a:pos x="42" y="839"/>
                </a:cxn>
                <a:cxn ang="0">
                  <a:pos x="19" y="850"/>
                </a:cxn>
                <a:cxn ang="0">
                  <a:pos x="29" y="839"/>
                </a:cxn>
                <a:cxn ang="0">
                  <a:pos x="50" y="825"/>
                </a:cxn>
                <a:cxn ang="0">
                  <a:pos x="73" y="820"/>
                </a:cxn>
                <a:cxn ang="0">
                  <a:pos x="96" y="822"/>
                </a:cxn>
                <a:cxn ang="0">
                  <a:pos x="121" y="825"/>
                </a:cxn>
                <a:cxn ang="0">
                  <a:pos x="142" y="829"/>
                </a:cxn>
                <a:cxn ang="0">
                  <a:pos x="177" y="823"/>
                </a:cxn>
                <a:cxn ang="0">
                  <a:pos x="223" y="806"/>
                </a:cxn>
                <a:cxn ang="0">
                  <a:pos x="261" y="777"/>
                </a:cxn>
                <a:cxn ang="0">
                  <a:pos x="290" y="741"/>
                </a:cxn>
                <a:cxn ang="0">
                  <a:pos x="302" y="718"/>
                </a:cxn>
                <a:cxn ang="0">
                  <a:pos x="306" y="697"/>
                </a:cxn>
                <a:cxn ang="0">
                  <a:pos x="309" y="653"/>
                </a:cxn>
                <a:cxn ang="0">
                  <a:pos x="304" y="597"/>
                </a:cxn>
                <a:cxn ang="0">
                  <a:pos x="283" y="537"/>
                </a:cxn>
                <a:cxn ang="0">
                  <a:pos x="236" y="472"/>
                </a:cxn>
                <a:cxn ang="0">
                  <a:pos x="183" y="407"/>
                </a:cxn>
                <a:cxn ang="0">
                  <a:pos x="152" y="345"/>
                </a:cxn>
                <a:cxn ang="0">
                  <a:pos x="138" y="295"/>
                </a:cxn>
                <a:cxn ang="0">
                  <a:pos x="123" y="223"/>
                </a:cxn>
                <a:cxn ang="0">
                  <a:pos x="113" y="198"/>
                </a:cxn>
                <a:cxn ang="0">
                  <a:pos x="102" y="171"/>
                </a:cxn>
                <a:cxn ang="0">
                  <a:pos x="87" y="151"/>
                </a:cxn>
                <a:cxn ang="0">
                  <a:pos x="54" y="111"/>
                </a:cxn>
                <a:cxn ang="0">
                  <a:pos x="23" y="69"/>
                </a:cxn>
                <a:cxn ang="0">
                  <a:pos x="6" y="32"/>
                </a:cxn>
                <a:cxn ang="0">
                  <a:pos x="0" y="0"/>
                </a:cxn>
                <a:cxn ang="0">
                  <a:pos x="10" y="31"/>
                </a:cxn>
                <a:cxn ang="0">
                  <a:pos x="25" y="56"/>
                </a:cxn>
                <a:cxn ang="0">
                  <a:pos x="83" y="128"/>
                </a:cxn>
              </a:cxnLst>
              <a:rect l="0" t="0" r="0" b="0"/>
              <a:pathLst>
                <a:path w="332" h="850">
                  <a:moveTo>
                    <a:pt x="83" y="128"/>
                  </a:moveTo>
                  <a:lnTo>
                    <a:pt x="102" y="151"/>
                  </a:lnTo>
                  <a:lnTo>
                    <a:pt x="125" y="190"/>
                  </a:lnTo>
                  <a:lnTo>
                    <a:pt x="177" y="330"/>
                  </a:lnTo>
                  <a:lnTo>
                    <a:pt x="211" y="393"/>
                  </a:lnTo>
                  <a:lnTo>
                    <a:pt x="254" y="457"/>
                  </a:lnTo>
                  <a:lnTo>
                    <a:pt x="281" y="499"/>
                  </a:lnTo>
                  <a:lnTo>
                    <a:pt x="313" y="572"/>
                  </a:lnTo>
                  <a:lnTo>
                    <a:pt x="323" y="599"/>
                  </a:lnTo>
                  <a:lnTo>
                    <a:pt x="329" y="624"/>
                  </a:lnTo>
                  <a:lnTo>
                    <a:pt x="332" y="672"/>
                  </a:lnTo>
                  <a:lnTo>
                    <a:pt x="327" y="731"/>
                  </a:lnTo>
                  <a:lnTo>
                    <a:pt x="298" y="785"/>
                  </a:lnTo>
                  <a:lnTo>
                    <a:pt x="267" y="816"/>
                  </a:lnTo>
                  <a:lnTo>
                    <a:pt x="246" y="829"/>
                  </a:lnTo>
                  <a:lnTo>
                    <a:pt x="221" y="839"/>
                  </a:lnTo>
                  <a:lnTo>
                    <a:pt x="192" y="846"/>
                  </a:lnTo>
                  <a:lnTo>
                    <a:pt x="167" y="848"/>
                  </a:lnTo>
                  <a:lnTo>
                    <a:pt x="135" y="846"/>
                  </a:lnTo>
                  <a:lnTo>
                    <a:pt x="102" y="839"/>
                  </a:lnTo>
                  <a:lnTo>
                    <a:pt x="81" y="833"/>
                  </a:lnTo>
                  <a:lnTo>
                    <a:pt x="60" y="835"/>
                  </a:lnTo>
                  <a:lnTo>
                    <a:pt x="42" y="839"/>
                  </a:lnTo>
                  <a:lnTo>
                    <a:pt x="19" y="850"/>
                  </a:lnTo>
                  <a:lnTo>
                    <a:pt x="29" y="839"/>
                  </a:lnTo>
                  <a:lnTo>
                    <a:pt x="50" y="825"/>
                  </a:lnTo>
                  <a:lnTo>
                    <a:pt x="73" y="820"/>
                  </a:lnTo>
                  <a:lnTo>
                    <a:pt x="96" y="822"/>
                  </a:lnTo>
                  <a:lnTo>
                    <a:pt x="121" y="825"/>
                  </a:lnTo>
                  <a:lnTo>
                    <a:pt x="142" y="829"/>
                  </a:lnTo>
                  <a:lnTo>
                    <a:pt x="177" y="823"/>
                  </a:lnTo>
                  <a:lnTo>
                    <a:pt x="223" y="806"/>
                  </a:lnTo>
                  <a:lnTo>
                    <a:pt x="261" y="777"/>
                  </a:lnTo>
                  <a:lnTo>
                    <a:pt x="290" y="741"/>
                  </a:lnTo>
                  <a:lnTo>
                    <a:pt x="302" y="718"/>
                  </a:lnTo>
                  <a:lnTo>
                    <a:pt x="306" y="697"/>
                  </a:lnTo>
                  <a:lnTo>
                    <a:pt x="309" y="653"/>
                  </a:lnTo>
                  <a:lnTo>
                    <a:pt x="304" y="597"/>
                  </a:lnTo>
                  <a:lnTo>
                    <a:pt x="283" y="537"/>
                  </a:lnTo>
                  <a:lnTo>
                    <a:pt x="236" y="472"/>
                  </a:lnTo>
                  <a:lnTo>
                    <a:pt x="183" y="407"/>
                  </a:lnTo>
                  <a:lnTo>
                    <a:pt x="152" y="345"/>
                  </a:lnTo>
                  <a:lnTo>
                    <a:pt x="138" y="295"/>
                  </a:lnTo>
                  <a:lnTo>
                    <a:pt x="123" y="223"/>
                  </a:lnTo>
                  <a:lnTo>
                    <a:pt x="113" y="198"/>
                  </a:lnTo>
                  <a:lnTo>
                    <a:pt x="102" y="171"/>
                  </a:lnTo>
                  <a:lnTo>
                    <a:pt x="87" y="151"/>
                  </a:lnTo>
                  <a:lnTo>
                    <a:pt x="54" y="111"/>
                  </a:lnTo>
                  <a:lnTo>
                    <a:pt x="23" y="69"/>
                  </a:lnTo>
                  <a:lnTo>
                    <a:pt x="6" y="32"/>
                  </a:lnTo>
                  <a:lnTo>
                    <a:pt x="0" y="0"/>
                  </a:lnTo>
                  <a:lnTo>
                    <a:pt x="10" y="31"/>
                  </a:lnTo>
                  <a:lnTo>
                    <a:pt x="25" y="56"/>
                  </a:lnTo>
                  <a:lnTo>
                    <a:pt x="83" y="12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10" name="未知"/>
            <p:cNvSpPr/>
            <p:nvPr/>
          </p:nvSpPr>
          <p:spPr>
            <a:xfrm>
              <a:off x="384" y="313"/>
              <a:ext cx="29" cy="30"/>
            </a:xfrm>
            <a:custGeom>
              <a:avLst/>
              <a:gdLst/>
              <a:ahLst/>
              <a:cxnLst>
                <a:cxn ang="0">
                  <a:pos x="29" y="23"/>
                </a:cxn>
                <a:cxn ang="0">
                  <a:pos x="27" y="23"/>
                </a:cxn>
                <a:cxn ang="0">
                  <a:pos x="9" y="0"/>
                </a:cxn>
                <a:cxn ang="0">
                  <a:pos x="0" y="7"/>
                </a:cxn>
                <a:cxn ang="0">
                  <a:pos x="17" y="30"/>
                </a:cxn>
                <a:cxn ang="0">
                  <a:pos x="17" y="28"/>
                </a:cxn>
                <a:cxn ang="0">
                  <a:pos x="29" y="23"/>
                </a:cxn>
              </a:cxnLst>
              <a:rect l="0" t="0" r="0" b="0"/>
              <a:pathLst>
                <a:path w="29" h="30">
                  <a:moveTo>
                    <a:pt x="29" y="23"/>
                  </a:moveTo>
                  <a:lnTo>
                    <a:pt x="27" y="23"/>
                  </a:lnTo>
                  <a:lnTo>
                    <a:pt x="9" y="0"/>
                  </a:lnTo>
                  <a:lnTo>
                    <a:pt x="0" y="7"/>
                  </a:lnTo>
                  <a:lnTo>
                    <a:pt x="17" y="30"/>
                  </a:lnTo>
                  <a:lnTo>
                    <a:pt x="17" y="28"/>
                  </a:lnTo>
                  <a:lnTo>
                    <a:pt x="29" y="2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11" name="未知"/>
            <p:cNvSpPr/>
            <p:nvPr/>
          </p:nvSpPr>
          <p:spPr>
            <a:xfrm>
              <a:off x="401" y="336"/>
              <a:ext cx="35" cy="44"/>
            </a:xfrm>
            <a:custGeom>
              <a:avLst/>
              <a:gdLst/>
              <a:ahLst/>
              <a:cxnLst>
                <a:cxn ang="0">
                  <a:pos x="35" y="40"/>
                </a:cxn>
                <a:cxn ang="0">
                  <a:pos x="33" y="38"/>
                </a:cxn>
                <a:cxn ang="0">
                  <a:pos x="12" y="0"/>
                </a:cxn>
                <a:cxn ang="0">
                  <a:pos x="0" y="5"/>
                </a:cxn>
                <a:cxn ang="0">
                  <a:pos x="23" y="44"/>
                </a:cxn>
                <a:cxn ang="0">
                  <a:pos x="35" y="40"/>
                </a:cxn>
              </a:cxnLst>
              <a:rect l="0" t="0" r="0" b="0"/>
              <a:pathLst>
                <a:path w="35" h="44">
                  <a:moveTo>
                    <a:pt x="35" y="40"/>
                  </a:moveTo>
                  <a:lnTo>
                    <a:pt x="33" y="38"/>
                  </a:lnTo>
                  <a:lnTo>
                    <a:pt x="12" y="0"/>
                  </a:lnTo>
                  <a:lnTo>
                    <a:pt x="0" y="5"/>
                  </a:lnTo>
                  <a:lnTo>
                    <a:pt x="23" y="44"/>
                  </a:lnTo>
                  <a:lnTo>
                    <a:pt x="35" y="4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12" name="未知"/>
            <p:cNvSpPr/>
            <p:nvPr/>
          </p:nvSpPr>
          <p:spPr>
            <a:xfrm>
              <a:off x="424" y="376"/>
              <a:ext cx="64" cy="144"/>
            </a:xfrm>
            <a:custGeom>
              <a:avLst/>
              <a:gdLst/>
              <a:ahLst/>
              <a:cxnLst>
                <a:cxn ang="0">
                  <a:pos x="64" y="138"/>
                </a:cxn>
                <a:cxn ang="0">
                  <a:pos x="64" y="140"/>
                </a:cxn>
                <a:cxn ang="0">
                  <a:pos x="12" y="0"/>
                </a:cxn>
                <a:cxn ang="0">
                  <a:pos x="0" y="4"/>
                </a:cxn>
                <a:cxn ang="0">
                  <a:pos x="52" y="144"/>
                </a:cxn>
                <a:cxn ang="0">
                  <a:pos x="64" y="138"/>
                </a:cxn>
              </a:cxnLst>
              <a:rect l="0" t="0" r="0" b="0"/>
              <a:pathLst>
                <a:path w="64" h="144">
                  <a:moveTo>
                    <a:pt x="64" y="138"/>
                  </a:moveTo>
                  <a:lnTo>
                    <a:pt x="64" y="140"/>
                  </a:lnTo>
                  <a:lnTo>
                    <a:pt x="12" y="0"/>
                  </a:lnTo>
                  <a:lnTo>
                    <a:pt x="0" y="4"/>
                  </a:lnTo>
                  <a:lnTo>
                    <a:pt x="52" y="144"/>
                  </a:lnTo>
                  <a:lnTo>
                    <a:pt x="64" y="13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13" name="未知"/>
            <p:cNvSpPr/>
            <p:nvPr/>
          </p:nvSpPr>
          <p:spPr>
            <a:xfrm>
              <a:off x="476" y="514"/>
              <a:ext cx="46" cy="71"/>
            </a:xfrm>
            <a:custGeom>
              <a:avLst/>
              <a:gdLst/>
              <a:ahLst/>
              <a:cxnLst>
                <a:cxn ang="0">
                  <a:pos x="46" y="64"/>
                </a:cxn>
                <a:cxn ang="0">
                  <a:pos x="46" y="64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35" y="69"/>
                </a:cxn>
                <a:cxn ang="0">
                  <a:pos x="37" y="71"/>
                </a:cxn>
                <a:cxn ang="0">
                  <a:pos x="46" y="64"/>
                </a:cxn>
              </a:cxnLst>
              <a:rect l="0" t="0" r="0" b="0"/>
              <a:pathLst>
                <a:path w="46" h="71">
                  <a:moveTo>
                    <a:pt x="46" y="64"/>
                  </a:moveTo>
                  <a:lnTo>
                    <a:pt x="46" y="64"/>
                  </a:lnTo>
                  <a:lnTo>
                    <a:pt x="12" y="0"/>
                  </a:lnTo>
                  <a:lnTo>
                    <a:pt x="0" y="6"/>
                  </a:lnTo>
                  <a:lnTo>
                    <a:pt x="35" y="69"/>
                  </a:lnTo>
                  <a:lnTo>
                    <a:pt x="37" y="71"/>
                  </a:lnTo>
                  <a:lnTo>
                    <a:pt x="46" y="6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14" name="未知"/>
            <p:cNvSpPr/>
            <p:nvPr/>
          </p:nvSpPr>
          <p:spPr>
            <a:xfrm>
              <a:off x="513" y="578"/>
              <a:ext cx="51" cy="71"/>
            </a:xfrm>
            <a:custGeom>
              <a:avLst/>
              <a:gdLst/>
              <a:ahLst/>
              <a:cxnLst>
                <a:cxn ang="0">
                  <a:pos x="51" y="63"/>
                </a:cxn>
                <a:cxn ang="0">
                  <a:pos x="51" y="63"/>
                </a:cxn>
                <a:cxn ang="0">
                  <a:pos x="9" y="0"/>
                </a:cxn>
                <a:cxn ang="0">
                  <a:pos x="0" y="7"/>
                </a:cxn>
                <a:cxn ang="0">
                  <a:pos x="40" y="71"/>
                </a:cxn>
                <a:cxn ang="0">
                  <a:pos x="51" y="63"/>
                </a:cxn>
              </a:cxnLst>
              <a:rect l="0" t="0" r="0" b="0"/>
              <a:pathLst>
                <a:path w="51" h="71">
                  <a:moveTo>
                    <a:pt x="51" y="63"/>
                  </a:moveTo>
                  <a:lnTo>
                    <a:pt x="51" y="63"/>
                  </a:lnTo>
                  <a:lnTo>
                    <a:pt x="9" y="0"/>
                  </a:lnTo>
                  <a:lnTo>
                    <a:pt x="0" y="7"/>
                  </a:lnTo>
                  <a:lnTo>
                    <a:pt x="40" y="71"/>
                  </a:lnTo>
                  <a:lnTo>
                    <a:pt x="51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15" name="未知"/>
            <p:cNvSpPr/>
            <p:nvPr/>
          </p:nvSpPr>
          <p:spPr>
            <a:xfrm>
              <a:off x="553" y="641"/>
              <a:ext cx="38" cy="50"/>
            </a:xfrm>
            <a:custGeom>
              <a:avLst/>
              <a:gdLst/>
              <a:ahLst/>
              <a:cxnLst>
                <a:cxn ang="0">
                  <a:pos x="38" y="44"/>
                </a:cxn>
                <a:cxn ang="0">
                  <a:pos x="38" y="44"/>
                </a:cxn>
                <a:cxn ang="0">
                  <a:pos x="11" y="0"/>
                </a:cxn>
                <a:cxn ang="0">
                  <a:pos x="0" y="8"/>
                </a:cxn>
                <a:cxn ang="0">
                  <a:pos x="29" y="50"/>
                </a:cxn>
                <a:cxn ang="0">
                  <a:pos x="38" y="44"/>
                </a:cxn>
              </a:cxnLst>
              <a:rect l="0" t="0" r="0" b="0"/>
              <a:pathLst>
                <a:path w="38" h="50">
                  <a:moveTo>
                    <a:pt x="38" y="44"/>
                  </a:moveTo>
                  <a:lnTo>
                    <a:pt x="38" y="44"/>
                  </a:lnTo>
                  <a:lnTo>
                    <a:pt x="11" y="0"/>
                  </a:lnTo>
                  <a:lnTo>
                    <a:pt x="0" y="8"/>
                  </a:lnTo>
                  <a:lnTo>
                    <a:pt x="29" y="50"/>
                  </a:lnTo>
                  <a:lnTo>
                    <a:pt x="38" y="4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16" name="未知"/>
            <p:cNvSpPr/>
            <p:nvPr/>
          </p:nvSpPr>
          <p:spPr>
            <a:xfrm>
              <a:off x="582" y="685"/>
              <a:ext cx="42" cy="77"/>
            </a:xfrm>
            <a:custGeom>
              <a:avLst/>
              <a:gdLst/>
              <a:ahLst/>
              <a:cxnLst>
                <a:cxn ang="0">
                  <a:pos x="42" y="73"/>
                </a:cxn>
                <a:cxn ang="0">
                  <a:pos x="42" y="73"/>
                </a:cxn>
                <a:cxn ang="0">
                  <a:pos x="9" y="0"/>
                </a:cxn>
                <a:cxn ang="0">
                  <a:pos x="0" y="6"/>
                </a:cxn>
                <a:cxn ang="0">
                  <a:pos x="30" y="77"/>
                </a:cxn>
                <a:cxn ang="0">
                  <a:pos x="42" y="73"/>
                </a:cxn>
              </a:cxnLst>
              <a:rect l="0" t="0" r="0" b="0"/>
              <a:pathLst>
                <a:path w="42" h="77">
                  <a:moveTo>
                    <a:pt x="42" y="73"/>
                  </a:moveTo>
                  <a:lnTo>
                    <a:pt x="42" y="73"/>
                  </a:lnTo>
                  <a:lnTo>
                    <a:pt x="9" y="0"/>
                  </a:lnTo>
                  <a:lnTo>
                    <a:pt x="0" y="6"/>
                  </a:lnTo>
                  <a:lnTo>
                    <a:pt x="30" y="77"/>
                  </a:lnTo>
                  <a:lnTo>
                    <a:pt x="42" y="7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17" name="未知"/>
            <p:cNvSpPr/>
            <p:nvPr/>
          </p:nvSpPr>
          <p:spPr>
            <a:xfrm>
              <a:off x="612" y="758"/>
              <a:ext cx="22" cy="31"/>
            </a:xfrm>
            <a:custGeom>
              <a:avLst/>
              <a:gdLst/>
              <a:ahLst/>
              <a:cxnLst>
                <a:cxn ang="0">
                  <a:pos x="22" y="27"/>
                </a:cxn>
                <a:cxn ang="0">
                  <a:pos x="22" y="27"/>
                </a:cxn>
                <a:cxn ang="0">
                  <a:pos x="12" y="0"/>
                </a:cxn>
                <a:cxn ang="0">
                  <a:pos x="0" y="4"/>
                </a:cxn>
                <a:cxn ang="0">
                  <a:pos x="10" y="31"/>
                </a:cxn>
                <a:cxn ang="0">
                  <a:pos x="22" y="27"/>
                </a:cxn>
              </a:cxnLst>
              <a:rect l="0" t="0" r="0" b="0"/>
              <a:pathLst>
                <a:path w="22" h="31">
                  <a:moveTo>
                    <a:pt x="22" y="27"/>
                  </a:moveTo>
                  <a:lnTo>
                    <a:pt x="22" y="27"/>
                  </a:lnTo>
                  <a:lnTo>
                    <a:pt x="12" y="0"/>
                  </a:lnTo>
                  <a:lnTo>
                    <a:pt x="0" y="4"/>
                  </a:lnTo>
                  <a:lnTo>
                    <a:pt x="10" y="31"/>
                  </a:lnTo>
                  <a:lnTo>
                    <a:pt x="22" y="2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18" name="未知"/>
            <p:cNvSpPr/>
            <p:nvPr/>
          </p:nvSpPr>
          <p:spPr>
            <a:xfrm>
              <a:off x="622" y="785"/>
              <a:ext cx="12" cy="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6" y="2"/>
                </a:cxn>
                <a:cxn ang="0">
                  <a:pos x="0" y="4"/>
                </a:cxn>
                <a:cxn ang="0">
                  <a:pos x="12" y="0"/>
                </a:cxn>
              </a:cxnLst>
              <a:rect l="0" t="0" r="0" b="0"/>
              <a:pathLst>
                <a:path w="12" h="4">
                  <a:moveTo>
                    <a:pt x="12" y="0"/>
                  </a:moveTo>
                  <a:lnTo>
                    <a:pt x="6" y="2"/>
                  </a:lnTo>
                  <a:lnTo>
                    <a:pt x="0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19" name="未知"/>
            <p:cNvSpPr/>
            <p:nvPr/>
          </p:nvSpPr>
          <p:spPr>
            <a:xfrm>
              <a:off x="622" y="785"/>
              <a:ext cx="17" cy="27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17" y="25"/>
                </a:cxn>
                <a:cxn ang="0">
                  <a:pos x="12" y="0"/>
                </a:cxn>
                <a:cxn ang="0">
                  <a:pos x="0" y="4"/>
                </a:cxn>
                <a:cxn ang="0">
                  <a:pos x="6" y="27"/>
                </a:cxn>
                <a:cxn ang="0">
                  <a:pos x="17" y="25"/>
                </a:cxn>
              </a:cxnLst>
              <a:rect l="0" t="0" r="0" b="0"/>
              <a:pathLst>
                <a:path w="17" h="27">
                  <a:moveTo>
                    <a:pt x="17" y="25"/>
                  </a:moveTo>
                  <a:lnTo>
                    <a:pt x="17" y="25"/>
                  </a:lnTo>
                  <a:lnTo>
                    <a:pt x="12" y="0"/>
                  </a:lnTo>
                  <a:lnTo>
                    <a:pt x="0" y="4"/>
                  </a:lnTo>
                  <a:lnTo>
                    <a:pt x="6" y="27"/>
                  </a:lnTo>
                  <a:lnTo>
                    <a:pt x="17" y="2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20" name="未知"/>
            <p:cNvSpPr/>
            <p:nvPr/>
          </p:nvSpPr>
          <p:spPr>
            <a:xfrm>
              <a:off x="628" y="810"/>
              <a:ext cx="15" cy="52"/>
            </a:xfrm>
            <a:custGeom>
              <a:avLst/>
              <a:gdLst/>
              <a:ahLst/>
              <a:cxnLst>
                <a:cxn ang="0">
                  <a:pos x="15" y="52"/>
                </a:cxn>
                <a:cxn ang="0">
                  <a:pos x="15" y="50"/>
                </a:cxn>
                <a:cxn ang="0">
                  <a:pos x="11" y="0"/>
                </a:cxn>
                <a:cxn ang="0">
                  <a:pos x="0" y="2"/>
                </a:cxn>
                <a:cxn ang="0">
                  <a:pos x="4" y="52"/>
                </a:cxn>
                <a:cxn ang="0">
                  <a:pos x="4" y="50"/>
                </a:cxn>
                <a:cxn ang="0">
                  <a:pos x="15" y="52"/>
                </a:cxn>
              </a:cxnLst>
              <a:rect l="0" t="0" r="0" b="0"/>
              <a:pathLst>
                <a:path w="15" h="52">
                  <a:moveTo>
                    <a:pt x="15" y="52"/>
                  </a:moveTo>
                  <a:lnTo>
                    <a:pt x="15" y="50"/>
                  </a:lnTo>
                  <a:lnTo>
                    <a:pt x="11" y="0"/>
                  </a:lnTo>
                  <a:lnTo>
                    <a:pt x="0" y="2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15" y="5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21" name="未知"/>
            <p:cNvSpPr/>
            <p:nvPr/>
          </p:nvSpPr>
          <p:spPr>
            <a:xfrm>
              <a:off x="626" y="860"/>
              <a:ext cx="17" cy="61"/>
            </a:xfrm>
            <a:custGeom>
              <a:avLst/>
              <a:gdLst/>
              <a:ahLst/>
              <a:cxnLst>
                <a:cxn ang="0">
                  <a:pos x="11" y="61"/>
                </a:cxn>
                <a:cxn ang="0">
                  <a:pos x="11" y="59"/>
                </a:cxn>
                <a:cxn ang="0">
                  <a:pos x="17" y="2"/>
                </a:cxn>
                <a:cxn ang="0">
                  <a:pos x="6" y="0"/>
                </a:cxn>
                <a:cxn ang="0">
                  <a:pos x="0" y="57"/>
                </a:cxn>
                <a:cxn ang="0">
                  <a:pos x="0" y="55"/>
                </a:cxn>
                <a:cxn ang="0">
                  <a:pos x="11" y="61"/>
                </a:cxn>
              </a:cxnLst>
              <a:rect l="0" t="0" r="0" b="0"/>
              <a:pathLst>
                <a:path w="17" h="61">
                  <a:moveTo>
                    <a:pt x="11" y="61"/>
                  </a:moveTo>
                  <a:lnTo>
                    <a:pt x="11" y="59"/>
                  </a:lnTo>
                  <a:lnTo>
                    <a:pt x="17" y="2"/>
                  </a:lnTo>
                  <a:lnTo>
                    <a:pt x="6" y="0"/>
                  </a:lnTo>
                  <a:lnTo>
                    <a:pt x="0" y="57"/>
                  </a:lnTo>
                  <a:lnTo>
                    <a:pt x="0" y="55"/>
                  </a:lnTo>
                  <a:lnTo>
                    <a:pt x="11" y="6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22" name="未知"/>
            <p:cNvSpPr/>
            <p:nvPr/>
          </p:nvSpPr>
          <p:spPr>
            <a:xfrm>
              <a:off x="599" y="915"/>
              <a:ext cx="38" cy="62"/>
            </a:xfrm>
            <a:custGeom>
              <a:avLst/>
              <a:gdLst/>
              <a:ahLst/>
              <a:cxnLst>
                <a:cxn ang="0">
                  <a:pos x="10" y="62"/>
                </a:cxn>
                <a:cxn ang="0">
                  <a:pos x="10" y="60"/>
                </a:cxn>
                <a:cxn ang="0">
                  <a:pos x="38" y="6"/>
                </a:cxn>
                <a:cxn ang="0">
                  <a:pos x="27" y="0"/>
                </a:cxn>
                <a:cxn ang="0">
                  <a:pos x="0" y="54"/>
                </a:cxn>
                <a:cxn ang="0">
                  <a:pos x="0" y="52"/>
                </a:cxn>
                <a:cxn ang="0">
                  <a:pos x="10" y="62"/>
                </a:cxn>
              </a:cxnLst>
              <a:rect l="0" t="0" r="0" b="0"/>
              <a:pathLst>
                <a:path w="38" h="62">
                  <a:moveTo>
                    <a:pt x="10" y="62"/>
                  </a:moveTo>
                  <a:lnTo>
                    <a:pt x="10" y="60"/>
                  </a:lnTo>
                  <a:lnTo>
                    <a:pt x="38" y="6"/>
                  </a:lnTo>
                  <a:lnTo>
                    <a:pt x="27" y="0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10" y="6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23" name="未知"/>
            <p:cNvSpPr/>
            <p:nvPr/>
          </p:nvSpPr>
          <p:spPr>
            <a:xfrm>
              <a:off x="566" y="967"/>
              <a:ext cx="43" cy="43"/>
            </a:xfrm>
            <a:custGeom>
              <a:avLst/>
              <a:gdLst/>
              <a:ahLst/>
              <a:cxnLst>
                <a:cxn ang="0">
                  <a:pos x="8" y="43"/>
                </a:cxn>
                <a:cxn ang="0">
                  <a:pos x="10" y="41"/>
                </a:cxn>
                <a:cxn ang="0">
                  <a:pos x="43" y="10"/>
                </a:cxn>
                <a:cxn ang="0">
                  <a:pos x="33" y="0"/>
                </a:cxn>
                <a:cxn ang="0">
                  <a:pos x="0" y="33"/>
                </a:cxn>
                <a:cxn ang="0">
                  <a:pos x="2" y="31"/>
                </a:cxn>
                <a:cxn ang="0">
                  <a:pos x="8" y="43"/>
                </a:cxn>
              </a:cxnLst>
              <a:rect l="0" t="0" r="0" b="0"/>
              <a:pathLst>
                <a:path w="43" h="43">
                  <a:moveTo>
                    <a:pt x="8" y="43"/>
                  </a:moveTo>
                  <a:lnTo>
                    <a:pt x="10" y="41"/>
                  </a:lnTo>
                  <a:lnTo>
                    <a:pt x="43" y="10"/>
                  </a:lnTo>
                  <a:lnTo>
                    <a:pt x="33" y="0"/>
                  </a:lnTo>
                  <a:lnTo>
                    <a:pt x="0" y="33"/>
                  </a:lnTo>
                  <a:lnTo>
                    <a:pt x="2" y="31"/>
                  </a:lnTo>
                  <a:lnTo>
                    <a:pt x="8" y="4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24" name="未知"/>
            <p:cNvSpPr/>
            <p:nvPr/>
          </p:nvSpPr>
          <p:spPr>
            <a:xfrm>
              <a:off x="549" y="998"/>
              <a:ext cx="25" cy="25"/>
            </a:xfrm>
            <a:custGeom>
              <a:avLst/>
              <a:gdLst/>
              <a:ahLst/>
              <a:cxnLst>
                <a:cxn ang="0">
                  <a:pos x="6" y="25"/>
                </a:cxn>
                <a:cxn ang="0">
                  <a:pos x="6" y="25"/>
                </a:cxn>
                <a:cxn ang="0">
                  <a:pos x="25" y="12"/>
                </a:cxn>
                <a:cxn ang="0">
                  <a:pos x="19" y="0"/>
                </a:cxn>
                <a:cxn ang="0">
                  <a:pos x="0" y="13"/>
                </a:cxn>
                <a:cxn ang="0">
                  <a:pos x="6" y="25"/>
                </a:cxn>
              </a:cxnLst>
              <a:rect l="0" t="0" r="0" b="0"/>
              <a:pathLst>
                <a:path w="25" h="25">
                  <a:moveTo>
                    <a:pt x="6" y="25"/>
                  </a:moveTo>
                  <a:lnTo>
                    <a:pt x="6" y="25"/>
                  </a:lnTo>
                  <a:lnTo>
                    <a:pt x="25" y="12"/>
                  </a:lnTo>
                  <a:lnTo>
                    <a:pt x="19" y="0"/>
                  </a:lnTo>
                  <a:lnTo>
                    <a:pt x="0" y="13"/>
                  </a:lnTo>
                  <a:lnTo>
                    <a:pt x="6" y="2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25" name="未知"/>
            <p:cNvSpPr/>
            <p:nvPr/>
          </p:nvSpPr>
          <p:spPr>
            <a:xfrm>
              <a:off x="524" y="1011"/>
              <a:ext cx="31" cy="22"/>
            </a:xfrm>
            <a:custGeom>
              <a:avLst/>
              <a:gdLst/>
              <a:ahLst/>
              <a:cxnLst>
                <a:cxn ang="0">
                  <a:pos x="2" y="22"/>
                </a:cxn>
                <a:cxn ang="0">
                  <a:pos x="4" y="22"/>
                </a:cxn>
                <a:cxn ang="0">
                  <a:pos x="31" y="12"/>
                </a:cxn>
                <a:cxn ang="0">
                  <a:pos x="25" y="0"/>
                </a:cxn>
                <a:cxn ang="0">
                  <a:pos x="0" y="10"/>
                </a:cxn>
                <a:cxn ang="0">
                  <a:pos x="2" y="22"/>
                </a:cxn>
              </a:cxnLst>
              <a:rect l="0" t="0" r="0" b="0"/>
              <a:pathLst>
                <a:path w="31" h="22">
                  <a:moveTo>
                    <a:pt x="2" y="22"/>
                  </a:moveTo>
                  <a:lnTo>
                    <a:pt x="4" y="22"/>
                  </a:lnTo>
                  <a:lnTo>
                    <a:pt x="31" y="12"/>
                  </a:lnTo>
                  <a:lnTo>
                    <a:pt x="25" y="0"/>
                  </a:lnTo>
                  <a:lnTo>
                    <a:pt x="0" y="10"/>
                  </a:lnTo>
                  <a:lnTo>
                    <a:pt x="2" y="2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26" name="未知"/>
            <p:cNvSpPr/>
            <p:nvPr/>
          </p:nvSpPr>
          <p:spPr>
            <a:xfrm>
              <a:off x="495" y="1021"/>
              <a:ext cx="31" cy="19"/>
            </a:xfrm>
            <a:custGeom>
              <a:avLst/>
              <a:gdLst/>
              <a:ahLst/>
              <a:cxnLst>
                <a:cxn ang="0">
                  <a:pos x="2" y="19"/>
                </a:cxn>
                <a:cxn ang="0">
                  <a:pos x="4" y="19"/>
                </a:cxn>
                <a:cxn ang="0">
                  <a:pos x="31" y="12"/>
                </a:cxn>
                <a:cxn ang="0">
                  <a:pos x="29" y="0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2" y="19"/>
                </a:cxn>
              </a:cxnLst>
              <a:rect l="0" t="0" r="0" b="0"/>
              <a:pathLst>
                <a:path w="31" h="19">
                  <a:moveTo>
                    <a:pt x="2" y="19"/>
                  </a:moveTo>
                  <a:lnTo>
                    <a:pt x="4" y="19"/>
                  </a:lnTo>
                  <a:lnTo>
                    <a:pt x="31" y="12"/>
                  </a:lnTo>
                  <a:lnTo>
                    <a:pt x="29" y="0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27" name="未知"/>
            <p:cNvSpPr/>
            <p:nvPr/>
          </p:nvSpPr>
          <p:spPr>
            <a:xfrm>
              <a:off x="470" y="1029"/>
              <a:ext cx="27" cy="1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2" y="15"/>
                </a:cxn>
                <a:cxn ang="0">
                  <a:pos x="27" y="11"/>
                </a:cxn>
                <a:cxn ang="0">
                  <a:pos x="27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15"/>
                </a:cxn>
              </a:cxnLst>
              <a:rect l="0" t="0" r="0" b="0"/>
              <a:pathLst>
                <a:path w="27" h="15">
                  <a:moveTo>
                    <a:pt x="0" y="15"/>
                  </a:moveTo>
                  <a:lnTo>
                    <a:pt x="2" y="15"/>
                  </a:lnTo>
                  <a:lnTo>
                    <a:pt x="27" y="11"/>
                  </a:lnTo>
                  <a:lnTo>
                    <a:pt x="27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28" name="未知"/>
            <p:cNvSpPr/>
            <p:nvPr/>
          </p:nvSpPr>
          <p:spPr>
            <a:xfrm>
              <a:off x="438" y="1029"/>
              <a:ext cx="34" cy="1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11"/>
                </a:cxn>
                <a:cxn ang="0">
                  <a:pos x="32" y="15"/>
                </a:cxn>
                <a:cxn ang="0">
                  <a:pos x="34" y="2"/>
                </a:cxn>
                <a:cxn ang="0">
                  <a:pos x="2" y="0"/>
                </a:cxn>
                <a:cxn ang="0">
                  <a:pos x="0" y="11"/>
                </a:cxn>
              </a:cxnLst>
              <a:rect l="0" t="0" r="0" b="0"/>
              <a:pathLst>
                <a:path w="34" h="15">
                  <a:moveTo>
                    <a:pt x="0" y="11"/>
                  </a:moveTo>
                  <a:lnTo>
                    <a:pt x="0" y="11"/>
                  </a:lnTo>
                  <a:lnTo>
                    <a:pt x="32" y="15"/>
                  </a:lnTo>
                  <a:lnTo>
                    <a:pt x="34" y="2"/>
                  </a:lnTo>
                  <a:lnTo>
                    <a:pt x="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29" name="未知"/>
            <p:cNvSpPr/>
            <p:nvPr/>
          </p:nvSpPr>
          <p:spPr>
            <a:xfrm>
              <a:off x="405" y="1021"/>
              <a:ext cx="35" cy="1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33" y="19"/>
                </a:cxn>
                <a:cxn ang="0">
                  <a:pos x="35" y="8"/>
                </a:cxn>
                <a:cxn ang="0">
                  <a:pos x="2" y="0"/>
                </a:cxn>
                <a:cxn ang="0">
                  <a:pos x="0" y="12"/>
                </a:cxn>
              </a:cxnLst>
              <a:rect l="0" t="0" r="0" b="0"/>
              <a:pathLst>
                <a:path w="35" h="19">
                  <a:moveTo>
                    <a:pt x="0" y="12"/>
                  </a:moveTo>
                  <a:lnTo>
                    <a:pt x="0" y="12"/>
                  </a:lnTo>
                  <a:lnTo>
                    <a:pt x="33" y="19"/>
                  </a:lnTo>
                  <a:lnTo>
                    <a:pt x="35" y="8"/>
                  </a:lnTo>
                  <a:lnTo>
                    <a:pt x="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30" name="未知"/>
            <p:cNvSpPr/>
            <p:nvPr/>
          </p:nvSpPr>
          <p:spPr>
            <a:xfrm>
              <a:off x="384" y="1015"/>
              <a:ext cx="23" cy="18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12"/>
                </a:cxn>
                <a:cxn ang="0">
                  <a:pos x="21" y="18"/>
                </a:cxn>
                <a:cxn ang="0">
                  <a:pos x="23" y="6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12"/>
                </a:cxn>
              </a:cxnLst>
              <a:rect l="0" t="0" r="0" b="0"/>
              <a:pathLst>
                <a:path w="23" h="18">
                  <a:moveTo>
                    <a:pt x="2" y="12"/>
                  </a:moveTo>
                  <a:lnTo>
                    <a:pt x="0" y="12"/>
                  </a:lnTo>
                  <a:lnTo>
                    <a:pt x="21" y="18"/>
                  </a:lnTo>
                  <a:lnTo>
                    <a:pt x="23" y="6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31" name="未知"/>
            <p:cNvSpPr/>
            <p:nvPr/>
          </p:nvSpPr>
          <p:spPr>
            <a:xfrm>
              <a:off x="363" y="1015"/>
              <a:ext cx="23" cy="14"/>
            </a:xfrm>
            <a:custGeom>
              <a:avLst/>
              <a:gdLst/>
              <a:ahLst/>
              <a:cxnLst>
                <a:cxn ang="0">
                  <a:pos x="4" y="14"/>
                </a:cxn>
                <a:cxn ang="0">
                  <a:pos x="2" y="14"/>
                </a:cxn>
                <a:cxn ang="0">
                  <a:pos x="23" y="12"/>
                </a:cxn>
                <a:cxn ang="0">
                  <a:pos x="23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4" y="14"/>
                </a:cxn>
              </a:cxnLst>
              <a:rect l="0" t="0" r="0" b="0"/>
              <a:pathLst>
                <a:path w="23" h="14">
                  <a:moveTo>
                    <a:pt x="4" y="14"/>
                  </a:moveTo>
                  <a:lnTo>
                    <a:pt x="2" y="14"/>
                  </a:lnTo>
                  <a:lnTo>
                    <a:pt x="23" y="12"/>
                  </a:lnTo>
                  <a:lnTo>
                    <a:pt x="23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4" y="1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32" name="未知"/>
            <p:cNvSpPr/>
            <p:nvPr/>
          </p:nvSpPr>
          <p:spPr>
            <a:xfrm>
              <a:off x="345" y="1017"/>
              <a:ext cx="22" cy="16"/>
            </a:xfrm>
            <a:custGeom>
              <a:avLst/>
              <a:gdLst/>
              <a:ahLst/>
              <a:cxnLst>
                <a:cxn ang="0">
                  <a:pos x="6" y="16"/>
                </a:cxn>
                <a:cxn ang="0">
                  <a:pos x="4" y="16"/>
                </a:cxn>
                <a:cxn ang="0">
                  <a:pos x="22" y="12"/>
                </a:cxn>
                <a:cxn ang="0">
                  <a:pos x="18" y="0"/>
                </a:cxn>
                <a:cxn ang="0">
                  <a:pos x="0" y="4"/>
                </a:cxn>
                <a:cxn ang="0">
                  <a:pos x="6" y="16"/>
                </a:cxn>
              </a:cxnLst>
              <a:rect l="0" t="0" r="0" b="0"/>
              <a:pathLst>
                <a:path w="22" h="16">
                  <a:moveTo>
                    <a:pt x="6" y="16"/>
                  </a:moveTo>
                  <a:lnTo>
                    <a:pt x="4" y="16"/>
                  </a:lnTo>
                  <a:lnTo>
                    <a:pt x="22" y="12"/>
                  </a:lnTo>
                  <a:lnTo>
                    <a:pt x="18" y="0"/>
                  </a:lnTo>
                  <a:lnTo>
                    <a:pt x="0" y="4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33" name="未知"/>
            <p:cNvSpPr/>
            <p:nvPr/>
          </p:nvSpPr>
          <p:spPr>
            <a:xfrm>
              <a:off x="319" y="1021"/>
              <a:ext cx="32" cy="2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7" y="23"/>
                </a:cxn>
                <a:cxn ang="0">
                  <a:pos x="32" y="12"/>
                </a:cxn>
                <a:cxn ang="0">
                  <a:pos x="26" y="0"/>
                </a:cxn>
                <a:cxn ang="0">
                  <a:pos x="1" y="12"/>
                </a:cxn>
                <a:cxn ang="0">
                  <a:pos x="9" y="21"/>
                </a:cxn>
                <a:cxn ang="0">
                  <a:pos x="0" y="13"/>
                </a:cxn>
              </a:cxnLst>
              <a:rect l="0" t="0" r="0" b="0"/>
              <a:pathLst>
                <a:path w="32" h="23">
                  <a:moveTo>
                    <a:pt x="0" y="13"/>
                  </a:moveTo>
                  <a:lnTo>
                    <a:pt x="7" y="23"/>
                  </a:lnTo>
                  <a:lnTo>
                    <a:pt x="32" y="12"/>
                  </a:lnTo>
                  <a:lnTo>
                    <a:pt x="26" y="0"/>
                  </a:lnTo>
                  <a:lnTo>
                    <a:pt x="1" y="12"/>
                  </a:lnTo>
                  <a:lnTo>
                    <a:pt x="9" y="21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34" name="未知"/>
            <p:cNvSpPr/>
            <p:nvPr/>
          </p:nvSpPr>
          <p:spPr>
            <a:xfrm>
              <a:off x="319" y="1023"/>
              <a:ext cx="19" cy="1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1" y="0"/>
                </a:cxn>
                <a:cxn ang="0">
                  <a:pos x="0" y="11"/>
                </a:cxn>
                <a:cxn ang="0">
                  <a:pos x="9" y="19"/>
                </a:cxn>
                <a:cxn ang="0">
                  <a:pos x="19" y="8"/>
                </a:cxn>
                <a:cxn ang="0">
                  <a:pos x="19" y="10"/>
                </a:cxn>
                <a:cxn ang="0">
                  <a:pos x="11" y="0"/>
                </a:cxn>
              </a:cxnLst>
              <a:rect l="0" t="0" r="0" b="0"/>
              <a:pathLst>
                <a:path w="19" h="19">
                  <a:moveTo>
                    <a:pt x="11" y="0"/>
                  </a:moveTo>
                  <a:lnTo>
                    <a:pt x="11" y="0"/>
                  </a:lnTo>
                  <a:lnTo>
                    <a:pt x="0" y="11"/>
                  </a:lnTo>
                  <a:lnTo>
                    <a:pt x="9" y="19"/>
                  </a:lnTo>
                  <a:lnTo>
                    <a:pt x="19" y="8"/>
                  </a:lnTo>
                  <a:lnTo>
                    <a:pt x="19" y="1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35" name="未知"/>
            <p:cNvSpPr/>
            <p:nvPr/>
          </p:nvSpPr>
          <p:spPr>
            <a:xfrm>
              <a:off x="330" y="1008"/>
              <a:ext cx="29" cy="25"/>
            </a:xfrm>
            <a:custGeom>
              <a:avLst/>
              <a:gdLst/>
              <a:ahLst/>
              <a:cxnLst>
                <a:cxn ang="0">
                  <a:pos x="23" y="0"/>
                </a:cxn>
                <a:cxn ang="0">
                  <a:pos x="21" y="2"/>
                </a:cxn>
                <a:cxn ang="0">
                  <a:pos x="0" y="15"/>
                </a:cxn>
                <a:cxn ang="0">
                  <a:pos x="8" y="25"/>
                </a:cxn>
                <a:cxn ang="0">
                  <a:pos x="29" y="11"/>
                </a:cxn>
                <a:cxn ang="0">
                  <a:pos x="27" y="11"/>
                </a:cxn>
                <a:cxn ang="0">
                  <a:pos x="23" y="0"/>
                </a:cxn>
              </a:cxnLst>
              <a:rect l="0" t="0" r="0" b="0"/>
              <a:pathLst>
                <a:path w="29" h="25">
                  <a:moveTo>
                    <a:pt x="23" y="0"/>
                  </a:moveTo>
                  <a:lnTo>
                    <a:pt x="21" y="2"/>
                  </a:lnTo>
                  <a:lnTo>
                    <a:pt x="0" y="15"/>
                  </a:lnTo>
                  <a:lnTo>
                    <a:pt x="8" y="25"/>
                  </a:lnTo>
                  <a:lnTo>
                    <a:pt x="29" y="11"/>
                  </a:lnTo>
                  <a:lnTo>
                    <a:pt x="27" y="11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36" name="未知"/>
            <p:cNvSpPr/>
            <p:nvPr/>
          </p:nvSpPr>
          <p:spPr>
            <a:xfrm>
              <a:off x="353" y="1000"/>
              <a:ext cx="27" cy="19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5" y="2"/>
                </a:cxn>
                <a:cxn ang="0">
                  <a:pos x="0" y="8"/>
                </a:cxn>
                <a:cxn ang="0">
                  <a:pos x="4" y="19"/>
                </a:cxn>
                <a:cxn ang="0">
                  <a:pos x="27" y="13"/>
                </a:cxn>
                <a:cxn ang="0">
                  <a:pos x="25" y="13"/>
                </a:cxn>
                <a:cxn ang="0">
                  <a:pos x="27" y="0"/>
                </a:cxn>
              </a:cxnLst>
              <a:rect l="0" t="0" r="0" b="0"/>
              <a:pathLst>
                <a:path w="27" h="19">
                  <a:moveTo>
                    <a:pt x="27" y="0"/>
                  </a:moveTo>
                  <a:lnTo>
                    <a:pt x="25" y="2"/>
                  </a:lnTo>
                  <a:lnTo>
                    <a:pt x="0" y="8"/>
                  </a:lnTo>
                  <a:lnTo>
                    <a:pt x="4" y="19"/>
                  </a:lnTo>
                  <a:lnTo>
                    <a:pt x="27" y="13"/>
                  </a:lnTo>
                  <a:lnTo>
                    <a:pt x="25" y="13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37" name="未知"/>
            <p:cNvSpPr/>
            <p:nvPr/>
          </p:nvSpPr>
          <p:spPr>
            <a:xfrm>
              <a:off x="378" y="1000"/>
              <a:ext cx="25" cy="15"/>
            </a:xfrm>
            <a:custGeom>
              <a:avLst/>
              <a:gdLst/>
              <a:ahLst/>
              <a:cxnLst>
                <a:cxn ang="0">
                  <a:pos x="25" y="4"/>
                </a:cxn>
                <a:cxn ang="0">
                  <a:pos x="25" y="4"/>
                </a:cxn>
                <a:cxn ang="0">
                  <a:pos x="2" y="0"/>
                </a:cxn>
                <a:cxn ang="0">
                  <a:pos x="0" y="13"/>
                </a:cxn>
                <a:cxn ang="0">
                  <a:pos x="23" y="15"/>
                </a:cxn>
                <a:cxn ang="0">
                  <a:pos x="25" y="4"/>
                </a:cxn>
              </a:cxnLst>
              <a:rect l="0" t="0" r="0" b="0"/>
              <a:pathLst>
                <a:path w="25" h="15">
                  <a:moveTo>
                    <a:pt x="25" y="4"/>
                  </a:moveTo>
                  <a:lnTo>
                    <a:pt x="25" y="4"/>
                  </a:lnTo>
                  <a:lnTo>
                    <a:pt x="2" y="0"/>
                  </a:lnTo>
                  <a:lnTo>
                    <a:pt x="0" y="13"/>
                  </a:lnTo>
                  <a:lnTo>
                    <a:pt x="23" y="15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38" name="未知"/>
            <p:cNvSpPr/>
            <p:nvPr/>
          </p:nvSpPr>
          <p:spPr>
            <a:xfrm>
              <a:off x="401" y="1004"/>
              <a:ext cx="25" cy="17"/>
            </a:xfrm>
            <a:custGeom>
              <a:avLst/>
              <a:gdLst/>
              <a:ahLst/>
              <a:cxnLst>
                <a:cxn ang="0">
                  <a:pos x="25" y="4"/>
                </a:cxn>
                <a:cxn ang="0">
                  <a:pos x="25" y="4"/>
                </a:cxn>
                <a:cxn ang="0">
                  <a:pos x="2" y="0"/>
                </a:cxn>
                <a:cxn ang="0">
                  <a:pos x="0" y="11"/>
                </a:cxn>
                <a:cxn ang="0">
                  <a:pos x="23" y="17"/>
                </a:cxn>
                <a:cxn ang="0">
                  <a:pos x="25" y="4"/>
                </a:cxn>
              </a:cxnLst>
              <a:rect l="0" t="0" r="0" b="0"/>
              <a:pathLst>
                <a:path w="25" h="17">
                  <a:moveTo>
                    <a:pt x="25" y="4"/>
                  </a:moveTo>
                  <a:lnTo>
                    <a:pt x="25" y="4"/>
                  </a:lnTo>
                  <a:lnTo>
                    <a:pt x="2" y="0"/>
                  </a:lnTo>
                  <a:lnTo>
                    <a:pt x="0" y="11"/>
                  </a:lnTo>
                  <a:lnTo>
                    <a:pt x="23" y="1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39" name="未知"/>
            <p:cNvSpPr/>
            <p:nvPr/>
          </p:nvSpPr>
          <p:spPr>
            <a:xfrm>
              <a:off x="424" y="1008"/>
              <a:ext cx="23" cy="15"/>
            </a:xfrm>
            <a:custGeom>
              <a:avLst/>
              <a:gdLst/>
              <a:ahLst/>
              <a:cxnLst>
                <a:cxn ang="0">
                  <a:pos x="21" y="3"/>
                </a:cxn>
                <a:cxn ang="0">
                  <a:pos x="23" y="3"/>
                </a:cxn>
                <a:cxn ang="0">
                  <a:pos x="2" y="0"/>
                </a:cxn>
                <a:cxn ang="0">
                  <a:pos x="0" y="13"/>
                </a:cxn>
                <a:cxn ang="0">
                  <a:pos x="21" y="15"/>
                </a:cxn>
                <a:cxn ang="0">
                  <a:pos x="23" y="15"/>
                </a:cxn>
                <a:cxn ang="0">
                  <a:pos x="21" y="3"/>
                </a:cxn>
              </a:cxnLst>
              <a:rect l="0" t="0" r="0" b="0"/>
              <a:pathLst>
                <a:path w="23" h="15">
                  <a:moveTo>
                    <a:pt x="21" y="3"/>
                  </a:moveTo>
                  <a:lnTo>
                    <a:pt x="23" y="3"/>
                  </a:lnTo>
                  <a:lnTo>
                    <a:pt x="2" y="0"/>
                  </a:lnTo>
                  <a:lnTo>
                    <a:pt x="0" y="13"/>
                  </a:lnTo>
                  <a:lnTo>
                    <a:pt x="21" y="15"/>
                  </a:lnTo>
                  <a:lnTo>
                    <a:pt x="23" y="15"/>
                  </a:lnTo>
                  <a:lnTo>
                    <a:pt x="21" y="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40" name="未知"/>
            <p:cNvSpPr/>
            <p:nvPr/>
          </p:nvSpPr>
          <p:spPr>
            <a:xfrm>
              <a:off x="445" y="1006"/>
              <a:ext cx="39" cy="17"/>
            </a:xfrm>
            <a:custGeom>
              <a:avLst/>
              <a:gdLst/>
              <a:ahLst/>
              <a:cxnLst>
                <a:cxn ang="0">
                  <a:pos x="35" y="0"/>
                </a:cxn>
                <a:cxn ang="0">
                  <a:pos x="35" y="0"/>
                </a:cxn>
                <a:cxn ang="0">
                  <a:pos x="0" y="5"/>
                </a:cxn>
                <a:cxn ang="0">
                  <a:pos x="2" y="17"/>
                </a:cxn>
                <a:cxn ang="0">
                  <a:pos x="37" y="11"/>
                </a:cxn>
                <a:cxn ang="0">
                  <a:pos x="39" y="11"/>
                </a:cxn>
                <a:cxn ang="0">
                  <a:pos x="35" y="0"/>
                </a:cxn>
              </a:cxnLst>
              <a:rect l="0" t="0" r="0" b="0"/>
              <a:pathLst>
                <a:path w="39" h="17">
                  <a:moveTo>
                    <a:pt x="35" y="0"/>
                  </a:moveTo>
                  <a:lnTo>
                    <a:pt x="35" y="0"/>
                  </a:lnTo>
                  <a:lnTo>
                    <a:pt x="0" y="5"/>
                  </a:lnTo>
                  <a:lnTo>
                    <a:pt x="2" y="17"/>
                  </a:lnTo>
                  <a:lnTo>
                    <a:pt x="37" y="11"/>
                  </a:lnTo>
                  <a:lnTo>
                    <a:pt x="39" y="1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41" name="未知"/>
            <p:cNvSpPr/>
            <p:nvPr/>
          </p:nvSpPr>
          <p:spPr>
            <a:xfrm>
              <a:off x="480" y="988"/>
              <a:ext cx="50" cy="29"/>
            </a:xfrm>
            <a:custGeom>
              <a:avLst/>
              <a:gdLst/>
              <a:ahLst/>
              <a:cxnLst>
                <a:cxn ang="0">
                  <a:pos x="44" y="0"/>
                </a:cxn>
                <a:cxn ang="0">
                  <a:pos x="44" y="0"/>
                </a:cxn>
                <a:cxn ang="0">
                  <a:pos x="0" y="18"/>
                </a:cxn>
                <a:cxn ang="0">
                  <a:pos x="4" y="29"/>
                </a:cxn>
                <a:cxn ang="0">
                  <a:pos x="50" y="12"/>
                </a:cxn>
                <a:cxn ang="0">
                  <a:pos x="50" y="10"/>
                </a:cxn>
                <a:cxn ang="0">
                  <a:pos x="44" y="0"/>
                </a:cxn>
              </a:cxnLst>
              <a:rect l="0" t="0" r="0" b="0"/>
              <a:pathLst>
                <a:path w="50" h="29">
                  <a:moveTo>
                    <a:pt x="44" y="0"/>
                  </a:moveTo>
                  <a:lnTo>
                    <a:pt x="44" y="0"/>
                  </a:lnTo>
                  <a:lnTo>
                    <a:pt x="0" y="18"/>
                  </a:lnTo>
                  <a:lnTo>
                    <a:pt x="4" y="29"/>
                  </a:lnTo>
                  <a:lnTo>
                    <a:pt x="50" y="12"/>
                  </a:lnTo>
                  <a:lnTo>
                    <a:pt x="50" y="1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42" name="未知"/>
            <p:cNvSpPr/>
            <p:nvPr/>
          </p:nvSpPr>
          <p:spPr>
            <a:xfrm>
              <a:off x="524" y="962"/>
              <a:ext cx="46" cy="36"/>
            </a:xfrm>
            <a:custGeom>
              <a:avLst/>
              <a:gdLst/>
              <a:ahLst/>
              <a:cxnLst>
                <a:cxn ang="0">
                  <a:pos x="37" y="0"/>
                </a:cxn>
                <a:cxn ang="0">
                  <a:pos x="39" y="0"/>
                </a:cxn>
                <a:cxn ang="0">
                  <a:pos x="0" y="26"/>
                </a:cxn>
                <a:cxn ang="0">
                  <a:pos x="6" y="36"/>
                </a:cxn>
                <a:cxn ang="0">
                  <a:pos x="46" y="9"/>
                </a:cxn>
                <a:cxn ang="0">
                  <a:pos x="46" y="7"/>
                </a:cxn>
                <a:cxn ang="0">
                  <a:pos x="37" y="0"/>
                </a:cxn>
              </a:cxnLst>
              <a:rect l="0" t="0" r="0" b="0"/>
              <a:pathLst>
                <a:path w="46" h="36">
                  <a:moveTo>
                    <a:pt x="37" y="0"/>
                  </a:moveTo>
                  <a:lnTo>
                    <a:pt x="39" y="0"/>
                  </a:lnTo>
                  <a:lnTo>
                    <a:pt x="0" y="26"/>
                  </a:lnTo>
                  <a:lnTo>
                    <a:pt x="6" y="36"/>
                  </a:lnTo>
                  <a:lnTo>
                    <a:pt x="46" y="9"/>
                  </a:lnTo>
                  <a:lnTo>
                    <a:pt x="46" y="7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43" name="未知"/>
            <p:cNvSpPr/>
            <p:nvPr/>
          </p:nvSpPr>
          <p:spPr>
            <a:xfrm>
              <a:off x="561" y="925"/>
              <a:ext cx="40" cy="44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0" y="0"/>
                </a:cxn>
                <a:cxn ang="0">
                  <a:pos x="0" y="37"/>
                </a:cxn>
                <a:cxn ang="0">
                  <a:pos x="9" y="44"/>
                </a:cxn>
                <a:cxn ang="0">
                  <a:pos x="40" y="8"/>
                </a:cxn>
                <a:cxn ang="0">
                  <a:pos x="40" y="6"/>
                </a:cxn>
                <a:cxn ang="0">
                  <a:pos x="28" y="0"/>
                </a:cxn>
              </a:cxnLst>
              <a:rect l="0" t="0" r="0" b="0"/>
              <a:pathLst>
                <a:path w="40" h="44">
                  <a:moveTo>
                    <a:pt x="28" y="0"/>
                  </a:moveTo>
                  <a:lnTo>
                    <a:pt x="30" y="0"/>
                  </a:lnTo>
                  <a:lnTo>
                    <a:pt x="0" y="37"/>
                  </a:lnTo>
                  <a:lnTo>
                    <a:pt x="9" y="44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44" name="未知"/>
            <p:cNvSpPr/>
            <p:nvPr/>
          </p:nvSpPr>
          <p:spPr>
            <a:xfrm>
              <a:off x="589" y="904"/>
              <a:ext cx="23" cy="27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2" y="0"/>
                </a:cxn>
                <a:cxn ang="0">
                  <a:pos x="0" y="21"/>
                </a:cxn>
                <a:cxn ang="0">
                  <a:pos x="12" y="27"/>
                </a:cxn>
                <a:cxn ang="0">
                  <a:pos x="22" y="4"/>
                </a:cxn>
                <a:cxn ang="0">
                  <a:pos x="23" y="4"/>
                </a:cxn>
                <a:cxn ang="0">
                  <a:pos x="12" y="0"/>
                </a:cxn>
              </a:cxnLst>
              <a:rect l="0" t="0" r="0" b="0"/>
              <a:pathLst>
                <a:path w="23" h="27">
                  <a:moveTo>
                    <a:pt x="12" y="0"/>
                  </a:moveTo>
                  <a:lnTo>
                    <a:pt x="12" y="0"/>
                  </a:lnTo>
                  <a:lnTo>
                    <a:pt x="0" y="21"/>
                  </a:lnTo>
                  <a:lnTo>
                    <a:pt x="12" y="27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45" name="未知"/>
            <p:cNvSpPr/>
            <p:nvPr/>
          </p:nvSpPr>
          <p:spPr>
            <a:xfrm>
              <a:off x="601" y="904"/>
              <a:ext cx="1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" y="2"/>
                </a:cxn>
                <a:cxn ang="0">
                  <a:pos x="11" y="4"/>
                </a:cxn>
                <a:cxn ang="0">
                  <a:pos x="0" y="0"/>
                </a:cxn>
              </a:cxnLst>
              <a:rect l="0" t="0" r="0" b="0"/>
              <a:pathLst>
                <a:path w="11" h="4">
                  <a:moveTo>
                    <a:pt x="0" y="0"/>
                  </a:moveTo>
                  <a:lnTo>
                    <a:pt x="6" y="2"/>
                  </a:lnTo>
                  <a:lnTo>
                    <a:pt x="1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46" name="未知"/>
            <p:cNvSpPr/>
            <p:nvPr/>
          </p:nvSpPr>
          <p:spPr>
            <a:xfrm>
              <a:off x="601" y="883"/>
              <a:ext cx="15" cy="2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4" y="0"/>
                </a:cxn>
                <a:cxn ang="0">
                  <a:pos x="0" y="21"/>
                </a:cxn>
                <a:cxn ang="0">
                  <a:pos x="11" y="25"/>
                </a:cxn>
                <a:cxn ang="0">
                  <a:pos x="15" y="2"/>
                </a:cxn>
                <a:cxn ang="0">
                  <a:pos x="4" y="0"/>
                </a:cxn>
              </a:cxnLst>
              <a:rect l="0" t="0" r="0" b="0"/>
              <a:pathLst>
                <a:path w="15" h="25">
                  <a:moveTo>
                    <a:pt x="4" y="0"/>
                  </a:moveTo>
                  <a:lnTo>
                    <a:pt x="4" y="0"/>
                  </a:lnTo>
                  <a:lnTo>
                    <a:pt x="0" y="21"/>
                  </a:lnTo>
                  <a:lnTo>
                    <a:pt x="11" y="25"/>
                  </a:lnTo>
                  <a:lnTo>
                    <a:pt x="15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47" name="未知"/>
            <p:cNvSpPr/>
            <p:nvPr/>
          </p:nvSpPr>
          <p:spPr>
            <a:xfrm>
              <a:off x="605" y="839"/>
              <a:ext cx="17" cy="46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4" y="2"/>
                </a:cxn>
                <a:cxn ang="0">
                  <a:pos x="0" y="44"/>
                </a:cxn>
                <a:cxn ang="0">
                  <a:pos x="11" y="46"/>
                </a:cxn>
                <a:cxn ang="0">
                  <a:pos x="17" y="2"/>
                </a:cxn>
                <a:cxn ang="0">
                  <a:pos x="17" y="0"/>
                </a:cxn>
                <a:cxn ang="0">
                  <a:pos x="4" y="2"/>
                </a:cxn>
              </a:cxnLst>
              <a:rect l="0" t="0" r="0" b="0"/>
              <a:pathLst>
                <a:path w="17" h="46">
                  <a:moveTo>
                    <a:pt x="4" y="2"/>
                  </a:moveTo>
                  <a:lnTo>
                    <a:pt x="4" y="2"/>
                  </a:lnTo>
                  <a:lnTo>
                    <a:pt x="0" y="44"/>
                  </a:lnTo>
                  <a:lnTo>
                    <a:pt x="11" y="46"/>
                  </a:lnTo>
                  <a:lnTo>
                    <a:pt x="17" y="2"/>
                  </a:lnTo>
                  <a:lnTo>
                    <a:pt x="17" y="0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48" name="未知"/>
            <p:cNvSpPr/>
            <p:nvPr/>
          </p:nvSpPr>
          <p:spPr>
            <a:xfrm>
              <a:off x="603" y="783"/>
              <a:ext cx="19" cy="58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6" y="58"/>
                </a:cxn>
                <a:cxn ang="0">
                  <a:pos x="19" y="56"/>
                </a:cxn>
                <a:cxn ang="0">
                  <a:pos x="11" y="2"/>
                </a:cxn>
                <a:cxn ang="0">
                  <a:pos x="11" y="0"/>
                </a:cxn>
                <a:cxn ang="0">
                  <a:pos x="0" y="4"/>
                </a:cxn>
              </a:cxnLst>
              <a:rect l="0" t="0" r="0" b="0"/>
              <a:pathLst>
                <a:path w="19" h="58">
                  <a:moveTo>
                    <a:pt x="0" y="4"/>
                  </a:moveTo>
                  <a:lnTo>
                    <a:pt x="0" y="2"/>
                  </a:lnTo>
                  <a:lnTo>
                    <a:pt x="6" y="58"/>
                  </a:lnTo>
                  <a:lnTo>
                    <a:pt x="19" y="56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49" name="未知"/>
            <p:cNvSpPr/>
            <p:nvPr/>
          </p:nvSpPr>
          <p:spPr>
            <a:xfrm>
              <a:off x="582" y="723"/>
              <a:ext cx="32" cy="64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21" y="64"/>
                </a:cxn>
                <a:cxn ang="0">
                  <a:pos x="32" y="60"/>
                </a:cxn>
                <a:cxn ang="0">
                  <a:pos x="11" y="0"/>
                </a:cxn>
                <a:cxn ang="0">
                  <a:pos x="0" y="6"/>
                </a:cxn>
              </a:cxnLst>
              <a:rect l="0" t="0" r="0" b="0"/>
              <a:pathLst>
                <a:path w="32" h="64">
                  <a:moveTo>
                    <a:pt x="0" y="6"/>
                  </a:moveTo>
                  <a:lnTo>
                    <a:pt x="0" y="6"/>
                  </a:lnTo>
                  <a:lnTo>
                    <a:pt x="21" y="64"/>
                  </a:lnTo>
                  <a:lnTo>
                    <a:pt x="32" y="60"/>
                  </a:lnTo>
                  <a:lnTo>
                    <a:pt x="11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50" name="未知"/>
            <p:cNvSpPr/>
            <p:nvPr/>
          </p:nvSpPr>
          <p:spPr>
            <a:xfrm>
              <a:off x="536" y="656"/>
              <a:ext cx="57" cy="73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6"/>
                </a:cxn>
                <a:cxn ang="0">
                  <a:pos x="46" y="73"/>
                </a:cxn>
                <a:cxn ang="0">
                  <a:pos x="57" y="67"/>
                </a:cxn>
                <a:cxn ang="0">
                  <a:pos x="9" y="0"/>
                </a:cxn>
                <a:cxn ang="0">
                  <a:pos x="0" y="8"/>
                </a:cxn>
              </a:cxnLst>
              <a:rect l="0" t="0" r="0" b="0"/>
              <a:pathLst>
                <a:path w="57" h="73">
                  <a:moveTo>
                    <a:pt x="0" y="8"/>
                  </a:moveTo>
                  <a:lnTo>
                    <a:pt x="0" y="6"/>
                  </a:lnTo>
                  <a:lnTo>
                    <a:pt x="46" y="73"/>
                  </a:lnTo>
                  <a:lnTo>
                    <a:pt x="57" y="67"/>
                  </a:lnTo>
                  <a:lnTo>
                    <a:pt x="9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51" name="未知"/>
            <p:cNvSpPr/>
            <p:nvPr/>
          </p:nvSpPr>
          <p:spPr>
            <a:xfrm>
              <a:off x="484" y="591"/>
              <a:ext cx="61" cy="7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8"/>
                </a:cxn>
                <a:cxn ang="0">
                  <a:pos x="52" y="73"/>
                </a:cxn>
                <a:cxn ang="0">
                  <a:pos x="61" y="65"/>
                </a:cxn>
                <a:cxn ang="0">
                  <a:pos x="9" y="0"/>
                </a:cxn>
                <a:cxn ang="0">
                  <a:pos x="0" y="6"/>
                </a:cxn>
              </a:cxnLst>
              <a:rect l="0" t="0" r="0" b="0"/>
              <a:pathLst>
                <a:path w="61" h="73">
                  <a:moveTo>
                    <a:pt x="0" y="6"/>
                  </a:moveTo>
                  <a:lnTo>
                    <a:pt x="0" y="8"/>
                  </a:lnTo>
                  <a:lnTo>
                    <a:pt x="52" y="73"/>
                  </a:lnTo>
                  <a:lnTo>
                    <a:pt x="61" y="65"/>
                  </a:lnTo>
                  <a:lnTo>
                    <a:pt x="9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52" name="未知"/>
            <p:cNvSpPr/>
            <p:nvPr/>
          </p:nvSpPr>
          <p:spPr>
            <a:xfrm>
              <a:off x="451" y="531"/>
              <a:ext cx="42" cy="6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6"/>
                </a:cxn>
                <a:cxn ang="0">
                  <a:pos x="33" y="66"/>
                </a:cxn>
                <a:cxn ang="0">
                  <a:pos x="42" y="60"/>
                </a:cxn>
                <a:cxn ang="0">
                  <a:pos x="10" y="0"/>
                </a:cxn>
                <a:cxn ang="0">
                  <a:pos x="12" y="2"/>
                </a:cxn>
                <a:cxn ang="0">
                  <a:pos x="0" y="4"/>
                </a:cxn>
              </a:cxnLst>
              <a:rect l="0" t="0" r="0" b="0"/>
              <a:pathLst>
                <a:path w="42" h="66">
                  <a:moveTo>
                    <a:pt x="0" y="4"/>
                  </a:moveTo>
                  <a:lnTo>
                    <a:pt x="0" y="6"/>
                  </a:lnTo>
                  <a:lnTo>
                    <a:pt x="33" y="66"/>
                  </a:lnTo>
                  <a:lnTo>
                    <a:pt x="42" y="6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53" name="未知"/>
            <p:cNvSpPr/>
            <p:nvPr/>
          </p:nvSpPr>
          <p:spPr>
            <a:xfrm>
              <a:off x="438" y="482"/>
              <a:ext cx="25" cy="5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3" y="53"/>
                </a:cxn>
                <a:cxn ang="0">
                  <a:pos x="25" y="51"/>
                </a:cxn>
                <a:cxn ang="0">
                  <a:pos x="11" y="0"/>
                </a:cxn>
                <a:cxn ang="0">
                  <a:pos x="0" y="1"/>
                </a:cxn>
              </a:cxnLst>
              <a:rect l="0" t="0" r="0" b="0"/>
              <a:pathLst>
                <a:path w="25" h="53">
                  <a:moveTo>
                    <a:pt x="0" y="1"/>
                  </a:moveTo>
                  <a:lnTo>
                    <a:pt x="0" y="1"/>
                  </a:lnTo>
                  <a:lnTo>
                    <a:pt x="13" y="53"/>
                  </a:lnTo>
                  <a:lnTo>
                    <a:pt x="25" y="51"/>
                  </a:lnTo>
                  <a:lnTo>
                    <a:pt x="1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54" name="未知"/>
            <p:cNvSpPr/>
            <p:nvPr/>
          </p:nvSpPr>
          <p:spPr>
            <a:xfrm>
              <a:off x="422" y="409"/>
              <a:ext cx="27" cy="7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2"/>
                </a:cxn>
                <a:cxn ang="0">
                  <a:pos x="16" y="74"/>
                </a:cxn>
                <a:cxn ang="0">
                  <a:pos x="27" y="73"/>
                </a:cxn>
                <a:cxn ang="0">
                  <a:pos x="12" y="0"/>
                </a:cxn>
                <a:cxn ang="0">
                  <a:pos x="0" y="3"/>
                </a:cxn>
              </a:cxnLst>
              <a:rect l="0" t="0" r="0" b="0"/>
              <a:pathLst>
                <a:path w="27" h="74">
                  <a:moveTo>
                    <a:pt x="0" y="3"/>
                  </a:moveTo>
                  <a:lnTo>
                    <a:pt x="0" y="2"/>
                  </a:lnTo>
                  <a:lnTo>
                    <a:pt x="16" y="74"/>
                  </a:lnTo>
                  <a:lnTo>
                    <a:pt x="27" y="73"/>
                  </a:lnTo>
                  <a:lnTo>
                    <a:pt x="1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55" name="未知"/>
            <p:cNvSpPr/>
            <p:nvPr/>
          </p:nvSpPr>
          <p:spPr>
            <a:xfrm>
              <a:off x="413" y="382"/>
              <a:ext cx="21" cy="30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5"/>
                </a:cxn>
                <a:cxn ang="0">
                  <a:pos x="9" y="30"/>
                </a:cxn>
                <a:cxn ang="0">
                  <a:pos x="21" y="27"/>
                </a:cxn>
                <a:cxn ang="0">
                  <a:pos x="11" y="0"/>
                </a:cxn>
                <a:cxn ang="0">
                  <a:pos x="0" y="5"/>
                </a:cxn>
              </a:cxnLst>
              <a:rect l="0" t="0" r="0" b="0"/>
              <a:pathLst>
                <a:path w="21" h="30">
                  <a:moveTo>
                    <a:pt x="0" y="5"/>
                  </a:moveTo>
                  <a:lnTo>
                    <a:pt x="0" y="5"/>
                  </a:lnTo>
                  <a:lnTo>
                    <a:pt x="9" y="30"/>
                  </a:lnTo>
                  <a:lnTo>
                    <a:pt x="21" y="27"/>
                  </a:lnTo>
                  <a:lnTo>
                    <a:pt x="11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56" name="未知"/>
            <p:cNvSpPr/>
            <p:nvPr/>
          </p:nvSpPr>
          <p:spPr>
            <a:xfrm>
              <a:off x="401" y="357"/>
              <a:ext cx="23" cy="30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12" y="30"/>
                </a:cxn>
                <a:cxn ang="0">
                  <a:pos x="23" y="25"/>
                </a:cxn>
                <a:cxn ang="0">
                  <a:pos x="10" y="0"/>
                </a:cxn>
                <a:cxn ang="0">
                  <a:pos x="0" y="6"/>
                </a:cxn>
              </a:cxnLst>
              <a:rect l="0" t="0" r="0" b="0"/>
              <a:pathLst>
                <a:path w="23" h="30">
                  <a:moveTo>
                    <a:pt x="0" y="6"/>
                  </a:moveTo>
                  <a:lnTo>
                    <a:pt x="0" y="6"/>
                  </a:lnTo>
                  <a:lnTo>
                    <a:pt x="12" y="30"/>
                  </a:lnTo>
                  <a:lnTo>
                    <a:pt x="23" y="25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57" name="未知"/>
            <p:cNvSpPr/>
            <p:nvPr/>
          </p:nvSpPr>
          <p:spPr>
            <a:xfrm>
              <a:off x="401" y="357"/>
              <a:ext cx="10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0" y="6"/>
                </a:cxn>
              </a:cxnLst>
              <a:rect l="0" t="0" r="0" b="0"/>
              <a:pathLst>
                <a:path w="10" h="6">
                  <a:moveTo>
                    <a:pt x="0" y="6"/>
                  </a:moveTo>
                  <a:lnTo>
                    <a:pt x="6" y="2"/>
                  </a:lnTo>
                  <a:lnTo>
                    <a:pt x="1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58" name="未知"/>
            <p:cNvSpPr/>
            <p:nvPr/>
          </p:nvSpPr>
          <p:spPr>
            <a:xfrm>
              <a:off x="386" y="336"/>
              <a:ext cx="25" cy="27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5"/>
                </a:cxn>
                <a:cxn ang="0">
                  <a:pos x="15" y="27"/>
                </a:cxn>
                <a:cxn ang="0">
                  <a:pos x="25" y="21"/>
                </a:cxn>
                <a:cxn ang="0">
                  <a:pos x="9" y="0"/>
                </a:cxn>
                <a:cxn ang="0">
                  <a:pos x="0" y="7"/>
                </a:cxn>
              </a:cxnLst>
              <a:rect l="0" t="0" r="0" b="0"/>
              <a:pathLst>
                <a:path w="25" h="27">
                  <a:moveTo>
                    <a:pt x="0" y="7"/>
                  </a:moveTo>
                  <a:lnTo>
                    <a:pt x="0" y="5"/>
                  </a:lnTo>
                  <a:lnTo>
                    <a:pt x="15" y="27"/>
                  </a:lnTo>
                  <a:lnTo>
                    <a:pt x="25" y="21"/>
                  </a:lnTo>
                  <a:lnTo>
                    <a:pt x="9" y="0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59" name="未知"/>
            <p:cNvSpPr/>
            <p:nvPr/>
          </p:nvSpPr>
          <p:spPr>
            <a:xfrm>
              <a:off x="353" y="295"/>
              <a:ext cx="42" cy="4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2" y="8"/>
                </a:cxn>
                <a:cxn ang="0">
                  <a:pos x="33" y="48"/>
                </a:cxn>
                <a:cxn ang="0">
                  <a:pos x="42" y="41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0" y="8"/>
                </a:cxn>
              </a:cxnLst>
              <a:rect l="0" t="0" r="0" b="0"/>
              <a:pathLst>
                <a:path w="42" h="48">
                  <a:moveTo>
                    <a:pt x="0" y="8"/>
                  </a:moveTo>
                  <a:lnTo>
                    <a:pt x="2" y="8"/>
                  </a:lnTo>
                  <a:lnTo>
                    <a:pt x="33" y="48"/>
                  </a:lnTo>
                  <a:lnTo>
                    <a:pt x="42" y="41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60" name="未知"/>
            <p:cNvSpPr/>
            <p:nvPr/>
          </p:nvSpPr>
          <p:spPr>
            <a:xfrm>
              <a:off x="324" y="253"/>
              <a:ext cx="41" cy="5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0" y="8"/>
                </a:cxn>
                <a:cxn ang="0">
                  <a:pos x="29" y="50"/>
                </a:cxn>
                <a:cxn ang="0">
                  <a:pos x="41" y="42"/>
                </a:cxn>
                <a:cxn ang="0">
                  <a:pos x="10" y="0"/>
                </a:cxn>
                <a:cxn ang="0">
                  <a:pos x="10" y="2"/>
                </a:cxn>
                <a:cxn ang="0">
                  <a:pos x="0" y="8"/>
                </a:cxn>
              </a:cxnLst>
              <a:rect l="0" t="0" r="0" b="0"/>
              <a:pathLst>
                <a:path w="41" h="50">
                  <a:moveTo>
                    <a:pt x="0" y="8"/>
                  </a:moveTo>
                  <a:lnTo>
                    <a:pt x="0" y="8"/>
                  </a:lnTo>
                  <a:lnTo>
                    <a:pt x="29" y="50"/>
                  </a:lnTo>
                  <a:lnTo>
                    <a:pt x="41" y="42"/>
                  </a:lnTo>
                  <a:lnTo>
                    <a:pt x="10" y="0"/>
                  </a:lnTo>
                  <a:lnTo>
                    <a:pt x="10" y="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61" name="未知"/>
            <p:cNvSpPr/>
            <p:nvPr/>
          </p:nvSpPr>
          <p:spPr>
            <a:xfrm>
              <a:off x="303" y="217"/>
              <a:ext cx="31" cy="44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5"/>
                </a:cxn>
                <a:cxn ang="0">
                  <a:pos x="21" y="44"/>
                </a:cxn>
                <a:cxn ang="0">
                  <a:pos x="31" y="38"/>
                </a:cxn>
                <a:cxn ang="0">
                  <a:pos x="12" y="0"/>
                </a:cxn>
                <a:cxn ang="0">
                  <a:pos x="14" y="2"/>
                </a:cxn>
                <a:cxn ang="0">
                  <a:pos x="0" y="3"/>
                </a:cxn>
              </a:cxnLst>
              <a:rect l="0" t="0" r="0" b="0"/>
              <a:pathLst>
                <a:path w="31" h="44">
                  <a:moveTo>
                    <a:pt x="0" y="3"/>
                  </a:moveTo>
                  <a:lnTo>
                    <a:pt x="2" y="5"/>
                  </a:lnTo>
                  <a:lnTo>
                    <a:pt x="21" y="44"/>
                  </a:lnTo>
                  <a:lnTo>
                    <a:pt x="31" y="38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62" name="未知"/>
            <p:cNvSpPr/>
            <p:nvPr/>
          </p:nvSpPr>
          <p:spPr>
            <a:xfrm>
              <a:off x="299" y="186"/>
              <a:ext cx="18" cy="3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0" y="4"/>
                </a:cxn>
                <a:cxn ang="0">
                  <a:pos x="4" y="34"/>
                </a:cxn>
                <a:cxn ang="0">
                  <a:pos x="18" y="33"/>
                </a:cxn>
                <a:cxn ang="0">
                  <a:pos x="12" y="2"/>
                </a:cxn>
                <a:cxn ang="0">
                  <a:pos x="0" y="4"/>
                </a:cxn>
                <a:cxn ang="0">
                  <a:pos x="12" y="0"/>
                </a:cxn>
              </a:cxnLst>
              <a:rect l="0" t="0" r="0" b="0"/>
              <a:pathLst>
                <a:path w="18" h="34">
                  <a:moveTo>
                    <a:pt x="12" y="0"/>
                  </a:moveTo>
                  <a:lnTo>
                    <a:pt x="0" y="4"/>
                  </a:lnTo>
                  <a:lnTo>
                    <a:pt x="4" y="34"/>
                  </a:lnTo>
                  <a:lnTo>
                    <a:pt x="18" y="33"/>
                  </a:lnTo>
                  <a:lnTo>
                    <a:pt x="12" y="2"/>
                  </a:lnTo>
                  <a:lnTo>
                    <a:pt x="0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63" name="未知"/>
            <p:cNvSpPr/>
            <p:nvPr/>
          </p:nvSpPr>
          <p:spPr>
            <a:xfrm>
              <a:off x="299" y="186"/>
              <a:ext cx="21" cy="34"/>
            </a:xfrm>
            <a:custGeom>
              <a:avLst/>
              <a:gdLst/>
              <a:ahLst/>
              <a:cxnLst>
                <a:cxn ang="0">
                  <a:pos x="21" y="29"/>
                </a:cxn>
                <a:cxn ang="0">
                  <a:pos x="21" y="31"/>
                </a:cxn>
                <a:cxn ang="0">
                  <a:pos x="12" y="0"/>
                </a:cxn>
                <a:cxn ang="0">
                  <a:pos x="0" y="4"/>
                </a:cxn>
                <a:cxn ang="0">
                  <a:pos x="10" y="34"/>
                </a:cxn>
                <a:cxn ang="0">
                  <a:pos x="21" y="29"/>
                </a:cxn>
              </a:cxnLst>
              <a:rect l="0" t="0" r="0" b="0"/>
              <a:pathLst>
                <a:path w="21" h="34">
                  <a:moveTo>
                    <a:pt x="21" y="29"/>
                  </a:moveTo>
                  <a:lnTo>
                    <a:pt x="21" y="31"/>
                  </a:lnTo>
                  <a:lnTo>
                    <a:pt x="12" y="0"/>
                  </a:lnTo>
                  <a:lnTo>
                    <a:pt x="0" y="4"/>
                  </a:lnTo>
                  <a:lnTo>
                    <a:pt x="10" y="34"/>
                  </a:lnTo>
                  <a:lnTo>
                    <a:pt x="21" y="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64" name="未知"/>
            <p:cNvSpPr/>
            <p:nvPr/>
          </p:nvSpPr>
          <p:spPr>
            <a:xfrm>
              <a:off x="309" y="215"/>
              <a:ext cx="25" cy="32"/>
            </a:xfrm>
            <a:custGeom>
              <a:avLst/>
              <a:gdLst/>
              <a:ahLst/>
              <a:cxnLst>
                <a:cxn ang="0">
                  <a:pos x="25" y="25"/>
                </a:cxn>
                <a:cxn ang="0">
                  <a:pos x="25" y="27"/>
                </a:cxn>
                <a:cxn ang="0">
                  <a:pos x="11" y="0"/>
                </a:cxn>
                <a:cxn ang="0">
                  <a:pos x="0" y="5"/>
                </a:cxn>
                <a:cxn ang="0">
                  <a:pos x="15" y="32"/>
                </a:cxn>
                <a:cxn ang="0">
                  <a:pos x="25" y="25"/>
                </a:cxn>
              </a:cxnLst>
              <a:rect l="0" t="0" r="0" b="0"/>
              <a:pathLst>
                <a:path w="25" h="32">
                  <a:moveTo>
                    <a:pt x="25" y="25"/>
                  </a:moveTo>
                  <a:lnTo>
                    <a:pt x="25" y="27"/>
                  </a:lnTo>
                  <a:lnTo>
                    <a:pt x="11" y="0"/>
                  </a:lnTo>
                  <a:lnTo>
                    <a:pt x="0" y="5"/>
                  </a:lnTo>
                  <a:lnTo>
                    <a:pt x="15" y="32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65" name="未知"/>
            <p:cNvSpPr/>
            <p:nvPr/>
          </p:nvSpPr>
          <p:spPr>
            <a:xfrm>
              <a:off x="324" y="240"/>
              <a:ext cx="69" cy="80"/>
            </a:xfrm>
            <a:custGeom>
              <a:avLst/>
              <a:gdLst/>
              <a:ahLst/>
              <a:cxnLst>
                <a:cxn ang="0">
                  <a:pos x="69" y="73"/>
                </a:cxn>
                <a:cxn ang="0">
                  <a:pos x="69" y="73"/>
                </a:cxn>
                <a:cxn ang="0">
                  <a:pos x="10" y="0"/>
                </a:cxn>
                <a:cxn ang="0">
                  <a:pos x="0" y="7"/>
                </a:cxn>
                <a:cxn ang="0">
                  <a:pos x="60" y="80"/>
                </a:cxn>
                <a:cxn ang="0">
                  <a:pos x="69" y="73"/>
                </a:cxn>
              </a:cxnLst>
              <a:rect l="0" t="0" r="0" b="0"/>
              <a:pathLst>
                <a:path w="69" h="80">
                  <a:moveTo>
                    <a:pt x="69" y="73"/>
                  </a:moveTo>
                  <a:lnTo>
                    <a:pt x="69" y="73"/>
                  </a:lnTo>
                  <a:lnTo>
                    <a:pt x="10" y="0"/>
                  </a:lnTo>
                  <a:lnTo>
                    <a:pt x="0" y="7"/>
                  </a:lnTo>
                  <a:lnTo>
                    <a:pt x="60" y="80"/>
                  </a:lnTo>
                  <a:lnTo>
                    <a:pt x="69" y="7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66" name="未知"/>
            <p:cNvSpPr/>
            <p:nvPr/>
          </p:nvSpPr>
          <p:spPr>
            <a:xfrm>
              <a:off x="384" y="313"/>
              <a:ext cx="9" cy="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4" y="3"/>
                </a:cxn>
                <a:cxn ang="0">
                  <a:pos x="0" y="7"/>
                </a:cxn>
                <a:cxn ang="0">
                  <a:pos x="9" y="0"/>
                </a:cxn>
              </a:cxnLst>
              <a:rect l="0" t="0" r="0" b="0"/>
              <a:pathLst>
                <a:path w="9" h="7">
                  <a:moveTo>
                    <a:pt x="9" y="0"/>
                  </a:moveTo>
                  <a:lnTo>
                    <a:pt x="4" y="3"/>
                  </a:lnTo>
                  <a:lnTo>
                    <a:pt x="0" y="7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67" name="未知"/>
            <p:cNvSpPr/>
            <p:nvPr/>
          </p:nvSpPr>
          <p:spPr>
            <a:xfrm>
              <a:off x="7" y="393"/>
              <a:ext cx="317" cy="499"/>
            </a:xfrm>
            <a:custGeom>
              <a:avLst/>
              <a:gdLst/>
              <a:ahLst/>
              <a:cxnLst>
                <a:cxn ang="0">
                  <a:pos x="246" y="238"/>
                </a:cxn>
                <a:cxn ang="0">
                  <a:pos x="258" y="263"/>
                </a:cxn>
                <a:cxn ang="0">
                  <a:pos x="271" y="286"/>
                </a:cxn>
                <a:cxn ang="0">
                  <a:pos x="289" y="306"/>
                </a:cxn>
                <a:cxn ang="0">
                  <a:pos x="304" y="325"/>
                </a:cxn>
                <a:cxn ang="0">
                  <a:pos x="317" y="350"/>
                </a:cxn>
                <a:cxn ang="0">
                  <a:pos x="298" y="340"/>
                </a:cxn>
                <a:cxn ang="0">
                  <a:pos x="292" y="336"/>
                </a:cxn>
                <a:cxn ang="0">
                  <a:pos x="273" y="317"/>
                </a:cxn>
                <a:cxn ang="0">
                  <a:pos x="240" y="300"/>
                </a:cxn>
                <a:cxn ang="0">
                  <a:pos x="204" y="284"/>
                </a:cxn>
                <a:cxn ang="0">
                  <a:pos x="179" y="277"/>
                </a:cxn>
                <a:cxn ang="0">
                  <a:pos x="139" y="279"/>
                </a:cxn>
                <a:cxn ang="0">
                  <a:pos x="100" y="284"/>
                </a:cxn>
                <a:cxn ang="0">
                  <a:pos x="68" y="302"/>
                </a:cxn>
                <a:cxn ang="0">
                  <a:pos x="45" y="329"/>
                </a:cxn>
                <a:cxn ang="0">
                  <a:pos x="35" y="363"/>
                </a:cxn>
                <a:cxn ang="0">
                  <a:pos x="29" y="390"/>
                </a:cxn>
                <a:cxn ang="0">
                  <a:pos x="29" y="419"/>
                </a:cxn>
                <a:cxn ang="0">
                  <a:pos x="33" y="446"/>
                </a:cxn>
                <a:cxn ang="0">
                  <a:pos x="45" y="471"/>
                </a:cxn>
                <a:cxn ang="0">
                  <a:pos x="62" y="492"/>
                </a:cxn>
                <a:cxn ang="0">
                  <a:pos x="73" y="499"/>
                </a:cxn>
                <a:cxn ang="0">
                  <a:pos x="50" y="494"/>
                </a:cxn>
                <a:cxn ang="0">
                  <a:pos x="31" y="482"/>
                </a:cxn>
                <a:cxn ang="0">
                  <a:pos x="16" y="465"/>
                </a:cxn>
                <a:cxn ang="0">
                  <a:pos x="6" y="444"/>
                </a:cxn>
                <a:cxn ang="0">
                  <a:pos x="0" y="417"/>
                </a:cxn>
                <a:cxn ang="0">
                  <a:pos x="0" y="388"/>
                </a:cxn>
                <a:cxn ang="0">
                  <a:pos x="6" y="361"/>
                </a:cxn>
                <a:cxn ang="0">
                  <a:pos x="20" y="332"/>
                </a:cxn>
                <a:cxn ang="0">
                  <a:pos x="45" y="302"/>
                </a:cxn>
                <a:cxn ang="0">
                  <a:pos x="83" y="275"/>
                </a:cxn>
                <a:cxn ang="0">
                  <a:pos x="121" y="259"/>
                </a:cxn>
                <a:cxn ang="0">
                  <a:pos x="162" y="254"/>
                </a:cxn>
                <a:cxn ang="0">
                  <a:pos x="167" y="254"/>
                </a:cxn>
                <a:cxn ang="0">
                  <a:pos x="185" y="248"/>
                </a:cxn>
                <a:cxn ang="0">
                  <a:pos x="192" y="234"/>
                </a:cxn>
                <a:cxn ang="0">
                  <a:pos x="187" y="213"/>
                </a:cxn>
                <a:cxn ang="0">
                  <a:pos x="173" y="175"/>
                </a:cxn>
                <a:cxn ang="0">
                  <a:pos x="158" y="137"/>
                </a:cxn>
                <a:cxn ang="0">
                  <a:pos x="119" y="46"/>
                </a:cxn>
                <a:cxn ang="0">
                  <a:pos x="114" y="18"/>
                </a:cxn>
                <a:cxn ang="0">
                  <a:pos x="114" y="0"/>
                </a:cxn>
                <a:cxn ang="0">
                  <a:pos x="129" y="33"/>
                </a:cxn>
                <a:cxn ang="0">
                  <a:pos x="219" y="194"/>
                </a:cxn>
                <a:cxn ang="0">
                  <a:pos x="246" y="238"/>
                </a:cxn>
              </a:cxnLst>
              <a:rect l="0" t="0" r="0" b="0"/>
              <a:pathLst>
                <a:path w="317" h="499">
                  <a:moveTo>
                    <a:pt x="246" y="238"/>
                  </a:moveTo>
                  <a:lnTo>
                    <a:pt x="258" y="263"/>
                  </a:lnTo>
                  <a:lnTo>
                    <a:pt x="271" y="286"/>
                  </a:lnTo>
                  <a:lnTo>
                    <a:pt x="289" y="306"/>
                  </a:lnTo>
                  <a:lnTo>
                    <a:pt x="304" y="325"/>
                  </a:lnTo>
                  <a:lnTo>
                    <a:pt x="317" y="350"/>
                  </a:lnTo>
                  <a:lnTo>
                    <a:pt x="298" y="340"/>
                  </a:lnTo>
                  <a:lnTo>
                    <a:pt x="292" y="336"/>
                  </a:lnTo>
                  <a:lnTo>
                    <a:pt x="273" y="317"/>
                  </a:lnTo>
                  <a:lnTo>
                    <a:pt x="240" y="300"/>
                  </a:lnTo>
                  <a:lnTo>
                    <a:pt x="204" y="284"/>
                  </a:lnTo>
                  <a:lnTo>
                    <a:pt x="179" y="277"/>
                  </a:lnTo>
                  <a:lnTo>
                    <a:pt x="139" y="279"/>
                  </a:lnTo>
                  <a:lnTo>
                    <a:pt x="100" y="284"/>
                  </a:lnTo>
                  <a:lnTo>
                    <a:pt x="68" y="302"/>
                  </a:lnTo>
                  <a:lnTo>
                    <a:pt x="45" y="329"/>
                  </a:lnTo>
                  <a:lnTo>
                    <a:pt x="35" y="363"/>
                  </a:lnTo>
                  <a:lnTo>
                    <a:pt x="29" y="390"/>
                  </a:lnTo>
                  <a:lnTo>
                    <a:pt x="29" y="419"/>
                  </a:lnTo>
                  <a:lnTo>
                    <a:pt x="33" y="446"/>
                  </a:lnTo>
                  <a:lnTo>
                    <a:pt x="45" y="471"/>
                  </a:lnTo>
                  <a:lnTo>
                    <a:pt x="62" y="492"/>
                  </a:lnTo>
                  <a:lnTo>
                    <a:pt x="73" y="499"/>
                  </a:lnTo>
                  <a:lnTo>
                    <a:pt x="50" y="494"/>
                  </a:lnTo>
                  <a:lnTo>
                    <a:pt x="31" y="482"/>
                  </a:lnTo>
                  <a:lnTo>
                    <a:pt x="16" y="465"/>
                  </a:lnTo>
                  <a:lnTo>
                    <a:pt x="6" y="444"/>
                  </a:lnTo>
                  <a:lnTo>
                    <a:pt x="0" y="417"/>
                  </a:lnTo>
                  <a:lnTo>
                    <a:pt x="0" y="388"/>
                  </a:lnTo>
                  <a:lnTo>
                    <a:pt x="6" y="361"/>
                  </a:lnTo>
                  <a:lnTo>
                    <a:pt x="20" y="332"/>
                  </a:lnTo>
                  <a:lnTo>
                    <a:pt x="45" y="302"/>
                  </a:lnTo>
                  <a:lnTo>
                    <a:pt x="83" y="275"/>
                  </a:lnTo>
                  <a:lnTo>
                    <a:pt x="121" y="259"/>
                  </a:lnTo>
                  <a:lnTo>
                    <a:pt x="162" y="254"/>
                  </a:lnTo>
                  <a:lnTo>
                    <a:pt x="167" y="254"/>
                  </a:lnTo>
                  <a:lnTo>
                    <a:pt x="185" y="248"/>
                  </a:lnTo>
                  <a:lnTo>
                    <a:pt x="192" y="234"/>
                  </a:lnTo>
                  <a:lnTo>
                    <a:pt x="187" y="213"/>
                  </a:lnTo>
                  <a:lnTo>
                    <a:pt x="173" y="175"/>
                  </a:lnTo>
                  <a:lnTo>
                    <a:pt x="158" y="137"/>
                  </a:lnTo>
                  <a:lnTo>
                    <a:pt x="119" y="46"/>
                  </a:lnTo>
                  <a:lnTo>
                    <a:pt x="114" y="18"/>
                  </a:lnTo>
                  <a:lnTo>
                    <a:pt x="114" y="0"/>
                  </a:lnTo>
                  <a:lnTo>
                    <a:pt x="129" y="33"/>
                  </a:lnTo>
                  <a:lnTo>
                    <a:pt x="219" y="194"/>
                  </a:lnTo>
                  <a:lnTo>
                    <a:pt x="246" y="23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68" name="未知"/>
            <p:cNvSpPr/>
            <p:nvPr/>
          </p:nvSpPr>
          <p:spPr>
            <a:xfrm>
              <a:off x="247" y="629"/>
              <a:ext cx="22" cy="31"/>
            </a:xfrm>
            <a:custGeom>
              <a:avLst/>
              <a:gdLst/>
              <a:ahLst/>
              <a:cxnLst>
                <a:cxn ang="0">
                  <a:pos x="22" y="23"/>
                </a:cxn>
                <a:cxn ang="0">
                  <a:pos x="22" y="25"/>
                </a:cxn>
                <a:cxn ang="0">
                  <a:pos x="12" y="0"/>
                </a:cxn>
                <a:cxn ang="0">
                  <a:pos x="0" y="4"/>
                </a:cxn>
                <a:cxn ang="0">
                  <a:pos x="12" y="29"/>
                </a:cxn>
                <a:cxn ang="0">
                  <a:pos x="12" y="31"/>
                </a:cxn>
                <a:cxn ang="0">
                  <a:pos x="22" y="23"/>
                </a:cxn>
              </a:cxnLst>
              <a:rect l="0" t="0" r="0" b="0"/>
              <a:pathLst>
                <a:path w="22" h="31">
                  <a:moveTo>
                    <a:pt x="22" y="23"/>
                  </a:moveTo>
                  <a:lnTo>
                    <a:pt x="22" y="25"/>
                  </a:lnTo>
                  <a:lnTo>
                    <a:pt x="12" y="0"/>
                  </a:lnTo>
                  <a:lnTo>
                    <a:pt x="0" y="4"/>
                  </a:lnTo>
                  <a:lnTo>
                    <a:pt x="12" y="29"/>
                  </a:lnTo>
                  <a:lnTo>
                    <a:pt x="12" y="31"/>
                  </a:lnTo>
                  <a:lnTo>
                    <a:pt x="22" y="2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69" name="未知"/>
            <p:cNvSpPr/>
            <p:nvPr/>
          </p:nvSpPr>
          <p:spPr>
            <a:xfrm>
              <a:off x="259" y="652"/>
              <a:ext cx="25" cy="31"/>
            </a:xfrm>
            <a:custGeom>
              <a:avLst/>
              <a:gdLst/>
              <a:ahLst/>
              <a:cxnLst>
                <a:cxn ang="0">
                  <a:pos x="23" y="23"/>
                </a:cxn>
                <a:cxn ang="0">
                  <a:pos x="25" y="23"/>
                </a:cxn>
                <a:cxn ang="0">
                  <a:pos x="10" y="0"/>
                </a:cxn>
                <a:cxn ang="0">
                  <a:pos x="0" y="8"/>
                </a:cxn>
                <a:cxn ang="0">
                  <a:pos x="13" y="29"/>
                </a:cxn>
                <a:cxn ang="0">
                  <a:pos x="15" y="31"/>
                </a:cxn>
                <a:cxn ang="0">
                  <a:pos x="23" y="23"/>
                </a:cxn>
              </a:cxnLst>
              <a:rect l="0" t="0" r="0" b="0"/>
              <a:pathLst>
                <a:path w="25" h="31">
                  <a:moveTo>
                    <a:pt x="23" y="23"/>
                  </a:moveTo>
                  <a:lnTo>
                    <a:pt x="25" y="23"/>
                  </a:lnTo>
                  <a:lnTo>
                    <a:pt x="10" y="0"/>
                  </a:lnTo>
                  <a:lnTo>
                    <a:pt x="0" y="8"/>
                  </a:lnTo>
                  <a:lnTo>
                    <a:pt x="13" y="29"/>
                  </a:lnTo>
                  <a:lnTo>
                    <a:pt x="15" y="31"/>
                  </a:lnTo>
                  <a:lnTo>
                    <a:pt x="23" y="2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70" name="未知"/>
            <p:cNvSpPr/>
            <p:nvPr/>
          </p:nvSpPr>
          <p:spPr>
            <a:xfrm>
              <a:off x="274" y="675"/>
              <a:ext cx="25" cy="27"/>
            </a:xfrm>
            <a:custGeom>
              <a:avLst/>
              <a:gdLst/>
              <a:ahLst/>
              <a:cxnLst>
                <a:cxn ang="0">
                  <a:pos x="25" y="20"/>
                </a:cxn>
                <a:cxn ang="0">
                  <a:pos x="25" y="20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16" y="27"/>
                </a:cxn>
                <a:cxn ang="0">
                  <a:pos x="25" y="20"/>
                </a:cxn>
              </a:cxnLst>
              <a:rect l="0" t="0" r="0" b="0"/>
              <a:pathLst>
                <a:path w="25" h="27">
                  <a:moveTo>
                    <a:pt x="25" y="20"/>
                  </a:moveTo>
                  <a:lnTo>
                    <a:pt x="25" y="20"/>
                  </a:lnTo>
                  <a:lnTo>
                    <a:pt x="8" y="0"/>
                  </a:lnTo>
                  <a:lnTo>
                    <a:pt x="0" y="8"/>
                  </a:lnTo>
                  <a:lnTo>
                    <a:pt x="16" y="27"/>
                  </a:lnTo>
                  <a:lnTo>
                    <a:pt x="25" y="2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71" name="未知"/>
            <p:cNvSpPr/>
            <p:nvPr/>
          </p:nvSpPr>
          <p:spPr>
            <a:xfrm>
              <a:off x="290" y="695"/>
              <a:ext cx="27" cy="27"/>
            </a:xfrm>
            <a:custGeom>
              <a:avLst/>
              <a:gdLst/>
              <a:ahLst/>
              <a:cxnLst>
                <a:cxn ang="0">
                  <a:pos x="27" y="21"/>
                </a:cxn>
                <a:cxn ang="0">
                  <a:pos x="27" y="19"/>
                </a:cxn>
                <a:cxn ang="0">
                  <a:pos x="9" y="0"/>
                </a:cxn>
                <a:cxn ang="0">
                  <a:pos x="0" y="7"/>
                </a:cxn>
                <a:cxn ang="0">
                  <a:pos x="17" y="27"/>
                </a:cxn>
                <a:cxn ang="0">
                  <a:pos x="15" y="27"/>
                </a:cxn>
                <a:cxn ang="0">
                  <a:pos x="27" y="21"/>
                </a:cxn>
              </a:cxnLst>
              <a:rect l="0" t="0" r="0" b="0"/>
              <a:pathLst>
                <a:path w="27" h="27">
                  <a:moveTo>
                    <a:pt x="27" y="21"/>
                  </a:moveTo>
                  <a:lnTo>
                    <a:pt x="27" y="19"/>
                  </a:lnTo>
                  <a:lnTo>
                    <a:pt x="9" y="0"/>
                  </a:lnTo>
                  <a:lnTo>
                    <a:pt x="0" y="7"/>
                  </a:lnTo>
                  <a:lnTo>
                    <a:pt x="17" y="27"/>
                  </a:lnTo>
                  <a:lnTo>
                    <a:pt x="15" y="27"/>
                  </a:lnTo>
                  <a:lnTo>
                    <a:pt x="27" y="2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72" name="未知"/>
            <p:cNvSpPr/>
            <p:nvPr/>
          </p:nvSpPr>
          <p:spPr>
            <a:xfrm>
              <a:off x="305" y="716"/>
              <a:ext cx="23" cy="32"/>
            </a:xfrm>
            <a:custGeom>
              <a:avLst/>
              <a:gdLst/>
              <a:ahLst/>
              <a:cxnLst>
                <a:cxn ang="0">
                  <a:pos x="15" y="32"/>
                </a:cxn>
                <a:cxn ang="0">
                  <a:pos x="23" y="23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14" y="29"/>
                </a:cxn>
                <a:cxn ang="0">
                  <a:pos x="21" y="21"/>
                </a:cxn>
                <a:cxn ang="0">
                  <a:pos x="15" y="32"/>
                </a:cxn>
              </a:cxnLst>
              <a:rect l="0" t="0" r="0" b="0"/>
              <a:pathLst>
                <a:path w="23" h="32">
                  <a:moveTo>
                    <a:pt x="15" y="32"/>
                  </a:moveTo>
                  <a:lnTo>
                    <a:pt x="23" y="23"/>
                  </a:lnTo>
                  <a:lnTo>
                    <a:pt x="12" y="0"/>
                  </a:lnTo>
                  <a:lnTo>
                    <a:pt x="0" y="6"/>
                  </a:lnTo>
                  <a:lnTo>
                    <a:pt x="14" y="29"/>
                  </a:lnTo>
                  <a:lnTo>
                    <a:pt x="21" y="21"/>
                  </a:lnTo>
                  <a:lnTo>
                    <a:pt x="15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73" name="未知"/>
            <p:cNvSpPr/>
            <p:nvPr/>
          </p:nvSpPr>
          <p:spPr>
            <a:xfrm>
              <a:off x="303" y="727"/>
              <a:ext cx="23" cy="21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17" y="21"/>
                </a:cxn>
                <a:cxn ang="0">
                  <a:pos x="23" y="10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0" y="12"/>
                </a:cxn>
              </a:cxnLst>
              <a:rect l="0" t="0" r="0" b="0"/>
              <a:pathLst>
                <a:path w="23" h="21">
                  <a:moveTo>
                    <a:pt x="0" y="12"/>
                  </a:moveTo>
                  <a:lnTo>
                    <a:pt x="0" y="12"/>
                  </a:lnTo>
                  <a:lnTo>
                    <a:pt x="17" y="21"/>
                  </a:lnTo>
                  <a:lnTo>
                    <a:pt x="23" y="10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74" name="未知"/>
            <p:cNvSpPr/>
            <p:nvPr/>
          </p:nvSpPr>
          <p:spPr>
            <a:xfrm>
              <a:off x="294" y="723"/>
              <a:ext cx="13" cy="16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12"/>
                </a:cxn>
                <a:cxn ang="0">
                  <a:pos x="9" y="16"/>
                </a:cxn>
                <a:cxn ang="0">
                  <a:pos x="13" y="4"/>
                </a:cxn>
                <a:cxn ang="0">
                  <a:pos x="7" y="0"/>
                </a:cxn>
                <a:cxn ang="0">
                  <a:pos x="9" y="2"/>
                </a:cxn>
                <a:cxn ang="0">
                  <a:pos x="0" y="10"/>
                </a:cxn>
              </a:cxnLst>
              <a:rect l="0" t="0" r="0" b="0"/>
              <a:pathLst>
                <a:path w="13" h="16">
                  <a:moveTo>
                    <a:pt x="0" y="10"/>
                  </a:moveTo>
                  <a:lnTo>
                    <a:pt x="2" y="12"/>
                  </a:lnTo>
                  <a:lnTo>
                    <a:pt x="9" y="16"/>
                  </a:lnTo>
                  <a:lnTo>
                    <a:pt x="13" y="4"/>
                  </a:lnTo>
                  <a:lnTo>
                    <a:pt x="7" y="0"/>
                  </a:lnTo>
                  <a:lnTo>
                    <a:pt x="9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75" name="未知"/>
            <p:cNvSpPr/>
            <p:nvPr/>
          </p:nvSpPr>
          <p:spPr>
            <a:xfrm>
              <a:off x="294" y="725"/>
              <a:ext cx="9" cy="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5" y="4"/>
                </a:cxn>
                <a:cxn ang="0">
                  <a:pos x="9" y="0"/>
                </a:cxn>
                <a:cxn ang="0">
                  <a:pos x="0" y="8"/>
                </a:cxn>
              </a:cxnLst>
              <a:rect l="0" t="0" r="0" b="0"/>
              <a:pathLst>
                <a:path w="9" h="8">
                  <a:moveTo>
                    <a:pt x="0" y="8"/>
                  </a:moveTo>
                  <a:lnTo>
                    <a:pt x="5" y="4"/>
                  </a:lnTo>
                  <a:lnTo>
                    <a:pt x="9" y="0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76" name="未知"/>
            <p:cNvSpPr/>
            <p:nvPr/>
          </p:nvSpPr>
          <p:spPr>
            <a:xfrm>
              <a:off x="276" y="704"/>
              <a:ext cx="27" cy="2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0"/>
                </a:cxn>
                <a:cxn ang="0">
                  <a:pos x="18" y="29"/>
                </a:cxn>
                <a:cxn ang="0">
                  <a:pos x="27" y="21"/>
                </a:cxn>
                <a:cxn ang="0">
                  <a:pos x="8" y="2"/>
                </a:cxn>
                <a:cxn ang="0">
                  <a:pos x="6" y="0"/>
                </a:cxn>
                <a:cxn ang="0">
                  <a:pos x="0" y="12"/>
                </a:cxn>
              </a:cxnLst>
              <a:rect l="0" t="0" r="0" b="0"/>
              <a:pathLst>
                <a:path w="27" h="29">
                  <a:moveTo>
                    <a:pt x="0" y="12"/>
                  </a:moveTo>
                  <a:lnTo>
                    <a:pt x="0" y="10"/>
                  </a:lnTo>
                  <a:lnTo>
                    <a:pt x="18" y="29"/>
                  </a:lnTo>
                  <a:lnTo>
                    <a:pt x="27" y="21"/>
                  </a:lnTo>
                  <a:lnTo>
                    <a:pt x="8" y="2"/>
                  </a:lnTo>
                  <a:lnTo>
                    <a:pt x="6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77" name="未知"/>
            <p:cNvSpPr/>
            <p:nvPr/>
          </p:nvSpPr>
          <p:spPr>
            <a:xfrm>
              <a:off x="246" y="687"/>
              <a:ext cx="36" cy="29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30" y="29"/>
                </a:cxn>
                <a:cxn ang="0">
                  <a:pos x="36" y="17"/>
                </a:cxn>
                <a:cxn ang="0">
                  <a:pos x="5" y="2"/>
                </a:cxn>
                <a:cxn ang="0">
                  <a:pos x="5" y="0"/>
                </a:cxn>
                <a:cxn ang="0">
                  <a:pos x="0" y="12"/>
                </a:cxn>
              </a:cxnLst>
              <a:rect l="0" t="0" r="0" b="0"/>
              <a:pathLst>
                <a:path w="36" h="29">
                  <a:moveTo>
                    <a:pt x="0" y="12"/>
                  </a:moveTo>
                  <a:lnTo>
                    <a:pt x="0" y="12"/>
                  </a:lnTo>
                  <a:lnTo>
                    <a:pt x="30" y="29"/>
                  </a:lnTo>
                  <a:lnTo>
                    <a:pt x="36" y="17"/>
                  </a:lnTo>
                  <a:lnTo>
                    <a:pt x="5" y="2"/>
                  </a:lnTo>
                  <a:lnTo>
                    <a:pt x="5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78" name="未知"/>
            <p:cNvSpPr/>
            <p:nvPr/>
          </p:nvSpPr>
          <p:spPr>
            <a:xfrm>
              <a:off x="209" y="672"/>
              <a:ext cx="42" cy="27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11"/>
                </a:cxn>
                <a:cxn ang="0">
                  <a:pos x="37" y="27"/>
                </a:cxn>
                <a:cxn ang="0">
                  <a:pos x="42" y="15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0" y="11"/>
                </a:cxn>
              </a:cxnLst>
              <a:rect l="0" t="0" r="0" b="0"/>
              <a:pathLst>
                <a:path w="42" h="27">
                  <a:moveTo>
                    <a:pt x="0" y="11"/>
                  </a:moveTo>
                  <a:lnTo>
                    <a:pt x="0" y="11"/>
                  </a:lnTo>
                  <a:lnTo>
                    <a:pt x="37" y="27"/>
                  </a:lnTo>
                  <a:lnTo>
                    <a:pt x="42" y="15"/>
                  </a:lnTo>
                  <a:lnTo>
                    <a:pt x="6" y="0"/>
                  </a:lnTo>
                  <a:lnTo>
                    <a:pt x="4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79" name="未知"/>
            <p:cNvSpPr/>
            <p:nvPr/>
          </p:nvSpPr>
          <p:spPr>
            <a:xfrm>
              <a:off x="184" y="664"/>
              <a:ext cx="29" cy="19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0" y="11"/>
                </a:cxn>
                <a:cxn ang="0">
                  <a:pos x="25" y="19"/>
                </a:cxn>
                <a:cxn ang="0">
                  <a:pos x="29" y="8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13"/>
                </a:cxn>
              </a:cxnLst>
              <a:rect l="0" t="0" r="0" b="0"/>
              <a:pathLst>
                <a:path w="29" h="19">
                  <a:moveTo>
                    <a:pt x="2" y="13"/>
                  </a:moveTo>
                  <a:lnTo>
                    <a:pt x="0" y="11"/>
                  </a:lnTo>
                  <a:lnTo>
                    <a:pt x="25" y="19"/>
                  </a:lnTo>
                  <a:lnTo>
                    <a:pt x="29" y="8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80" name="未知"/>
            <p:cNvSpPr/>
            <p:nvPr/>
          </p:nvSpPr>
          <p:spPr>
            <a:xfrm>
              <a:off x="146" y="664"/>
              <a:ext cx="40" cy="13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0" y="13"/>
                </a:cxn>
                <a:cxn ang="0">
                  <a:pos x="40" y="13"/>
                </a:cxn>
                <a:cxn ang="0">
                  <a:pos x="40" y="0"/>
                </a:cxn>
                <a:cxn ang="0">
                  <a:pos x="0" y="2"/>
                </a:cxn>
                <a:cxn ang="0">
                  <a:pos x="2" y="13"/>
                </a:cxn>
              </a:cxnLst>
              <a:rect l="0" t="0" r="0" b="0"/>
              <a:pathLst>
                <a:path w="40" h="13">
                  <a:moveTo>
                    <a:pt x="2" y="13"/>
                  </a:moveTo>
                  <a:lnTo>
                    <a:pt x="0" y="13"/>
                  </a:lnTo>
                  <a:lnTo>
                    <a:pt x="40" y="13"/>
                  </a:lnTo>
                  <a:lnTo>
                    <a:pt x="40" y="0"/>
                  </a:lnTo>
                  <a:lnTo>
                    <a:pt x="0" y="2"/>
                  </a:lnTo>
                  <a:lnTo>
                    <a:pt x="2" y="1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81" name="未知"/>
            <p:cNvSpPr/>
            <p:nvPr/>
          </p:nvSpPr>
          <p:spPr>
            <a:xfrm>
              <a:off x="103" y="666"/>
              <a:ext cx="45" cy="17"/>
            </a:xfrm>
            <a:custGeom>
              <a:avLst/>
              <a:gdLst/>
              <a:ahLst/>
              <a:cxnLst>
                <a:cxn ang="0">
                  <a:pos x="6" y="15"/>
                </a:cxn>
                <a:cxn ang="0">
                  <a:pos x="4" y="17"/>
                </a:cxn>
                <a:cxn ang="0">
                  <a:pos x="45" y="11"/>
                </a:cxn>
                <a:cxn ang="0">
                  <a:pos x="43" y="0"/>
                </a:cxn>
                <a:cxn ang="0">
                  <a:pos x="4" y="6"/>
                </a:cxn>
                <a:cxn ang="0">
                  <a:pos x="0" y="6"/>
                </a:cxn>
                <a:cxn ang="0">
                  <a:pos x="6" y="15"/>
                </a:cxn>
              </a:cxnLst>
              <a:rect l="0" t="0" r="0" b="0"/>
              <a:pathLst>
                <a:path w="45" h="17">
                  <a:moveTo>
                    <a:pt x="6" y="15"/>
                  </a:moveTo>
                  <a:lnTo>
                    <a:pt x="4" y="17"/>
                  </a:lnTo>
                  <a:lnTo>
                    <a:pt x="45" y="11"/>
                  </a:lnTo>
                  <a:lnTo>
                    <a:pt x="43" y="0"/>
                  </a:lnTo>
                  <a:lnTo>
                    <a:pt x="4" y="6"/>
                  </a:lnTo>
                  <a:lnTo>
                    <a:pt x="0" y="6"/>
                  </a:lnTo>
                  <a:lnTo>
                    <a:pt x="6" y="1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82" name="未知"/>
            <p:cNvSpPr/>
            <p:nvPr/>
          </p:nvSpPr>
          <p:spPr>
            <a:xfrm>
              <a:off x="69" y="672"/>
              <a:ext cx="40" cy="28"/>
            </a:xfrm>
            <a:custGeom>
              <a:avLst/>
              <a:gdLst/>
              <a:ahLst/>
              <a:cxnLst>
                <a:cxn ang="0">
                  <a:pos x="9" y="27"/>
                </a:cxn>
                <a:cxn ang="0">
                  <a:pos x="8" y="28"/>
                </a:cxn>
                <a:cxn ang="0">
                  <a:pos x="40" y="9"/>
                </a:cxn>
                <a:cxn ang="0">
                  <a:pos x="34" y="0"/>
                </a:cxn>
                <a:cxn ang="0">
                  <a:pos x="2" y="17"/>
                </a:cxn>
                <a:cxn ang="0">
                  <a:pos x="0" y="19"/>
                </a:cxn>
                <a:cxn ang="0">
                  <a:pos x="9" y="27"/>
                </a:cxn>
              </a:cxnLst>
              <a:rect l="0" t="0" r="0" b="0"/>
              <a:pathLst>
                <a:path w="40" h="28">
                  <a:moveTo>
                    <a:pt x="9" y="27"/>
                  </a:moveTo>
                  <a:lnTo>
                    <a:pt x="8" y="28"/>
                  </a:lnTo>
                  <a:lnTo>
                    <a:pt x="40" y="9"/>
                  </a:lnTo>
                  <a:lnTo>
                    <a:pt x="34" y="0"/>
                  </a:lnTo>
                  <a:lnTo>
                    <a:pt x="2" y="17"/>
                  </a:lnTo>
                  <a:lnTo>
                    <a:pt x="0" y="19"/>
                  </a:lnTo>
                  <a:lnTo>
                    <a:pt x="9" y="2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83" name="未知"/>
            <p:cNvSpPr/>
            <p:nvPr/>
          </p:nvSpPr>
          <p:spPr>
            <a:xfrm>
              <a:off x="46" y="691"/>
              <a:ext cx="32" cy="34"/>
            </a:xfrm>
            <a:custGeom>
              <a:avLst/>
              <a:gdLst/>
              <a:ahLst/>
              <a:cxnLst>
                <a:cxn ang="0">
                  <a:pos x="11" y="32"/>
                </a:cxn>
                <a:cxn ang="0">
                  <a:pos x="9" y="34"/>
                </a:cxn>
                <a:cxn ang="0">
                  <a:pos x="32" y="8"/>
                </a:cxn>
                <a:cxn ang="0">
                  <a:pos x="23" y="0"/>
                </a:cxn>
                <a:cxn ang="0">
                  <a:pos x="0" y="27"/>
                </a:cxn>
                <a:cxn ang="0">
                  <a:pos x="0" y="31"/>
                </a:cxn>
                <a:cxn ang="0">
                  <a:pos x="11" y="32"/>
                </a:cxn>
              </a:cxnLst>
              <a:rect l="0" t="0" r="0" b="0"/>
              <a:pathLst>
                <a:path w="32" h="34">
                  <a:moveTo>
                    <a:pt x="11" y="32"/>
                  </a:moveTo>
                  <a:lnTo>
                    <a:pt x="9" y="34"/>
                  </a:lnTo>
                  <a:lnTo>
                    <a:pt x="32" y="8"/>
                  </a:lnTo>
                  <a:lnTo>
                    <a:pt x="23" y="0"/>
                  </a:lnTo>
                  <a:lnTo>
                    <a:pt x="0" y="27"/>
                  </a:lnTo>
                  <a:lnTo>
                    <a:pt x="0" y="31"/>
                  </a:lnTo>
                  <a:lnTo>
                    <a:pt x="11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84" name="未知"/>
            <p:cNvSpPr/>
            <p:nvPr/>
          </p:nvSpPr>
          <p:spPr>
            <a:xfrm>
              <a:off x="36" y="722"/>
              <a:ext cx="21" cy="36"/>
            </a:xfrm>
            <a:custGeom>
              <a:avLst/>
              <a:gdLst/>
              <a:ahLst/>
              <a:cxnLst>
                <a:cxn ang="0">
                  <a:pos x="12" y="36"/>
                </a:cxn>
                <a:cxn ang="0">
                  <a:pos x="12" y="36"/>
                </a:cxn>
                <a:cxn ang="0">
                  <a:pos x="21" y="1"/>
                </a:cxn>
                <a:cxn ang="0">
                  <a:pos x="10" y="0"/>
                </a:cxn>
                <a:cxn ang="0">
                  <a:pos x="0" y="34"/>
                </a:cxn>
                <a:cxn ang="0">
                  <a:pos x="12" y="36"/>
                </a:cxn>
              </a:cxnLst>
              <a:rect l="0" t="0" r="0" b="0"/>
              <a:pathLst>
                <a:path w="21" h="36">
                  <a:moveTo>
                    <a:pt x="12" y="36"/>
                  </a:moveTo>
                  <a:lnTo>
                    <a:pt x="12" y="36"/>
                  </a:lnTo>
                  <a:lnTo>
                    <a:pt x="21" y="1"/>
                  </a:lnTo>
                  <a:lnTo>
                    <a:pt x="10" y="0"/>
                  </a:lnTo>
                  <a:lnTo>
                    <a:pt x="0" y="34"/>
                  </a:lnTo>
                  <a:lnTo>
                    <a:pt x="12" y="3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85" name="未知"/>
            <p:cNvSpPr/>
            <p:nvPr/>
          </p:nvSpPr>
          <p:spPr>
            <a:xfrm>
              <a:off x="30" y="756"/>
              <a:ext cx="18" cy="29"/>
            </a:xfrm>
            <a:custGeom>
              <a:avLst/>
              <a:gdLst/>
              <a:ahLst/>
              <a:cxnLst>
                <a:cxn ang="0">
                  <a:pos x="12" y="29"/>
                </a:cxn>
                <a:cxn ang="0">
                  <a:pos x="12" y="29"/>
                </a:cxn>
                <a:cxn ang="0">
                  <a:pos x="18" y="2"/>
                </a:cxn>
                <a:cxn ang="0">
                  <a:pos x="6" y="0"/>
                </a:cxn>
                <a:cxn ang="0">
                  <a:pos x="0" y="27"/>
                </a:cxn>
                <a:cxn ang="0">
                  <a:pos x="12" y="29"/>
                </a:cxn>
              </a:cxnLst>
              <a:rect l="0" t="0" r="0" b="0"/>
              <a:pathLst>
                <a:path w="18" h="29">
                  <a:moveTo>
                    <a:pt x="12" y="29"/>
                  </a:moveTo>
                  <a:lnTo>
                    <a:pt x="12" y="29"/>
                  </a:lnTo>
                  <a:lnTo>
                    <a:pt x="18" y="2"/>
                  </a:lnTo>
                  <a:lnTo>
                    <a:pt x="6" y="0"/>
                  </a:lnTo>
                  <a:lnTo>
                    <a:pt x="0" y="27"/>
                  </a:lnTo>
                  <a:lnTo>
                    <a:pt x="12" y="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86" name="未知"/>
            <p:cNvSpPr/>
            <p:nvPr/>
          </p:nvSpPr>
          <p:spPr>
            <a:xfrm>
              <a:off x="30" y="783"/>
              <a:ext cx="12" cy="29"/>
            </a:xfrm>
            <a:custGeom>
              <a:avLst/>
              <a:gdLst/>
              <a:ahLst/>
              <a:cxnLst>
                <a:cxn ang="0">
                  <a:pos x="12" y="27"/>
                </a:cxn>
                <a:cxn ang="0">
                  <a:pos x="12" y="29"/>
                </a:cxn>
                <a:cxn ang="0">
                  <a:pos x="12" y="2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12" y="27"/>
                </a:cxn>
              </a:cxnLst>
              <a:rect l="0" t="0" r="0" b="0"/>
              <a:pathLst>
                <a:path w="12" h="29">
                  <a:moveTo>
                    <a:pt x="12" y="27"/>
                  </a:moveTo>
                  <a:lnTo>
                    <a:pt x="12" y="29"/>
                  </a:lnTo>
                  <a:lnTo>
                    <a:pt x="12" y="2"/>
                  </a:lnTo>
                  <a:lnTo>
                    <a:pt x="0" y="0"/>
                  </a:lnTo>
                  <a:lnTo>
                    <a:pt x="0" y="29"/>
                  </a:lnTo>
                  <a:lnTo>
                    <a:pt x="12" y="2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87" name="未知"/>
            <p:cNvSpPr/>
            <p:nvPr/>
          </p:nvSpPr>
          <p:spPr>
            <a:xfrm>
              <a:off x="30" y="810"/>
              <a:ext cx="18" cy="31"/>
            </a:xfrm>
            <a:custGeom>
              <a:avLst/>
              <a:gdLst/>
              <a:ahLst/>
              <a:cxnLst>
                <a:cxn ang="0">
                  <a:pos x="16" y="25"/>
                </a:cxn>
                <a:cxn ang="0">
                  <a:pos x="18" y="27"/>
                </a:cxn>
                <a:cxn ang="0">
                  <a:pos x="12" y="0"/>
                </a:cxn>
                <a:cxn ang="0">
                  <a:pos x="0" y="2"/>
                </a:cxn>
                <a:cxn ang="0">
                  <a:pos x="4" y="29"/>
                </a:cxn>
                <a:cxn ang="0">
                  <a:pos x="6" y="31"/>
                </a:cxn>
                <a:cxn ang="0">
                  <a:pos x="16" y="25"/>
                </a:cxn>
              </a:cxnLst>
              <a:rect l="0" t="0" r="0" b="0"/>
              <a:pathLst>
                <a:path w="18" h="31">
                  <a:moveTo>
                    <a:pt x="16" y="25"/>
                  </a:moveTo>
                  <a:lnTo>
                    <a:pt x="18" y="27"/>
                  </a:lnTo>
                  <a:lnTo>
                    <a:pt x="12" y="0"/>
                  </a:lnTo>
                  <a:lnTo>
                    <a:pt x="0" y="2"/>
                  </a:lnTo>
                  <a:lnTo>
                    <a:pt x="4" y="29"/>
                  </a:lnTo>
                  <a:lnTo>
                    <a:pt x="6" y="31"/>
                  </a:lnTo>
                  <a:lnTo>
                    <a:pt x="16" y="2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88" name="未知"/>
            <p:cNvSpPr/>
            <p:nvPr/>
          </p:nvSpPr>
          <p:spPr>
            <a:xfrm>
              <a:off x="36" y="835"/>
              <a:ext cx="21" cy="32"/>
            </a:xfrm>
            <a:custGeom>
              <a:avLst/>
              <a:gdLst/>
              <a:ahLst/>
              <a:cxnLst>
                <a:cxn ang="0">
                  <a:pos x="21" y="25"/>
                </a:cxn>
                <a:cxn ang="0">
                  <a:pos x="21" y="25"/>
                </a:cxn>
                <a:cxn ang="0">
                  <a:pos x="10" y="0"/>
                </a:cxn>
                <a:cxn ang="0">
                  <a:pos x="0" y="6"/>
                </a:cxn>
                <a:cxn ang="0">
                  <a:pos x="10" y="31"/>
                </a:cxn>
                <a:cxn ang="0">
                  <a:pos x="12" y="32"/>
                </a:cxn>
                <a:cxn ang="0">
                  <a:pos x="21" y="25"/>
                </a:cxn>
              </a:cxnLst>
              <a:rect l="0" t="0" r="0" b="0"/>
              <a:pathLst>
                <a:path w="21" h="32">
                  <a:moveTo>
                    <a:pt x="21" y="25"/>
                  </a:moveTo>
                  <a:lnTo>
                    <a:pt x="21" y="25"/>
                  </a:lnTo>
                  <a:lnTo>
                    <a:pt x="10" y="0"/>
                  </a:lnTo>
                  <a:lnTo>
                    <a:pt x="0" y="6"/>
                  </a:lnTo>
                  <a:lnTo>
                    <a:pt x="10" y="31"/>
                  </a:lnTo>
                  <a:lnTo>
                    <a:pt x="12" y="32"/>
                  </a:lnTo>
                  <a:lnTo>
                    <a:pt x="21" y="2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89" name="未知"/>
            <p:cNvSpPr/>
            <p:nvPr/>
          </p:nvSpPr>
          <p:spPr>
            <a:xfrm>
              <a:off x="48" y="860"/>
              <a:ext cx="27" cy="29"/>
            </a:xfrm>
            <a:custGeom>
              <a:avLst/>
              <a:gdLst/>
              <a:ahLst/>
              <a:cxnLst>
                <a:cxn ang="0">
                  <a:pos x="25" y="19"/>
                </a:cxn>
                <a:cxn ang="0">
                  <a:pos x="27" y="21"/>
                </a:cxn>
                <a:cxn ang="0">
                  <a:pos x="9" y="0"/>
                </a:cxn>
                <a:cxn ang="0">
                  <a:pos x="0" y="7"/>
                </a:cxn>
                <a:cxn ang="0">
                  <a:pos x="17" y="29"/>
                </a:cxn>
                <a:cxn ang="0">
                  <a:pos x="25" y="19"/>
                </a:cxn>
              </a:cxnLst>
              <a:rect l="0" t="0" r="0" b="0"/>
              <a:pathLst>
                <a:path w="27" h="29">
                  <a:moveTo>
                    <a:pt x="25" y="19"/>
                  </a:moveTo>
                  <a:lnTo>
                    <a:pt x="27" y="21"/>
                  </a:lnTo>
                  <a:lnTo>
                    <a:pt x="9" y="0"/>
                  </a:lnTo>
                  <a:lnTo>
                    <a:pt x="0" y="7"/>
                  </a:lnTo>
                  <a:lnTo>
                    <a:pt x="17" y="29"/>
                  </a:lnTo>
                  <a:lnTo>
                    <a:pt x="25" y="1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90" name="未知"/>
            <p:cNvSpPr/>
            <p:nvPr/>
          </p:nvSpPr>
          <p:spPr>
            <a:xfrm>
              <a:off x="65" y="879"/>
              <a:ext cx="19" cy="19"/>
            </a:xfrm>
            <a:custGeom>
              <a:avLst/>
              <a:gdLst/>
              <a:ahLst/>
              <a:cxnLst>
                <a:cxn ang="0">
                  <a:pos x="13" y="19"/>
                </a:cxn>
                <a:cxn ang="0">
                  <a:pos x="19" y="10"/>
                </a:cxn>
                <a:cxn ang="0">
                  <a:pos x="8" y="0"/>
                </a:cxn>
                <a:cxn ang="0">
                  <a:pos x="0" y="10"/>
                </a:cxn>
                <a:cxn ang="0">
                  <a:pos x="12" y="19"/>
                </a:cxn>
                <a:cxn ang="0">
                  <a:pos x="17" y="8"/>
                </a:cxn>
                <a:cxn ang="0">
                  <a:pos x="13" y="19"/>
                </a:cxn>
              </a:cxnLst>
              <a:rect l="0" t="0" r="0" b="0"/>
              <a:pathLst>
                <a:path w="19" h="19">
                  <a:moveTo>
                    <a:pt x="13" y="19"/>
                  </a:moveTo>
                  <a:lnTo>
                    <a:pt x="19" y="10"/>
                  </a:lnTo>
                  <a:lnTo>
                    <a:pt x="8" y="0"/>
                  </a:lnTo>
                  <a:lnTo>
                    <a:pt x="0" y="10"/>
                  </a:lnTo>
                  <a:lnTo>
                    <a:pt x="12" y="19"/>
                  </a:lnTo>
                  <a:lnTo>
                    <a:pt x="17" y="8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91" name="未知"/>
            <p:cNvSpPr/>
            <p:nvPr/>
          </p:nvSpPr>
          <p:spPr>
            <a:xfrm>
              <a:off x="53" y="881"/>
              <a:ext cx="29" cy="17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2" y="11"/>
                </a:cxn>
                <a:cxn ang="0">
                  <a:pos x="25" y="17"/>
                </a:cxn>
                <a:cxn ang="0">
                  <a:pos x="29" y="6"/>
                </a:cxn>
                <a:cxn ang="0">
                  <a:pos x="4" y="0"/>
                </a:cxn>
                <a:cxn ang="0">
                  <a:pos x="6" y="2"/>
                </a:cxn>
                <a:cxn ang="0">
                  <a:pos x="0" y="11"/>
                </a:cxn>
              </a:cxnLst>
              <a:rect l="0" t="0" r="0" b="0"/>
              <a:pathLst>
                <a:path w="29" h="17">
                  <a:moveTo>
                    <a:pt x="0" y="11"/>
                  </a:moveTo>
                  <a:lnTo>
                    <a:pt x="2" y="11"/>
                  </a:lnTo>
                  <a:lnTo>
                    <a:pt x="25" y="17"/>
                  </a:lnTo>
                  <a:lnTo>
                    <a:pt x="29" y="6"/>
                  </a:lnTo>
                  <a:lnTo>
                    <a:pt x="4" y="0"/>
                  </a:lnTo>
                  <a:lnTo>
                    <a:pt x="6" y="2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92" name="未知"/>
            <p:cNvSpPr/>
            <p:nvPr/>
          </p:nvSpPr>
          <p:spPr>
            <a:xfrm>
              <a:off x="32" y="869"/>
              <a:ext cx="27" cy="23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2" y="10"/>
                </a:cxn>
                <a:cxn ang="0">
                  <a:pos x="21" y="23"/>
                </a:cxn>
                <a:cxn ang="0">
                  <a:pos x="27" y="14"/>
                </a:cxn>
                <a:cxn ang="0">
                  <a:pos x="8" y="0"/>
                </a:cxn>
                <a:cxn ang="0">
                  <a:pos x="10" y="0"/>
                </a:cxn>
                <a:cxn ang="0">
                  <a:pos x="0" y="10"/>
                </a:cxn>
              </a:cxnLst>
              <a:rect l="0" t="0" r="0" b="0"/>
              <a:pathLst>
                <a:path w="27" h="23">
                  <a:moveTo>
                    <a:pt x="0" y="10"/>
                  </a:moveTo>
                  <a:lnTo>
                    <a:pt x="2" y="10"/>
                  </a:lnTo>
                  <a:lnTo>
                    <a:pt x="21" y="23"/>
                  </a:lnTo>
                  <a:lnTo>
                    <a:pt x="27" y="14"/>
                  </a:lnTo>
                  <a:lnTo>
                    <a:pt x="8" y="0"/>
                  </a:lnTo>
                  <a:lnTo>
                    <a:pt x="10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93" name="未知"/>
            <p:cNvSpPr/>
            <p:nvPr/>
          </p:nvSpPr>
          <p:spPr>
            <a:xfrm>
              <a:off x="17" y="854"/>
              <a:ext cx="25" cy="2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8"/>
                </a:cxn>
                <a:cxn ang="0">
                  <a:pos x="15" y="25"/>
                </a:cxn>
                <a:cxn ang="0">
                  <a:pos x="25" y="15"/>
                </a:cxn>
                <a:cxn ang="0">
                  <a:pos x="11" y="0"/>
                </a:cxn>
                <a:cxn ang="0">
                  <a:pos x="11" y="2"/>
                </a:cxn>
                <a:cxn ang="0">
                  <a:pos x="0" y="6"/>
                </a:cxn>
              </a:cxnLst>
              <a:rect l="0" t="0" r="0" b="0"/>
              <a:pathLst>
                <a:path w="25" h="25">
                  <a:moveTo>
                    <a:pt x="0" y="6"/>
                  </a:moveTo>
                  <a:lnTo>
                    <a:pt x="2" y="8"/>
                  </a:lnTo>
                  <a:lnTo>
                    <a:pt x="15" y="25"/>
                  </a:lnTo>
                  <a:lnTo>
                    <a:pt x="25" y="15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94" name="未知"/>
            <p:cNvSpPr/>
            <p:nvPr/>
          </p:nvSpPr>
          <p:spPr>
            <a:xfrm>
              <a:off x="7" y="835"/>
              <a:ext cx="21" cy="2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2" y="4"/>
                </a:cxn>
                <a:cxn ang="0">
                  <a:pos x="10" y="25"/>
                </a:cxn>
                <a:cxn ang="0">
                  <a:pos x="21" y="21"/>
                </a:cxn>
                <a:cxn ang="0">
                  <a:pos x="12" y="0"/>
                </a:cxn>
                <a:cxn ang="0">
                  <a:pos x="0" y="4"/>
                </a:cxn>
              </a:cxnLst>
              <a:rect l="0" t="0" r="0" b="0"/>
              <a:pathLst>
                <a:path w="21" h="25">
                  <a:moveTo>
                    <a:pt x="0" y="4"/>
                  </a:moveTo>
                  <a:lnTo>
                    <a:pt x="2" y="4"/>
                  </a:lnTo>
                  <a:lnTo>
                    <a:pt x="10" y="25"/>
                  </a:lnTo>
                  <a:lnTo>
                    <a:pt x="21" y="21"/>
                  </a:lnTo>
                  <a:lnTo>
                    <a:pt x="12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95" name="未知"/>
            <p:cNvSpPr/>
            <p:nvPr/>
          </p:nvSpPr>
          <p:spPr>
            <a:xfrm>
              <a:off x="2" y="808"/>
              <a:ext cx="17" cy="3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4"/>
                </a:cxn>
                <a:cxn ang="0">
                  <a:pos x="5" y="31"/>
                </a:cxn>
                <a:cxn ang="0">
                  <a:pos x="17" y="27"/>
                </a:cxn>
                <a:cxn ang="0">
                  <a:pos x="11" y="0"/>
                </a:cxn>
                <a:cxn ang="0">
                  <a:pos x="11" y="2"/>
                </a:cxn>
                <a:cxn ang="0">
                  <a:pos x="0" y="2"/>
                </a:cxn>
              </a:cxnLst>
              <a:rect l="0" t="0" r="0" b="0"/>
              <a:pathLst>
                <a:path w="17" h="31">
                  <a:moveTo>
                    <a:pt x="0" y="2"/>
                  </a:moveTo>
                  <a:lnTo>
                    <a:pt x="0" y="4"/>
                  </a:lnTo>
                  <a:lnTo>
                    <a:pt x="5" y="31"/>
                  </a:lnTo>
                  <a:lnTo>
                    <a:pt x="17" y="27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96" name="未知"/>
            <p:cNvSpPr/>
            <p:nvPr/>
          </p:nvSpPr>
          <p:spPr>
            <a:xfrm>
              <a:off x="2" y="781"/>
              <a:ext cx="11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29"/>
                </a:cxn>
                <a:cxn ang="0">
                  <a:pos x="11" y="29"/>
                </a:cxn>
                <a:cxn ang="0">
                  <a:pos x="11" y="0"/>
                </a:cxn>
                <a:cxn ang="0">
                  <a:pos x="11" y="2"/>
                </a:cxn>
                <a:cxn ang="0">
                  <a:pos x="0" y="0"/>
                </a:cxn>
              </a:cxnLst>
              <a:rect l="0" t="0" r="0" b="0"/>
              <a:pathLst>
                <a:path w="11" h="29">
                  <a:moveTo>
                    <a:pt x="0" y="0"/>
                  </a:moveTo>
                  <a:lnTo>
                    <a:pt x="0" y="0"/>
                  </a:lnTo>
                  <a:lnTo>
                    <a:pt x="0" y="29"/>
                  </a:lnTo>
                  <a:lnTo>
                    <a:pt x="11" y="29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97" name="未知"/>
            <p:cNvSpPr/>
            <p:nvPr/>
          </p:nvSpPr>
          <p:spPr>
            <a:xfrm>
              <a:off x="2" y="750"/>
              <a:ext cx="17" cy="3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"/>
                </a:cxn>
                <a:cxn ang="0">
                  <a:pos x="0" y="31"/>
                </a:cxn>
                <a:cxn ang="0">
                  <a:pos x="11" y="33"/>
                </a:cxn>
                <a:cxn ang="0">
                  <a:pos x="17" y="4"/>
                </a:cxn>
                <a:cxn ang="0">
                  <a:pos x="17" y="6"/>
                </a:cxn>
                <a:cxn ang="0">
                  <a:pos x="5" y="0"/>
                </a:cxn>
              </a:cxnLst>
              <a:rect l="0" t="0" r="0" b="0"/>
              <a:pathLst>
                <a:path w="17" h="33">
                  <a:moveTo>
                    <a:pt x="5" y="0"/>
                  </a:moveTo>
                  <a:lnTo>
                    <a:pt x="5" y="2"/>
                  </a:lnTo>
                  <a:lnTo>
                    <a:pt x="0" y="31"/>
                  </a:lnTo>
                  <a:lnTo>
                    <a:pt x="11" y="33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98" name="未知"/>
            <p:cNvSpPr/>
            <p:nvPr/>
          </p:nvSpPr>
          <p:spPr>
            <a:xfrm>
              <a:off x="7" y="722"/>
              <a:ext cx="25" cy="34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4" y="1"/>
                </a:cxn>
                <a:cxn ang="0">
                  <a:pos x="0" y="28"/>
                </a:cxn>
                <a:cxn ang="0">
                  <a:pos x="12" y="34"/>
                </a:cxn>
                <a:cxn ang="0">
                  <a:pos x="25" y="7"/>
                </a:cxn>
                <a:cxn ang="0">
                  <a:pos x="23" y="7"/>
                </a:cxn>
                <a:cxn ang="0">
                  <a:pos x="16" y="0"/>
                </a:cxn>
              </a:cxnLst>
              <a:rect l="0" t="0" r="0" b="0"/>
              <a:pathLst>
                <a:path w="25" h="34">
                  <a:moveTo>
                    <a:pt x="16" y="0"/>
                  </a:moveTo>
                  <a:lnTo>
                    <a:pt x="14" y="1"/>
                  </a:lnTo>
                  <a:lnTo>
                    <a:pt x="0" y="28"/>
                  </a:lnTo>
                  <a:lnTo>
                    <a:pt x="12" y="34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599" name="未知"/>
            <p:cNvSpPr/>
            <p:nvPr/>
          </p:nvSpPr>
          <p:spPr>
            <a:xfrm>
              <a:off x="23" y="689"/>
              <a:ext cx="34" cy="40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5" y="2"/>
                </a:cxn>
                <a:cxn ang="0">
                  <a:pos x="0" y="33"/>
                </a:cxn>
                <a:cxn ang="0">
                  <a:pos x="7" y="40"/>
                </a:cxn>
                <a:cxn ang="0">
                  <a:pos x="34" y="10"/>
                </a:cxn>
                <a:cxn ang="0">
                  <a:pos x="32" y="11"/>
                </a:cxn>
                <a:cxn ang="0">
                  <a:pos x="27" y="0"/>
                </a:cxn>
              </a:cxnLst>
              <a:rect l="0" t="0" r="0" b="0"/>
              <a:pathLst>
                <a:path w="34" h="40">
                  <a:moveTo>
                    <a:pt x="27" y="0"/>
                  </a:moveTo>
                  <a:lnTo>
                    <a:pt x="25" y="2"/>
                  </a:lnTo>
                  <a:lnTo>
                    <a:pt x="0" y="33"/>
                  </a:lnTo>
                  <a:lnTo>
                    <a:pt x="7" y="40"/>
                  </a:lnTo>
                  <a:lnTo>
                    <a:pt x="34" y="10"/>
                  </a:lnTo>
                  <a:lnTo>
                    <a:pt x="32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00" name="未知"/>
            <p:cNvSpPr/>
            <p:nvPr/>
          </p:nvSpPr>
          <p:spPr>
            <a:xfrm>
              <a:off x="50" y="664"/>
              <a:ext cx="42" cy="36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6" y="0"/>
                </a:cxn>
                <a:cxn ang="0">
                  <a:pos x="0" y="25"/>
                </a:cxn>
                <a:cxn ang="0">
                  <a:pos x="5" y="36"/>
                </a:cxn>
                <a:cxn ang="0">
                  <a:pos x="42" y="10"/>
                </a:cxn>
                <a:cxn ang="0">
                  <a:pos x="38" y="0"/>
                </a:cxn>
              </a:cxnLst>
              <a:rect l="0" t="0" r="0" b="0"/>
              <a:pathLst>
                <a:path w="42" h="36">
                  <a:moveTo>
                    <a:pt x="38" y="0"/>
                  </a:moveTo>
                  <a:lnTo>
                    <a:pt x="36" y="0"/>
                  </a:lnTo>
                  <a:lnTo>
                    <a:pt x="0" y="25"/>
                  </a:lnTo>
                  <a:lnTo>
                    <a:pt x="5" y="36"/>
                  </a:lnTo>
                  <a:lnTo>
                    <a:pt x="42" y="1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01" name="未知"/>
            <p:cNvSpPr/>
            <p:nvPr/>
          </p:nvSpPr>
          <p:spPr>
            <a:xfrm>
              <a:off x="88" y="647"/>
              <a:ext cx="42" cy="27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38" y="0"/>
                </a:cxn>
                <a:cxn ang="0">
                  <a:pos x="0" y="17"/>
                </a:cxn>
                <a:cxn ang="0">
                  <a:pos x="4" y="27"/>
                </a:cxn>
                <a:cxn ang="0">
                  <a:pos x="42" y="11"/>
                </a:cxn>
                <a:cxn ang="0">
                  <a:pos x="40" y="11"/>
                </a:cxn>
                <a:cxn ang="0">
                  <a:pos x="38" y="0"/>
                </a:cxn>
              </a:cxnLst>
              <a:rect l="0" t="0" r="0" b="0"/>
              <a:pathLst>
                <a:path w="42" h="27">
                  <a:moveTo>
                    <a:pt x="38" y="0"/>
                  </a:moveTo>
                  <a:lnTo>
                    <a:pt x="38" y="0"/>
                  </a:lnTo>
                  <a:lnTo>
                    <a:pt x="0" y="17"/>
                  </a:lnTo>
                  <a:lnTo>
                    <a:pt x="4" y="27"/>
                  </a:lnTo>
                  <a:lnTo>
                    <a:pt x="42" y="11"/>
                  </a:lnTo>
                  <a:lnTo>
                    <a:pt x="40" y="1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02" name="未知"/>
            <p:cNvSpPr/>
            <p:nvPr/>
          </p:nvSpPr>
          <p:spPr>
            <a:xfrm>
              <a:off x="126" y="641"/>
              <a:ext cx="45" cy="17"/>
            </a:xfrm>
            <a:custGeom>
              <a:avLst/>
              <a:gdLst/>
              <a:ahLst/>
              <a:cxnLst>
                <a:cxn ang="0">
                  <a:pos x="41" y="0"/>
                </a:cxn>
                <a:cxn ang="0">
                  <a:pos x="43" y="0"/>
                </a:cxn>
                <a:cxn ang="0">
                  <a:pos x="0" y="6"/>
                </a:cxn>
                <a:cxn ang="0">
                  <a:pos x="2" y="17"/>
                </a:cxn>
                <a:cxn ang="0">
                  <a:pos x="43" y="11"/>
                </a:cxn>
                <a:cxn ang="0">
                  <a:pos x="45" y="11"/>
                </a:cxn>
                <a:cxn ang="0">
                  <a:pos x="41" y="0"/>
                </a:cxn>
              </a:cxnLst>
              <a:rect l="0" t="0" r="0" b="0"/>
              <a:pathLst>
                <a:path w="45" h="17">
                  <a:moveTo>
                    <a:pt x="41" y="0"/>
                  </a:moveTo>
                  <a:lnTo>
                    <a:pt x="43" y="0"/>
                  </a:lnTo>
                  <a:lnTo>
                    <a:pt x="0" y="6"/>
                  </a:lnTo>
                  <a:lnTo>
                    <a:pt x="2" y="17"/>
                  </a:lnTo>
                  <a:lnTo>
                    <a:pt x="43" y="11"/>
                  </a:lnTo>
                  <a:lnTo>
                    <a:pt x="45" y="11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03" name="未知"/>
            <p:cNvSpPr/>
            <p:nvPr/>
          </p:nvSpPr>
          <p:spPr>
            <a:xfrm>
              <a:off x="167" y="641"/>
              <a:ext cx="4" cy="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6"/>
                </a:cxn>
                <a:cxn ang="0">
                  <a:pos x="4" y="11"/>
                </a:cxn>
                <a:cxn ang="0">
                  <a:pos x="0" y="0"/>
                </a:cxn>
              </a:cxnLst>
              <a:rect l="0" t="0" r="0" b="0"/>
              <a:pathLst>
                <a:path w="4" h="11">
                  <a:moveTo>
                    <a:pt x="0" y="0"/>
                  </a:moveTo>
                  <a:lnTo>
                    <a:pt x="2" y="6"/>
                  </a:lnTo>
                  <a:lnTo>
                    <a:pt x="4" y="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04" name="未知"/>
            <p:cNvSpPr/>
            <p:nvPr/>
          </p:nvSpPr>
          <p:spPr>
            <a:xfrm>
              <a:off x="167" y="641"/>
              <a:ext cx="9" cy="1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4" y="11"/>
                </a:cxn>
                <a:cxn ang="0">
                  <a:pos x="7" y="11"/>
                </a:cxn>
                <a:cxn ang="0">
                  <a:pos x="9" y="11"/>
                </a:cxn>
                <a:cxn ang="0">
                  <a:pos x="6" y="0"/>
                </a:cxn>
              </a:cxnLst>
              <a:rect l="0" t="0" r="0" b="0"/>
              <a:pathLst>
                <a:path w="9" h="11">
                  <a:moveTo>
                    <a:pt x="6" y="0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4" y="11"/>
                  </a:lnTo>
                  <a:lnTo>
                    <a:pt x="7" y="11"/>
                  </a:lnTo>
                  <a:lnTo>
                    <a:pt x="9" y="1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05" name="未知"/>
            <p:cNvSpPr/>
            <p:nvPr/>
          </p:nvSpPr>
          <p:spPr>
            <a:xfrm>
              <a:off x="173" y="635"/>
              <a:ext cx="25" cy="17"/>
            </a:xfrm>
            <a:custGeom>
              <a:avLst/>
              <a:gdLst/>
              <a:ahLst/>
              <a:cxnLst>
                <a:cxn ang="0">
                  <a:pos x="13" y="4"/>
                </a:cxn>
                <a:cxn ang="0">
                  <a:pos x="17" y="0"/>
                </a:cxn>
                <a:cxn ang="0">
                  <a:pos x="0" y="6"/>
                </a:cxn>
                <a:cxn ang="0">
                  <a:pos x="3" y="17"/>
                </a:cxn>
                <a:cxn ang="0">
                  <a:pos x="21" y="12"/>
                </a:cxn>
                <a:cxn ang="0">
                  <a:pos x="25" y="10"/>
                </a:cxn>
                <a:cxn ang="0">
                  <a:pos x="13" y="4"/>
                </a:cxn>
              </a:cxnLst>
              <a:rect l="0" t="0" r="0" b="0"/>
              <a:pathLst>
                <a:path w="25" h="17">
                  <a:moveTo>
                    <a:pt x="13" y="4"/>
                  </a:moveTo>
                  <a:lnTo>
                    <a:pt x="17" y="0"/>
                  </a:lnTo>
                  <a:lnTo>
                    <a:pt x="0" y="6"/>
                  </a:lnTo>
                  <a:lnTo>
                    <a:pt x="3" y="17"/>
                  </a:lnTo>
                  <a:lnTo>
                    <a:pt x="21" y="12"/>
                  </a:lnTo>
                  <a:lnTo>
                    <a:pt x="25" y="10"/>
                  </a:lnTo>
                  <a:lnTo>
                    <a:pt x="13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06" name="未知"/>
            <p:cNvSpPr/>
            <p:nvPr/>
          </p:nvSpPr>
          <p:spPr>
            <a:xfrm>
              <a:off x="186" y="624"/>
              <a:ext cx="19" cy="21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0"/>
                </a:cxn>
                <a:cxn ang="0">
                  <a:pos x="0" y="15"/>
                </a:cxn>
                <a:cxn ang="0">
                  <a:pos x="12" y="21"/>
                </a:cxn>
                <a:cxn ang="0">
                  <a:pos x="19" y="5"/>
                </a:cxn>
                <a:cxn ang="0">
                  <a:pos x="19" y="2"/>
                </a:cxn>
                <a:cxn ang="0">
                  <a:pos x="8" y="3"/>
                </a:cxn>
              </a:cxnLst>
              <a:rect l="0" t="0" r="0" b="0"/>
              <a:pathLst>
                <a:path w="19" h="21">
                  <a:moveTo>
                    <a:pt x="8" y="3"/>
                  </a:moveTo>
                  <a:lnTo>
                    <a:pt x="8" y="0"/>
                  </a:lnTo>
                  <a:lnTo>
                    <a:pt x="0" y="15"/>
                  </a:lnTo>
                  <a:lnTo>
                    <a:pt x="12" y="21"/>
                  </a:lnTo>
                  <a:lnTo>
                    <a:pt x="19" y="5"/>
                  </a:lnTo>
                  <a:lnTo>
                    <a:pt x="19" y="2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07" name="未知"/>
            <p:cNvSpPr/>
            <p:nvPr/>
          </p:nvSpPr>
          <p:spPr>
            <a:xfrm>
              <a:off x="188" y="604"/>
              <a:ext cx="17" cy="23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4"/>
                </a:cxn>
                <a:cxn ang="0">
                  <a:pos x="6" y="23"/>
                </a:cxn>
                <a:cxn ang="0">
                  <a:pos x="17" y="22"/>
                </a:cxn>
                <a:cxn ang="0">
                  <a:pos x="11" y="0"/>
                </a:cxn>
                <a:cxn ang="0">
                  <a:pos x="0" y="4"/>
                </a:cxn>
              </a:cxnLst>
              <a:rect l="0" t="0" r="0" b="0"/>
              <a:pathLst>
                <a:path w="17" h="23">
                  <a:moveTo>
                    <a:pt x="0" y="4"/>
                  </a:moveTo>
                  <a:lnTo>
                    <a:pt x="0" y="4"/>
                  </a:lnTo>
                  <a:lnTo>
                    <a:pt x="6" y="23"/>
                  </a:lnTo>
                  <a:lnTo>
                    <a:pt x="17" y="22"/>
                  </a:lnTo>
                  <a:lnTo>
                    <a:pt x="11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08" name="未知"/>
            <p:cNvSpPr/>
            <p:nvPr/>
          </p:nvSpPr>
          <p:spPr>
            <a:xfrm>
              <a:off x="174" y="564"/>
              <a:ext cx="25" cy="44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6"/>
                </a:cxn>
                <a:cxn ang="0">
                  <a:pos x="14" y="44"/>
                </a:cxn>
                <a:cxn ang="0">
                  <a:pos x="25" y="40"/>
                </a:cxn>
                <a:cxn ang="0">
                  <a:pos x="12" y="2"/>
                </a:cxn>
                <a:cxn ang="0">
                  <a:pos x="12" y="0"/>
                </a:cxn>
                <a:cxn ang="0">
                  <a:pos x="0" y="6"/>
                </a:cxn>
              </a:cxnLst>
              <a:rect l="0" t="0" r="0" b="0"/>
              <a:pathLst>
                <a:path w="25" h="44">
                  <a:moveTo>
                    <a:pt x="0" y="6"/>
                  </a:moveTo>
                  <a:lnTo>
                    <a:pt x="0" y="6"/>
                  </a:lnTo>
                  <a:lnTo>
                    <a:pt x="14" y="44"/>
                  </a:lnTo>
                  <a:lnTo>
                    <a:pt x="25" y="40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09" name="未知"/>
            <p:cNvSpPr/>
            <p:nvPr/>
          </p:nvSpPr>
          <p:spPr>
            <a:xfrm>
              <a:off x="159" y="528"/>
              <a:ext cx="27" cy="4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15" y="42"/>
                </a:cxn>
                <a:cxn ang="0">
                  <a:pos x="27" y="36"/>
                </a:cxn>
                <a:cxn ang="0">
                  <a:pos x="12" y="0"/>
                </a:cxn>
                <a:cxn ang="0">
                  <a:pos x="0" y="3"/>
                </a:cxn>
              </a:cxnLst>
              <a:rect l="0" t="0" r="0" b="0"/>
              <a:pathLst>
                <a:path w="27" h="42">
                  <a:moveTo>
                    <a:pt x="0" y="3"/>
                  </a:moveTo>
                  <a:lnTo>
                    <a:pt x="0" y="3"/>
                  </a:lnTo>
                  <a:lnTo>
                    <a:pt x="15" y="42"/>
                  </a:lnTo>
                  <a:lnTo>
                    <a:pt x="27" y="36"/>
                  </a:lnTo>
                  <a:lnTo>
                    <a:pt x="1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10" name="未知"/>
            <p:cNvSpPr/>
            <p:nvPr/>
          </p:nvSpPr>
          <p:spPr>
            <a:xfrm>
              <a:off x="121" y="437"/>
              <a:ext cx="50" cy="9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6"/>
                </a:cxn>
                <a:cxn ang="0">
                  <a:pos x="38" y="94"/>
                </a:cxn>
                <a:cxn ang="0">
                  <a:pos x="50" y="91"/>
                </a:cxn>
                <a:cxn ang="0">
                  <a:pos x="11" y="0"/>
                </a:cxn>
                <a:cxn ang="0">
                  <a:pos x="11" y="2"/>
                </a:cxn>
                <a:cxn ang="0">
                  <a:pos x="0" y="4"/>
                </a:cxn>
              </a:cxnLst>
              <a:rect l="0" t="0" r="0" b="0"/>
              <a:pathLst>
                <a:path w="50" h="94">
                  <a:moveTo>
                    <a:pt x="0" y="4"/>
                  </a:moveTo>
                  <a:lnTo>
                    <a:pt x="0" y="6"/>
                  </a:lnTo>
                  <a:lnTo>
                    <a:pt x="38" y="94"/>
                  </a:lnTo>
                  <a:lnTo>
                    <a:pt x="50" y="91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11" name="未知"/>
            <p:cNvSpPr/>
            <p:nvPr/>
          </p:nvSpPr>
          <p:spPr>
            <a:xfrm>
              <a:off x="115" y="409"/>
              <a:ext cx="17" cy="3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6" y="32"/>
                </a:cxn>
                <a:cxn ang="0">
                  <a:pos x="17" y="30"/>
                </a:cxn>
                <a:cxn ang="0">
                  <a:pos x="11" y="0"/>
                </a:cxn>
                <a:cxn ang="0">
                  <a:pos x="11" y="2"/>
                </a:cxn>
                <a:cxn ang="0">
                  <a:pos x="0" y="2"/>
                </a:cxn>
              </a:cxnLst>
              <a:rect l="0" t="0" r="0" b="0"/>
              <a:pathLst>
                <a:path w="17" h="32">
                  <a:moveTo>
                    <a:pt x="0" y="2"/>
                  </a:moveTo>
                  <a:lnTo>
                    <a:pt x="0" y="2"/>
                  </a:lnTo>
                  <a:lnTo>
                    <a:pt x="6" y="32"/>
                  </a:lnTo>
                  <a:lnTo>
                    <a:pt x="17" y="30"/>
                  </a:lnTo>
                  <a:lnTo>
                    <a:pt x="11" y="0"/>
                  </a:lnTo>
                  <a:lnTo>
                    <a:pt x="11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12" name="未知"/>
            <p:cNvSpPr/>
            <p:nvPr/>
          </p:nvSpPr>
          <p:spPr>
            <a:xfrm>
              <a:off x="115" y="391"/>
              <a:ext cx="13" cy="20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2"/>
                </a:cxn>
                <a:cxn ang="0">
                  <a:pos x="0" y="20"/>
                </a:cxn>
                <a:cxn ang="0">
                  <a:pos x="11" y="20"/>
                </a:cxn>
                <a:cxn ang="0">
                  <a:pos x="13" y="4"/>
                </a:cxn>
                <a:cxn ang="0">
                  <a:pos x="2" y="6"/>
                </a:cxn>
                <a:cxn ang="0">
                  <a:pos x="11" y="0"/>
                </a:cxn>
              </a:cxnLst>
              <a:rect l="0" t="0" r="0" b="0"/>
              <a:pathLst>
                <a:path w="13" h="20">
                  <a:moveTo>
                    <a:pt x="11" y="0"/>
                  </a:moveTo>
                  <a:lnTo>
                    <a:pt x="0" y="2"/>
                  </a:lnTo>
                  <a:lnTo>
                    <a:pt x="0" y="20"/>
                  </a:lnTo>
                  <a:lnTo>
                    <a:pt x="11" y="20"/>
                  </a:lnTo>
                  <a:lnTo>
                    <a:pt x="13" y="4"/>
                  </a:lnTo>
                  <a:lnTo>
                    <a:pt x="2" y="6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13" name="未知"/>
            <p:cNvSpPr/>
            <p:nvPr/>
          </p:nvSpPr>
          <p:spPr>
            <a:xfrm>
              <a:off x="117" y="391"/>
              <a:ext cx="25" cy="39"/>
            </a:xfrm>
            <a:custGeom>
              <a:avLst/>
              <a:gdLst/>
              <a:ahLst/>
              <a:cxnLst>
                <a:cxn ang="0">
                  <a:pos x="23" y="33"/>
                </a:cxn>
                <a:cxn ang="0">
                  <a:pos x="25" y="33"/>
                </a:cxn>
                <a:cxn ang="0">
                  <a:pos x="9" y="0"/>
                </a:cxn>
                <a:cxn ang="0">
                  <a:pos x="0" y="6"/>
                </a:cxn>
                <a:cxn ang="0">
                  <a:pos x="13" y="39"/>
                </a:cxn>
                <a:cxn ang="0">
                  <a:pos x="23" y="33"/>
                </a:cxn>
              </a:cxnLst>
              <a:rect l="0" t="0" r="0" b="0"/>
              <a:pathLst>
                <a:path w="25" h="39">
                  <a:moveTo>
                    <a:pt x="23" y="33"/>
                  </a:moveTo>
                  <a:lnTo>
                    <a:pt x="25" y="33"/>
                  </a:lnTo>
                  <a:lnTo>
                    <a:pt x="9" y="0"/>
                  </a:lnTo>
                  <a:lnTo>
                    <a:pt x="0" y="6"/>
                  </a:lnTo>
                  <a:lnTo>
                    <a:pt x="13" y="39"/>
                  </a:lnTo>
                  <a:lnTo>
                    <a:pt x="23" y="3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14" name="未知"/>
            <p:cNvSpPr/>
            <p:nvPr/>
          </p:nvSpPr>
          <p:spPr>
            <a:xfrm>
              <a:off x="130" y="424"/>
              <a:ext cx="100" cy="167"/>
            </a:xfrm>
            <a:custGeom>
              <a:avLst/>
              <a:gdLst/>
              <a:ahLst/>
              <a:cxnLst>
                <a:cxn ang="0">
                  <a:pos x="100" y="159"/>
                </a:cxn>
                <a:cxn ang="0">
                  <a:pos x="100" y="161"/>
                </a:cxn>
                <a:cxn ang="0">
                  <a:pos x="10" y="0"/>
                </a:cxn>
                <a:cxn ang="0">
                  <a:pos x="0" y="6"/>
                </a:cxn>
                <a:cxn ang="0">
                  <a:pos x="91" y="167"/>
                </a:cxn>
                <a:cxn ang="0">
                  <a:pos x="100" y="159"/>
                </a:cxn>
              </a:cxnLst>
              <a:rect l="0" t="0" r="0" b="0"/>
              <a:pathLst>
                <a:path w="100" h="167">
                  <a:moveTo>
                    <a:pt x="100" y="159"/>
                  </a:moveTo>
                  <a:lnTo>
                    <a:pt x="100" y="161"/>
                  </a:lnTo>
                  <a:lnTo>
                    <a:pt x="10" y="0"/>
                  </a:lnTo>
                  <a:lnTo>
                    <a:pt x="0" y="6"/>
                  </a:lnTo>
                  <a:lnTo>
                    <a:pt x="91" y="167"/>
                  </a:lnTo>
                  <a:lnTo>
                    <a:pt x="100" y="15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15" name="未知"/>
            <p:cNvSpPr/>
            <p:nvPr/>
          </p:nvSpPr>
          <p:spPr>
            <a:xfrm>
              <a:off x="221" y="583"/>
              <a:ext cx="38" cy="52"/>
            </a:xfrm>
            <a:custGeom>
              <a:avLst/>
              <a:gdLst/>
              <a:ahLst/>
              <a:cxnLst>
                <a:cxn ang="0">
                  <a:pos x="38" y="46"/>
                </a:cxn>
                <a:cxn ang="0">
                  <a:pos x="38" y="44"/>
                </a:cxn>
                <a:cxn ang="0">
                  <a:pos x="9" y="0"/>
                </a:cxn>
                <a:cxn ang="0">
                  <a:pos x="0" y="8"/>
                </a:cxn>
                <a:cxn ang="0">
                  <a:pos x="26" y="52"/>
                </a:cxn>
                <a:cxn ang="0">
                  <a:pos x="26" y="50"/>
                </a:cxn>
                <a:cxn ang="0">
                  <a:pos x="38" y="46"/>
                </a:cxn>
              </a:cxnLst>
              <a:rect l="0" t="0" r="0" b="0"/>
              <a:pathLst>
                <a:path w="38" h="52">
                  <a:moveTo>
                    <a:pt x="38" y="46"/>
                  </a:moveTo>
                  <a:lnTo>
                    <a:pt x="38" y="44"/>
                  </a:lnTo>
                  <a:lnTo>
                    <a:pt x="9" y="0"/>
                  </a:lnTo>
                  <a:lnTo>
                    <a:pt x="0" y="8"/>
                  </a:lnTo>
                  <a:lnTo>
                    <a:pt x="26" y="52"/>
                  </a:lnTo>
                  <a:lnTo>
                    <a:pt x="26" y="50"/>
                  </a:lnTo>
                  <a:lnTo>
                    <a:pt x="38" y="4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16" name="未知"/>
            <p:cNvSpPr/>
            <p:nvPr/>
          </p:nvSpPr>
          <p:spPr>
            <a:xfrm>
              <a:off x="247" y="629"/>
              <a:ext cx="12" cy="4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6" y="2"/>
                </a:cxn>
                <a:cxn ang="0">
                  <a:pos x="0" y="4"/>
                </a:cxn>
                <a:cxn ang="0">
                  <a:pos x="12" y="0"/>
                </a:cxn>
              </a:cxnLst>
              <a:rect l="0" t="0" r="0" b="0"/>
              <a:pathLst>
                <a:path w="12" h="4">
                  <a:moveTo>
                    <a:pt x="12" y="0"/>
                  </a:moveTo>
                  <a:lnTo>
                    <a:pt x="6" y="2"/>
                  </a:lnTo>
                  <a:lnTo>
                    <a:pt x="0" y="4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17" name="未知"/>
            <p:cNvSpPr/>
            <p:nvPr/>
          </p:nvSpPr>
          <p:spPr>
            <a:xfrm>
              <a:off x="205" y="854"/>
              <a:ext cx="1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" y="2"/>
                </a:cxn>
                <a:cxn ang="0">
                  <a:pos x="0" y="0"/>
                </a:cxn>
              </a:cxnLst>
              <a:rect l="0" t="0" r="0" b="0"/>
              <a:pathLst>
                <a:path w="14" h="2">
                  <a:moveTo>
                    <a:pt x="0" y="0"/>
                  </a:moveTo>
                  <a:lnTo>
                    <a:pt x="1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18" name="未知"/>
            <p:cNvSpPr/>
            <p:nvPr/>
          </p:nvSpPr>
          <p:spPr>
            <a:xfrm>
              <a:off x="203" y="848"/>
              <a:ext cx="18" cy="14"/>
            </a:xfrm>
            <a:custGeom>
              <a:avLst/>
              <a:gdLst/>
              <a:ahLst/>
              <a:cxnLst>
                <a:cxn ang="0">
                  <a:pos x="16" y="14"/>
                </a:cxn>
                <a:cxn ang="0">
                  <a:pos x="18" y="2"/>
                </a:cxn>
                <a:cxn ang="0">
                  <a:pos x="2" y="0"/>
                </a:cxn>
                <a:cxn ang="0">
                  <a:pos x="0" y="12"/>
                </a:cxn>
                <a:cxn ang="0">
                  <a:pos x="16" y="14"/>
                </a:cxn>
                <a:cxn ang="0">
                  <a:pos x="18" y="2"/>
                </a:cxn>
                <a:cxn ang="0">
                  <a:pos x="16" y="14"/>
                </a:cxn>
              </a:cxnLst>
              <a:rect l="0" t="0" r="0" b="0"/>
              <a:pathLst>
                <a:path w="18" h="14">
                  <a:moveTo>
                    <a:pt x="16" y="14"/>
                  </a:moveTo>
                  <a:lnTo>
                    <a:pt x="18" y="2"/>
                  </a:lnTo>
                  <a:lnTo>
                    <a:pt x="2" y="0"/>
                  </a:lnTo>
                  <a:lnTo>
                    <a:pt x="0" y="12"/>
                  </a:lnTo>
                  <a:lnTo>
                    <a:pt x="16" y="14"/>
                  </a:lnTo>
                  <a:lnTo>
                    <a:pt x="18" y="2"/>
                  </a:lnTo>
                  <a:lnTo>
                    <a:pt x="16" y="1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19" name="未知"/>
            <p:cNvSpPr/>
            <p:nvPr/>
          </p:nvSpPr>
          <p:spPr>
            <a:xfrm>
              <a:off x="203" y="848"/>
              <a:ext cx="18" cy="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12"/>
                </a:cxn>
                <a:cxn ang="0">
                  <a:pos x="16" y="14"/>
                </a:cxn>
                <a:cxn ang="0">
                  <a:pos x="18" y="2"/>
                </a:cxn>
                <a:cxn ang="0">
                  <a:pos x="2" y="0"/>
                </a:cxn>
                <a:cxn ang="0">
                  <a:pos x="0" y="12"/>
                </a:cxn>
                <a:cxn ang="0">
                  <a:pos x="2" y="0"/>
                </a:cxn>
              </a:cxnLst>
              <a:rect l="0" t="0" r="0" b="0"/>
              <a:pathLst>
                <a:path w="18" h="14">
                  <a:moveTo>
                    <a:pt x="2" y="0"/>
                  </a:moveTo>
                  <a:lnTo>
                    <a:pt x="0" y="12"/>
                  </a:lnTo>
                  <a:lnTo>
                    <a:pt x="16" y="14"/>
                  </a:lnTo>
                  <a:lnTo>
                    <a:pt x="18" y="2"/>
                  </a:lnTo>
                  <a:lnTo>
                    <a:pt x="2" y="0"/>
                  </a:lnTo>
                  <a:lnTo>
                    <a:pt x="0" y="1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20" name="未知"/>
            <p:cNvSpPr/>
            <p:nvPr/>
          </p:nvSpPr>
          <p:spPr>
            <a:xfrm>
              <a:off x="203" y="848"/>
              <a:ext cx="2" cy="1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6"/>
                </a:cxn>
                <a:cxn ang="0">
                  <a:pos x="0" y="12"/>
                </a:cxn>
                <a:cxn ang="0">
                  <a:pos x="2" y="0"/>
                </a:cxn>
              </a:cxnLst>
              <a:rect l="0" t="0" r="0" b="0"/>
              <a:pathLst>
                <a:path w="2" h="12">
                  <a:moveTo>
                    <a:pt x="2" y="0"/>
                  </a:moveTo>
                  <a:lnTo>
                    <a:pt x="2" y="6"/>
                  </a:lnTo>
                  <a:lnTo>
                    <a:pt x="0" y="1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21" name="未知"/>
            <p:cNvSpPr/>
            <p:nvPr/>
          </p:nvSpPr>
          <p:spPr>
            <a:xfrm>
              <a:off x="125" y="1081"/>
              <a:ext cx="1060" cy="620"/>
            </a:xfrm>
            <a:custGeom>
              <a:avLst/>
              <a:gdLst/>
              <a:ahLst/>
              <a:cxnLst>
                <a:cxn ang="0">
                  <a:pos x="668" y="401"/>
                </a:cxn>
                <a:cxn ang="0">
                  <a:pos x="547" y="418"/>
                </a:cxn>
                <a:cxn ang="0">
                  <a:pos x="487" y="395"/>
                </a:cxn>
                <a:cxn ang="0">
                  <a:pos x="449" y="297"/>
                </a:cxn>
                <a:cxn ang="0">
                  <a:pos x="434" y="201"/>
                </a:cxn>
                <a:cxn ang="0">
                  <a:pos x="405" y="167"/>
                </a:cxn>
                <a:cxn ang="0">
                  <a:pos x="368" y="167"/>
                </a:cxn>
                <a:cxn ang="0">
                  <a:pos x="399" y="220"/>
                </a:cxn>
                <a:cxn ang="0">
                  <a:pos x="414" y="284"/>
                </a:cxn>
                <a:cxn ang="0">
                  <a:pos x="432" y="376"/>
                </a:cxn>
                <a:cxn ang="0">
                  <a:pos x="512" y="439"/>
                </a:cxn>
                <a:cxn ang="0">
                  <a:pos x="612" y="441"/>
                </a:cxn>
                <a:cxn ang="0">
                  <a:pos x="706" y="422"/>
                </a:cxn>
                <a:cxn ang="0">
                  <a:pos x="854" y="366"/>
                </a:cxn>
                <a:cxn ang="0">
                  <a:pos x="987" y="339"/>
                </a:cxn>
                <a:cxn ang="0">
                  <a:pos x="1052" y="368"/>
                </a:cxn>
                <a:cxn ang="0">
                  <a:pos x="1022" y="451"/>
                </a:cxn>
                <a:cxn ang="0">
                  <a:pos x="920" y="504"/>
                </a:cxn>
                <a:cxn ang="0">
                  <a:pos x="831" y="549"/>
                </a:cxn>
                <a:cxn ang="0">
                  <a:pos x="797" y="620"/>
                </a:cxn>
                <a:cxn ang="0">
                  <a:pos x="816" y="541"/>
                </a:cxn>
                <a:cxn ang="0">
                  <a:pos x="904" y="501"/>
                </a:cxn>
                <a:cxn ang="0">
                  <a:pos x="989" y="455"/>
                </a:cxn>
                <a:cxn ang="0">
                  <a:pos x="1029" y="393"/>
                </a:cxn>
                <a:cxn ang="0">
                  <a:pos x="979" y="353"/>
                </a:cxn>
                <a:cxn ang="0">
                  <a:pos x="885" y="370"/>
                </a:cxn>
                <a:cxn ang="0">
                  <a:pos x="726" y="428"/>
                </a:cxn>
                <a:cxn ang="0">
                  <a:pos x="574" y="451"/>
                </a:cxn>
                <a:cxn ang="0">
                  <a:pos x="468" y="432"/>
                </a:cxn>
                <a:cxn ang="0">
                  <a:pos x="411" y="361"/>
                </a:cxn>
                <a:cxn ang="0">
                  <a:pos x="391" y="265"/>
                </a:cxn>
                <a:cxn ang="0">
                  <a:pos x="357" y="169"/>
                </a:cxn>
                <a:cxn ang="0">
                  <a:pos x="259" y="176"/>
                </a:cxn>
                <a:cxn ang="0">
                  <a:pos x="146" y="195"/>
                </a:cxn>
                <a:cxn ang="0">
                  <a:pos x="82" y="190"/>
                </a:cxn>
                <a:cxn ang="0">
                  <a:pos x="28" y="163"/>
                </a:cxn>
                <a:cxn ang="0">
                  <a:pos x="0" y="105"/>
                </a:cxn>
                <a:cxn ang="0">
                  <a:pos x="15" y="38"/>
                </a:cxn>
                <a:cxn ang="0">
                  <a:pos x="49" y="0"/>
                </a:cxn>
                <a:cxn ang="0">
                  <a:pos x="7" y="94"/>
                </a:cxn>
                <a:cxn ang="0">
                  <a:pos x="26" y="145"/>
                </a:cxn>
                <a:cxn ang="0">
                  <a:pos x="80" y="180"/>
                </a:cxn>
                <a:cxn ang="0">
                  <a:pos x="163" y="186"/>
                </a:cxn>
                <a:cxn ang="0">
                  <a:pos x="240" y="167"/>
                </a:cxn>
                <a:cxn ang="0">
                  <a:pos x="307" y="147"/>
                </a:cxn>
                <a:cxn ang="0">
                  <a:pos x="234" y="136"/>
                </a:cxn>
                <a:cxn ang="0">
                  <a:pos x="147" y="153"/>
                </a:cxn>
                <a:cxn ang="0">
                  <a:pos x="86" y="159"/>
                </a:cxn>
                <a:cxn ang="0">
                  <a:pos x="86" y="157"/>
                </a:cxn>
                <a:cxn ang="0">
                  <a:pos x="144" y="149"/>
                </a:cxn>
                <a:cxn ang="0">
                  <a:pos x="247" y="126"/>
                </a:cxn>
                <a:cxn ang="0">
                  <a:pos x="292" y="132"/>
                </a:cxn>
                <a:cxn ang="0">
                  <a:pos x="353" y="145"/>
                </a:cxn>
                <a:cxn ang="0">
                  <a:pos x="422" y="165"/>
                </a:cxn>
                <a:cxn ang="0">
                  <a:pos x="453" y="224"/>
                </a:cxn>
                <a:cxn ang="0">
                  <a:pos x="472" y="318"/>
                </a:cxn>
                <a:cxn ang="0">
                  <a:pos x="522" y="387"/>
                </a:cxn>
                <a:cxn ang="0">
                  <a:pos x="591" y="401"/>
                </a:cxn>
                <a:cxn ang="0">
                  <a:pos x="710" y="374"/>
                </a:cxn>
                <a:cxn ang="0">
                  <a:pos x="845" y="314"/>
                </a:cxn>
              </a:cxnLst>
              <a:rect l="0" t="0" r="0" b="0"/>
              <a:pathLst>
                <a:path w="1060" h="620">
                  <a:moveTo>
                    <a:pt x="783" y="349"/>
                  </a:moveTo>
                  <a:lnTo>
                    <a:pt x="728" y="378"/>
                  </a:lnTo>
                  <a:lnTo>
                    <a:pt x="668" y="401"/>
                  </a:lnTo>
                  <a:lnTo>
                    <a:pt x="607" y="416"/>
                  </a:lnTo>
                  <a:lnTo>
                    <a:pt x="580" y="418"/>
                  </a:lnTo>
                  <a:lnTo>
                    <a:pt x="547" y="418"/>
                  </a:lnTo>
                  <a:lnTo>
                    <a:pt x="514" y="412"/>
                  </a:lnTo>
                  <a:lnTo>
                    <a:pt x="501" y="405"/>
                  </a:lnTo>
                  <a:lnTo>
                    <a:pt x="487" y="395"/>
                  </a:lnTo>
                  <a:lnTo>
                    <a:pt x="470" y="372"/>
                  </a:lnTo>
                  <a:lnTo>
                    <a:pt x="457" y="345"/>
                  </a:lnTo>
                  <a:lnTo>
                    <a:pt x="449" y="297"/>
                  </a:lnTo>
                  <a:lnTo>
                    <a:pt x="443" y="265"/>
                  </a:lnTo>
                  <a:lnTo>
                    <a:pt x="439" y="232"/>
                  </a:lnTo>
                  <a:lnTo>
                    <a:pt x="434" y="201"/>
                  </a:lnTo>
                  <a:lnTo>
                    <a:pt x="428" y="192"/>
                  </a:lnTo>
                  <a:lnTo>
                    <a:pt x="422" y="182"/>
                  </a:lnTo>
                  <a:lnTo>
                    <a:pt x="405" y="167"/>
                  </a:lnTo>
                  <a:lnTo>
                    <a:pt x="386" y="161"/>
                  </a:lnTo>
                  <a:lnTo>
                    <a:pt x="351" y="157"/>
                  </a:lnTo>
                  <a:lnTo>
                    <a:pt x="368" y="167"/>
                  </a:lnTo>
                  <a:lnTo>
                    <a:pt x="380" y="180"/>
                  </a:lnTo>
                  <a:lnTo>
                    <a:pt x="391" y="199"/>
                  </a:lnTo>
                  <a:lnTo>
                    <a:pt x="399" y="220"/>
                  </a:lnTo>
                  <a:lnTo>
                    <a:pt x="407" y="240"/>
                  </a:lnTo>
                  <a:lnTo>
                    <a:pt x="411" y="261"/>
                  </a:lnTo>
                  <a:lnTo>
                    <a:pt x="414" y="284"/>
                  </a:lnTo>
                  <a:lnTo>
                    <a:pt x="416" y="307"/>
                  </a:lnTo>
                  <a:lnTo>
                    <a:pt x="420" y="339"/>
                  </a:lnTo>
                  <a:lnTo>
                    <a:pt x="432" y="376"/>
                  </a:lnTo>
                  <a:lnTo>
                    <a:pt x="447" y="405"/>
                  </a:lnTo>
                  <a:lnTo>
                    <a:pt x="474" y="426"/>
                  </a:lnTo>
                  <a:lnTo>
                    <a:pt x="512" y="439"/>
                  </a:lnTo>
                  <a:lnTo>
                    <a:pt x="553" y="445"/>
                  </a:lnTo>
                  <a:lnTo>
                    <a:pt x="591" y="443"/>
                  </a:lnTo>
                  <a:lnTo>
                    <a:pt x="612" y="441"/>
                  </a:lnTo>
                  <a:lnTo>
                    <a:pt x="632" y="439"/>
                  </a:lnTo>
                  <a:lnTo>
                    <a:pt x="670" y="433"/>
                  </a:lnTo>
                  <a:lnTo>
                    <a:pt x="706" y="422"/>
                  </a:lnTo>
                  <a:lnTo>
                    <a:pt x="745" y="410"/>
                  </a:lnTo>
                  <a:lnTo>
                    <a:pt x="831" y="376"/>
                  </a:lnTo>
                  <a:lnTo>
                    <a:pt x="854" y="366"/>
                  </a:lnTo>
                  <a:lnTo>
                    <a:pt x="900" y="351"/>
                  </a:lnTo>
                  <a:lnTo>
                    <a:pt x="950" y="339"/>
                  </a:lnTo>
                  <a:lnTo>
                    <a:pt x="987" y="339"/>
                  </a:lnTo>
                  <a:lnTo>
                    <a:pt x="1012" y="343"/>
                  </a:lnTo>
                  <a:lnTo>
                    <a:pt x="1035" y="353"/>
                  </a:lnTo>
                  <a:lnTo>
                    <a:pt x="1052" y="368"/>
                  </a:lnTo>
                  <a:lnTo>
                    <a:pt x="1060" y="387"/>
                  </a:lnTo>
                  <a:lnTo>
                    <a:pt x="1050" y="420"/>
                  </a:lnTo>
                  <a:lnTo>
                    <a:pt x="1022" y="451"/>
                  </a:lnTo>
                  <a:lnTo>
                    <a:pt x="985" y="476"/>
                  </a:lnTo>
                  <a:lnTo>
                    <a:pt x="952" y="491"/>
                  </a:lnTo>
                  <a:lnTo>
                    <a:pt x="920" y="504"/>
                  </a:lnTo>
                  <a:lnTo>
                    <a:pt x="887" y="516"/>
                  </a:lnTo>
                  <a:lnTo>
                    <a:pt x="852" y="531"/>
                  </a:lnTo>
                  <a:lnTo>
                    <a:pt x="831" y="549"/>
                  </a:lnTo>
                  <a:lnTo>
                    <a:pt x="816" y="570"/>
                  </a:lnTo>
                  <a:lnTo>
                    <a:pt x="806" y="595"/>
                  </a:lnTo>
                  <a:lnTo>
                    <a:pt x="797" y="620"/>
                  </a:lnTo>
                  <a:lnTo>
                    <a:pt x="795" y="591"/>
                  </a:lnTo>
                  <a:lnTo>
                    <a:pt x="803" y="564"/>
                  </a:lnTo>
                  <a:lnTo>
                    <a:pt x="816" y="541"/>
                  </a:lnTo>
                  <a:lnTo>
                    <a:pt x="837" y="524"/>
                  </a:lnTo>
                  <a:lnTo>
                    <a:pt x="872" y="512"/>
                  </a:lnTo>
                  <a:lnTo>
                    <a:pt x="904" y="501"/>
                  </a:lnTo>
                  <a:lnTo>
                    <a:pt x="937" y="485"/>
                  </a:lnTo>
                  <a:lnTo>
                    <a:pt x="970" y="468"/>
                  </a:lnTo>
                  <a:lnTo>
                    <a:pt x="989" y="455"/>
                  </a:lnTo>
                  <a:lnTo>
                    <a:pt x="1008" y="439"/>
                  </a:lnTo>
                  <a:lnTo>
                    <a:pt x="1027" y="414"/>
                  </a:lnTo>
                  <a:lnTo>
                    <a:pt x="1029" y="393"/>
                  </a:lnTo>
                  <a:lnTo>
                    <a:pt x="1023" y="376"/>
                  </a:lnTo>
                  <a:lnTo>
                    <a:pt x="1004" y="361"/>
                  </a:lnTo>
                  <a:lnTo>
                    <a:pt x="979" y="353"/>
                  </a:lnTo>
                  <a:lnTo>
                    <a:pt x="939" y="353"/>
                  </a:lnTo>
                  <a:lnTo>
                    <a:pt x="904" y="362"/>
                  </a:lnTo>
                  <a:lnTo>
                    <a:pt x="885" y="370"/>
                  </a:lnTo>
                  <a:lnTo>
                    <a:pt x="835" y="387"/>
                  </a:lnTo>
                  <a:lnTo>
                    <a:pt x="785" y="405"/>
                  </a:lnTo>
                  <a:lnTo>
                    <a:pt x="726" y="428"/>
                  </a:lnTo>
                  <a:lnTo>
                    <a:pt x="660" y="445"/>
                  </a:lnTo>
                  <a:lnTo>
                    <a:pt x="603" y="453"/>
                  </a:lnTo>
                  <a:lnTo>
                    <a:pt x="574" y="451"/>
                  </a:lnTo>
                  <a:lnTo>
                    <a:pt x="536" y="451"/>
                  </a:lnTo>
                  <a:lnTo>
                    <a:pt x="499" y="445"/>
                  </a:lnTo>
                  <a:lnTo>
                    <a:pt x="468" y="432"/>
                  </a:lnTo>
                  <a:lnTo>
                    <a:pt x="443" y="410"/>
                  </a:lnTo>
                  <a:lnTo>
                    <a:pt x="420" y="382"/>
                  </a:lnTo>
                  <a:lnTo>
                    <a:pt x="411" y="361"/>
                  </a:lnTo>
                  <a:lnTo>
                    <a:pt x="403" y="337"/>
                  </a:lnTo>
                  <a:lnTo>
                    <a:pt x="399" y="314"/>
                  </a:lnTo>
                  <a:lnTo>
                    <a:pt x="391" y="265"/>
                  </a:lnTo>
                  <a:lnTo>
                    <a:pt x="384" y="218"/>
                  </a:lnTo>
                  <a:lnTo>
                    <a:pt x="372" y="184"/>
                  </a:lnTo>
                  <a:lnTo>
                    <a:pt x="357" y="169"/>
                  </a:lnTo>
                  <a:lnTo>
                    <a:pt x="328" y="161"/>
                  </a:lnTo>
                  <a:lnTo>
                    <a:pt x="307" y="163"/>
                  </a:lnTo>
                  <a:lnTo>
                    <a:pt x="259" y="176"/>
                  </a:lnTo>
                  <a:lnTo>
                    <a:pt x="224" y="184"/>
                  </a:lnTo>
                  <a:lnTo>
                    <a:pt x="176" y="192"/>
                  </a:lnTo>
                  <a:lnTo>
                    <a:pt x="146" y="195"/>
                  </a:lnTo>
                  <a:lnTo>
                    <a:pt x="142" y="195"/>
                  </a:lnTo>
                  <a:lnTo>
                    <a:pt x="113" y="193"/>
                  </a:lnTo>
                  <a:lnTo>
                    <a:pt x="82" y="190"/>
                  </a:lnTo>
                  <a:lnTo>
                    <a:pt x="63" y="182"/>
                  </a:lnTo>
                  <a:lnTo>
                    <a:pt x="44" y="174"/>
                  </a:lnTo>
                  <a:lnTo>
                    <a:pt x="28" y="163"/>
                  </a:lnTo>
                  <a:lnTo>
                    <a:pt x="15" y="147"/>
                  </a:lnTo>
                  <a:lnTo>
                    <a:pt x="5" y="132"/>
                  </a:lnTo>
                  <a:lnTo>
                    <a:pt x="0" y="105"/>
                  </a:lnTo>
                  <a:lnTo>
                    <a:pt x="0" y="82"/>
                  </a:lnTo>
                  <a:lnTo>
                    <a:pt x="5" y="63"/>
                  </a:lnTo>
                  <a:lnTo>
                    <a:pt x="15" y="38"/>
                  </a:lnTo>
                  <a:lnTo>
                    <a:pt x="25" y="23"/>
                  </a:lnTo>
                  <a:lnTo>
                    <a:pt x="36" y="9"/>
                  </a:lnTo>
                  <a:lnTo>
                    <a:pt x="49" y="0"/>
                  </a:lnTo>
                  <a:lnTo>
                    <a:pt x="25" y="30"/>
                  </a:lnTo>
                  <a:lnTo>
                    <a:pt x="13" y="59"/>
                  </a:lnTo>
                  <a:lnTo>
                    <a:pt x="7" y="94"/>
                  </a:lnTo>
                  <a:lnTo>
                    <a:pt x="9" y="117"/>
                  </a:lnTo>
                  <a:lnTo>
                    <a:pt x="13" y="126"/>
                  </a:lnTo>
                  <a:lnTo>
                    <a:pt x="26" y="145"/>
                  </a:lnTo>
                  <a:lnTo>
                    <a:pt x="40" y="159"/>
                  </a:lnTo>
                  <a:lnTo>
                    <a:pt x="59" y="170"/>
                  </a:lnTo>
                  <a:lnTo>
                    <a:pt x="80" y="180"/>
                  </a:lnTo>
                  <a:lnTo>
                    <a:pt x="105" y="184"/>
                  </a:lnTo>
                  <a:lnTo>
                    <a:pt x="138" y="188"/>
                  </a:lnTo>
                  <a:lnTo>
                    <a:pt x="163" y="186"/>
                  </a:lnTo>
                  <a:lnTo>
                    <a:pt x="190" y="180"/>
                  </a:lnTo>
                  <a:lnTo>
                    <a:pt x="215" y="174"/>
                  </a:lnTo>
                  <a:lnTo>
                    <a:pt x="240" y="167"/>
                  </a:lnTo>
                  <a:lnTo>
                    <a:pt x="265" y="159"/>
                  </a:lnTo>
                  <a:lnTo>
                    <a:pt x="292" y="151"/>
                  </a:lnTo>
                  <a:lnTo>
                    <a:pt x="307" y="147"/>
                  </a:lnTo>
                  <a:lnTo>
                    <a:pt x="284" y="142"/>
                  </a:lnTo>
                  <a:lnTo>
                    <a:pt x="263" y="136"/>
                  </a:lnTo>
                  <a:lnTo>
                    <a:pt x="234" y="136"/>
                  </a:lnTo>
                  <a:lnTo>
                    <a:pt x="201" y="142"/>
                  </a:lnTo>
                  <a:lnTo>
                    <a:pt x="180" y="145"/>
                  </a:lnTo>
                  <a:lnTo>
                    <a:pt x="147" y="153"/>
                  </a:lnTo>
                  <a:lnTo>
                    <a:pt x="111" y="161"/>
                  </a:lnTo>
                  <a:lnTo>
                    <a:pt x="98" y="161"/>
                  </a:lnTo>
                  <a:lnTo>
                    <a:pt x="86" y="159"/>
                  </a:lnTo>
                  <a:lnTo>
                    <a:pt x="76" y="155"/>
                  </a:lnTo>
                  <a:lnTo>
                    <a:pt x="69" y="147"/>
                  </a:lnTo>
                  <a:lnTo>
                    <a:pt x="86" y="157"/>
                  </a:lnTo>
                  <a:lnTo>
                    <a:pt x="99" y="157"/>
                  </a:lnTo>
                  <a:lnTo>
                    <a:pt x="122" y="155"/>
                  </a:lnTo>
                  <a:lnTo>
                    <a:pt x="144" y="149"/>
                  </a:lnTo>
                  <a:lnTo>
                    <a:pt x="186" y="136"/>
                  </a:lnTo>
                  <a:lnTo>
                    <a:pt x="217" y="130"/>
                  </a:lnTo>
                  <a:lnTo>
                    <a:pt x="247" y="126"/>
                  </a:lnTo>
                  <a:lnTo>
                    <a:pt x="265" y="128"/>
                  </a:lnTo>
                  <a:lnTo>
                    <a:pt x="282" y="128"/>
                  </a:lnTo>
                  <a:lnTo>
                    <a:pt x="292" y="132"/>
                  </a:lnTo>
                  <a:lnTo>
                    <a:pt x="311" y="140"/>
                  </a:lnTo>
                  <a:lnTo>
                    <a:pt x="328" y="145"/>
                  </a:lnTo>
                  <a:lnTo>
                    <a:pt x="353" y="145"/>
                  </a:lnTo>
                  <a:lnTo>
                    <a:pt x="380" y="145"/>
                  </a:lnTo>
                  <a:lnTo>
                    <a:pt x="407" y="157"/>
                  </a:lnTo>
                  <a:lnTo>
                    <a:pt x="422" y="165"/>
                  </a:lnTo>
                  <a:lnTo>
                    <a:pt x="436" y="178"/>
                  </a:lnTo>
                  <a:lnTo>
                    <a:pt x="443" y="192"/>
                  </a:lnTo>
                  <a:lnTo>
                    <a:pt x="453" y="224"/>
                  </a:lnTo>
                  <a:lnTo>
                    <a:pt x="459" y="255"/>
                  </a:lnTo>
                  <a:lnTo>
                    <a:pt x="464" y="288"/>
                  </a:lnTo>
                  <a:lnTo>
                    <a:pt x="472" y="318"/>
                  </a:lnTo>
                  <a:lnTo>
                    <a:pt x="484" y="347"/>
                  </a:lnTo>
                  <a:lnTo>
                    <a:pt x="499" y="370"/>
                  </a:lnTo>
                  <a:lnTo>
                    <a:pt x="522" y="387"/>
                  </a:lnTo>
                  <a:lnTo>
                    <a:pt x="545" y="397"/>
                  </a:lnTo>
                  <a:lnTo>
                    <a:pt x="582" y="401"/>
                  </a:lnTo>
                  <a:lnTo>
                    <a:pt x="591" y="401"/>
                  </a:lnTo>
                  <a:lnTo>
                    <a:pt x="616" y="399"/>
                  </a:lnTo>
                  <a:lnTo>
                    <a:pt x="664" y="389"/>
                  </a:lnTo>
                  <a:lnTo>
                    <a:pt x="710" y="374"/>
                  </a:lnTo>
                  <a:lnTo>
                    <a:pt x="756" y="353"/>
                  </a:lnTo>
                  <a:lnTo>
                    <a:pt x="793" y="337"/>
                  </a:lnTo>
                  <a:lnTo>
                    <a:pt x="845" y="314"/>
                  </a:lnTo>
                  <a:lnTo>
                    <a:pt x="783" y="349"/>
                  </a:lnTo>
                  <a:close/>
                </a:path>
              </a:pathLst>
            </a:custGeom>
            <a:solidFill>
              <a:srgbClr val="D5D4D4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22" name="未知"/>
            <p:cNvSpPr/>
            <p:nvPr/>
          </p:nvSpPr>
          <p:spPr>
            <a:xfrm>
              <a:off x="372" y="1038"/>
              <a:ext cx="857" cy="327"/>
            </a:xfrm>
            <a:custGeom>
              <a:avLst/>
              <a:gdLst/>
              <a:ahLst/>
              <a:cxnLst>
                <a:cxn ang="0">
                  <a:pos x="135" y="73"/>
                </a:cxn>
                <a:cxn ang="0">
                  <a:pos x="281" y="20"/>
                </a:cxn>
                <a:cxn ang="0">
                  <a:pos x="369" y="0"/>
                </a:cxn>
                <a:cxn ang="0">
                  <a:pos x="442" y="16"/>
                </a:cxn>
                <a:cxn ang="0">
                  <a:pos x="492" y="58"/>
                </a:cxn>
                <a:cxn ang="0">
                  <a:pos x="500" y="117"/>
                </a:cxn>
                <a:cxn ang="0">
                  <a:pos x="465" y="202"/>
                </a:cxn>
                <a:cxn ang="0">
                  <a:pos x="448" y="254"/>
                </a:cxn>
                <a:cxn ang="0">
                  <a:pos x="463" y="292"/>
                </a:cxn>
                <a:cxn ang="0">
                  <a:pos x="529" y="309"/>
                </a:cxn>
                <a:cxn ang="0">
                  <a:pos x="598" y="296"/>
                </a:cxn>
                <a:cxn ang="0">
                  <a:pos x="694" y="263"/>
                </a:cxn>
                <a:cxn ang="0">
                  <a:pos x="769" y="244"/>
                </a:cxn>
                <a:cxn ang="0">
                  <a:pos x="832" y="246"/>
                </a:cxn>
                <a:cxn ang="0">
                  <a:pos x="857" y="263"/>
                </a:cxn>
                <a:cxn ang="0">
                  <a:pos x="798" y="248"/>
                </a:cxn>
                <a:cxn ang="0">
                  <a:pos x="719" y="261"/>
                </a:cxn>
                <a:cxn ang="0">
                  <a:pos x="661" y="283"/>
                </a:cxn>
                <a:cxn ang="0">
                  <a:pos x="582" y="313"/>
                </a:cxn>
                <a:cxn ang="0">
                  <a:pos x="517" y="327"/>
                </a:cxn>
                <a:cxn ang="0">
                  <a:pos x="467" y="313"/>
                </a:cxn>
                <a:cxn ang="0">
                  <a:pos x="434" y="286"/>
                </a:cxn>
                <a:cxn ang="0">
                  <a:pos x="431" y="254"/>
                </a:cxn>
                <a:cxn ang="0">
                  <a:pos x="442" y="227"/>
                </a:cxn>
                <a:cxn ang="0">
                  <a:pos x="483" y="148"/>
                </a:cxn>
                <a:cxn ang="0">
                  <a:pos x="492" y="83"/>
                </a:cxn>
                <a:cxn ang="0">
                  <a:pos x="458" y="33"/>
                </a:cxn>
                <a:cxn ang="0">
                  <a:pos x="394" y="10"/>
                </a:cxn>
                <a:cxn ang="0">
                  <a:pos x="356" y="10"/>
                </a:cxn>
                <a:cxn ang="0">
                  <a:pos x="242" y="46"/>
                </a:cxn>
                <a:cxn ang="0">
                  <a:pos x="189" y="68"/>
                </a:cxn>
                <a:cxn ang="0">
                  <a:pos x="71" y="94"/>
                </a:cxn>
                <a:cxn ang="0">
                  <a:pos x="62" y="91"/>
                </a:cxn>
              </a:cxnLst>
              <a:rect l="0" t="0" r="0" b="0"/>
              <a:pathLst>
                <a:path w="857" h="327">
                  <a:moveTo>
                    <a:pt x="62" y="91"/>
                  </a:moveTo>
                  <a:lnTo>
                    <a:pt x="135" y="73"/>
                  </a:lnTo>
                  <a:lnTo>
                    <a:pt x="208" y="50"/>
                  </a:lnTo>
                  <a:lnTo>
                    <a:pt x="281" y="20"/>
                  </a:lnTo>
                  <a:lnTo>
                    <a:pt x="317" y="8"/>
                  </a:lnTo>
                  <a:lnTo>
                    <a:pt x="369" y="0"/>
                  </a:lnTo>
                  <a:lnTo>
                    <a:pt x="408" y="4"/>
                  </a:lnTo>
                  <a:lnTo>
                    <a:pt x="442" y="16"/>
                  </a:lnTo>
                  <a:lnTo>
                    <a:pt x="471" y="33"/>
                  </a:lnTo>
                  <a:lnTo>
                    <a:pt x="492" y="58"/>
                  </a:lnTo>
                  <a:lnTo>
                    <a:pt x="500" y="81"/>
                  </a:lnTo>
                  <a:lnTo>
                    <a:pt x="500" y="117"/>
                  </a:lnTo>
                  <a:lnTo>
                    <a:pt x="488" y="152"/>
                  </a:lnTo>
                  <a:lnTo>
                    <a:pt x="465" y="202"/>
                  </a:lnTo>
                  <a:lnTo>
                    <a:pt x="452" y="236"/>
                  </a:lnTo>
                  <a:lnTo>
                    <a:pt x="448" y="254"/>
                  </a:lnTo>
                  <a:lnTo>
                    <a:pt x="450" y="273"/>
                  </a:lnTo>
                  <a:lnTo>
                    <a:pt x="463" y="292"/>
                  </a:lnTo>
                  <a:lnTo>
                    <a:pt x="488" y="306"/>
                  </a:lnTo>
                  <a:lnTo>
                    <a:pt x="529" y="309"/>
                  </a:lnTo>
                  <a:lnTo>
                    <a:pt x="565" y="306"/>
                  </a:lnTo>
                  <a:lnTo>
                    <a:pt x="598" y="296"/>
                  </a:lnTo>
                  <a:lnTo>
                    <a:pt x="661" y="275"/>
                  </a:lnTo>
                  <a:lnTo>
                    <a:pt x="694" y="263"/>
                  </a:lnTo>
                  <a:lnTo>
                    <a:pt x="725" y="254"/>
                  </a:lnTo>
                  <a:lnTo>
                    <a:pt x="769" y="244"/>
                  </a:lnTo>
                  <a:lnTo>
                    <a:pt x="807" y="242"/>
                  </a:lnTo>
                  <a:lnTo>
                    <a:pt x="832" y="246"/>
                  </a:lnTo>
                  <a:lnTo>
                    <a:pt x="849" y="252"/>
                  </a:lnTo>
                  <a:lnTo>
                    <a:pt x="857" y="263"/>
                  </a:lnTo>
                  <a:lnTo>
                    <a:pt x="824" y="250"/>
                  </a:lnTo>
                  <a:lnTo>
                    <a:pt x="798" y="248"/>
                  </a:lnTo>
                  <a:lnTo>
                    <a:pt x="757" y="252"/>
                  </a:lnTo>
                  <a:lnTo>
                    <a:pt x="719" y="261"/>
                  </a:lnTo>
                  <a:lnTo>
                    <a:pt x="700" y="267"/>
                  </a:lnTo>
                  <a:lnTo>
                    <a:pt x="661" y="283"/>
                  </a:lnTo>
                  <a:lnTo>
                    <a:pt x="623" y="298"/>
                  </a:lnTo>
                  <a:lnTo>
                    <a:pt x="582" y="313"/>
                  </a:lnTo>
                  <a:lnTo>
                    <a:pt x="542" y="323"/>
                  </a:lnTo>
                  <a:lnTo>
                    <a:pt x="517" y="327"/>
                  </a:lnTo>
                  <a:lnTo>
                    <a:pt x="494" y="323"/>
                  </a:lnTo>
                  <a:lnTo>
                    <a:pt x="467" y="313"/>
                  </a:lnTo>
                  <a:lnTo>
                    <a:pt x="444" y="300"/>
                  </a:lnTo>
                  <a:lnTo>
                    <a:pt x="434" y="286"/>
                  </a:lnTo>
                  <a:lnTo>
                    <a:pt x="429" y="269"/>
                  </a:lnTo>
                  <a:lnTo>
                    <a:pt x="431" y="254"/>
                  </a:lnTo>
                  <a:lnTo>
                    <a:pt x="433" y="244"/>
                  </a:lnTo>
                  <a:lnTo>
                    <a:pt x="442" y="227"/>
                  </a:lnTo>
                  <a:lnTo>
                    <a:pt x="459" y="194"/>
                  </a:lnTo>
                  <a:lnTo>
                    <a:pt x="483" y="148"/>
                  </a:lnTo>
                  <a:lnTo>
                    <a:pt x="492" y="112"/>
                  </a:lnTo>
                  <a:lnTo>
                    <a:pt x="492" y="83"/>
                  </a:lnTo>
                  <a:lnTo>
                    <a:pt x="481" y="50"/>
                  </a:lnTo>
                  <a:lnTo>
                    <a:pt x="458" y="33"/>
                  </a:lnTo>
                  <a:lnTo>
                    <a:pt x="429" y="20"/>
                  </a:lnTo>
                  <a:lnTo>
                    <a:pt x="394" y="10"/>
                  </a:lnTo>
                  <a:lnTo>
                    <a:pt x="365" y="10"/>
                  </a:lnTo>
                  <a:lnTo>
                    <a:pt x="356" y="10"/>
                  </a:lnTo>
                  <a:lnTo>
                    <a:pt x="317" y="18"/>
                  </a:lnTo>
                  <a:lnTo>
                    <a:pt x="242" y="46"/>
                  </a:lnTo>
                  <a:lnTo>
                    <a:pt x="202" y="64"/>
                  </a:lnTo>
                  <a:lnTo>
                    <a:pt x="189" y="68"/>
                  </a:lnTo>
                  <a:lnTo>
                    <a:pt x="143" y="79"/>
                  </a:lnTo>
                  <a:lnTo>
                    <a:pt x="71" y="94"/>
                  </a:lnTo>
                  <a:lnTo>
                    <a:pt x="0" y="102"/>
                  </a:lnTo>
                  <a:lnTo>
                    <a:pt x="62" y="91"/>
                  </a:lnTo>
                  <a:close/>
                </a:path>
              </a:pathLst>
            </a:custGeom>
            <a:solidFill>
              <a:srgbClr val="D5D4D4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23" name="未知"/>
            <p:cNvSpPr/>
            <p:nvPr/>
          </p:nvSpPr>
          <p:spPr>
            <a:xfrm>
              <a:off x="130" y="854"/>
              <a:ext cx="258" cy="131"/>
            </a:xfrm>
            <a:custGeom>
              <a:avLst/>
              <a:gdLst/>
              <a:ahLst/>
              <a:cxnLst>
                <a:cxn ang="0">
                  <a:pos x="116" y="10"/>
                </a:cxn>
                <a:cxn ang="0">
                  <a:pos x="139" y="17"/>
                </a:cxn>
                <a:cxn ang="0">
                  <a:pos x="162" y="29"/>
                </a:cxn>
                <a:cxn ang="0">
                  <a:pos x="185" y="38"/>
                </a:cxn>
                <a:cxn ang="0">
                  <a:pos x="196" y="44"/>
                </a:cxn>
                <a:cxn ang="0">
                  <a:pos x="223" y="56"/>
                </a:cxn>
                <a:cxn ang="0">
                  <a:pos x="235" y="63"/>
                </a:cxn>
                <a:cxn ang="0">
                  <a:pos x="256" y="81"/>
                </a:cxn>
                <a:cxn ang="0">
                  <a:pos x="258" y="102"/>
                </a:cxn>
                <a:cxn ang="0">
                  <a:pos x="250" y="121"/>
                </a:cxn>
                <a:cxn ang="0">
                  <a:pos x="231" y="129"/>
                </a:cxn>
                <a:cxn ang="0">
                  <a:pos x="210" y="131"/>
                </a:cxn>
                <a:cxn ang="0">
                  <a:pos x="179" y="121"/>
                </a:cxn>
                <a:cxn ang="0">
                  <a:pos x="192" y="113"/>
                </a:cxn>
                <a:cxn ang="0">
                  <a:pos x="196" y="104"/>
                </a:cxn>
                <a:cxn ang="0">
                  <a:pos x="185" y="86"/>
                </a:cxn>
                <a:cxn ang="0">
                  <a:pos x="173" y="77"/>
                </a:cxn>
                <a:cxn ang="0">
                  <a:pos x="158" y="65"/>
                </a:cxn>
                <a:cxn ang="0">
                  <a:pos x="129" y="50"/>
                </a:cxn>
                <a:cxn ang="0">
                  <a:pos x="114" y="50"/>
                </a:cxn>
                <a:cxn ang="0">
                  <a:pos x="81" y="54"/>
                </a:cxn>
                <a:cxn ang="0">
                  <a:pos x="46" y="58"/>
                </a:cxn>
                <a:cxn ang="0">
                  <a:pos x="31" y="56"/>
                </a:cxn>
                <a:cxn ang="0">
                  <a:pos x="14" y="52"/>
                </a:cxn>
                <a:cxn ang="0">
                  <a:pos x="8" y="50"/>
                </a:cxn>
                <a:cxn ang="0">
                  <a:pos x="0" y="38"/>
                </a:cxn>
                <a:cxn ang="0">
                  <a:pos x="6" y="23"/>
                </a:cxn>
                <a:cxn ang="0">
                  <a:pos x="14" y="15"/>
                </a:cxn>
                <a:cxn ang="0">
                  <a:pos x="23" y="10"/>
                </a:cxn>
                <a:cxn ang="0">
                  <a:pos x="33" y="6"/>
                </a:cxn>
                <a:cxn ang="0">
                  <a:pos x="44" y="0"/>
                </a:cxn>
                <a:cxn ang="0">
                  <a:pos x="75" y="0"/>
                </a:cxn>
                <a:cxn ang="0">
                  <a:pos x="116" y="10"/>
                </a:cxn>
              </a:cxnLst>
              <a:rect l="0" t="0" r="0" b="0"/>
              <a:pathLst>
                <a:path w="258" h="131">
                  <a:moveTo>
                    <a:pt x="116" y="10"/>
                  </a:moveTo>
                  <a:lnTo>
                    <a:pt x="139" y="17"/>
                  </a:lnTo>
                  <a:lnTo>
                    <a:pt x="162" y="29"/>
                  </a:lnTo>
                  <a:lnTo>
                    <a:pt x="185" y="38"/>
                  </a:lnTo>
                  <a:lnTo>
                    <a:pt x="196" y="44"/>
                  </a:lnTo>
                  <a:lnTo>
                    <a:pt x="223" y="56"/>
                  </a:lnTo>
                  <a:lnTo>
                    <a:pt x="235" y="63"/>
                  </a:lnTo>
                  <a:lnTo>
                    <a:pt x="256" y="81"/>
                  </a:lnTo>
                  <a:lnTo>
                    <a:pt x="258" y="102"/>
                  </a:lnTo>
                  <a:lnTo>
                    <a:pt x="250" y="121"/>
                  </a:lnTo>
                  <a:lnTo>
                    <a:pt x="231" y="129"/>
                  </a:lnTo>
                  <a:lnTo>
                    <a:pt x="210" y="131"/>
                  </a:lnTo>
                  <a:lnTo>
                    <a:pt x="179" y="121"/>
                  </a:lnTo>
                  <a:lnTo>
                    <a:pt x="192" y="113"/>
                  </a:lnTo>
                  <a:lnTo>
                    <a:pt x="196" y="104"/>
                  </a:lnTo>
                  <a:lnTo>
                    <a:pt x="185" y="86"/>
                  </a:lnTo>
                  <a:lnTo>
                    <a:pt x="173" y="77"/>
                  </a:lnTo>
                  <a:lnTo>
                    <a:pt x="158" y="65"/>
                  </a:lnTo>
                  <a:lnTo>
                    <a:pt x="129" y="50"/>
                  </a:lnTo>
                  <a:lnTo>
                    <a:pt x="114" y="50"/>
                  </a:lnTo>
                  <a:lnTo>
                    <a:pt x="81" y="54"/>
                  </a:lnTo>
                  <a:lnTo>
                    <a:pt x="46" y="58"/>
                  </a:lnTo>
                  <a:lnTo>
                    <a:pt x="31" y="56"/>
                  </a:lnTo>
                  <a:lnTo>
                    <a:pt x="14" y="52"/>
                  </a:lnTo>
                  <a:lnTo>
                    <a:pt x="8" y="50"/>
                  </a:lnTo>
                  <a:lnTo>
                    <a:pt x="0" y="38"/>
                  </a:lnTo>
                  <a:lnTo>
                    <a:pt x="6" y="23"/>
                  </a:lnTo>
                  <a:lnTo>
                    <a:pt x="14" y="15"/>
                  </a:lnTo>
                  <a:lnTo>
                    <a:pt x="23" y="10"/>
                  </a:lnTo>
                  <a:lnTo>
                    <a:pt x="33" y="6"/>
                  </a:lnTo>
                  <a:lnTo>
                    <a:pt x="44" y="0"/>
                  </a:lnTo>
                  <a:lnTo>
                    <a:pt x="75" y="0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24" name="未知"/>
            <p:cNvSpPr/>
            <p:nvPr/>
          </p:nvSpPr>
          <p:spPr>
            <a:xfrm>
              <a:off x="242" y="858"/>
              <a:ext cx="29" cy="19"/>
            </a:xfrm>
            <a:custGeom>
              <a:avLst/>
              <a:gdLst/>
              <a:ahLst/>
              <a:cxnLst>
                <a:cxn ang="0">
                  <a:pos x="29" y="9"/>
                </a:cxn>
                <a:cxn ang="0">
                  <a:pos x="29" y="8"/>
                </a:cxn>
                <a:cxn ang="0">
                  <a:pos x="5" y="0"/>
                </a:cxn>
                <a:cxn ang="0">
                  <a:pos x="0" y="9"/>
                </a:cxn>
                <a:cxn ang="0">
                  <a:pos x="25" y="19"/>
                </a:cxn>
                <a:cxn ang="0">
                  <a:pos x="29" y="9"/>
                </a:cxn>
              </a:cxnLst>
              <a:rect l="0" t="0" r="0" b="0"/>
              <a:pathLst>
                <a:path w="29" h="19">
                  <a:moveTo>
                    <a:pt x="29" y="9"/>
                  </a:moveTo>
                  <a:lnTo>
                    <a:pt x="29" y="8"/>
                  </a:lnTo>
                  <a:lnTo>
                    <a:pt x="5" y="0"/>
                  </a:lnTo>
                  <a:lnTo>
                    <a:pt x="0" y="9"/>
                  </a:lnTo>
                  <a:lnTo>
                    <a:pt x="25" y="19"/>
                  </a:lnTo>
                  <a:lnTo>
                    <a:pt x="29" y="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25" name="未知"/>
            <p:cNvSpPr/>
            <p:nvPr/>
          </p:nvSpPr>
          <p:spPr>
            <a:xfrm>
              <a:off x="267" y="867"/>
              <a:ext cx="27" cy="22"/>
            </a:xfrm>
            <a:custGeom>
              <a:avLst/>
              <a:gdLst/>
              <a:ahLst/>
              <a:cxnLst>
                <a:cxn ang="0">
                  <a:pos x="27" y="10"/>
                </a:cxn>
                <a:cxn ang="0">
                  <a:pos x="27" y="10"/>
                </a:cxn>
                <a:cxn ang="0">
                  <a:pos x="4" y="0"/>
                </a:cxn>
                <a:cxn ang="0">
                  <a:pos x="0" y="10"/>
                </a:cxn>
                <a:cxn ang="0">
                  <a:pos x="21" y="22"/>
                </a:cxn>
                <a:cxn ang="0">
                  <a:pos x="27" y="10"/>
                </a:cxn>
              </a:cxnLst>
              <a:rect l="0" t="0" r="0" b="0"/>
              <a:pathLst>
                <a:path w="27" h="22">
                  <a:moveTo>
                    <a:pt x="27" y="10"/>
                  </a:moveTo>
                  <a:lnTo>
                    <a:pt x="27" y="10"/>
                  </a:lnTo>
                  <a:lnTo>
                    <a:pt x="4" y="0"/>
                  </a:lnTo>
                  <a:lnTo>
                    <a:pt x="0" y="10"/>
                  </a:lnTo>
                  <a:lnTo>
                    <a:pt x="21" y="22"/>
                  </a:lnTo>
                  <a:lnTo>
                    <a:pt x="27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26" name="未知"/>
            <p:cNvSpPr/>
            <p:nvPr/>
          </p:nvSpPr>
          <p:spPr>
            <a:xfrm>
              <a:off x="288" y="877"/>
              <a:ext cx="29" cy="21"/>
            </a:xfrm>
            <a:custGeom>
              <a:avLst/>
              <a:gdLst/>
              <a:ahLst/>
              <a:cxnLst>
                <a:cxn ang="0">
                  <a:pos x="29" y="12"/>
                </a:cxn>
                <a:cxn ang="0">
                  <a:pos x="29" y="12"/>
                </a:cxn>
                <a:cxn ang="0">
                  <a:pos x="6" y="0"/>
                </a:cxn>
                <a:cxn ang="0">
                  <a:pos x="0" y="12"/>
                </a:cxn>
                <a:cxn ang="0">
                  <a:pos x="25" y="21"/>
                </a:cxn>
                <a:cxn ang="0">
                  <a:pos x="29" y="12"/>
                </a:cxn>
              </a:cxnLst>
              <a:rect l="0" t="0" r="0" b="0"/>
              <a:pathLst>
                <a:path w="29" h="21">
                  <a:moveTo>
                    <a:pt x="29" y="12"/>
                  </a:moveTo>
                  <a:lnTo>
                    <a:pt x="29" y="12"/>
                  </a:lnTo>
                  <a:lnTo>
                    <a:pt x="6" y="0"/>
                  </a:lnTo>
                  <a:lnTo>
                    <a:pt x="0" y="12"/>
                  </a:lnTo>
                  <a:lnTo>
                    <a:pt x="25" y="21"/>
                  </a:lnTo>
                  <a:lnTo>
                    <a:pt x="29" y="1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27" name="未知"/>
            <p:cNvSpPr/>
            <p:nvPr/>
          </p:nvSpPr>
          <p:spPr>
            <a:xfrm>
              <a:off x="313" y="889"/>
              <a:ext cx="15" cy="15"/>
            </a:xfrm>
            <a:custGeom>
              <a:avLst/>
              <a:gdLst/>
              <a:ahLst/>
              <a:cxnLst>
                <a:cxn ang="0">
                  <a:pos x="15" y="3"/>
                </a:cxn>
                <a:cxn ang="0">
                  <a:pos x="15" y="3"/>
                </a:cxn>
                <a:cxn ang="0">
                  <a:pos x="4" y="0"/>
                </a:cxn>
                <a:cxn ang="0">
                  <a:pos x="0" y="9"/>
                </a:cxn>
                <a:cxn ang="0">
                  <a:pos x="11" y="15"/>
                </a:cxn>
                <a:cxn ang="0">
                  <a:pos x="15" y="3"/>
                </a:cxn>
              </a:cxnLst>
              <a:rect l="0" t="0" r="0" b="0"/>
              <a:pathLst>
                <a:path w="15" h="15">
                  <a:moveTo>
                    <a:pt x="15" y="3"/>
                  </a:moveTo>
                  <a:lnTo>
                    <a:pt x="15" y="3"/>
                  </a:lnTo>
                  <a:lnTo>
                    <a:pt x="4" y="0"/>
                  </a:lnTo>
                  <a:lnTo>
                    <a:pt x="0" y="9"/>
                  </a:lnTo>
                  <a:lnTo>
                    <a:pt x="11" y="15"/>
                  </a:lnTo>
                  <a:lnTo>
                    <a:pt x="15" y="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28" name="未知"/>
            <p:cNvSpPr/>
            <p:nvPr/>
          </p:nvSpPr>
          <p:spPr>
            <a:xfrm>
              <a:off x="324" y="892"/>
              <a:ext cx="31" cy="23"/>
            </a:xfrm>
            <a:custGeom>
              <a:avLst/>
              <a:gdLst/>
              <a:ahLst/>
              <a:cxnLst>
                <a:cxn ang="0">
                  <a:pos x="31" y="12"/>
                </a:cxn>
                <a:cxn ang="0">
                  <a:pos x="31" y="12"/>
                </a:cxn>
                <a:cxn ang="0">
                  <a:pos x="4" y="0"/>
                </a:cxn>
                <a:cxn ang="0">
                  <a:pos x="0" y="12"/>
                </a:cxn>
                <a:cxn ang="0">
                  <a:pos x="25" y="23"/>
                </a:cxn>
                <a:cxn ang="0">
                  <a:pos x="31" y="12"/>
                </a:cxn>
              </a:cxnLst>
              <a:rect l="0" t="0" r="0" b="0"/>
              <a:pathLst>
                <a:path w="31" h="23">
                  <a:moveTo>
                    <a:pt x="31" y="12"/>
                  </a:moveTo>
                  <a:lnTo>
                    <a:pt x="31" y="12"/>
                  </a:lnTo>
                  <a:lnTo>
                    <a:pt x="4" y="0"/>
                  </a:lnTo>
                  <a:lnTo>
                    <a:pt x="0" y="12"/>
                  </a:lnTo>
                  <a:lnTo>
                    <a:pt x="25" y="23"/>
                  </a:lnTo>
                  <a:lnTo>
                    <a:pt x="31" y="1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29" name="未知"/>
            <p:cNvSpPr/>
            <p:nvPr/>
          </p:nvSpPr>
          <p:spPr>
            <a:xfrm>
              <a:off x="349" y="904"/>
              <a:ext cx="20" cy="19"/>
            </a:xfrm>
            <a:custGeom>
              <a:avLst/>
              <a:gdLst/>
              <a:ahLst/>
              <a:cxnLst>
                <a:cxn ang="0">
                  <a:pos x="20" y="8"/>
                </a:cxn>
                <a:cxn ang="0">
                  <a:pos x="20" y="8"/>
                </a:cxn>
                <a:cxn ang="0">
                  <a:pos x="6" y="0"/>
                </a:cxn>
                <a:cxn ang="0">
                  <a:pos x="0" y="11"/>
                </a:cxn>
                <a:cxn ang="0">
                  <a:pos x="14" y="19"/>
                </a:cxn>
                <a:cxn ang="0">
                  <a:pos x="12" y="17"/>
                </a:cxn>
                <a:cxn ang="0">
                  <a:pos x="20" y="8"/>
                </a:cxn>
              </a:cxnLst>
              <a:rect l="0" t="0" r="0" b="0"/>
              <a:pathLst>
                <a:path w="20" h="19">
                  <a:moveTo>
                    <a:pt x="20" y="8"/>
                  </a:moveTo>
                  <a:lnTo>
                    <a:pt x="20" y="8"/>
                  </a:lnTo>
                  <a:lnTo>
                    <a:pt x="6" y="0"/>
                  </a:lnTo>
                  <a:lnTo>
                    <a:pt x="0" y="11"/>
                  </a:lnTo>
                  <a:lnTo>
                    <a:pt x="14" y="19"/>
                  </a:lnTo>
                  <a:lnTo>
                    <a:pt x="12" y="17"/>
                  </a:lnTo>
                  <a:lnTo>
                    <a:pt x="20" y="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30" name="未知"/>
            <p:cNvSpPr/>
            <p:nvPr/>
          </p:nvSpPr>
          <p:spPr>
            <a:xfrm>
              <a:off x="361" y="912"/>
              <a:ext cx="31" cy="28"/>
            </a:xfrm>
            <a:custGeom>
              <a:avLst/>
              <a:gdLst/>
              <a:ahLst/>
              <a:cxnLst>
                <a:cxn ang="0">
                  <a:pos x="31" y="23"/>
                </a:cxn>
                <a:cxn ang="0">
                  <a:pos x="29" y="19"/>
                </a:cxn>
                <a:cxn ang="0">
                  <a:pos x="8" y="0"/>
                </a:cxn>
                <a:cxn ang="0">
                  <a:pos x="0" y="9"/>
                </a:cxn>
                <a:cxn ang="0">
                  <a:pos x="21" y="28"/>
                </a:cxn>
                <a:cxn ang="0">
                  <a:pos x="19" y="25"/>
                </a:cxn>
                <a:cxn ang="0">
                  <a:pos x="31" y="23"/>
                </a:cxn>
              </a:cxnLst>
              <a:rect l="0" t="0" r="0" b="0"/>
              <a:pathLst>
                <a:path w="31" h="28">
                  <a:moveTo>
                    <a:pt x="31" y="23"/>
                  </a:moveTo>
                  <a:lnTo>
                    <a:pt x="29" y="19"/>
                  </a:lnTo>
                  <a:lnTo>
                    <a:pt x="8" y="0"/>
                  </a:lnTo>
                  <a:lnTo>
                    <a:pt x="0" y="9"/>
                  </a:lnTo>
                  <a:lnTo>
                    <a:pt x="21" y="28"/>
                  </a:lnTo>
                  <a:lnTo>
                    <a:pt x="19" y="25"/>
                  </a:lnTo>
                  <a:lnTo>
                    <a:pt x="31" y="2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31" name="未知"/>
            <p:cNvSpPr/>
            <p:nvPr/>
          </p:nvSpPr>
          <p:spPr>
            <a:xfrm>
              <a:off x="380" y="935"/>
              <a:ext cx="13" cy="23"/>
            </a:xfrm>
            <a:custGeom>
              <a:avLst/>
              <a:gdLst/>
              <a:ahLst/>
              <a:cxnLst>
                <a:cxn ang="0">
                  <a:pos x="13" y="23"/>
                </a:cxn>
                <a:cxn ang="0">
                  <a:pos x="13" y="19"/>
                </a:cxn>
                <a:cxn ang="0">
                  <a:pos x="12" y="0"/>
                </a:cxn>
                <a:cxn ang="0">
                  <a:pos x="0" y="2"/>
                </a:cxn>
                <a:cxn ang="0">
                  <a:pos x="2" y="21"/>
                </a:cxn>
                <a:cxn ang="0">
                  <a:pos x="2" y="19"/>
                </a:cxn>
                <a:cxn ang="0">
                  <a:pos x="13" y="23"/>
                </a:cxn>
              </a:cxnLst>
              <a:rect l="0" t="0" r="0" b="0"/>
              <a:pathLst>
                <a:path w="13" h="23">
                  <a:moveTo>
                    <a:pt x="13" y="23"/>
                  </a:moveTo>
                  <a:lnTo>
                    <a:pt x="13" y="19"/>
                  </a:lnTo>
                  <a:lnTo>
                    <a:pt x="12" y="0"/>
                  </a:lnTo>
                  <a:lnTo>
                    <a:pt x="0" y="2"/>
                  </a:lnTo>
                  <a:lnTo>
                    <a:pt x="2" y="21"/>
                  </a:lnTo>
                  <a:lnTo>
                    <a:pt x="2" y="19"/>
                  </a:lnTo>
                  <a:lnTo>
                    <a:pt x="13" y="2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32" name="未知"/>
            <p:cNvSpPr/>
            <p:nvPr/>
          </p:nvSpPr>
          <p:spPr>
            <a:xfrm>
              <a:off x="374" y="954"/>
              <a:ext cx="19" cy="27"/>
            </a:xfrm>
            <a:custGeom>
              <a:avLst/>
              <a:gdLst/>
              <a:ahLst/>
              <a:cxnLst>
                <a:cxn ang="0">
                  <a:pos x="8" y="27"/>
                </a:cxn>
                <a:cxn ang="0">
                  <a:pos x="12" y="25"/>
                </a:cxn>
                <a:cxn ang="0">
                  <a:pos x="19" y="4"/>
                </a:cxn>
                <a:cxn ang="0">
                  <a:pos x="8" y="0"/>
                </a:cxn>
                <a:cxn ang="0">
                  <a:pos x="0" y="19"/>
                </a:cxn>
                <a:cxn ang="0">
                  <a:pos x="4" y="15"/>
                </a:cxn>
                <a:cxn ang="0">
                  <a:pos x="8" y="27"/>
                </a:cxn>
              </a:cxnLst>
              <a:rect l="0" t="0" r="0" b="0"/>
              <a:pathLst>
                <a:path w="19" h="27">
                  <a:moveTo>
                    <a:pt x="8" y="27"/>
                  </a:moveTo>
                  <a:lnTo>
                    <a:pt x="12" y="25"/>
                  </a:lnTo>
                  <a:lnTo>
                    <a:pt x="19" y="4"/>
                  </a:lnTo>
                  <a:lnTo>
                    <a:pt x="8" y="0"/>
                  </a:lnTo>
                  <a:lnTo>
                    <a:pt x="0" y="19"/>
                  </a:lnTo>
                  <a:lnTo>
                    <a:pt x="4" y="15"/>
                  </a:lnTo>
                  <a:lnTo>
                    <a:pt x="8" y="27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33" name="未知"/>
            <p:cNvSpPr/>
            <p:nvPr/>
          </p:nvSpPr>
          <p:spPr>
            <a:xfrm>
              <a:off x="359" y="969"/>
              <a:ext cx="23" cy="19"/>
            </a:xfrm>
            <a:custGeom>
              <a:avLst/>
              <a:gdLst/>
              <a:ahLst/>
              <a:cxnLst>
                <a:cxn ang="0">
                  <a:pos x="2" y="19"/>
                </a:cxn>
                <a:cxn ang="0">
                  <a:pos x="4" y="19"/>
                </a:cxn>
                <a:cxn ang="0">
                  <a:pos x="23" y="12"/>
                </a:cxn>
                <a:cxn ang="0">
                  <a:pos x="19" y="0"/>
                </a:cxn>
                <a:cxn ang="0">
                  <a:pos x="0" y="8"/>
                </a:cxn>
                <a:cxn ang="0">
                  <a:pos x="2" y="8"/>
                </a:cxn>
                <a:cxn ang="0">
                  <a:pos x="2" y="19"/>
                </a:cxn>
              </a:cxnLst>
              <a:rect l="0" t="0" r="0" b="0"/>
              <a:pathLst>
                <a:path w="23" h="19">
                  <a:moveTo>
                    <a:pt x="2" y="19"/>
                  </a:moveTo>
                  <a:lnTo>
                    <a:pt x="4" y="19"/>
                  </a:lnTo>
                  <a:lnTo>
                    <a:pt x="23" y="12"/>
                  </a:lnTo>
                  <a:lnTo>
                    <a:pt x="19" y="0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1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34" name="未知"/>
            <p:cNvSpPr/>
            <p:nvPr/>
          </p:nvSpPr>
          <p:spPr>
            <a:xfrm>
              <a:off x="338" y="977"/>
              <a:ext cx="23" cy="13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2" y="13"/>
                </a:cxn>
                <a:cxn ang="0">
                  <a:pos x="23" y="11"/>
                </a:cxn>
                <a:cxn ang="0">
                  <a:pos x="23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0" y="13"/>
                </a:cxn>
              </a:cxnLst>
              <a:rect l="0" t="0" r="0" b="0"/>
              <a:pathLst>
                <a:path w="23" h="13">
                  <a:moveTo>
                    <a:pt x="0" y="13"/>
                  </a:moveTo>
                  <a:lnTo>
                    <a:pt x="2" y="13"/>
                  </a:lnTo>
                  <a:lnTo>
                    <a:pt x="23" y="11"/>
                  </a:lnTo>
                  <a:lnTo>
                    <a:pt x="23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35" name="未知"/>
            <p:cNvSpPr/>
            <p:nvPr/>
          </p:nvSpPr>
          <p:spPr>
            <a:xfrm>
              <a:off x="305" y="969"/>
              <a:ext cx="35" cy="2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2"/>
                </a:cxn>
                <a:cxn ang="0">
                  <a:pos x="33" y="21"/>
                </a:cxn>
                <a:cxn ang="0">
                  <a:pos x="35" y="10"/>
                </a:cxn>
                <a:cxn ang="0">
                  <a:pos x="6" y="0"/>
                </a:cxn>
                <a:cxn ang="0">
                  <a:pos x="8" y="12"/>
                </a:cxn>
                <a:cxn ang="0">
                  <a:pos x="0" y="0"/>
                </a:cxn>
              </a:cxnLst>
              <a:rect l="0" t="0" r="0" b="0"/>
              <a:pathLst>
                <a:path w="35" h="21">
                  <a:moveTo>
                    <a:pt x="0" y="0"/>
                  </a:moveTo>
                  <a:lnTo>
                    <a:pt x="2" y="12"/>
                  </a:lnTo>
                  <a:lnTo>
                    <a:pt x="33" y="21"/>
                  </a:lnTo>
                  <a:lnTo>
                    <a:pt x="35" y="10"/>
                  </a:lnTo>
                  <a:lnTo>
                    <a:pt x="6" y="0"/>
                  </a:lnTo>
                  <a:lnTo>
                    <a:pt x="8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36" name="未知"/>
            <p:cNvSpPr/>
            <p:nvPr/>
          </p:nvSpPr>
          <p:spPr>
            <a:xfrm>
              <a:off x="305" y="962"/>
              <a:ext cx="21" cy="19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14" y="0"/>
                </a:cxn>
                <a:cxn ang="0">
                  <a:pos x="0" y="7"/>
                </a:cxn>
                <a:cxn ang="0">
                  <a:pos x="8" y="19"/>
                </a:cxn>
                <a:cxn ang="0">
                  <a:pos x="19" y="9"/>
                </a:cxn>
                <a:cxn ang="0">
                  <a:pos x="21" y="7"/>
                </a:cxn>
                <a:cxn ang="0">
                  <a:pos x="12" y="3"/>
                </a:cxn>
              </a:cxnLst>
              <a:rect l="0" t="0" r="0" b="0"/>
              <a:pathLst>
                <a:path w="21" h="19">
                  <a:moveTo>
                    <a:pt x="12" y="3"/>
                  </a:moveTo>
                  <a:lnTo>
                    <a:pt x="14" y="0"/>
                  </a:lnTo>
                  <a:lnTo>
                    <a:pt x="0" y="7"/>
                  </a:lnTo>
                  <a:lnTo>
                    <a:pt x="8" y="19"/>
                  </a:lnTo>
                  <a:lnTo>
                    <a:pt x="19" y="9"/>
                  </a:lnTo>
                  <a:lnTo>
                    <a:pt x="21" y="7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37" name="未知"/>
            <p:cNvSpPr/>
            <p:nvPr/>
          </p:nvSpPr>
          <p:spPr>
            <a:xfrm>
              <a:off x="317" y="954"/>
              <a:ext cx="15" cy="15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3" y="2"/>
                </a:cxn>
                <a:cxn ang="0">
                  <a:pos x="0" y="11"/>
                </a:cxn>
                <a:cxn ang="0">
                  <a:pos x="9" y="15"/>
                </a:cxn>
                <a:cxn ang="0">
                  <a:pos x="15" y="6"/>
                </a:cxn>
                <a:cxn ang="0">
                  <a:pos x="13" y="0"/>
                </a:cxn>
                <a:cxn ang="0">
                  <a:pos x="3" y="6"/>
                </a:cxn>
              </a:cxnLst>
              <a:rect l="0" t="0" r="0" b="0"/>
              <a:pathLst>
                <a:path w="15" h="15">
                  <a:moveTo>
                    <a:pt x="3" y="6"/>
                  </a:moveTo>
                  <a:lnTo>
                    <a:pt x="3" y="2"/>
                  </a:lnTo>
                  <a:lnTo>
                    <a:pt x="0" y="11"/>
                  </a:lnTo>
                  <a:lnTo>
                    <a:pt x="9" y="15"/>
                  </a:lnTo>
                  <a:lnTo>
                    <a:pt x="15" y="6"/>
                  </a:lnTo>
                  <a:lnTo>
                    <a:pt x="13" y="0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38" name="未知"/>
            <p:cNvSpPr/>
            <p:nvPr/>
          </p:nvSpPr>
          <p:spPr>
            <a:xfrm>
              <a:off x="309" y="935"/>
              <a:ext cx="21" cy="25"/>
            </a:xfrm>
            <a:custGeom>
              <a:avLst/>
              <a:gdLst/>
              <a:ahLst/>
              <a:cxnLst>
                <a:cxn ang="0">
                  <a:pos x="2" y="9"/>
                </a:cxn>
                <a:cxn ang="0">
                  <a:pos x="0" y="7"/>
                </a:cxn>
                <a:cxn ang="0">
                  <a:pos x="11" y="25"/>
                </a:cxn>
                <a:cxn ang="0">
                  <a:pos x="21" y="19"/>
                </a:cxn>
                <a:cxn ang="0">
                  <a:pos x="11" y="2"/>
                </a:cxn>
                <a:cxn ang="0">
                  <a:pos x="10" y="0"/>
                </a:cxn>
                <a:cxn ang="0">
                  <a:pos x="2" y="9"/>
                </a:cxn>
              </a:cxnLst>
              <a:rect l="0" t="0" r="0" b="0"/>
              <a:pathLst>
                <a:path w="21" h="25">
                  <a:moveTo>
                    <a:pt x="2" y="9"/>
                  </a:moveTo>
                  <a:lnTo>
                    <a:pt x="0" y="7"/>
                  </a:lnTo>
                  <a:lnTo>
                    <a:pt x="11" y="25"/>
                  </a:lnTo>
                  <a:lnTo>
                    <a:pt x="21" y="19"/>
                  </a:lnTo>
                  <a:lnTo>
                    <a:pt x="11" y="2"/>
                  </a:lnTo>
                  <a:lnTo>
                    <a:pt x="10" y="0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39" name="未知"/>
            <p:cNvSpPr/>
            <p:nvPr/>
          </p:nvSpPr>
          <p:spPr>
            <a:xfrm>
              <a:off x="299" y="925"/>
              <a:ext cx="20" cy="19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0" y="10"/>
                </a:cxn>
                <a:cxn ang="0">
                  <a:pos x="12" y="19"/>
                </a:cxn>
                <a:cxn ang="0">
                  <a:pos x="20" y="10"/>
                </a:cxn>
                <a:cxn ang="0">
                  <a:pos x="8" y="0"/>
                </a:cxn>
                <a:cxn ang="0">
                  <a:pos x="0" y="10"/>
                </a:cxn>
              </a:cxnLst>
              <a:rect l="0" t="0" r="0" b="0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12" y="19"/>
                  </a:lnTo>
                  <a:lnTo>
                    <a:pt x="20" y="10"/>
                  </a:lnTo>
                  <a:lnTo>
                    <a:pt x="8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40" name="未知"/>
            <p:cNvSpPr/>
            <p:nvPr/>
          </p:nvSpPr>
          <p:spPr>
            <a:xfrm>
              <a:off x="284" y="914"/>
              <a:ext cx="23" cy="21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0" y="9"/>
                </a:cxn>
                <a:cxn ang="0">
                  <a:pos x="15" y="21"/>
                </a:cxn>
                <a:cxn ang="0">
                  <a:pos x="23" y="11"/>
                </a:cxn>
                <a:cxn ang="0">
                  <a:pos x="8" y="0"/>
                </a:cxn>
                <a:cxn ang="0">
                  <a:pos x="6" y="0"/>
                </a:cxn>
                <a:cxn ang="0">
                  <a:pos x="0" y="9"/>
                </a:cxn>
              </a:cxnLst>
              <a:rect l="0" t="0" r="0" b="0"/>
              <a:pathLst>
                <a:path w="23" h="21">
                  <a:moveTo>
                    <a:pt x="0" y="9"/>
                  </a:moveTo>
                  <a:lnTo>
                    <a:pt x="0" y="9"/>
                  </a:lnTo>
                  <a:lnTo>
                    <a:pt x="15" y="21"/>
                  </a:lnTo>
                  <a:lnTo>
                    <a:pt x="23" y="11"/>
                  </a:lnTo>
                  <a:lnTo>
                    <a:pt x="8" y="0"/>
                  </a:lnTo>
                  <a:lnTo>
                    <a:pt x="6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41" name="未知"/>
            <p:cNvSpPr/>
            <p:nvPr/>
          </p:nvSpPr>
          <p:spPr>
            <a:xfrm>
              <a:off x="257" y="898"/>
              <a:ext cx="33" cy="2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12"/>
                </a:cxn>
                <a:cxn ang="0">
                  <a:pos x="27" y="25"/>
                </a:cxn>
                <a:cxn ang="0">
                  <a:pos x="33" y="16"/>
                </a:cxn>
                <a:cxn ang="0">
                  <a:pos x="6" y="0"/>
                </a:cxn>
                <a:cxn ang="0">
                  <a:pos x="4" y="0"/>
                </a:cxn>
                <a:cxn ang="0">
                  <a:pos x="2" y="12"/>
                </a:cxn>
              </a:cxnLst>
              <a:rect l="0" t="0" r="0" b="0"/>
              <a:pathLst>
                <a:path w="33" h="25">
                  <a:moveTo>
                    <a:pt x="2" y="12"/>
                  </a:moveTo>
                  <a:lnTo>
                    <a:pt x="0" y="12"/>
                  </a:lnTo>
                  <a:lnTo>
                    <a:pt x="27" y="25"/>
                  </a:lnTo>
                  <a:lnTo>
                    <a:pt x="33" y="16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42" name="未知"/>
            <p:cNvSpPr/>
            <p:nvPr/>
          </p:nvSpPr>
          <p:spPr>
            <a:xfrm>
              <a:off x="242" y="898"/>
              <a:ext cx="19" cy="12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2" y="12"/>
                </a:cxn>
                <a:cxn ang="0">
                  <a:pos x="17" y="12"/>
                </a:cxn>
                <a:cxn ang="0">
                  <a:pos x="19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12"/>
                </a:cxn>
              </a:cxnLst>
              <a:rect l="0" t="0" r="0" b="0"/>
              <a:pathLst>
                <a:path w="19" h="12">
                  <a:moveTo>
                    <a:pt x="2" y="12"/>
                  </a:moveTo>
                  <a:lnTo>
                    <a:pt x="2" y="12"/>
                  </a:lnTo>
                  <a:lnTo>
                    <a:pt x="17" y="12"/>
                  </a:lnTo>
                  <a:lnTo>
                    <a:pt x="19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43" name="未知"/>
            <p:cNvSpPr/>
            <p:nvPr/>
          </p:nvSpPr>
          <p:spPr>
            <a:xfrm>
              <a:off x="209" y="898"/>
              <a:ext cx="35" cy="16"/>
            </a:xfrm>
            <a:custGeom>
              <a:avLst/>
              <a:gdLst/>
              <a:ahLst/>
              <a:cxnLst>
                <a:cxn ang="0">
                  <a:pos x="2" y="16"/>
                </a:cxn>
                <a:cxn ang="0">
                  <a:pos x="2" y="16"/>
                </a:cxn>
                <a:cxn ang="0">
                  <a:pos x="35" y="12"/>
                </a:cxn>
                <a:cxn ang="0">
                  <a:pos x="33" y="0"/>
                </a:cxn>
                <a:cxn ang="0">
                  <a:pos x="0" y="4"/>
                </a:cxn>
                <a:cxn ang="0">
                  <a:pos x="2" y="16"/>
                </a:cxn>
              </a:cxnLst>
              <a:rect l="0" t="0" r="0" b="0"/>
              <a:pathLst>
                <a:path w="35" h="16">
                  <a:moveTo>
                    <a:pt x="2" y="16"/>
                  </a:moveTo>
                  <a:lnTo>
                    <a:pt x="2" y="16"/>
                  </a:lnTo>
                  <a:lnTo>
                    <a:pt x="35" y="12"/>
                  </a:lnTo>
                  <a:lnTo>
                    <a:pt x="33" y="0"/>
                  </a:lnTo>
                  <a:lnTo>
                    <a:pt x="0" y="4"/>
                  </a:lnTo>
                  <a:lnTo>
                    <a:pt x="2" y="1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44" name="未知"/>
            <p:cNvSpPr/>
            <p:nvPr/>
          </p:nvSpPr>
          <p:spPr>
            <a:xfrm>
              <a:off x="176" y="902"/>
              <a:ext cx="35" cy="1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2" y="15"/>
                </a:cxn>
                <a:cxn ang="0">
                  <a:pos x="35" y="12"/>
                </a:cxn>
                <a:cxn ang="0">
                  <a:pos x="33" y="0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0" y="15"/>
                </a:cxn>
              </a:cxnLst>
              <a:rect l="0" t="0" r="0" b="0"/>
              <a:pathLst>
                <a:path w="35" h="15">
                  <a:moveTo>
                    <a:pt x="0" y="15"/>
                  </a:moveTo>
                  <a:lnTo>
                    <a:pt x="2" y="15"/>
                  </a:lnTo>
                  <a:lnTo>
                    <a:pt x="35" y="12"/>
                  </a:lnTo>
                  <a:lnTo>
                    <a:pt x="33" y="0"/>
                  </a:lnTo>
                  <a:lnTo>
                    <a:pt x="0" y="4"/>
                  </a:lnTo>
                  <a:lnTo>
                    <a:pt x="2" y="4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45" name="未知"/>
            <p:cNvSpPr/>
            <p:nvPr/>
          </p:nvSpPr>
          <p:spPr>
            <a:xfrm>
              <a:off x="159" y="904"/>
              <a:ext cx="19" cy="13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13"/>
                </a:cxn>
                <a:cxn ang="0">
                  <a:pos x="17" y="13"/>
                </a:cxn>
                <a:cxn ang="0">
                  <a:pos x="19" y="2"/>
                </a:cxn>
                <a:cxn ang="0">
                  <a:pos x="2" y="0"/>
                </a:cxn>
                <a:cxn ang="0">
                  <a:pos x="0" y="11"/>
                </a:cxn>
              </a:cxnLst>
              <a:rect l="0" t="0" r="0" b="0"/>
              <a:pathLst>
                <a:path w="19" h="13">
                  <a:moveTo>
                    <a:pt x="0" y="11"/>
                  </a:moveTo>
                  <a:lnTo>
                    <a:pt x="0" y="13"/>
                  </a:lnTo>
                  <a:lnTo>
                    <a:pt x="17" y="13"/>
                  </a:lnTo>
                  <a:lnTo>
                    <a:pt x="19" y="2"/>
                  </a:lnTo>
                  <a:lnTo>
                    <a:pt x="2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46" name="未知"/>
            <p:cNvSpPr/>
            <p:nvPr/>
          </p:nvSpPr>
          <p:spPr>
            <a:xfrm>
              <a:off x="142" y="900"/>
              <a:ext cx="19" cy="15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2"/>
                </a:cxn>
                <a:cxn ang="0">
                  <a:pos x="17" y="15"/>
                </a:cxn>
                <a:cxn ang="0">
                  <a:pos x="19" y="4"/>
                </a:cxn>
                <a:cxn ang="0">
                  <a:pos x="4" y="0"/>
                </a:cxn>
                <a:cxn ang="0">
                  <a:pos x="0" y="12"/>
                </a:cxn>
              </a:cxnLst>
              <a:rect l="0" t="0" r="0" b="0"/>
              <a:pathLst>
                <a:path w="19" h="15">
                  <a:moveTo>
                    <a:pt x="0" y="12"/>
                  </a:moveTo>
                  <a:lnTo>
                    <a:pt x="0" y="12"/>
                  </a:lnTo>
                  <a:lnTo>
                    <a:pt x="17" y="15"/>
                  </a:lnTo>
                  <a:lnTo>
                    <a:pt x="19" y="4"/>
                  </a:lnTo>
                  <a:lnTo>
                    <a:pt x="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47" name="未知"/>
            <p:cNvSpPr/>
            <p:nvPr/>
          </p:nvSpPr>
          <p:spPr>
            <a:xfrm>
              <a:off x="142" y="900"/>
              <a:ext cx="4" cy="12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" y="6"/>
                </a:cxn>
                <a:cxn ang="0">
                  <a:pos x="4" y="0"/>
                </a:cxn>
                <a:cxn ang="0">
                  <a:pos x="0" y="12"/>
                </a:cxn>
              </a:cxnLst>
              <a:rect l="0" t="0" r="0" b="0"/>
              <a:pathLst>
                <a:path w="4" h="12">
                  <a:moveTo>
                    <a:pt x="0" y="12"/>
                  </a:moveTo>
                  <a:lnTo>
                    <a:pt x="2" y="6"/>
                  </a:lnTo>
                  <a:lnTo>
                    <a:pt x="4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48" name="未知"/>
            <p:cNvSpPr/>
            <p:nvPr/>
          </p:nvSpPr>
          <p:spPr>
            <a:xfrm>
              <a:off x="132" y="898"/>
              <a:ext cx="14" cy="14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4" y="12"/>
                </a:cxn>
                <a:cxn ang="0">
                  <a:pos x="10" y="14"/>
                </a:cxn>
                <a:cxn ang="0">
                  <a:pos x="14" y="2"/>
                </a:cxn>
                <a:cxn ang="0">
                  <a:pos x="8" y="0"/>
                </a:cxn>
                <a:cxn ang="0">
                  <a:pos x="12" y="4"/>
                </a:cxn>
                <a:cxn ang="0">
                  <a:pos x="0" y="10"/>
                </a:cxn>
              </a:cxnLst>
              <a:rect l="0" t="0" r="0" b="0"/>
              <a:pathLst>
                <a:path w="14" h="14">
                  <a:moveTo>
                    <a:pt x="0" y="10"/>
                  </a:moveTo>
                  <a:lnTo>
                    <a:pt x="4" y="12"/>
                  </a:lnTo>
                  <a:lnTo>
                    <a:pt x="10" y="14"/>
                  </a:lnTo>
                  <a:lnTo>
                    <a:pt x="14" y="2"/>
                  </a:lnTo>
                  <a:lnTo>
                    <a:pt x="8" y="0"/>
                  </a:lnTo>
                  <a:lnTo>
                    <a:pt x="12" y="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49" name="未知"/>
            <p:cNvSpPr/>
            <p:nvPr/>
          </p:nvSpPr>
          <p:spPr>
            <a:xfrm>
              <a:off x="125" y="889"/>
              <a:ext cx="19" cy="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"/>
                </a:cxn>
                <a:cxn ang="0">
                  <a:pos x="7" y="19"/>
                </a:cxn>
                <a:cxn ang="0">
                  <a:pos x="19" y="13"/>
                </a:cxn>
                <a:cxn ang="0">
                  <a:pos x="11" y="0"/>
                </a:cxn>
                <a:cxn ang="0">
                  <a:pos x="11" y="5"/>
                </a:cxn>
                <a:cxn ang="0">
                  <a:pos x="0" y="0"/>
                </a:cxn>
              </a:cxnLst>
              <a:rect l="0" t="0" r="0" b="0"/>
              <a:pathLst>
                <a:path w="19" h="19">
                  <a:moveTo>
                    <a:pt x="0" y="0"/>
                  </a:moveTo>
                  <a:lnTo>
                    <a:pt x="0" y="5"/>
                  </a:lnTo>
                  <a:lnTo>
                    <a:pt x="7" y="19"/>
                  </a:lnTo>
                  <a:lnTo>
                    <a:pt x="19" y="13"/>
                  </a:lnTo>
                  <a:lnTo>
                    <a:pt x="11" y="0"/>
                  </a:lnTo>
                  <a:lnTo>
                    <a:pt x="11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50" name="未知"/>
            <p:cNvSpPr/>
            <p:nvPr/>
          </p:nvSpPr>
          <p:spPr>
            <a:xfrm>
              <a:off x="125" y="873"/>
              <a:ext cx="17" cy="2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5" y="2"/>
                </a:cxn>
                <a:cxn ang="0">
                  <a:pos x="0" y="16"/>
                </a:cxn>
                <a:cxn ang="0">
                  <a:pos x="11" y="21"/>
                </a:cxn>
                <a:cxn ang="0">
                  <a:pos x="17" y="6"/>
                </a:cxn>
                <a:cxn ang="0">
                  <a:pos x="15" y="8"/>
                </a:cxn>
                <a:cxn ang="0">
                  <a:pos x="7" y="0"/>
                </a:cxn>
              </a:cxnLst>
              <a:rect l="0" t="0" r="0" b="0"/>
              <a:pathLst>
                <a:path w="17" h="21">
                  <a:moveTo>
                    <a:pt x="7" y="0"/>
                  </a:moveTo>
                  <a:lnTo>
                    <a:pt x="5" y="2"/>
                  </a:lnTo>
                  <a:lnTo>
                    <a:pt x="0" y="16"/>
                  </a:lnTo>
                  <a:lnTo>
                    <a:pt x="11" y="21"/>
                  </a:lnTo>
                  <a:lnTo>
                    <a:pt x="17" y="6"/>
                  </a:lnTo>
                  <a:lnTo>
                    <a:pt x="15" y="8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51" name="未知"/>
            <p:cNvSpPr/>
            <p:nvPr/>
          </p:nvSpPr>
          <p:spPr>
            <a:xfrm>
              <a:off x="132" y="864"/>
              <a:ext cx="18" cy="17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8" y="2"/>
                </a:cxn>
                <a:cxn ang="0">
                  <a:pos x="0" y="9"/>
                </a:cxn>
                <a:cxn ang="0">
                  <a:pos x="8" y="17"/>
                </a:cxn>
                <a:cxn ang="0">
                  <a:pos x="18" y="9"/>
                </a:cxn>
                <a:cxn ang="0">
                  <a:pos x="16" y="11"/>
                </a:cxn>
                <a:cxn ang="0">
                  <a:pos x="10" y="0"/>
                </a:cxn>
              </a:cxnLst>
              <a:rect l="0" t="0" r="0" b="0"/>
              <a:pathLst>
                <a:path w="18" h="17">
                  <a:moveTo>
                    <a:pt x="10" y="0"/>
                  </a:moveTo>
                  <a:lnTo>
                    <a:pt x="8" y="2"/>
                  </a:lnTo>
                  <a:lnTo>
                    <a:pt x="0" y="9"/>
                  </a:lnTo>
                  <a:lnTo>
                    <a:pt x="8" y="17"/>
                  </a:lnTo>
                  <a:lnTo>
                    <a:pt x="18" y="9"/>
                  </a:lnTo>
                  <a:lnTo>
                    <a:pt x="16" y="1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52" name="未知"/>
            <p:cNvSpPr/>
            <p:nvPr/>
          </p:nvSpPr>
          <p:spPr>
            <a:xfrm>
              <a:off x="142" y="858"/>
              <a:ext cx="15" cy="17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0"/>
                </a:cxn>
                <a:cxn ang="0">
                  <a:pos x="0" y="6"/>
                </a:cxn>
                <a:cxn ang="0">
                  <a:pos x="6" y="17"/>
                </a:cxn>
                <a:cxn ang="0">
                  <a:pos x="15" y="11"/>
                </a:cxn>
                <a:cxn ang="0">
                  <a:pos x="9" y="0"/>
                </a:cxn>
              </a:cxnLst>
              <a:rect l="0" t="0" r="0" b="0"/>
              <a:pathLst>
                <a:path w="15" h="17">
                  <a:moveTo>
                    <a:pt x="9" y="0"/>
                  </a:moveTo>
                  <a:lnTo>
                    <a:pt x="9" y="0"/>
                  </a:lnTo>
                  <a:lnTo>
                    <a:pt x="0" y="6"/>
                  </a:lnTo>
                  <a:lnTo>
                    <a:pt x="6" y="17"/>
                  </a:lnTo>
                  <a:lnTo>
                    <a:pt x="15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53" name="未知"/>
            <p:cNvSpPr/>
            <p:nvPr/>
          </p:nvSpPr>
          <p:spPr>
            <a:xfrm>
              <a:off x="151" y="854"/>
              <a:ext cx="14" cy="15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8" y="0"/>
                </a:cxn>
                <a:cxn ang="0">
                  <a:pos x="0" y="4"/>
                </a:cxn>
                <a:cxn ang="0">
                  <a:pos x="6" y="15"/>
                </a:cxn>
                <a:cxn ang="0">
                  <a:pos x="14" y="12"/>
                </a:cxn>
                <a:cxn ang="0">
                  <a:pos x="10" y="0"/>
                </a:cxn>
              </a:cxnLst>
              <a:rect l="0" t="0" r="0" b="0"/>
              <a:pathLst>
                <a:path w="14" h="15">
                  <a:moveTo>
                    <a:pt x="10" y="0"/>
                  </a:moveTo>
                  <a:lnTo>
                    <a:pt x="8" y="0"/>
                  </a:lnTo>
                  <a:lnTo>
                    <a:pt x="0" y="4"/>
                  </a:lnTo>
                  <a:lnTo>
                    <a:pt x="6" y="15"/>
                  </a:lnTo>
                  <a:lnTo>
                    <a:pt x="14" y="1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54" name="未知"/>
            <p:cNvSpPr/>
            <p:nvPr/>
          </p:nvSpPr>
          <p:spPr>
            <a:xfrm>
              <a:off x="161" y="854"/>
              <a:ext cx="4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6"/>
                </a:cxn>
                <a:cxn ang="0">
                  <a:pos x="4" y="12"/>
                </a:cxn>
                <a:cxn ang="0">
                  <a:pos x="0" y="0"/>
                </a:cxn>
              </a:cxnLst>
              <a:rect l="0" t="0" r="0" b="0"/>
              <a:pathLst>
                <a:path w="4" h="12">
                  <a:moveTo>
                    <a:pt x="0" y="0"/>
                  </a:moveTo>
                  <a:lnTo>
                    <a:pt x="2" y="6"/>
                  </a:lnTo>
                  <a:lnTo>
                    <a:pt x="4" y="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55" name="未知"/>
            <p:cNvSpPr/>
            <p:nvPr/>
          </p:nvSpPr>
          <p:spPr>
            <a:xfrm>
              <a:off x="161" y="848"/>
              <a:ext cx="17" cy="18"/>
            </a:xfrm>
            <a:custGeom>
              <a:avLst/>
              <a:gdLst/>
              <a:ahLst/>
              <a:cxnLst>
                <a:cxn ang="0">
                  <a:pos x="13" y="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4" y="18"/>
                </a:cxn>
                <a:cxn ang="0">
                  <a:pos x="17" y="12"/>
                </a:cxn>
                <a:cxn ang="0">
                  <a:pos x="13" y="12"/>
                </a:cxn>
                <a:cxn ang="0">
                  <a:pos x="13" y="0"/>
                </a:cxn>
              </a:cxnLst>
              <a:rect l="0" t="0" r="0" b="0"/>
              <a:pathLst>
                <a:path w="17" h="18">
                  <a:moveTo>
                    <a:pt x="13" y="0"/>
                  </a:moveTo>
                  <a:lnTo>
                    <a:pt x="12" y="0"/>
                  </a:lnTo>
                  <a:lnTo>
                    <a:pt x="0" y="6"/>
                  </a:lnTo>
                  <a:lnTo>
                    <a:pt x="4" y="18"/>
                  </a:lnTo>
                  <a:lnTo>
                    <a:pt x="17" y="12"/>
                  </a:ln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56" name="未知"/>
            <p:cNvSpPr/>
            <p:nvPr/>
          </p:nvSpPr>
          <p:spPr>
            <a:xfrm>
              <a:off x="174" y="848"/>
              <a:ext cx="31" cy="12"/>
            </a:xfrm>
            <a:custGeom>
              <a:avLst/>
              <a:gdLst/>
              <a:ahLst/>
              <a:cxnLst>
                <a:cxn ang="0">
                  <a:pos x="31" y="0"/>
                </a:cxn>
                <a:cxn ang="0">
                  <a:pos x="3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31" y="12"/>
                </a:cxn>
                <a:cxn ang="0">
                  <a:pos x="29" y="12"/>
                </a:cxn>
                <a:cxn ang="0">
                  <a:pos x="31" y="0"/>
                </a:cxn>
              </a:cxnLst>
              <a:rect l="0" t="0" r="0" b="0"/>
              <a:pathLst>
                <a:path w="31" h="12">
                  <a:moveTo>
                    <a:pt x="31" y="0"/>
                  </a:moveTo>
                  <a:lnTo>
                    <a:pt x="3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31" y="12"/>
                  </a:lnTo>
                  <a:lnTo>
                    <a:pt x="29" y="1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57" name="未知"/>
            <p:cNvSpPr/>
            <p:nvPr/>
          </p:nvSpPr>
          <p:spPr>
            <a:xfrm>
              <a:off x="203" y="848"/>
              <a:ext cx="44" cy="21"/>
            </a:xfrm>
            <a:custGeom>
              <a:avLst/>
              <a:gdLst/>
              <a:ahLst/>
              <a:cxnLst>
                <a:cxn ang="0">
                  <a:pos x="44" y="10"/>
                </a:cxn>
                <a:cxn ang="0">
                  <a:pos x="43" y="8"/>
                </a:cxn>
                <a:cxn ang="0">
                  <a:pos x="2" y="0"/>
                </a:cxn>
                <a:cxn ang="0">
                  <a:pos x="0" y="12"/>
                </a:cxn>
                <a:cxn ang="0">
                  <a:pos x="41" y="21"/>
                </a:cxn>
                <a:cxn ang="0">
                  <a:pos x="39" y="19"/>
                </a:cxn>
                <a:cxn ang="0">
                  <a:pos x="44" y="10"/>
                </a:cxn>
              </a:cxnLst>
              <a:rect l="0" t="0" r="0" b="0"/>
              <a:pathLst>
                <a:path w="44" h="21">
                  <a:moveTo>
                    <a:pt x="44" y="10"/>
                  </a:moveTo>
                  <a:lnTo>
                    <a:pt x="43" y="8"/>
                  </a:lnTo>
                  <a:lnTo>
                    <a:pt x="2" y="0"/>
                  </a:lnTo>
                  <a:lnTo>
                    <a:pt x="0" y="12"/>
                  </a:lnTo>
                  <a:lnTo>
                    <a:pt x="41" y="21"/>
                  </a:lnTo>
                  <a:lnTo>
                    <a:pt x="39" y="19"/>
                  </a:lnTo>
                  <a:lnTo>
                    <a:pt x="44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58" name="未知"/>
            <p:cNvSpPr/>
            <p:nvPr/>
          </p:nvSpPr>
          <p:spPr>
            <a:xfrm>
              <a:off x="242" y="858"/>
              <a:ext cx="5" cy="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4" y="6"/>
                </a:cxn>
                <a:cxn ang="0">
                  <a:pos x="0" y="9"/>
                </a:cxn>
                <a:cxn ang="0">
                  <a:pos x="5" y="0"/>
                </a:cxn>
              </a:cxnLst>
              <a:rect l="0" t="0" r="0" b="0"/>
              <a:pathLst>
                <a:path w="5" h="9">
                  <a:moveTo>
                    <a:pt x="5" y="0"/>
                  </a:moveTo>
                  <a:lnTo>
                    <a:pt x="4" y="6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59" name="未知"/>
            <p:cNvSpPr/>
            <p:nvPr/>
          </p:nvSpPr>
          <p:spPr>
            <a:xfrm>
              <a:off x="201" y="925"/>
              <a:ext cx="1193" cy="808"/>
            </a:xfrm>
            <a:custGeom>
              <a:avLst/>
              <a:gdLst/>
              <a:ahLst/>
              <a:cxnLst>
                <a:cxn ang="0">
                  <a:pos x="58" y="29"/>
                </a:cxn>
                <a:cxn ang="0">
                  <a:pos x="35" y="63"/>
                </a:cxn>
                <a:cxn ang="0">
                  <a:pos x="31" y="102"/>
                </a:cxn>
                <a:cxn ang="0">
                  <a:pos x="91" y="184"/>
                </a:cxn>
                <a:cxn ang="0">
                  <a:pos x="241" y="225"/>
                </a:cxn>
                <a:cxn ang="0">
                  <a:pos x="471" y="186"/>
                </a:cxn>
                <a:cxn ang="0">
                  <a:pos x="561" y="188"/>
                </a:cxn>
                <a:cxn ang="0">
                  <a:pos x="609" y="238"/>
                </a:cxn>
                <a:cxn ang="0">
                  <a:pos x="588" y="330"/>
                </a:cxn>
                <a:cxn ang="0">
                  <a:pos x="550" y="390"/>
                </a:cxn>
                <a:cxn ang="0">
                  <a:pos x="565" y="465"/>
                </a:cxn>
                <a:cxn ang="0">
                  <a:pos x="728" y="467"/>
                </a:cxn>
                <a:cxn ang="0">
                  <a:pos x="986" y="394"/>
                </a:cxn>
                <a:cxn ang="0">
                  <a:pos x="1115" y="394"/>
                </a:cxn>
                <a:cxn ang="0">
                  <a:pos x="1193" y="480"/>
                </a:cxn>
                <a:cxn ang="0">
                  <a:pos x="1128" y="580"/>
                </a:cxn>
                <a:cxn ang="0">
                  <a:pos x="1013" y="649"/>
                </a:cxn>
                <a:cxn ang="0">
                  <a:pos x="990" y="691"/>
                </a:cxn>
                <a:cxn ang="0">
                  <a:pos x="1015" y="735"/>
                </a:cxn>
                <a:cxn ang="0">
                  <a:pos x="1036" y="749"/>
                </a:cxn>
                <a:cxn ang="0">
                  <a:pos x="982" y="716"/>
                </a:cxn>
                <a:cxn ang="0">
                  <a:pos x="999" y="641"/>
                </a:cxn>
                <a:cxn ang="0">
                  <a:pos x="892" y="687"/>
                </a:cxn>
                <a:cxn ang="0">
                  <a:pos x="828" y="751"/>
                </a:cxn>
                <a:cxn ang="0">
                  <a:pos x="834" y="808"/>
                </a:cxn>
                <a:cxn ang="0">
                  <a:pos x="815" y="756"/>
                </a:cxn>
                <a:cxn ang="0">
                  <a:pos x="853" y="699"/>
                </a:cxn>
                <a:cxn ang="0">
                  <a:pos x="934" y="653"/>
                </a:cxn>
                <a:cxn ang="0">
                  <a:pos x="1020" y="618"/>
                </a:cxn>
                <a:cxn ang="0">
                  <a:pos x="1097" y="582"/>
                </a:cxn>
                <a:cxn ang="0">
                  <a:pos x="1166" y="467"/>
                </a:cxn>
                <a:cxn ang="0">
                  <a:pos x="1093" y="411"/>
                </a:cxn>
                <a:cxn ang="0">
                  <a:pos x="917" y="421"/>
                </a:cxn>
                <a:cxn ang="0">
                  <a:pos x="698" y="492"/>
                </a:cxn>
                <a:cxn ang="0">
                  <a:pos x="573" y="480"/>
                </a:cxn>
                <a:cxn ang="0">
                  <a:pos x="538" y="438"/>
                </a:cxn>
                <a:cxn ang="0">
                  <a:pos x="556" y="369"/>
                </a:cxn>
                <a:cxn ang="0">
                  <a:pos x="604" y="282"/>
                </a:cxn>
                <a:cxn ang="0">
                  <a:pos x="596" y="230"/>
                </a:cxn>
                <a:cxn ang="0">
                  <a:pos x="559" y="198"/>
                </a:cxn>
                <a:cxn ang="0">
                  <a:pos x="471" y="192"/>
                </a:cxn>
                <a:cxn ang="0">
                  <a:pos x="275" y="230"/>
                </a:cxn>
                <a:cxn ang="0">
                  <a:pos x="112" y="223"/>
                </a:cxn>
                <a:cxn ang="0">
                  <a:pos x="12" y="165"/>
                </a:cxn>
                <a:cxn ang="0">
                  <a:pos x="6" y="79"/>
                </a:cxn>
                <a:cxn ang="0">
                  <a:pos x="64" y="12"/>
                </a:cxn>
              </a:cxnLst>
              <a:rect l="0" t="0" r="0" b="0"/>
              <a:pathLst>
                <a:path w="1193" h="808">
                  <a:moveTo>
                    <a:pt x="77" y="13"/>
                  </a:moveTo>
                  <a:lnTo>
                    <a:pt x="68" y="19"/>
                  </a:lnTo>
                  <a:lnTo>
                    <a:pt x="58" y="29"/>
                  </a:lnTo>
                  <a:lnTo>
                    <a:pt x="48" y="38"/>
                  </a:lnTo>
                  <a:lnTo>
                    <a:pt x="41" y="50"/>
                  </a:lnTo>
                  <a:lnTo>
                    <a:pt x="35" y="63"/>
                  </a:lnTo>
                  <a:lnTo>
                    <a:pt x="31" y="77"/>
                  </a:lnTo>
                  <a:lnTo>
                    <a:pt x="31" y="88"/>
                  </a:lnTo>
                  <a:lnTo>
                    <a:pt x="31" y="102"/>
                  </a:lnTo>
                  <a:lnTo>
                    <a:pt x="37" y="123"/>
                  </a:lnTo>
                  <a:lnTo>
                    <a:pt x="60" y="157"/>
                  </a:lnTo>
                  <a:lnTo>
                    <a:pt x="91" y="184"/>
                  </a:lnTo>
                  <a:lnTo>
                    <a:pt x="129" y="204"/>
                  </a:lnTo>
                  <a:lnTo>
                    <a:pt x="192" y="221"/>
                  </a:lnTo>
                  <a:lnTo>
                    <a:pt x="241" y="225"/>
                  </a:lnTo>
                  <a:lnTo>
                    <a:pt x="262" y="221"/>
                  </a:lnTo>
                  <a:lnTo>
                    <a:pt x="298" y="219"/>
                  </a:lnTo>
                  <a:lnTo>
                    <a:pt x="471" y="186"/>
                  </a:lnTo>
                  <a:lnTo>
                    <a:pt x="504" y="182"/>
                  </a:lnTo>
                  <a:lnTo>
                    <a:pt x="542" y="181"/>
                  </a:lnTo>
                  <a:lnTo>
                    <a:pt x="561" y="188"/>
                  </a:lnTo>
                  <a:lnTo>
                    <a:pt x="581" y="200"/>
                  </a:lnTo>
                  <a:lnTo>
                    <a:pt x="600" y="217"/>
                  </a:lnTo>
                  <a:lnTo>
                    <a:pt x="609" y="238"/>
                  </a:lnTo>
                  <a:lnTo>
                    <a:pt x="615" y="269"/>
                  </a:lnTo>
                  <a:lnTo>
                    <a:pt x="609" y="298"/>
                  </a:lnTo>
                  <a:lnTo>
                    <a:pt x="588" y="330"/>
                  </a:lnTo>
                  <a:lnTo>
                    <a:pt x="569" y="359"/>
                  </a:lnTo>
                  <a:lnTo>
                    <a:pt x="559" y="374"/>
                  </a:lnTo>
                  <a:lnTo>
                    <a:pt x="550" y="390"/>
                  </a:lnTo>
                  <a:lnTo>
                    <a:pt x="544" y="413"/>
                  </a:lnTo>
                  <a:lnTo>
                    <a:pt x="548" y="442"/>
                  </a:lnTo>
                  <a:lnTo>
                    <a:pt x="565" y="465"/>
                  </a:lnTo>
                  <a:lnTo>
                    <a:pt x="611" y="478"/>
                  </a:lnTo>
                  <a:lnTo>
                    <a:pt x="663" y="480"/>
                  </a:lnTo>
                  <a:lnTo>
                    <a:pt x="728" y="467"/>
                  </a:lnTo>
                  <a:lnTo>
                    <a:pt x="869" y="422"/>
                  </a:lnTo>
                  <a:lnTo>
                    <a:pt x="955" y="397"/>
                  </a:lnTo>
                  <a:lnTo>
                    <a:pt x="986" y="394"/>
                  </a:lnTo>
                  <a:lnTo>
                    <a:pt x="1022" y="388"/>
                  </a:lnTo>
                  <a:lnTo>
                    <a:pt x="1078" y="388"/>
                  </a:lnTo>
                  <a:lnTo>
                    <a:pt x="1115" y="394"/>
                  </a:lnTo>
                  <a:lnTo>
                    <a:pt x="1145" y="407"/>
                  </a:lnTo>
                  <a:lnTo>
                    <a:pt x="1178" y="434"/>
                  </a:lnTo>
                  <a:lnTo>
                    <a:pt x="1193" y="480"/>
                  </a:lnTo>
                  <a:lnTo>
                    <a:pt x="1186" y="517"/>
                  </a:lnTo>
                  <a:lnTo>
                    <a:pt x="1159" y="553"/>
                  </a:lnTo>
                  <a:lnTo>
                    <a:pt x="1128" y="580"/>
                  </a:lnTo>
                  <a:lnTo>
                    <a:pt x="1082" y="605"/>
                  </a:lnTo>
                  <a:lnTo>
                    <a:pt x="1045" y="624"/>
                  </a:lnTo>
                  <a:lnTo>
                    <a:pt x="1013" y="649"/>
                  </a:lnTo>
                  <a:lnTo>
                    <a:pt x="999" y="668"/>
                  </a:lnTo>
                  <a:lnTo>
                    <a:pt x="995" y="676"/>
                  </a:lnTo>
                  <a:lnTo>
                    <a:pt x="990" y="691"/>
                  </a:lnTo>
                  <a:lnTo>
                    <a:pt x="992" y="710"/>
                  </a:lnTo>
                  <a:lnTo>
                    <a:pt x="997" y="722"/>
                  </a:lnTo>
                  <a:lnTo>
                    <a:pt x="1015" y="735"/>
                  </a:lnTo>
                  <a:lnTo>
                    <a:pt x="1038" y="743"/>
                  </a:lnTo>
                  <a:lnTo>
                    <a:pt x="1070" y="745"/>
                  </a:lnTo>
                  <a:lnTo>
                    <a:pt x="1036" y="749"/>
                  </a:lnTo>
                  <a:lnTo>
                    <a:pt x="1013" y="747"/>
                  </a:lnTo>
                  <a:lnTo>
                    <a:pt x="992" y="733"/>
                  </a:lnTo>
                  <a:lnTo>
                    <a:pt x="982" y="716"/>
                  </a:lnTo>
                  <a:lnTo>
                    <a:pt x="974" y="695"/>
                  </a:lnTo>
                  <a:lnTo>
                    <a:pt x="986" y="662"/>
                  </a:lnTo>
                  <a:lnTo>
                    <a:pt x="999" y="641"/>
                  </a:lnTo>
                  <a:lnTo>
                    <a:pt x="967" y="653"/>
                  </a:lnTo>
                  <a:lnTo>
                    <a:pt x="936" y="668"/>
                  </a:lnTo>
                  <a:lnTo>
                    <a:pt x="892" y="687"/>
                  </a:lnTo>
                  <a:lnTo>
                    <a:pt x="863" y="710"/>
                  </a:lnTo>
                  <a:lnTo>
                    <a:pt x="844" y="728"/>
                  </a:lnTo>
                  <a:lnTo>
                    <a:pt x="828" y="751"/>
                  </a:lnTo>
                  <a:lnTo>
                    <a:pt x="823" y="772"/>
                  </a:lnTo>
                  <a:lnTo>
                    <a:pt x="824" y="789"/>
                  </a:lnTo>
                  <a:lnTo>
                    <a:pt x="834" y="808"/>
                  </a:lnTo>
                  <a:lnTo>
                    <a:pt x="821" y="799"/>
                  </a:lnTo>
                  <a:lnTo>
                    <a:pt x="815" y="783"/>
                  </a:lnTo>
                  <a:lnTo>
                    <a:pt x="815" y="756"/>
                  </a:lnTo>
                  <a:lnTo>
                    <a:pt x="826" y="732"/>
                  </a:lnTo>
                  <a:lnTo>
                    <a:pt x="844" y="710"/>
                  </a:lnTo>
                  <a:lnTo>
                    <a:pt x="853" y="699"/>
                  </a:lnTo>
                  <a:lnTo>
                    <a:pt x="880" y="682"/>
                  </a:lnTo>
                  <a:lnTo>
                    <a:pt x="907" y="666"/>
                  </a:lnTo>
                  <a:lnTo>
                    <a:pt x="934" y="653"/>
                  </a:lnTo>
                  <a:lnTo>
                    <a:pt x="963" y="641"/>
                  </a:lnTo>
                  <a:lnTo>
                    <a:pt x="992" y="630"/>
                  </a:lnTo>
                  <a:lnTo>
                    <a:pt x="1020" y="618"/>
                  </a:lnTo>
                  <a:lnTo>
                    <a:pt x="1049" y="605"/>
                  </a:lnTo>
                  <a:lnTo>
                    <a:pt x="1078" y="591"/>
                  </a:lnTo>
                  <a:lnTo>
                    <a:pt x="1097" y="582"/>
                  </a:lnTo>
                  <a:lnTo>
                    <a:pt x="1136" y="553"/>
                  </a:lnTo>
                  <a:lnTo>
                    <a:pt x="1163" y="517"/>
                  </a:lnTo>
                  <a:lnTo>
                    <a:pt x="1166" y="467"/>
                  </a:lnTo>
                  <a:lnTo>
                    <a:pt x="1153" y="442"/>
                  </a:lnTo>
                  <a:lnTo>
                    <a:pt x="1130" y="422"/>
                  </a:lnTo>
                  <a:lnTo>
                    <a:pt x="1093" y="411"/>
                  </a:lnTo>
                  <a:lnTo>
                    <a:pt x="1040" y="405"/>
                  </a:lnTo>
                  <a:lnTo>
                    <a:pt x="980" y="409"/>
                  </a:lnTo>
                  <a:lnTo>
                    <a:pt x="917" y="421"/>
                  </a:lnTo>
                  <a:lnTo>
                    <a:pt x="840" y="444"/>
                  </a:lnTo>
                  <a:lnTo>
                    <a:pt x="759" y="476"/>
                  </a:lnTo>
                  <a:lnTo>
                    <a:pt x="698" y="492"/>
                  </a:lnTo>
                  <a:lnTo>
                    <a:pt x="663" y="495"/>
                  </a:lnTo>
                  <a:lnTo>
                    <a:pt x="607" y="492"/>
                  </a:lnTo>
                  <a:lnTo>
                    <a:pt x="573" y="480"/>
                  </a:lnTo>
                  <a:lnTo>
                    <a:pt x="556" y="469"/>
                  </a:lnTo>
                  <a:lnTo>
                    <a:pt x="550" y="461"/>
                  </a:lnTo>
                  <a:lnTo>
                    <a:pt x="538" y="438"/>
                  </a:lnTo>
                  <a:lnTo>
                    <a:pt x="536" y="421"/>
                  </a:lnTo>
                  <a:lnTo>
                    <a:pt x="542" y="394"/>
                  </a:lnTo>
                  <a:lnTo>
                    <a:pt x="556" y="369"/>
                  </a:lnTo>
                  <a:lnTo>
                    <a:pt x="582" y="330"/>
                  </a:lnTo>
                  <a:lnTo>
                    <a:pt x="598" y="301"/>
                  </a:lnTo>
                  <a:lnTo>
                    <a:pt x="604" y="282"/>
                  </a:lnTo>
                  <a:lnTo>
                    <a:pt x="605" y="263"/>
                  </a:lnTo>
                  <a:lnTo>
                    <a:pt x="602" y="242"/>
                  </a:lnTo>
                  <a:lnTo>
                    <a:pt x="596" y="230"/>
                  </a:lnTo>
                  <a:lnTo>
                    <a:pt x="586" y="217"/>
                  </a:lnTo>
                  <a:lnTo>
                    <a:pt x="575" y="207"/>
                  </a:lnTo>
                  <a:lnTo>
                    <a:pt x="559" y="198"/>
                  </a:lnTo>
                  <a:lnTo>
                    <a:pt x="525" y="190"/>
                  </a:lnTo>
                  <a:lnTo>
                    <a:pt x="488" y="190"/>
                  </a:lnTo>
                  <a:lnTo>
                    <a:pt x="471" y="192"/>
                  </a:lnTo>
                  <a:lnTo>
                    <a:pt x="388" y="209"/>
                  </a:lnTo>
                  <a:lnTo>
                    <a:pt x="306" y="225"/>
                  </a:lnTo>
                  <a:lnTo>
                    <a:pt x="275" y="230"/>
                  </a:lnTo>
                  <a:lnTo>
                    <a:pt x="217" y="232"/>
                  </a:lnTo>
                  <a:lnTo>
                    <a:pt x="154" y="229"/>
                  </a:lnTo>
                  <a:lnTo>
                    <a:pt x="112" y="223"/>
                  </a:lnTo>
                  <a:lnTo>
                    <a:pt x="68" y="209"/>
                  </a:lnTo>
                  <a:lnTo>
                    <a:pt x="35" y="192"/>
                  </a:lnTo>
                  <a:lnTo>
                    <a:pt x="12" y="165"/>
                  </a:lnTo>
                  <a:lnTo>
                    <a:pt x="0" y="133"/>
                  </a:lnTo>
                  <a:lnTo>
                    <a:pt x="0" y="96"/>
                  </a:lnTo>
                  <a:lnTo>
                    <a:pt x="6" y="79"/>
                  </a:lnTo>
                  <a:lnTo>
                    <a:pt x="12" y="65"/>
                  </a:lnTo>
                  <a:lnTo>
                    <a:pt x="41" y="31"/>
                  </a:lnTo>
                  <a:lnTo>
                    <a:pt x="64" y="12"/>
                  </a:lnTo>
                  <a:lnTo>
                    <a:pt x="93" y="0"/>
                  </a:lnTo>
                  <a:lnTo>
                    <a:pt x="77" y="13"/>
                  </a:lnTo>
                  <a:close/>
                </a:path>
              </a:pathLst>
            </a:custGeom>
            <a:solidFill>
              <a:srgbClr val="A8A7A7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  <p:sp>
          <p:nvSpPr>
            <p:cNvPr id="660" name="未知"/>
            <p:cNvSpPr/>
            <p:nvPr/>
          </p:nvSpPr>
          <p:spPr>
            <a:xfrm>
              <a:off x="211" y="986"/>
              <a:ext cx="104" cy="148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8" y="14"/>
                </a:cxn>
                <a:cxn ang="0">
                  <a:pos x="2" y="31"/>
                </a:cxn>
                <a:cxn ang="0">
                  <a:pos x="0" y="50"/>
                </a:cxn>
                <a:cxn ang="0">
                  <a:pos x="4" y="75"/>
                </a:cxn>
                <a:cxn ang="0">
                  <a:pos x="10" y="93"/>
                </a:cxn>
                <a:cxn ang="0">
                  <a:pos x="21" y="110"/>
                </a:cxn>
                <a:cxn ang="0">
                  <a:pos x="33" y="121"/>
                </a:cxn>
                <a:cxn ang="0">
                  <a:pos x="54" y="133"/>
                </a:cxn>
                <a:cxn ang="0">
                  <a:pos x="92" y="144"/>
                </a:cxn>
                <a:cxn ang="0">
                  <a:pos x="104" y="148"/>
                </a:cxn>
                <a:cxn ang="0">
                  <a:pos x="77" y="133"/>
                </a:cxn>
                <a:cxn ang="0">
                  <a:pos x="54" y="120"/>
                </a:cxn>
                <a:cxn ang="0">
                  <a:pos x="36" y="102"/>
                </a:cxn>
                <a:cxn ang="0">
                  <a:pos x="29" y="87"/>
                </a:cxn>
                <a:cxn ang="0">
                  <a:pos x="17" y="62"/>
                </a:cxn>
                <a:cxn ang="0">
                  <a:pos x="13" y="39"/>
                </a:cxn>
                <a:cxn ang="0">
                  <a:pos x="13" y="16"/>
                </a:cxn>
                <a:cxn ang="0">
                  <a:pos x="17" y="0"/>
                </a:cxn>
              </a:cxnLst>
              <a:rect l="0" t="0" r="0" b="0"/>
              <a:pathLst>
                <a:path w="104" h="148">
                  <a:moveTo>
                    <a:pt x="17" y="0"/>
                  </a:moveTo>
                  <a:lnTo>
                    <a:pt x="8" y="14"/>
                  </a:lnTo>
                  <a:lnTo>
                    <a:pt x="2" y="31"/>
                  </a:lnTo>
                  <a:lnTo>
                    <a:pt x="0" y="50"/>
                  </a:lnTo>
                  <a:lnTo>
                    <a:pt x="4" y="75"/>
                  </a:lnTo>
                  <a:lnTo>
                    <a:pt x="10" y="93"/>
                  </a:lnTo>
                  <a:lnTo>
                    <a:pt x="21" y="110"/>
                  </a:lnTo>
                  <a:lnTo>
                    <a:pt x="33" y="121"/>
                  </a:lnTo>
                  <a:lnTo>
                    <a:pt x="54" y="133"/>
                  </a:lnTo>
                  <a:lnTo>
                    <a:pt x="92" y="144"/>
                  </a:lnTo>
                  <a:lnTo>
                    <a:pt x="104" y="148"/>
                  </a:lnTo>
                  <a:lnTo>
                    <a:pt x="77" y="133"/>
                  </a:lnTo>
                  <a:lnTo>
                    <a:pt x="54" y="120"/>
                  </a:lnTo>
                  <a:lnTo>
                    <a:pt x="36" y="102"/>
                  </a:lnTo>
                  <a:lnTo>
                    <a:pt x="29" y="87"/>
                  </a:lnTo>
                  <a:lnTo>
                    <a:pt x="17" y="62"/>
                  </a:lnTo>
                  <a:lnTo>
                    <a:pt x="13" y="39"/>
                  </a:lnTo>
                  <a:lnTo>
                    <a:pt x="13" y="16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txBody>
            <a:bodyPr/>
            <a:lstStyle/>
            <a:p>
              <a:endParaRPr lang="zh-CN" altLang="en-US" sz="1195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2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35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2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3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3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850"/>
                            </p:stCondLst>
                            <p:childTnLst>
                              <p:par>
                                <p:cTn id="3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85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>
                                      <p:cBhvr>
                                        <p:cTn id="41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35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4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35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5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850"/>
                            </p:stCondLst>
                            <p:childTnLst>
                              <p:par>
                                <p:cTn id="5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outHorizontal)">
                                      <p:cBhvr>
                                        <p:cTn id="55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350"/>
                            </p:stCondLst>
                            <p:childTnLst>
                              <p:par>
                                <p:cTn id="5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>
                                      <p:cBhvr>
                                        <p:cTn id="6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850"/>
                            </p:stCondLst>
                            <p:childTnLst>
                              <p:par>
                                <p:cTn id="6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>
                                      <p:cBhvr>
                                        <p:cTn id="65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350"/>
                            </p:stCondLst>
                            <p:childTnLst>
                              <p:par>
                                <p:cTn id="6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filter="wipe(down)">
                                      <p:cBhvr>
                                        <p:cTn id="70" dur="25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85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74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35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>
                                      <p:cBhvr>
                                        <p:cTn id="78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850"/>
                            </p:stCondLst>
                            <p:childTnLst>
                              <p:par>
                                <p:cTn id="8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>
                                      <p:cBhvr>
                                        <p:cTn id="83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350"/>
                            </p:stCondLst>
                            <p:childTnLst>
                              <p:par>
                                <p:cTn id="8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filter="wipe(right)">
                                      <p:cBhvr>
                                        <p:cTn id="88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9" grpId="0" bldLvl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/>
          <p:nvPr/>
        </p:nvSpPr>
        <p:spPr>
          <a:xfrm>
            <a:off x="307852" y="225233"/>
            <a:ext cx="4191000" cy="34417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b="1" dirty="0">
                <a:solidFill>
                  <a:srgbClr val="213F79"/>
                </a:solidFill>
                <a:sym typeface="+mn-ea"/>
              </a:rPr>
              <a:t>管理途径</a:t>
            </a:r>
            <a:r>
              <a:rPr lang="en-US" altLang="zh-CN" b="1" dirty="0">
                <a:solidFill>
                  <a:srgbClr val="213F79"/>
                </a:solidFill>
                <a:sym typeface="+mn-ea"/>
              </a:rPr>
              <a:t>-BBS</a:t>
            </a:r>
            <a:endParaRPr lang="en-US" altLang="zh-CN" b="1" dirty="0">
              <a:solidFill>
                <a:srgbClr val="213F7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73017" y="2651598"/>
            <a:ext cx="7526287" cy="316906"/>
            <a:chOff x="534438" y="3368951"/>
            <a:chExt cx="10944224" cy="438144"/>
          </a:xfrm>
          <a:solidFill>
            <a:srgbClr val="838280"/>
          </a:solidFill>
          <a:effectLst/>
        </p:grpSpPr>
        <p:sp>
          <p:nvSpPr>
            <p:cNvPr id="661" name="矩形 660"/>
            <p:cNvSpPr/>
            <p:nvPr/>
          </p:nvSpPr>
          <p:spPr>
            <a:xfrm>
              <a:off x="11049789" y="3503489"/>
              <a:ext cx="50397" cy="169069"/>
            </a:xfrm>
            <a:prstGeom prst="rect">
              <a:avLst/>
            </a:prstGeom>
            <a:grpFill/>
            <a:ln w="12700" cap="flat" cmpd="sng" algn="ctr">
              <a:noFill/>
              <a:prstDash val="solid"/>
            </a:ln>
            <a:effectLst>
              <a:outerShdw blurRad="254000" dist="127000" dir="8160000" algn="tr" rotWithShape="0">
                <a:prstClr val="black">
                  <a:alpha val="34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zh-CN" altLang="en-US" sz="1795">
                <a:solidFill>
                  <a:srgbClr val="F8F8F8"/>
                </a:solidFill>
                <a:latin typeface="微软雅黑" panose="020B0503020204020204" pitchFamily="34" charset="-122"/>
              </a:endParaRPr>
            </a:p>
          </p:txBody>
        </p:sp>
        <p:grpSp>
          <p:nvGrpSpPr>
            <p:cNvPr id="662" name="组合 661"/>
            <p:cNvGrpSpPr/>
            <p:nvPr/>
          </p:nvGrpSpPr>
          <p:grpSpPr>
            <a:xfrm>
              <a:off x="534438" y="3368951"/>
              <a:ext cx="10944224" cy="438144"/>
              <a:chOff x="623889" y="3209927"/>
              <a:chExt cx="10944224" cy="438144"/>
            </a:xfrm>
            <a:grpFill/>
          </p:grpSpPr>
          <p:sp>
            <p:nvSpPr>
              <p:cNvPr id="663" name="矩形 662"/>
              <p:cNvSpPr/>
              <p:nvPr/>
            </p:nvSpPr>
            <p:spPr>
              <a:xfrm>
                <a:off x="623889" y="3344465"/>
                <a:ext cx="50397" cy="169069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</a:ln>
              <a:effectLst>
                <a:outerShdw blurRad="254000" dist="127000" dir="8160000" algn="tr" rotWithShape="0">
                  <a:prstClr val="black">
                    <a:alpha val="34000"/>
                  </a:prstClr>
                </a:outerShdw>
              </a:effectLst>
            </p:spPr>
            <p:txBody>
              <a:bodyPr rtlCol="0" anchor="ctr"/>
              <a:lstStyle/>
              <a:p>
                <a:pPr algn="ctr"/>
                <a:endParaRPr lang="zh-CN" altLang="en-US" sz="1795">
                  <a:solidFill>
                    <a:srgbClr val="F8F8F8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64" name="矩形 663"/>
              <p:cNvSpPr/>
              <p:nvPr/>
            </p:nvSpPr>
            <p:spPr>
              <a:xfrm>
                <a:off x="717047" y="3344465"/>
                <a:ext cx="107093" cy="169069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1795">
                  <a:solidFill>
                    <a:srgbClr val="F8F8F8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65" name="矩形 664"/>
              <p:cNvSpPr/>
              <p:nvPr/>
            </p:nvSpPr>
            <p:spPr>
              <a:xfrm>
                <a:off x="866901" y="3344465"/>
                <a:ext cx="198437" cy="169069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1795">
                  <a:solidFill>
                    <a:srgbClr val="F8F8F8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66" name="矩形 665"/>
              <p:cNvSpPr/>
              <p:nvPr/>
            </p:nvSpPr>
            <p:spPr>
              <a:xfrm>
                <a:off x="1108099" y="3344467"/>
                <a:ext cx="9613876" cy="169069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1795">
                  <a:solidFill>
                    <a:srgbClr val="F8F8F8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67" name="矩形 666"/>
              <p:cNvSpPr/>
              <p:nvPr/>
            </p:nvSpPr>
            <p:spPr>
              <a:xfrm>
                <a:off x="10994902" y="3344465"/>
                <a:ext cx="107093" cy="169069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1795">
                  <a:solidFill>
                    <a:srgbClr val="F8F8F8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68" name="矩形 667"/>
              <p:cNvSpPr/>
              <p:nvPr/>
            </p:nvSpPr>
            <p:spPr>
              <a:xfrm>
                <a:off x="10759220" y="3344465"/>
                <a:ext cx="198437" cy="169069"/>
              </a:xfrm>
              <a:prstGeom prst="rect">
                <a:avLst/>
              </a:prstGeom>
              <a:grpFill/>
              <a:ln w="127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1795">
                  <a:solidFill>
                    <a:srgbClr val="F8F8F8"/>
                  </a:solidFill>
                  <a:latin typeface="微软雅黑" panose="020B0503020204020204" pitchFamily="34" charset="-122"/>
                </a:endParaRPr>
              </a:p>
            </p:txBody>
          </p:sp>
          <p:sp>
            <p:nvSpPr>
              <p:cNvPr id="669" name="等腰三角形 668"/>
              <p:cNvSpPr/>
              <p:nvPr/>
            </p:nvSpPr>
            <p:spPr>
              <a:xfrm rot="5400000">
                <a:off x="11159803" y="3239761"/>
                <a:ext cx="438144" cy="378476"/>
              </a:xfrm>
              <a:prstGeom prst="triangle">
                <a:avLst/>
              </a:prstGeom>
              <a:grpFill/>
              <a:ln w="127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1795">
                  <a:solidFill>
                    <a:srgbClr val="F8F8F8"/>
                  </a:solidFill>
                  <a:latin typeface="微软雅黑" panose="020B0503020204020204" pitchFamily="34" charset="-122"/>
                </a:endParaRPr>
              </a:p>
            </p:txBody>
          </p:sp>
        </p:grpSp>
      </p:grpSp>
      <p:cxnSp>
        <p:nvCxnSpPr>
          <p:cNvPr id="670" name="肘形连接符 669"/>
          <p:cNvCxnSpPr>
            <a:stCxn id="685" idx="3"/>
            <a:endCxn id="671" idx="1"/>
          </p:cNvCxnSpPr>
          <p:nvPr/>
        </p:nvCxnSpPr>
        <p:spPr>
          <a:xfrm rot="5400000" flipH="1" flipV="1">
            <a:off x="1118643" y="2139951"/>
            <a:ext cx="643355" cy="210738"/>
          </a:xfrm>
          <a:prstGeom prst="bentConnector2">
            <a:avLst/>
          </a:prstGeom>
          <a:noFill/>
          <a:ln w="9525" cap="flat" cmpd="sng" algn="ctr">
            <a:solidFill>
              <a:srgbClr val="080808"/>
            </a:solidFill>
            <a:prstDash val="solid"/>
          </a:ln>
          <a:effectLst/>
        </p:spPr>
      </p:cxnSp>
      <p:sp>
        <p:nvSpPr>
          <p:cNvPr id="671" name="矩形 670"/>
          <p:cNvSpPr/>
          <p:nvPr/>
        </p:nvSpPr>
        <p:spPr>
          <a:xfrm>
            <a:off x="1545688" y="1500537"/>
            <a:ext cx="1021589" cy="846207"/>
          </a:xfrm>
          <a:prstGeom prst="rect">
            <a:avLst/>
          </a:prstGeom>
          <a:solidFill>
            <a:srgbClr val="83828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 sz="995">
              <a:solidFill>
                <a:srgbClr val="F8F8F8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672" name="肘形连接符 671"/>
          <p:cNvCxnSpPr>
            <a:stCxn id="691" idx="3"/>
            <a:endCxn id="673" idx="1"/>
          </p:cNvCxnSpPr>
          <p:nvPr/>
        </p:nvCxnSpPr>
        <p:spPr>
          <a:xfrm rot="5400000" flipH="1" flipV="1">
            <a:off x="2983808" y="2139951"/>
            <a:ext cx="643355" cy="210738"/>
          </a:xfrm>
          <a:prstGeom prst="bentConnector2">
            <a:avLst/>
          </a:prstGeom>
          <a:noFill/>
          <a:ln w="9525" cap="flat" cmpd="sng" algn="ctr">
            <a:solidFill>
              <a:srgbClr val="080808"/>
            </a:solidFill>
            <a:prstDash val="solid"/>
          </a:ln>
          <a:effectLst/>
        </p:spPr>
      </p:cxnSp>
      <p:sp>
        <p:nvSpPr>
          <p:cNvPr id="673" name="矩形 672"/>
          <p:cNvSpPr/>
          <p:nvPr/>
        </p:nvSpPr>
        <p:spPr>
          <a:xfrm>
            <a:off x="3410854" y="1500537"/>
            <a:ext cx="1021589" cy="846207"/>
          </a:xfrm>
          <a:prstGeom prst="rect">
            <a:avLst/>
          </a:prstGeom>
          <a:solidFill>
            <a:srgbClr val="83828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 sz="995">
              <a:solidFill>
                <a:srgbClr val="F8F8F8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674" name="肘形连接符 673"/>
          <p:cNvCxnSpPr>
            <a:stCxn id="697" idx="3"/>
            <a:endCxn id="675" idx="1"/>
          </p:cNvCxnSpPr>
          <p:nvPr/>
        </p:nvCxnSpPr>
        <p:spPr>
          <a:xfrm rot="5400000" flipH="1" flipV="1">
            <a:off x="4848973" y="2139951"/>
            <a:ext cx="643355" cy="210738"/>
          </a:xfrm>
          <a:prstGeom prst="bentConnector2">
            <a:avLst/>
          </a:prstGeom>
          <a:noFill/>
          <a:ln w="9525" cap="flat" cmpd="sng" algn="ctr">
            <a:solidFill>
              <a:srgbClr val="080808"/>
            </a:solidFill>
            <a:prstDash val="solid"/>
          </a:ln>
          <a:effectLst/>
        </p:spPr>
      </p:cxnSp>
      <p:sp>
        <p:nvSpPr>
          <p:cNvPr id="675" name="矩形 674"/>
          <p:cNvSpPr/>
          <p:nvPr/>
        </p:nvSpPr>
        <p:spPr>
          <a:xfrm>
            <a:off x="5276020" y="1500537"/>
            <a:ext cx="1021589" cy="846207"/>
          </a:xfrm>
          <a:prstGeom prst="rect">
            <a:avLst/>
          </a:prstGeom>
          <a:solidFill>
            <a:srgbClr val="83828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 sz="995">
              <a:solidFill>
                <a:srgbClr val="F8F8F8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676" name="肘形连接符 675"/>
          <p:cNvCxnSpPr>
            <a:stCxn id="703" idx="3"/>
            <a:endCxn id="677" idx="1"/>
          </p:cNvCxnSpPr>
          <p:nvPr/>
        </p:nvCxnSpPr>
        <p:spPr>
          <a:xfrm rot="5400000" flipH="1" flipV="1">
            <a:off x="6714138" y="2139950"/>
            <a:ext cx="643354" cy="210738"/>
          </a:xfrm>
          <a:prstGeom prst="bentConnector2">
            <a:avLst/>
          </a:prstGeom>
          <a:noFill/>
          <a:ln w="9525" cap="flat" cmpd="sng" algn="ctr">
            <a:solidFill>
              <a:srgbClr val="080808"/>
            </a:solidFill>
            <a:prstDash val="solid"/>
          </a:ln>
          <a:effectLst/>
        </p:spPr>
      </p:cxnSp>
      <p:sp>
        <p:nvSpPr>
          <p:cNvPr id="677" name="矩形 676"/>
          <p:cNvSpPr/>
          <p:nvPr/>
        </p:nvSpPr>
        <p:spPr>
          <a:xfrm>
            <a:off x="7141186" y="1500537"/>
            <a:ext cx="1021589" cy="846207"/>
          </a:xfrm>
          <a:prstGeom prst="rect">
            <a:avLst/>
          </a:prstGeom>
          <a:solidFill>
            <a:srgbClr val="83828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 sz="995">
              <a:solidFill>
                <a:srgbClr val="F8F8F8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678" name="肘形连接符 677"/>
          <p:cNvCxnSpPr>
            <a:stCxn id="688" idx="0"/>
            <a:endCxn id="679" idx="1"/>
          </p:cNvCxnSpPr>
          <p:nvPr/>
        </p:nvCxnSpPr>
        <p:spPr>
          <a:xfrm rot="16200000" flipH="1">
            <a:off x="2014143" y="3309617"/>
            <a:ext cx="717521" cy="210738"/>
          </a:xfrm>
          <a:prstGeom prst="bentConnector2">
            <a:avLst/>
          </a:prstGeom>
          <a:noFill/>
          <a:ln w="9525" cap="flat" cmpd="sng" algn="ctr">
            <a:solidFill>
              <a:srgbClr val="080808"/>
            </a:solidFill>
            <a:prstDash val="solid"/>
          </a:ln>
          <a:effectLst/>
        </p:spPr>
      </p:cxnSp>
      <p:sp>
        <p:nvSpPr>
          <p:cNvPr id="679" name="矩形 678"/>
          <p:cNvSpPr/>
          <p:nvPr/>
        </p:nvSpPr>
        <p:spPr>
          <a:xfrm>
            <a:off x="2478272" y="3327128"/>
            <a:ext cx="1021589" cy="893238"/>
          </a:xfrm>
          <a:prstGeom prst="rect">
            <a:avLst/>
          </a:prstGeom>
          <a:solidFill>
            <a:srgbClr val="213F79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 sz="1795">
              <a:solidFill>
                <a:srgbClr val="F8F8F8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680" name="肘形连接符 679"/>
          <p:cNvCxnSpPr>
            <a:stCxn id="694" idx="0"/>
            <a:endCxn id="681" idx="1"/>
          </p:cNvCxnSpPr>
          <p:nvPr/>
        </p:nvCxnSpPr>
        <p:spPr>
          <a:xfrm rot="16200000" flipH="1">
            <a:off x="3879308" y="3309617"/>
            <a:ext cx="717521" cy="210738"/>
          </a:xfrm>
          <a:prstGeom prst="bentConnector2">
            <a:avLst/>
          </a:prstGeom>
          <a:noFill/>
          <a:ln w="9525" cap="flat" cmpd="sng" algn="ctr">
            <a:solidFill>
              <a:srgbClr val="080808"/>
            </a:solidFill>
            <a:prstDash val="solid"/>
          </a:ln>
          <a:effectLst/>
        </p:spPr>
      </p:cxnSp>
      <p:sp>
        <p:nvSpPr>
          <p:cNvPr id="681" name="矩形 680"/>
          <p:cNvSpPr/>
          <p:nvPr/>
        </p:nvSpPr>
        <p:spPr>
          <a:xfrm>
            <a:off x="4343437" y="3327128"/>
            <a:ext cx="1021589" cy="893238"/>
          </a:xfrm>
          <a:prstGeom prst="rect">
            <a:avLst/>
          </a:prstGeom>
          <a:solidFill>
            <a:srgbClr val="213F79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 sz="1795">
              <a:solidFill>
                <a:srgbClr val="F8F8F8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682" name="肘形连接符 681"/>
          <p:cNvCxnSpPr>
            <a:stCxn id="700" idx="0"/>
            <a:endCxn id="683" idx="1"/>
          </p:cNvCxnSpPr>
          <p:nvPr/>
        </p:nvCxnSpPr>
        <p:spPr>
          <a:xfrm rot="16200000" flipH="1">
            <a:off x="5744474" y="3309618"/>
            <a:ext cx="717521" cy="210738"/>
          </a:xfrm>
          <a:prstGeom prst="bentConnector2">
            <a:avLst/>
          </a:prstGeom>
          <a:noFill/>
          <a:ln w="9525" cap="flat" cmpd="sng" algn="ctr">
            <a:solidFill>
              <a:srgbClr val="080808"/>
            </a:solidFill>
            <a:prstDash val="solid"/>
          </a:ln>
          <a:effectLst/>
        </p:spPr>
      </p:cxnSp>
      <p:sp>
        <p:nvSpPr>
          <p:cNvPr id="683" name="矩形 682"/>
          <p:cNvSpPr/>
          <p:nvPr/>
        </p:nvSpPr>
        <p:spPr>
          <a:xfrm>
            <a:off x="6208602" y="3327128"/>
            <a:ext cx="1021589" cy="893238"/>
          </a:xfrm>
          <a:prstGeom prst="rect">
            <a:avLst/>
          </a:prstGeom>
          <a:solidFill>
            <a:srgbClr val="213F79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 sz="1795">
              <a:solidFill>
                <a:srgbClr val="F8F8F8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684" name="组合 683"/>
          <p:cNvGrpSpPr/>
          <p:nvPr/>
        </p:nvGrpSpPr>
        <p:grpSpPr>
          <a:xfrm>
            <a:off x="1119237" y="2566996"/>
            <a:ext cx="426452" cy="489230"/>
            <a:chOff x="1021600" y="2688962"/>
            <a:chExt cx="428410" cy="491476"/>
          </a:xfrm>
          <a:effectLst/>
        </p:grpSpPr>
        <p:sp>
          <p:nvSpPr>
            <p:cNvPr id="685" name="六边形 684"/>
            <p:cNvSpPr/>
            <p:nvPr/>
          </p:nvSpPr>
          <p:spPr>
            <a:xfrm rot="5400000">
              <a:off x="992566" y="2722995"/>
              <a:ext cx="491476" cy="423410"/>
            </a:xfrm>
            <a:prstGeom prst="hexagon">
              <a:avLst/>
            </a:prstGeom>
            <a:solidFill>
              <a:srgbClr val="83828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795" dirty="0">
                <a:solidFill>
                  <a:srgbClr val="F8F8F8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686" name="文本框 685"/>
            <p:cNvSpPr txBox="1"/>
            <p:nvPr/>
          </p:nvSpPr>
          <p:spPr>
            <a:xfrm>
              <a:off x="1021600" y="2769733"/>
              <a:ext cx="428410" cy="338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95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01</a:t>
              </a:r>
            </a:p>
          </p:txBody>
        </p:sp>
      </p:grpSp>
      <p:grpSp>
        <p:nvGrpSpPr>
          <p:cNvPr id="687" name="组合 686"/>
          <p:cNvGrpSpPr/>
          <p:nvPr/>
        </p:nvGrpSpPr>
        <p:grpSpPr>
          <a:xfrm>
            <a:off x="2056796" y="2566996"/>
            <a:ext cx="435895" cy="489230"/>
            <a:chOff x="1963463" y="2688962"/>
            <a:chExt cx="437896" cy="491476"/>
          </a:xfrm>
          <a:effectLst/>
        </p:grpSpPr>
        <p:sp>
          <p:nvSpPr>
            <p:cNvPr id="688" name="六边形 687"/>
            <p:cNvSpPr/>
            <p:nvPr/>
          </p:nvSpPr>
          <p:spPr>
            <a:xfrm rot="5400000">
              <a:off x="1929430" y="2722995"/>
              <a:ext cx="491476" cy="423410"/>
            </a:xfrm>
            <a:prstGeom prst="hexagon">
              <a:avLst/>
            </a:prstGeom>
            <a:solidFill>
              <a:srgbClr val="213F79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795" dirty="0">
                <a:solidFill>
                  <a:srgbClr val="F8F8F8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689" name="文本框 33"/>
            <p:cNvSpPr txBox="1"/>
            <p:nvPr/>
          </p:nvSpPr>
          <p:spPr>
            <a:xfrm>
              <a:off x="1972949" y="2769733"/>
              <a:ext cx="428410" cy="338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95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02</a:t>
              </a:r>
            </a:p>
          </p:txBody>
        </p:sp>
      </p:grpSp>
      <p:grpSp>
        <p:nvGrpSpPr>
          <p:cNvPr id="690" name="组合 689"/>
          <p:cNvGrpSpPr/>
          <p:nvPr/>
        </p:nvGrpSpPr>
        <p:grpSpPr>
          <a:xfrm>
            <a:off x="2989379" y="2566996"/>
            <a:ext cx="426452" cy="489230"/>
            <a:chOff x="2900327" y="2688962"/>
            <a:chExt cx="428410" cy="491476"/>
          </a:xfrm>
          <a:effectLst/>
        </p:grpSpPr>
        <p:sp>
          <p:nvSpPr>
            <p:cNvPr id="691" name="六边形 690"/>
            <p:cNvSpPr/>
            <p:nvPr/>
          </p:nvSpPr>
          <p:spPr>
            <a:xfrm rot="5400000">
              <a:off x="2866294" y="2722995"/>
              <a:ext cx="491476" cy="423410"/>
            </a:xfrm>
            <a:prstGeom prst="hexagon">
              <a:avLst/>
            </a:prstGeom>
            <a:solidFill>
              <a:srgbClr val="83828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795" dirty="0">
                <a:solidFill>
                  <a:srgbClr val="F8F8F8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692" name="文本框 33"/>
            <p:cNvSpPr txBox="1"/>
            <p:nvPr/>
          </p:nvSpPr>
          <p:spPr>
            <a:xfrm>
              <a:off x="2900327" y="2769733"/>
              <a:ext cx="428410" cy="338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95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03</a:t>
              </a:r>
            </a:p>
          </p:txBody>
        </p:sp>
      </p:grpSp>
      <p:grpSp>
        <p:nvGrpSpPr>
          <p:cNvPr id="693" name="组合 692"/>
          <p:cNvGrpSpPr/>
          <p:nvPr/>
        </p:nvGrpSpPr>
        <p:grpSpPr>
          <a:xfrm>
            <a:off x="3919473" y="2566996"/>
            <a:ext cx="426452" cy="489230"/>
            <a:chOff x="3834691" y="2688962"/>
            <a:chExt cx="428410" cy="491476"/>
          </a:xfrm>
          <a:effectLst/>
        </p:grpSpPr>
        <p:sp>
          <p:nvSpPr>
            <p:cNvPr id="694" name="六边形 693"/>
            <p:cNvSpPr/>
            <p:nvPr/>
          </p:nvSpPr>
          <p:spPr>
            <a:xfrm rot="5400000">
              <a:off x="3803158" y="2722995"/>
              <a:ext cx="491476" cy="423410"/>
            </a:xfrm>
            <a:prstGeom prst="hexagon">
              <a:avLst/>
            </a:prstGeom>
            <a:solidFill>
              <a:srgbClr val="213F79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795" dirty="0">
                <a:solidFill>
                  <a:srgbClr val="F8F8F8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695" name="文本框 33"/>
            <p:cNvSpPr txBox="1"/>
            <p:nvPr/>
          </p:nvSpPr>
          <p:spPr>
            <a:xfrm>
              <a:off x="3834691" y="2769733"/>
              <a:ext cx="428410" cy="338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95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04</a:t>
              </a:r>
            </a:p>
          </p:txBody>
        </p:sp>
      </p:grpSp>
      <p:grpSp>
        <p:nvGrpSpPr>
          <p:cNvPr id="696" name="组合 695"/>
          <p:cNvGrpSpPr/>
          <p:nvPr/>
        </p:nvGrpSpPr>
        <p:grpSpPr>
          <a:xfrm>
            <a:off x="4854544" y="2566996"/>
            <a:ext cx="426452" cy="489230"/>
            <a:chOff x="4774055" y="2688962"/>
            <a:chExt cx="428410" cy="491476"/>
          </a:xfrm>
          <a:effectLst/>
        </p:grpSpPr>
        <p:sp>
          <p:nvSpPr>
            <p:cNvPr id="697" name="六边形 696"/>
            <p:cNvSpPr/>
            <p:nvPr/>
          </p:nvSpPr>
          <p:spPr>
            <a:xfrm rot="5400000">
              <a:off x="4740022" y="2722995"/>
              <a:ext cx="491476" cy="423410"/>
            </a:xfrm>
            <a:prstGeom prst="hexagon">
              <a:avLst/>
            </a:prstGeom>
            <a:solidFill>
              <a:srgbClr val="83828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795" dirty="0">
                <a:solidFill>
                  <a:srgbClr val="F8F8F8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698" name="文本框 33"/>
            <p:cNvSpPr txBox="1"/>
            <p:nvPr/>
          </p:nvSpPr>
          <p:spPr>
            <a:xfrm>
              <a:off x="4774055" y="2769733"/>
              <a:ext cx="428410" cy="338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95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05</a:t>
              </a:r>
            </a:p>
          </p:txBody>
        </p:sp>
      </p:grpSp>
      <p:grpSp>
        <p:nvGrpSpPr>
          <p:cNvPr id="699" name="组合 698"/>
          <p:cNvGrpSpPr/>
          <p:nvPr/>
        </p:nvGrpSpPr>
        <p:grpSpPr>
          <a:xfrm>
            <a:off x="5787128" y="2566996"/>
            <a:ext cx="426452" cy="489230"/>
            <a:chOff x="5710920" y="2688962"/>
            <a:chExt cx="428410" cy="491476"/>
          </a:xfrm>
          <a:effectLst/>
        </p:grpSpPr>
        <p:sp>
          <p:nvSpPr>
            <p:cNvPr id="700" name="六边形 699"/>
            <p:cNvSpPr/>
            <p:nvPr/>
          </p:nvSpPr>
          <p:spPr>
            <a:xfrm rot="5400000">
              <a:off x="5676887" y="2722995"/>
              <a:ext cx="491476" cy="423410"/>
            </a:xfrm>
            <a:prstGeom prst="hexagon">
              <a:avLst/>
            </a:prstGeom>
            <a:solidFill>
              <a:srgbClr val="213F79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795" dirty="0">
                <a:solidFill>
                  <a:srgbClr val="F8F8F8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701" name="文本框 33"/>
            <p:cNvSpPr txBox="1"/>
            <p:nvPr/>
          </p:nvSpPr>
          <p:spPr>
            <a:xfrm>
              <a:off x="5710920" y="2769733"/>
              <a:ext cx="428410" cy="338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95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06</a:t>
              </a:r>
            </a:p>
          </p:txBody>
        </p:sp>
      </p:grpSp>
      <p:grpSp>
        <p:nvGrpSpPr>
          <p:cNvPr id="702" name="组合 701"/>
          <p:cNvGrpSpPr/>
          <p:nvPr/>
        </p:nvGrpSpPr>
        <p:grpSpPr>
          <a:xfrm>
            <a:off x="6717221" y="2566998"/>
            <a:ext cx="426452" cy="489230"/>
            <a:chOff x="6645283" y="2688963"/>
            <a:chExt cx="428410" cy="491476"/>
          </a:xfrm>
          <a:effectLst/>
        </p:grpSpPr>
        <p:sp>
          <p:nvSpPr>
            <p:cNvPr id="703" name="六边形 702"/>
            <p:cNvSpPr/>
            <p:nvPr/>
          </p:nvSpPr>
          <p:spPr>
            <a:xfrm rot="5400000">
              <a:off x="6613750" y="2722996"/>
              <a:ext cx="491476" cy="423409"/>
            </a:xfrm>
            <a:prstGeom prst="hexagon">
              <a:avLst/>
            </a:prstGeom>
            <a:solidFill>
              <a:srgbClr val="838280"/>
            </a:solidFill>
            <a:ln w="127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795" dirty="0">
                <a:solidFill>
                  <a:srgbClr val="F8F8F8"/>
                </a:solidFill>
                <a:latin typeface="微软雅黑" panose="020B0503020204020204" pitchFamily="34" charset="-122"/>
              </a:endParaRPr>
            </a:p>
          </p:txBody>
        </p:sp>
        <p:sp>
          <p:nvSpPr>
            <p:cNvPr id="704" name="文本框 33"/>
            <p:cNvSpPr txBox="1"/>
            <p:nvPr/>
          </p:nvSpPr>
          <p:spPr>
            <a:xfrm>
              <a:off x="6645283" y="2769733"/>
              <a:ext cx="428410" cy="3387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595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07</a:t>
              </a:r>
            </a:p>
          </p:txBody>
        </p:sp>
      </p:grpSp>
      <p:sp>
        <p:nvSpPr>
          <p:cNvPr id="705" name="文本框 33"/>
          <p:cNvSpPr txBox="1"/>
          <p:nvPr/>
        </p:nvSpPr>
        <p:spPr>
          <a:xfrm>
            <a:off x="1584987" y="1557797"/>
            <a:ext cx="907751" cy="62484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fontAlgn="auto">
              <a:lnSpc>
                <a:spcPts val="2080"/>
              </a:lnSpc>
            </a:pPr>
            <a:r>
              <a:rPr lang="zh-CN" altLang="de-DE" sz="1420" b="1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员工的反应</a:t>
            </a:r>
            <a:endParaRPr lang="zh-CN" altLang="de-DE" sz="1420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06" name="文本框 33"/>
          <p:cNvSpPr txBox="1"/>
          <p:nvPr/>
        </p:nvSpPr>
        <p:spPr>
          <a:xfrm>
            <a:off x="3468086" y="1501031"/>
            <a:ext cx="907751" cy="7467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0" algn="ctr" fontAlgn="auto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zh-CN" altLang="de-DE" sz="1420" b="1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个人防护装备</a:t>
            </a:r>
            <a:endParaRPr lang="zh-CN" altLang="de-DE" sz="1420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07" name="文本框 33"/>
          <p:cNvSpPr txBox="1"/>
          <p:nvPr/>
        </p:nvSpPr>
        <p:spPr>
          <a:xfrm>
            <a:off x="5365027" y="1501031"/>
            <a:ext cx="907751" cy="4191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0" algn="ctr" fontAlgn="auto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zh-CN" altLang="zh-CN" sz="142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操作规程</a:t>
            </a:r>
          </a:p>
        </p:txBody>
      </p:sp>
      <p:sp>
        <p:nvSpPr>
          <p:cNvPr id="708" name="文本框 33"/>
          <p:cNvSpPr txBox="1"/>
          <p:nvPr/>
        </p:nvSpPr>
        <p:spPr>
          <a:xfrm>
            <a:off x="7188119" y="1501031"/>
            <a:ext cx="925044" cy="7467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0" algn="ctr" fontAlgn="auto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zh-CN" altLang="de-DE" sz="142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人体工效学</a:t>
            </a:r>
          </a:p>
        </p:txBody>
      </p:sp>
      <p:sp>
        <p:nvSpPr>
          <p:cNvPr id="709" name="文本框 33"/>
          <p:cNvSpPr txBox="1"/>
          <p:nvPr/>
        </p:nvSpPr>
        <p:spPr>
          <a:xfrm>
            <a:off x="2543088" y="3375203"/>
            <a:ext cx="907751" cy="7467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de-DE" sz="1420" b="1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员工的位置</a:t>
            </a:r>
            <a:endParaRPr lang="zh-CN" altLang="de-DE" sz="1420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10" name="文本框 33"/>
          <p:cNvSpPr txBox="1"/>
          <p:nvPr/>
        </p:nvSpPr>
        <p:spPr>
          <a:xfrm>
            <a:off x="4367135" y="3375203"/>
            <a:ext cx="907751" cy="7467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0" algn="ctr" fontAlgn="auto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zh-CN" altLang="de-DE" sz="1420" b="1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工具与设备</a:t>
            </a:r>
            <a:endParaRPr lang="zh-CN" altLang="de-DE" sz="1420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11" name="文本框 33"/>
          <p:cNvSpPr txBox="1"/>
          <p:nvPr/>
        </p:nvSpPr>
        <p:spPr>
          <a:xfrm>
            <a:off x="6280341" y="3375203"/>
            <a:ext cx="907751" cy="41910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indent="0" algn="ctr" fontAlgn="auto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zh-CN" altLang="de-DE" sz="142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作业环境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85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7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850"/>
                            </p:stCondLst>
                            <p:childTnLst>
                              <p:par>
                                <p:cTn id="1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7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71" grpId="0" bldLvl="0" animBg="1"/>
      <p:bldP spid="673" grpId="0" bldLvl="0" animBg="1"/>
      <p:bldP spid="675" grpId="0" bldLvl="0" animBg="1"/>
      <p:bldP spid="677" grpId="0" bldLvl="0" animBg="1"/>
      <p:bldP spid="679" grpId="0" bldLvl="0" animBg="1"/>
      <p:bldP spid="681" grpId="0" bldLvl="0" animBg="1"/>
      <p:bldP spid="683" grpId="0" bldLvl="0" animBg="1"/>
      <p:bldP spid="705" grpId="0" bldLvl="0" animBg="1"/>
      <p:bldP spid="706" grpId="0" bldLvl="0" animBg="1"/>
      <p:bldP spid="707" grpId="0" bldLvl="0" animBg="1"/>
      <p:bldP spid="708" grpId="0" bldLvl="0" animBg="1"/>
      <p:bldP spid="709" grpId="0" bldLvl="0" animBg="1"/>
      <p:bldP spid="710" grpId="0" bldLvl="0" animBg="1"/>
      <p:bldP spid="711" grpId="0" bldLvl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/>
          <p:nvPr/>
        </p:nvSpPr>
        <p:spPr>
          <a:xfrm>
            <a:off x="307852" y="225233"/>
            <a:ext cx="4191000" cy="34417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b="1" dirty="0">
                <a:solidFill>
                  <a:srgbClr val="213F79"/>
                </a:solidFill>
                <a:sym typeface="+mn-ea"/>
              </a:rPr>
              <a:t>管理途径</a:t>
            </a:r>
            <a:r>
              <a:rPr lang="en-US" altLang="zh-CN" b="1" dirty="0">
                <a:solidFill>
                  <a:srgbClr val="213F79"/>
                </a:solidFill>
                <a:sym typeface="+mn-ea"/>
              </a:rPr>
              <a:t>-BBS</a:t>
            </a:r>
            <a:endParaRPr lang="en-US" altLang="zh-CN" b="1" dirty="0">
              <a:solidFill>
                <a:srgbClr val="213F7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3" name="等腰三角形 63"/>
          <p:cNvSpPr/>
          <p:nvPr/>
        </p:nvSpPr>
        <p:spPr>
          <a:xfrm rot="5400000" flipH="1" flipV="1">
            <a:off x="3409544" y="2028794"/>
            <a:ext cx="2411599" cy="2413463"/>
          </a:xfrm>
          <a:custGeom>
            <a:avLst/>
            <a:gdLst/>
            <a:ahLst/>
            <a:cxnLst/>
            <a:rect l="l" t="t" r="r" b="b"/>
            <a:pathLst>
              <a:path w="2422670" h="2424543">
                <a:moveTo>
                  <a:pt x="759971" y="1944015"/>
                </a:moveTo>
                <a:lnTo>
                  <a:pt x="584277" y="2248328"/>
                </a:lnTo>
                <a:cubicBezTo>
                  <a:pt x="238106" y="2040014"/>
                  <a:pt x="5682" y="1662800"/>
                  <a:pt x="0" y="1230808"/>
                </a:cubicBezTo>
                <a:lnTo>
                  <a:pt x="349958" y="1230808"/>
                </a:lnTo>
                <a:cubicBezTo>
                  <a:pt x="355601" y="1533265"/>
                  <a:pt x="517697" y="1797404"/>
                  <a:pt x="759971" y="1944015"/>
                </a:cubicBezTo>
                <a:close/>
                <a:moveTo>
                  <a:pt x="763773" y="478466"/>
                </a:moveTo>
                <a:cubicBezTo>
                  <a:pt x="521662" y="623037"/>
                  <a:pt x="358754" y="884703"/>
                  <a:pt x="350394" y="1185090"/>
                </a:cubicBezTo>
                <a:lnTo>
                  <a:pt x="436" y="1185090"/>
                </a:lnTo>
                <a:cubicBezTo>
                  <a:pt x="8829" y="755168"/>
                  <a:pt x="242084" y="380444"/>
                  <a:pt x="587973" y="173971"/>
                </a:cubicBezTo>
                <a:close/>
                <a:moveTo>
                  <a:pt x="853160" y="1782607"/>
                </a:moveTo>
                <a:lnTo>
                  <a:pt x="813552" y="1851210"/>
                </a:lnTo>
                <a:cubicBezTo>
                  <a:pt x="729964" y="1800075"/>
                  <a:pt x="657382" y="1732921"/>
                  <a:pt x="600638" y="1653520"/>
                </a:cubicBezTo>
                <a:lnTo>
                  <a:pt x="503345" y="1653520"/>
                </a:lnTo>
                <a:lnTo>
                  <a:pt x="549875" y="1573296"/>
                </a:lnTo>
                <a:cubicBezTo>
                  <a:pt x="493011" y="1471646"/>
                  <a:pt x="460224" y="1354942"/>
                  <a:pt x="457566" y="1230809"/>
                </a:cubicBezTo>
                <a:lnTo>
                  <a:pt x="538044" y="1230809"/>
                </a:lnTo>
                <a:cubicBezTo>
                  <a:pt x="542728" y="1464024"/>
                  <a:pt x="667247" y="1667699"/>
                  <a:pt x="853160" y="1782607"/>
                </a:cubicBezTo>
                <a:close/>
                <a:moveTo>
                  <a:pt x="856963" y="639874"/>
                </a:moveTo>
                <a:cubicBezTo>
                  <a:pt x="671207" y="752726"/>
                  <a:pt x="545897" y="953932"/>
                  <a:pt x="538917" y="1185090"/>
                </a:cubicBezTo>
                <a:lnTo>
                  <a:pt x="458002" y="1185090"/>
                </a:lnTo>
                <a:cubicBezTo>
                  <a:pt x="461801" y="1066449"/>
                  <a:pt x="493163" y="954783"/>
                  <a:pt x="547153" y="857032"/>
                </a:cubicBezTo>
                <a:lnTo>
                  <a:pt x="501094" y="777255"/>
                </a:lnTo>
                <a:lnTo>
                  <a:pt x="596544" y="777444"/>
                </a:lnTo>
                <a:cubicBezTo>
                  <a:pt x="654482" y="694006"/>
                  <a:pt x="729979" y="623909"/>
                  <a:pt x="817354" y="571271"/>
                </a:cubicBezTo>
                <a:close/>
                <a:moveTo>
                  <a:pt x="1565121" y="549455"/>
                </a:moveTo>
                <a:lnTo>
                  <a:pt x="1525515" y="618058"/>
                </a:lnTo>
                <a:cubicBezTo>
                  <a:pt x="1432784" y="565382"/>
                  <a:pt x="1325361" y="537114"/>
                  <a:pt x="1211334" y="537114"/>
                </a:cubicBezTo>
                <a:cubicBezTo>
                  <a:pt x="1097309" y="537114"/>
                  <a:pt x="989887" y="565380"/>
                  <a:pt x="897158" y="618057"/>
                </a:cubicBezTo>
                <a:lnTo>
                  <a:pt x="857550" y="549454"/>
                </a:lnTo>
                <a:cubicBezTo>
                  <a:pt x="948341" y="497410"/>
                  <a:pt x="1051839" y="466328"/>
                  <a:pt x="1162031" y="460664"/>
                </a:cubicBezTo>
                <a:lnTo>
                  <a:pt x="1211334" y="375658"/>
                </a:lnTo>
                <a:lnTo>
                  <a:pt x="1260637" y="460663"/>
                </a:lnTo>
                <a:cubicBezTo>
                  <a:pt x="1370831" y="466327"/>
                  <a:pt x="1474330" y="497410"/>
                  <a:pt x="1565121" y="549455"/>
                </a:cubicBezTo>
                <a:close/>
                <a:moveTo>
                  <a:pt x="1568922" y="1873026"/>
                </a:moveTo>
                <a:cubicBezTo>
                  <a:pt x="1477445" y="1926141"/>
                  <a:pt x="1372915" y="1957951"/>
                  <a:pt x="1261527" y="1963788"/>
                </a:cubicBezTo>
                <a:lnTo>
                  <a:pt x="1212479" y="2048353"/>
                </a:lnTo>
                <a:lnTo>
                  <a:pt x="1163519" y="1963939"/>
                </a:lnTo>
                <a:cubicBezTo>
                  <a:pt x="1051246" y="1958402"/>
                  <a:pt x="945878" y="1926521"/>
                  <a:pt x="853749" y="1873028"/>
                </a:cubicBezTo>
                <a:lnTo>
                  <a:pt x="893357" y="1804425"/>
                </a:lnTo>
                <a:cubicBezTo>
                  <a:pt x="986968" y="1858391"/>
                  <a:pt x="1095760" y="1887430"/>
                  <a:pt x="1211334" y="1887430"/>
                </a:cubicBezTo>
                <a:cubicBezTo>
                  <a:pt x="1326910" y="1887429"/>
                  <a:pt x="1435703" y="1858389"/>
                  <a:pt x="1529315" y="1804423"/>
                </a:cubicBezTo>
                <a:close/>
                <a:moveTo>
                  <a:pt x="1795616" y="150227"/>
                </a:moveTo>
                <a:lnTo>
                  <a:pt x="1618702" y="456650"/>
                </a:lnTo>
                <a:cubicBezTo>
                  <a:pt x="1498852" y="387305"/>
                  <a:pt x="1359455" y="349959"/>
                  <a:pt x="1211334" y="349958"/>
                </a:cubicBezTo>
                <a:cubicBezTo>
                  <a:pt x="1063214" y="349958"/>
                  <a:pt x="923819" y="387304"/>
                  <a:pt x="803969" y="456649"/>
                </a:cubicBezTo>
                <a:lnTo>
                  <a:pt x="627056" y="150226"/>
                </a:lnTo>
                <a:cubicBezTo>
                  <a:pt x="800213" y="54374"/>
                  <a:pt x="999424" y="1"/>
                  <a:pt x="1211335" y="0"/>
                </a:cubicBezTo>
                <a:cubicBezTo>
                  <a:pt x="1423247" y="0"/>
                  <a:pt x="1622459" y="54374"/>
                  <a:pt x="1795616" y="150227"/>
                </a:cubicBezTo>
                <a:close/>
                <a:moveTo>
                  <a:pt x="1799311" y="2272071"/>
                </a:moveTo>
                <a:cubicBezTo>
                  <a:pt x="1625358" y="2369376"/>
                  <a:pt x="1424789" y="2424543"/>
                  <a:pt x="1211334" y="2424543"/>
                </a:cubicBezTo>
                <a:cubicBezTo>
                  <a:pt x="997881" y="2424544"/>
                  <a:pt x="797313" y="2369376"/>
                  <a:pt x="623360" y="2272071"/>
                </a:cubicBezTo>
                <a:lnTo>
                  <a:pt x="800168" y="1965833"/>
                </a:lnTo>
                <a:cubicBezTo>
                  <a:pt x="920902" y="2036454"/>
                  <a:pt x="1061665" y="2074585"/>
                  <a:pt x="1211333" y="2074585"/>
                </a:cubicBezTo>
                <a:cubicBezTo>
                  <a:pt x="1361005" y="2074585"/>
                  <a:pt x="1501769" y="2036453"/>
                  <a:pt x="1622503" y="1965831"/>
                </a:cubicBezTo>
                <a:close/>
                <a:moveTo>
                  <a:pt x="1964666" y="1185089"/>
                </a:moveTo>
                <a:lnTo>
                  <a:pt x="1883753" y="1185089"/>
                </a:lnTo>
                <a:cubicBezTo>
                  <a:pt x="1876773" y="953931"/>
                  <a:pt x="1751463" y="752728"/>
                  <a:pt x="1565709" y="639875"/>
                </a:cubicBezTo>
                <a:lnTo>
                  <a:pt x="1605317" y="571274"/>
                </a:lnTo>
                <a:cubicBezTo>
                  <a:pt x="1691734" y="623336"/>
                  <a:pt x="1766533" y="692474"/>
                  <a:pt x="1824246" y="774692"/>
                </a:cubicBezTo>
                <a:lnTo>
                  <a:pt x="1925063" y="774692"/>
                </a:lnTo>
                <a:lnTo>
                  <a:pt x="1876356" y="858668"/>
                </a:lnTo>
                <a:cubicBezTo>
                  <a:pt x="1929848" y="956012"/>
                  <a:pt x="1960887" y="1067100"/>
                  <a:pt x="1964666" y="1185089"/>
                </a:cubicBezTo>
                <a:close/>
                <a:moveTo>
                  <a:pt x="1965103" y="1230810"/>
                </a:moveTo>
                <a:cubicBezTo>
                  <a:pt x="1962485" y="1353097"/>
                  <a:pt x="1930627" y="1468176"/>
                  <a:pt x="1875129" y="1568661"/>
                </a:cubicBezTo>
                <a:lnTo>
                  <a:pt x="1921357" y="1649100"/>
                </a:lnTo>
                <a:lnTo>
                  <a:pt x="1824867" y="1649292"/>
                </a:lnTo>
                <a:cubicBezTo>
                  <a:pt x="1767810" y="1730578"/>
                  <a:pt x="1694160" y="1799185"/>
                  <a:pt x="1609118" y="1851208"/>
                </a:cubicBezTo>
                <a:lnTo>
                  <a:pt x="1569510" y="1782605"/>
                </a:lnTo>
                <a:cubicBezTo>
                  <a:pt x="1755423" y="1667695"/>
                  <a:pt x="1879943" y="1464023"/>
                  <a:pt x="1884623" y="1230809"/>
                </a:cubicBezTo>
                <a:close/>
                <a:moveTo>
                  <a:pt x="2422233" y="1185089"/>
                </a:moveTo>
                <a:lnTo>
                  <a:pt x="2072275" y="1185090"/>
                </a:lnTo>
                <a:cubicBezTo>
                  <a:pt x="2063917" y="884702"/>
                  <a:pt x="1901008" y="623039"/>
                  <a:pt x="1658898" y="478469"/>
                </a:cubicBezTo>
                <a:lnTo>
                  <a:pt x="1834700" y="173971"/>
                </a:lnTo>
                <a:cubicBezTo>
                  <a:pt x="2180586" y="380445"/>
                  <a:pt x="2413840" y="755170"/>
                  <a:pt x="2422233" y="1185089"/>
                </a:cubicBezTo>
                <a:close/>
                <a:moveTo>
                  <a:pt x="2422670" y="1230808"/>
                </a:moveTo>
                <a:cubicBezTo>
                  <a:pt x="2416988" y="1662798"/>
                  <a:pt x="2184565" y="2040012"/>
                  <a:pt x="1838396" y="2248327"/>
                </a:cubicBezTo>
                <a:lnTo>
                  <a:pt x="1662699" y="1944013"/>
                </a:lnTo>
                <a:cubicBezTo>
                  <a:pt x="1904974" y="1797402"/>
                  <a:pt x="2067069" y="1533266"/>
                  <a:pt x="2072711" y="1230809"/>
                </a:cubicBezTo>
                <a:close/>
              </a:path>
            </a:pathLst>
          </a:custGeom>
          <a:solidFill>
            <a:srgbClr val="213F7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 sz="1195">
              <a:solidFill>
                <a:srgbClr val="000000"/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57793" y="3105743"/>
            <a:ext cx="1217930" cy="3416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25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沟通六步法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1076535" y="2059073"/>
            <a:ext cx="2703107" cy="328540"/>
            <a:chOff x="1345943" y="2241701"/>
            <a:chExt cx="2715517" cy="330049"/>
          </a:xfrm>
          <a:solidFill>
            <a:srgbClr val="D20402"/>
          </a:solidFill>
        </p:grpSpPr>
        <p:cxnSp>
          <p:nvCxnSpPr>
            <p:cNvPr id="26" name="直接连接符 25"/>
            <p:cNvCxnSpPr/>
            <p:nvPr/>
          </p:nvCxnSpPr>
          <p:spPr>
            <a:xfrm>
              <a:off x="1353344" y="2263387"/>
              <a:ext cx="2278171" cy="0"/>
            </a:xfrm>
            <a:prstGeom prst="line">
              <a:avLst/>
            </a:prstGeom>
            <a:grpFill/>
            <a:ln w="15875" cap="flat" cmpd="sng" algn="ctr">
              <a:solidFill>
                <a:srgbClr val="17375E"/>
              </a:solidFill>
              <a:prstDash val="solid"/>
            </a:ln>
            <a:effectLst/>
          </p:spPr>
        </p:cxnSp>
        <p:cxnSp>
          <p:nvCxnSpPr>
            <p:cNvPr id="27" name="直接连接符 26"/>
            <p:cNvCxnSpPr/>
            <p:nvPr/>
          </p:nvCxnSpPr>
          <p:spPr>
            <a:xfrm>
              <a:off x="3624371" y="2261006"/>
              <a:ext cx="437089" cy="310744"/>
            </a:xfrm>
            <a:prstGeom prst="line">
              <a:avLst/>
            </a:prstGeom>
            <a:grpFill/>
            <a:ln w="15875" cap="flat" cmpd="sng" algn="ctr">
              <a:solidFill>
                <a:srgbClr val="17375E"/>
              </a:solidFill>
              <a:prstDash val="solid"/>
            </a:ln>
            <a:effectLst/>
          </p:spPr>
        </p:cxnSp>
        <p:sp>
          <p:nvSpPr>
            <p:cNvPr id="28" name="椭圆 27"/>
            <p:cNvSpPr/>
            <p:nvPr/>
          </p:nvSpPr>
          <p:spPr>
            <a:xfrm>
              <a:off x="1345943" y="2241701"/>
              <a:ext cx="45719" cy="45719"/>
            </a:xfrm>
            <a:prstGeom prst="ellipse">
              <a:avLst/>
            </a:prstGeom>
            <a:grpFill/>
            <a:ln w="25400" cap="flat" cmpd="sng" algn="ctr">
              <a:solidFill>
                <a:srgbClr val="17375E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195">
                <a:solidFill>
                  <a:srgbClr val="0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 flipV="1">
            <a:off x="1055945" y="4006367"/>
            <a:ext cx="2703107" cy="328540"/>
            <a:chOff x="1345943" y="2241701"/>
            <a:chExt cx="2715517" cy="330049"/>
          </a:xfrm>
          <a:solidFill>
            <a:srgbClr val="D20402"/>
          </a:solidFill>
        </p:grpSpPr>
        <p:cxnSp>
          <p:nvCxnSpPr>
            <p:cNvPr id="30" name="直接连接符 29"/>
            <p:cNvCxnSpPr/>
            <p:nvPr/>
          </p:nvCxnSpPr>
          <p:spPr>
            <a:xfrm>
              <a:off x="1353344" y="2263387"/>
              <a:ext cx="2278171" cy="0"/>
            </a:xfrm>
            <a:prstGeom prst="line">
              <a:avLst/>
            </a:prstGeom>
            <a:grpFill/>
            <a:ln w="15875" cap="flat" cmpd="sng" algn="ctr">
              <a:solidFill>
                <a:srgbClr val="17375E"/>
              </a:solidFill>
              <a:prstDash val="solid"/>
            </a:ln>
            <a:effectLst/>
          </p:spPr>
        </p:cxnSp>
        <p:cxnSp>
          <p:nvCxnSpPr>
            <p:cNvPr id="31" name="直接连接符 30"/>
            <p:cNvCxnSpPr/>
            <p:nvPr/>
          </p:nvCxnSpPr>
          <p:spPr>
            <a:xfrm>
              <a:off x="3624371" y="2261006"/>
              <a:ext cx="437089" cy="310744"/>
            </a:xfrm>
            <a:prstGeom prst="line">
              <a:avLst/>
            </a:prstGeom>
            <a:grpFill/>
            <a:ln w="15875" cap="flat" cmpd="sng" algn="ctr">
              <a:solidFill>
                <a:srgbClr val="17375E"/>
              </a:solidFill>
              <a:prstDash val="solid"/>
            </a:ln>
            <a:effectLst/>
          </p:spPr>
        </p:cxnSp>
        <p:sp>
          <p:nvSpPr>
            <p:cNvPr id="32" name="椭圆 31"/>
            <p:cNvSpPr/>
            <p:nvPr/>
          </p:nvSpPr>
          <p:spPr>
            <a:xfrm>
              <a:off x="1345943" y="2241701"/>
              <a:ext cx="45719" cy="45719"/>
            </a:xfrm>
            <a:prstGeom prst="ellipse">
              <a:avLst/>
            </a:prstGeom>
            <a:grpFill/>
            <a:ln w="25400" cap="flat" cmpd="sng" algn="ctr">
              <a:solidFill>
                <a:srgbClr val="17375E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195">
                <a:solidFill>
                  <a:srgbClr val="0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 flipH="1">
            <a:off x="5447399" y="2103678"/>
            <a:ext cx="2703107" cy="328540"/>
            <a:chOff x="1345943" y="2241701"/>
            <a:chExt cx="2715517" cy="330049"/>
          </a:xfrm>
          <a:solidFill>
            <a:srgbClr val="D20402"/>
          </a:solidFill>
        </p:grpSpPr>
        <p:cxnSp>
          <p:nvCxnSpPr>
            <p:cNvPr id="51" name="直接连接符 50"/>
            <p:cNvCxnSpPr/>
            <p:nvPr/>
          </p:nvCxnSpPr>
          <p:spPr>
            <a:xfrm>
              <a:off x="1353344" y="2263387"/>
              <a:ext cx="2278171" cy="0"/>
            </a:xfrm>
            <a:prstGeom prst="line">
              <a:avLst/>
            </a:prstGeom>
            <a:grpFill/>
            <a:ln w="15875" cap="flat" cmpd="sng" algn="ctr">
              <a:solidFill>
                <a:srgbClr val="17375E"/>
              </a:solidFill>
              <a:prstDash val="solid"/>
            </a:ln>
            <a:effectLst/>
          </p:spPr>
        </p:cxnSp>
        <p:cxnSp>
          <p:nvCxnSpPr>
            <p:cNvPr id="52" name="直接连接符 51"/>
            <p:cNvCxnSpPr/>
            <p:nvPr/>
          </p:nvCxnSpPr>
          <p:spPr>
            <a:xfrm>
              <a:off x="3624371" y="2261006"/>
              <a:ext cx="437089" cy="310744"/>
            </a:xfrm>
            <a:prstGeom prst="line">
              <a:avLst/>
            </a:prstGeom>
            <a:grpFill/>
            <a:ln w="15875" cap="flat" cmpd="sng" algn="ctr">
              <a:solidFill>
                <a:srgbClr val="17375E"/>
              </a:solidFill>
              <a:prstDash val="solid"/>
            </a:ln>
            <a:effectLst/>
          </p:spPr>
        </p:cxnSp>
        <p:sp>
          <p:nvSpPr>
            <p:cNvPr id="53" name="椭圆 52"/>
            <p:cNvSpPr/>
            <p:nvPr/>
          </p:nvSpPr>
          <p:spPr>
            <a:xfrm>
              <a:off x="1345943" y="2241701"/>
              <a:ext cx="45719" cy="45719"/>
            </a:xfrm>
            <a:prstGeom prst="ellipse">
              <a:avLst/>
            </a:prstGeom>
            <a:grpFill/>
            <a:ln w="25400" cap="flat" cmpd="sng" algn="ctr">
              <a:solidFill>
                <a:srgbClr val="17375E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195">
                <a:solidFill>
                  <a:srgbClr val="0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 flipH="1" flipV="1">
            <a:off x="5447399" y="4011137"/>
            <a:ext cx="2703107" cy="328540"/>
            <a:chOff x="1345943" y="2241701"/>
            <a:chExt cx="2715517" cy="330049"/>
          </a:xfrm>
          <a:solidFill>
            <a:srgbClr val="D20402"/>
          </a:solidFill>
        </p:grpSpPr>
        <p:cxnSp>
          <p:nvCxnSpPr>
            <p:cNvPr id="55" name="直接连接符 54"/>
            <p:cNvCxnSpPr/>
            <p:nvPr/>
          </p:nvCxnSpPr>
          <p:spPr>
            <a:xfrm>
              <a:off x="1353344" y="2263387"/>
              <a:ext cx="2278171" cy="0"/>
            </a:xfrm>
            <a:prstGeom prst="line">
              <a:avLst/>
            </a:prstGeom>
            <a:grpFill/>
            <a:ln w="15875" cap="flat" cmpd="sng" algn="ctr">
              <a:solidFill>
                <a:srgbClr val="17375E"/>
              </a:solidFill>
              <a:prstDash val="solid"/>
            </a:ln>
            <a:effectLst/>
          </p:spPr>
        </p:cxnSp>
        <p:cxnSp>
          <p:nvCxnSpPr>
            <p:cNvPr id="58" name="直接连接符 57"/>
            <p:cNvCxnSpPr/>
            <p:nvPr/>
          </p:nvCxnSpPr>
          <p:spPr>
            <a:xfrm>
              <a:off x="3624371" y="2261006"/>
              <a:ext cx="437089" cy="310744"/>
            </a:xfrm>
            <a:prstGeom prst="line">
              <a:avLst/>
            </a:prstGeom>
            <a:grpFill/>
            <a:ln w="15875" cap="flat" cmpd="sng" algn="ctr">
              <a:solidFill>
                <a:srgbClr val="17375E"/>
              </a:solidFill>
              <a:prstDash val="solid"/>
            </a:ln>
            <a:effectLst/>
          </p:spPr>
        </p:cxnSp>
        <p:sp>
          <p:nvSpPr>
            <p:cNvPr id="59" name="椭圆 58"/>
            <p:cNvSpPr/>
            <p:nvPr/>
          </p:nvSpPr>
          <p:spPr>
            <a:xfrm>
              <a:off x="1345943" y="2241701"/>
              <a:ext cx="45719" cy="45719"/>
            </a:xfrm>
            <a:prstGeom prst="ellipse">
              <a:avLst/>
            </a:prstGeom>
            <a:grpFill/>
            <a:ln w="25400" cap="flat" cmpd="sng" algn="ctr">
              <a:solidFill>
                <a:srgbClr val="17375E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195">
                <a:solidFill>
                  <a:srgbClr val="0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1076533" y="3219124"/>
            <a:ext cx="2391552" cy="45510"/>
            <a:chOff x="1016944" y="2963562"/>
            <a:chExt cx="2402531" cy="45719"/>
          </a:xfrm>
          <a:solidFill>
            <a:srgbClr val="D20402"/>
          </a:solidFill>
        </p:grpSpPr>
        <p:cxnSp>
          <p:nvCxnSpPr>
            <p:cNvPr id="61" name="直接连接符 60"/>
            <p:cNvCxnSpPr/>
            <p:nvPr/>
          </p:nvCxnSpPr>
          <p:spPr>
            <a:xfrm>
              <a:off x="1024345" y="2987595"/>
              <a:ext cx="2395130" cy="0"/>
            </a:xfrm>
            <a:prstGeom prst="line">
              <a:avLst/>
            </a:prstGeom>
            <a:grpFill/>
            <a:ln w="15875" cap="flat" cmpd="sng" algn="ctr">
              <a:solidFill>
                <a:srgbClr val="17375E"/>
              </a:solidFill>
              <a:prstDash val="solid"/>
            </a:ln>
            <a:effectLst/>
          </p:spPr>
        </p:cxnSp>
        <p:sp>
          <p:nvSpPr>
            <p:cNvPr id="62" name="椭圆 61"/>
            <p:cNvSpPr/>
            <p:nvPr/>
          </p:nvSpPr>
          <p:spPr>
            <a:xfrm flipV="1">
              <a:off x="1016944" y="2963562"/>
              <a:ext cx="45719" cy="45719"/>
            </a:xfrm>
            <a:prstGeom prst="ellipse">
              <a:avLst/>
            </a:prstGeom>
            <a:grpFill/>
            <a:ln w="25400" cap="flat" cmpd="sng" algn="ctr">
              <a:solidFill>
                <a:srgbClr val="17375E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195">
                <a:solidFill>
                  <a:srgbClr val="0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 flipH="1">
            <a:off x="5758955" y="3223711"/>
            <a:ext cx="2391552" cy="45510"/>
            <a:chOff x="1016944" y="2963562"/>
            <a:chExt cx="2402531" cy="45719"/>
          </a:xfrm>
          <a:solidFill>
            <a:srgbClr val="D20402"/>
          </a:solidFill>
        </p:grpSpPr>
        <p:cxnSp>
          <p:nvCxnSpPr>
            <p:cNvPr id="64" name="直接连接符 63"/>
            <p:cNvCxnSpPr/>
            <p:nvPr/>
          </p:nvCxnSpPr>
          <p:spPr>
            <a:xfrm>
              <a:off x="1024345" y="2987595"/>
              <a:ext cx="2395130" cy="0"/>
            </a:xfrm>
            <a:prstGeom prst="line">
              <a:avLst/>
            </a:prstGeom>
            <a:grpFill/>
            <a:ln w="15875" cap="flat" cmpd="sng" algn="ctr">
              <a:solidFill>
                <a:srgbClr val="17375E"/>
              </a:solidFill>
              <a:prstDash val="solid"/>
            </a:ln>
            <a:effectLst/>
          </p:spPr>
        </p:cxnSp>
        <p:sp>
          <p:nvSpPr>
            <p:cNvPr id="65" name="椭圆 64"/>
            <p:cNvSpPr/>
            <p:nvPr/>
          </p:nvSpPr>
          <p:spPr>
            <a:xfrm flipV="1">
              <a:off x="1016944" y="2963562"/>
              <a:ext cx="45719" cy="45719"/>
            </a:xfrm>
            <a:prstGeom prst="ellipse">
              <a:avLst/>
            </a:prstGeom>
            <a:grpFill/>
            <a:ln w="25400" cap="flat" cmpd="sng" algn="ctr">
              <a:solidFill>
                <a:srgbClr val="17375E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195">
                <a:solidFill>
                  <a:srgbClr val="000000"/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</a:endParaRPr>
            </a:p>
          </p:txBody>
        </p:sp>
      </p:grpSp>
      <p:sp>
        <p:nvSpPr>
          <p:cNvPr id="66" name="TextBox 65"/>
          <p:cNvSpPr txBox="1"/>
          <p:nvPr/>
        </p:nvSpPr>
        <p:spPr>
          <a:xfrm>
            <a:off x="1005595" y="1654235"/>
            <a:ext cx="2166620" cy="30924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zh-CN" altLang="en-US" sz="142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及时制止（简称：制止）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005595" y="2799372"/>
            <a:ext cx="2166620" cy="30924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zh-CN" altLang="en-US" sz="142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正向肯定（简称：肯定）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005595" y="3874519"/>
            <a:ext cx="2166620" cy="30924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zh-CN" altLang="en-US" sz="142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讨论确认（简称：确认）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279199" y="1689632"/>
            <a:ext cx="2166620" cy="30924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zh-CN" altLang="en-US" sz="142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取得承诺（简称：承诺）</a:t>
            </a:r>
          </a:p>
        </p:txBody>
      </p:sp>
      <p:sp>
        <p:nvSpPr>
          <p:cNvPr id="4" name="TextBox 69"/>
          <p:cNvSpPr txBox="1"/>
          <p:nvPr/>
        </p:nvSpPr>
        <p:spPr>
          <a:xfrm>
            <a:off x="6279199" y="2805875"/>
            <a:ext cx="2166620" cy="30924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/>
            <a:r>
              <a:rPr lang="zh-CN" altLang="en-US" sz="142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征询意见（简称：征询）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279199" y="3881021"/>
            <a:ext cx="2166620" cy="30924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>
              <a:spcBef>
                <a:spcPct val="0"/>
              </a:spcBef>
            </a:pPr>
            <a:r>
              <a:rPr lang="zh-CN" altLang="en-US" sz="142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致谢结束（简称：致谢）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350"/>
                            </p:stCondLst>
                            <p:childTnLst>
                              <p:par>
                                <p:cTn id="27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85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 bldLvl="0" animBg="1"/>
      <p:bldP spid="23" grpId="1" bldLvl="0" animBg="1"/>
      <p:bldP spid="24" grpId="0"/>
      <p:bldP spid="66" grpId="0"/>
      <p:bldP spid="67" grpId="0"/>
      <p:bldP spid="68" grpId="0"/>
      <p:bldP spid="69" grpId="0"/>
      <p:bldP spid="4" grpId="0"/>
      <p:bldP spid="7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/>
          <p:nvPr/>
        </p:nvSpPr>
        <p:spPr>
          <a:xfrm>
            <a:off x="307852" y="225233"/>
            <a:ext cx="4191000" cy="34417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b="1" dirty="0">
                <a:solidFill>
                  <a:srgbClr val="213F79"/>
                </a:solidFill>
                <a:sym typeface="+mn-ea"/>
              </a:rPr>
              <a:t>管理途径</a:t>
            </a:r>
            <a:r>
              <a:rPr lang="en-US" altLang="zh-CN" b="1" dirty="0">
                <a:solidFill>
                  <a:srgbClr val="213F79"/>
                </a:solidFill>
                <a:sym typeface="+mn-ea"/>
              </a:rPr>
              <a:t>-BBS</a:t>
            </a:r>
            <a:endParaRPr lang="en-US" altLang="zh-CN" b="1" dirty="0">
              <a:solidFill>
                <a:srgbClr val="213F7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1" name="Quad Arrow 40"/>
          <p:cNvSpPr/>
          <p:nvPr/>
        </p:nvSpPr>
        <p:spPr>
          <a:xfrm>
            <a:off x="829461" y="1237162"/>
            <a:ext cx="3283849" cy="3284277"/>
          </a:xfrm>
          <a:prstGeom prst="quadArrow">
            <a:avLst>
              <a:gd name="adj1" fmla="val 2000"/>
              <a:gd name="adj2" fmla="val 4000"/>
              <a:gd name="adj3" fmla="val 5000"/>
            </a:avLst>
          </a:prstGeom>
          <a:solidFill>
            <a:sysClr val="windowText" lastClr="000000">
              <a:lumMod val="65000"/>
              <a:lumOff val="35000"/>
            </a:sysClr>
          </a:solidFill>
          <a:effectLst/>
        </p:spPr>
      </p:sp>
      <p:sp>
        <p:nvSpPr>
          <p:cNvPr id="42" name="Freeform 41"/>
          <p:cNvSpPr/>
          <p:nvPr/>
        </p:nvSpPr>
        <p:spPr>
          <a:xfrm>
            <a:off x="1042911" y="1450639"/>
            <a:ext cx="1313539" cy="1313710"/>
          </a:xfrm>
          <a:custGeom>
            <a:avLst/>
            <a:gdLst>
              <a:gd name="connsiteX0" fmla="*/ 0 w 1457998"/>
              <a:gd name="connsiteY0" fmla="*/ 243005 h 1457998"/>
              <a:gd name="connsiteX1" fmla="*/ 71175 w 1457998"/>
              <a:gd name="connsiteY1" fmla="*/ 71175 h 1457998"/>
              <a:gd name="connsiteX2" fmla="*/ 243006 w 1457998"/>
              <a:gd name="connsiteY2" fmla="*/ 1 h 1457998"/>
              <a:gd name="connsiteX3" fmla="*/ 1214993 w 1457998"/>
              <a:gd name="connsiteY3" fmla="*/ 0 h 1457998"/>
              <a:gd name="connsiteX4" fmla="*/ 1386823 w 1457998"/>
              <a:gd name="connsiteY4" fmla="*/ 71175 h 1457998"/>
              <a:gd name="connsiteX5" fmla="*/ 1457997 w 1457998"/>
              <a:gd name="connsiteY5" fmla="*/ 243006 h 1457998"/>
              <a:gd name="connsiteX6" fmla="*/ 1457998 w 1457998"/>
              <a:gd name="connsiteY6" fmla="*/ 1214993 h 1457998"/>
              <a:gd name="connsiteX7" fmla="*/ 1386823 w 1457998"/>
              <a:gd name="connsiteY7" fmla="*/ 1386824 h 1457998"/>
              <a:gd name="connsiteX8" fmla="*/ 1214992 w 1457998"/>
              <a:gd name="connsiteY8" fmla="*/ 1457998 h 1457998"/>
              <a:gd name="connsiteX9" fmla="*/ 243005 w 1457998"/>
              <a:gd name="connsiteY9" fmla="*/ 1457998 h 1457998"/>
              <a:gd name="connsiteX10" fmla="*/ 71175 w 1457998"/>
              <a:gd name="connsiteY10" fmla="*/ 1386823 h 1457998"/>
              <a:gd name="connsiteX11" fmla="*/ 1 w 1457998"/>
              <a:gd name="connsiteY11" fmla="*/ 1214992 h 1457998"/>
              <a:gd name="connsiteX12" fmla="*/ 0 w 1457998"/>
              <a:gd name="connsiteY12" fmla="*/ 243005 h 14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7998" h="1457998">
                <a:moveTo>
                  <a:pt x="0" y="243005"/>
                </a:moveTo>
                <a:cubicBezTo>
                  <a:pt x="0" y="178556"/>
                  <a:pt x="25602" y="116747"/>
                  <a:pt x="71175" y="71175"/>
                </a:cubicBezTo>
                <a:cubicBezTo>
                  <a:pt x="116747" y="25603"/>
                  <a:pt x="178557" y="1"/>
                  <a:pt x="243006" y="1"/>
                </a:cubicBezTo>
                <a:lnTo>
                  <a:pt x="1214993" y="0"/>
                </a:lnTo>
                <a:cubicBezTo>
                  <a:pt x="1279442" y="0"/>
                  <a:pt x="1341251" y="25602"/>
                  <a:pt x="1386823" y="71175"/>
                </a:cubicBezTo>
                <a:cubicBezTo>
                  <a:pt x="1432395" y="116747"/>
                  <a:pt x="1457997" y="178557"/>
                  <a:pt x="1457997" y="243006"/>
                </a:cubicBezTo>
                <a:cubicBezTo>
                  <a:pt x="1457997" y="567002"/>
                  <a:pt x="1457998" y="890997"/>
                  <a:pt x="1457998" y="1214993"/>
                </a:cubicBezTo>
                <a:cubicBezTo>
                  <a:pt x="1457998" y="1279442"/>
                  <a:pt x="1432396" y="1341251"/>
                  <a:pt x="1386823" y="1386824"/>
                </a:cubicBezTo>
                <a:cubicBezTo>
                  <a:pt x="1341251" y="1432396"/>
                  <a:pt x="1279441" y="1457999"/>
                  <a:pt x="1214992" y="1457998"/>
                </a:cubicBezTo>
                <a:lnTo>
                  <a:pt x="243005" y="1457998"/>
                </a:lnTo>
                <a:cubicBezTo>
                  <a:pt x="178556" y="1457998"/>
                  <a:pt x="116747" y="1432396"/>
                  <a:pt x="71175" y="1386823"/>
                </a:cubicBezTo>
                <a:cubicBezTo>
                  <a:pt x="25603" y="1341251"/>
                  <a:pt x="1" y="1279441"/>
                  <a:pt x="1" y="1214992"/>
                </a:cubicBezTo>
                <a:cubicBezTo>
                  <a:pt x="1" y="890996"/>
                  <a:pt x="0" y="567001"/>
                  <a:pt x="0" y="243005"/>
                </a:cubicBezTo>
                <a:close/>
              </a:path>
            </a:pathLst>
          </a:custGeom>
          <a:solidFill>
            <a:srgbClr val="213F79"/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207361" tIns="207361" rIns="207361" bIns="207361" numCol="1" spcCol="1693" anchor="ctr" anchorCtr="0">
            <a:noAutofit/>
          </a:bodyPr>
          <a:lstStyle/>
          <a:p>
            <a:pPr algn="ctr" eaLnBrk="1" hangingPunct="1">
              <a:spcBef>
                <a:spcPct val="20000"/>
              </a:spcBef>
            </a:pPr>
            <a:br>
              <a:rPr lang="en-US" sz="3585" dirty="0">
                <a:latin typeface="微软雅黑" panose="020B0503020204020204" pitchFamily="34" charset="-122"/>
              </a:rPr>
            </a:br>
            <a:r>
              <a:rPr lang="zh-CN" altLang="en-US" sz="1420" b="1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记录观察情况</a:t>
            </a:r>
            <a:endParaRPr lang="zh-CN" altLang="en-US" sz="1420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3" name="Freeform 42"/>
          <p:cNvSpPr/>
          <p:nvPr/>
        </p:nvSpPr>
        <p:spPr>
          <a:xfrm>
            <a:off x="2586321" y="1450639"/>
            <a:ext cx="1313539" cy="1313710"/>
          </a:xfrm>
          <a:custGeom>
            <a:avLst/>
            <a:gdLst>
              <a:gd name="connsiteX0" fmla="*/ 0 w 1457998"/>
              <a:gd name="connsiteY0" fmla="*/ 243005 h 1457998"/>
              <a:gd name="connsiteX1" fmla="*/ 71175 w 1457998"/>
              <a:gd name="connsiteY1" fmla="*/ 71175 h 1457998"/>
              <a:gd name="connsiteX2" fmla="*/ 243006 w 1457998"/>
              <a:gd name="connsiteY2" fmla="*/ 1 h 1457998"/>
              <a:gd name="connsiteX3" fmla="*/ 1214993 w 1457998"/>
              <a:gd name="connsiteY3" fmla="*/ 0 h 1457998"/>
              <a:gd name="connsiteX4" fmla="*/ 1386823 w 1457998"/>
              <a:gd name="connsiteY4" fmla="*/ 71175 h 1457998"/>
              <a:gd name="connsiteX5" fmla="*/ 1457997 w 1457998"/>
              <a:gd name="connsiteY5" fmla="*/ 243006 h 1457998"/>
              <a:gd name="connsiteX6" fmla="*/ 1457998 w 1457998"/>
              <a:gd name="connsiteY6" fmla="*/ 1214993 h 1457998"/>
              <a:gd name="connsiteX7" fmla="*/ 1386823 w 1457998"/>
              <a:gd name="connsiteY7" fmla="*/ 1386824 h 1457998"/>
              <a:gd name="connsiteX8" fmla="*/ 1214992 w 1457998"/>
              <a:gd name="connsiteY8" fmla="*/ 1457998 h 1457998"/>
              <a:gd name="connsiteX9" fmla="*/ 243005 w 1457998"/>
              <a:gd name="connsiteY9" fmla="*/ 1457998 h 1457998"/>
              <a:gd name="connsiteX10" fmla="*/ 71175 w 1457998"/>
              <a:gd name="connsiteY10" fmla="*/ 1386823 h 1457998"/>
              <a:gd name="connsiteX11" fmla="*/ 1 w 1457998"/>
              <a:gd name="connsiteY11" fmla="*/ 1214992 h 1457998"/>
              <a:gd name="connsiteX12" fmla="*/ 0 w 1457998"/>
              <a:gd name="connsiteY12" fmla="*/ 243005 h 14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7998" h="1457998">
                <a:moveTo>
                  <a:pt x="0" y="243005"/>
                </a:moveTo>
                <a:cubicBezTo>
                  <a:pt x="0" y="178556"/>
                  <a:pt x="25602" y="116747"/>
                  <a:pt x="71175" y="71175"/>
                </a:cubicBezTo>
                <a:cubicBezTo>
                  <a:pt x="116747" y="25603"/>
                  <a:pt x="178557" y="1"/>
                  <a:pt x="243006" y="1"/>
                </a:cubicBezTo>
                <a:lnTo>
                  <a:pt x="1214993" y="0"/>
                </a:lnTo>
                <a:cubicBezTo>
                  <a:pt x="1279442" y="0"/>
                  <a:pt x="1341251" y="25602"/>
                  <a:pt x="1386823" y="71175"/>
                </a:cubicBezTo>
                <a:cubicBezTo>
                  <a:pt x="1432395" y="116747"/>
                  <a:pt x="1457997" y="178557"/>
                  <a:pt x="1457997" y="243006"/>
                </a:cubicBezTo>
                <a:cubicBezTo>
                  <a:pt x="1457997" y="567002"/>
                  <a:pt x="1457998" y="890997"/>
                  <a:pt x="1457998" y="1214993"/>
                </a:cubicBezTo>
                <a:cubicBezTo>
                  <a:pt x="1457998" y="1279442"/>
                  <a:pt x="1432396" y="1341251"/>
                  <a:pt x="1386823" y="1386824"/>
                </a:cubicBezTo>
                <a:cubicBezTo>
                  <a:pt x="1341251" y="1432396"/>
                  <a:pt x="1279441" y="1457999"/>
                  <a:pt x="1214992" y="1457998"/>
                </a:cubicBezTo>
                <a:lnTo>
                  <a:pt x="243005" y="1457998"/>
                </a:lnTo>
                <a:cubicBezTo>
                  <a:pt x="178556" y="1457998"/>
                  <a:pt x="116747" y="1432396"/>
                  <a:pt x="71175" y="1386823"/>
                </a:cubicBezTo>
                <a:cubicBezTo>
                  <a:pt x="25603" y="1341251"/>
                  <a:pt x="1" y="1279441"/>
                  <a:pt x="1" y="1214992"/>
                </a:cubicBezTo>
                <a:cubicBezTo>
                  <a:pt x="1" y="890996"/>
                  <a:pt x="0" y="567001"/>
                  <a:pt x="0" y="24300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207361" tIns="207361" rIns="207361" bIns="207361" numCol="1" spcCol="1693" anchor="ctr" anchorCtr="0">
            <a:noAutofit/>
          </a:bodyPr>
          <a:lstStyle/>
          <a:p>
            <a:pPr algn="ctr" defTabSz="2132965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br>
              <a:rPr lang="en-US" sz="3585" dirty="0">
                <a:latin typeface="微软雅黑" panose="020B0503020204020204" pitchFamily="34" charset="-122"/>
              </a:rPr>
            </a:br>
            <a:r>
              <a:rPr lang="zh-CN" altLang="en-US" sz="1420" b="1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数据汇总与分析</a:t>
            </a:r>
            <a:endParaRPr lang="zh-CN" altLang="en-US" sz="1420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1042911" y="2994250"/>
            <a:ext cx="1313539" cy="1313710"/>
          </a:xfrm>
          <a:custGeom>
            <a:avLst/>
            <a:gdLst>
              <a:gd name="connsiteX0" fmla="*/ 0 w 1457998"/>
              <a:gd name="connsiteY0" fmla="*/ 243005 h 1457998"/>
              <a:gd name="connsiteX1" fmla="*/ 71175 w 1457998"/>
              <a:gd name="connsiteY1" fmla="*/ 71175 h 1457998"/>
              <a:gd name="connsiteX2" fmla="*/ 243006 w 1457998"/>
              <a:gd name="connsiteY2" fmla="*/ 1 h 1457998"/>
              <a:gd name="connsiteX3" fmla="*/ 1214993 w 1457998"/>
              <a:gd name="connsiteY3" fmla="*/ 0 h 1457998"/>
              <a:gd name="connsiteX4" fmla="*/ 1386823 w 1457998"/>
              <a:gd name="connsiteY4" fmla="*/ 71175 h 1457998"/>
              <a:gd name="connsiteX5" fmla="*/ 1457997 w 1457998"/>
              <a:gd name="connsiteY5" fmla="*/ 243006 h 1457998"/>
              <a:gd name="connsiteX6" fmla="*/ 1457998 w 1457998"/>
              <a:gd name="connsiteY6" fmla="*/ 1214993 h 1457998"/>
              <a:gd name="connsiteX7" fmla="*/ 1386823 w 1457998"/>
              <a:gd name="connsiteY7" fmla="*/ 1386824 h 1457998"/>
              <a:gd name="connsiteX8" fmla="*/ 1214992 w 1457998"/>
              <a:gd name="connsiteY8" fmla="*/ 1457998 h 1457998"/>
              <a:gd name="connsiteX9" fmla="*/ 243005 w 1457998"/>
              <a:gd name="connsiteY9" fmla="*/ 1457998 h 1457998"/>
              <a:gd name="connsiteX10" fmla="*/ 71175 w 1457998"/>
              <a:gd name="connsiteY10" fmla="*/ 1386823 h 1457998"/>
              <a:gd name="connsiteX11" fmla="*/ 1 w 1457998"/>
              <a:gd name="connsiteY11" fmla="*/ 1214992 h 1457998"/>
              <a:gd name="connsiteX12" fmla="*/ 0 w 1457998"/>
              <a:gd name="connsiteY12" fmla="*/ 243005 h 14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7998" h="1457998">
                <a:moveTo>
                  <a:pt x="0" y="243005"/>
                </a:moveTo>
                <a:cubicBezTo>
                  <a:pt x="0" y="178556"/>
                  <a:pt x="25602" y="116747"/>
                  <a:pt x="71175" y="71175"/>
                </a:cubicBezTo>
                <a:cubicBezTo>
                  <a:pt x="116747" y="25603"/>
                  <a:pt x="178557" y="1"/>
                  <a:pt x="243006" y="1"/>
                </a:cubicBezTo>
                <a:lnTo>
                  <a:pt x="1214993" y="0"/>
                </a:lnTo>
                <a:cubicBezTo>
                  <a:pt x="1279442" y="0"/>
                  <a:pt x="1341251" y="25602"/>
                  <a:pt x="1386823" y="71175"/>
                </a:cubicBezTo>
                <a:cubicBezTo>
                  <a:pt x="1432395" y="116747"/>
                  <a:pt x="1457997" y="178557"/>
                  <a:pt x="1457997" y="243006"/>
                </a:cubicBezTo>
                <a:cubicBezTo>
                  <a:pt x="1457997" y="567002"/>
                  <a:pt x="1457998" y="890997"/>
                  <a:pt x="1457998" y="1214993"/>
                </a:cubicBezTo>
                <a:cubicBezTo>
                  <a:pt x="1457998" y="1279442"/>
                  <a:pt x="1432396" y="1341251"/>
                  <a:pt x="1386823" y="1386824"/>
                </a:cubicBezTo>
                <a:cubicBezTo>
                  <a:pt x="1341251" y="1432396"/>
                  <a:pt x="1279441" y="1457999"/>
                  <a:pt x="1214992" y="1457998"/>
                </a:cubicBezTo>
                <a:lnTo>
                  <a:pt x="243005" y="1457998"/>
                </a:lnTo>
                <a:cubicBezTo>
                  <a:pt x="178556" y="1457998"/>
                  <a:pt x="116747" y="1432396"/>
                  <a:pt x="71175" y="1386823"/>
                </a:cubicBezTo>
                <a:cubicBezTo>
                  <a:pt x="25603" y="1341251"/>
                  <a:pt x="1" y="1279441"/>
                  <a:pt x="1" y="1214992"/>
                </a:cubicBezTo>
                <a:cubicBezTo>
                  <a:pt x="1" y="890996"/>
                  <a:pt x="0" y="567001"/>
                  <a:pt x="0" y="24300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207361" tIns="207361" rIns="207361" bIns="207361" numCol="1" spcCol="1693" anchor="t" anchorCtr="0">
            <a:noAutofit/>
          </a:bodyPr>
          <a:lstStyle/>
          <a:p>
            <a:pPr algn="ctr" defTabSz="442595" fontAlgn="auto">
              <a:spcBef>
                <a:spcPts val="0"/>
              </a:spcBef>
            </a:pPr>
            <a:br>
              <a:rPr lang="en-US" sz="3585" dirty="0">
                <a:latin typeface="微软雅黑" panose="020B0503020204020204" pitchFamily="34" charset="-122"/>
              </a:rPr>
            </a:br>
            <a:r>
              <a:rPr lang="zh-CN" altLang="en-US" sz="1420" b="1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编制报告改进方案</a:t>
            </a:r>
            <a:endParaRPr lang="zh-CN" altLang="en-US" sz="1420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2586321" y="2994250"/>
            <a:ext cx="1313539" cy="1313710"/>
          </a:xfrm>
          <a:custGeom>
            <a:avLst/>
            <a:gdLst>
              <a:gd name="connsiteX0" fmla="*/ 0 w 1457998"/>
              <a:gd name="connsiteY0" fmla="*/ 243005 h 1457998"/>
              <a:gd name="connsiteX1" fmla="*/ 71175 w 1457998"/>
              <a:gd name="connsiteY1" fmla="*/ 71175 h 1457998"/>
              <a:gd name="connsiteX2" fmla="*/ 243006 w 1457998"/>
              <a:gd name="connsiteY2" fmla="*/ 1 h 1457998"/>
              <a:gd name="connsiteX3" fmla="*/ 1214993 w 1457998"/>
              <a:gd name="connsiteY3" fmla="*/ 0 h 1457998"/>
              <a:gd name="connsiteX4" fmla="*/ 1386823 w 1457998"/>
              <a:gd name="connsiteY4" fmla="*/ 71175 h 1457998"/>
              <a:gd name="connsiteX5" fmla="*/ 1457997 w 1457998"/>
              <a:gd name="connsiteY5" fmla="*/ 243006 h 1457998"/>
              <a:gd name="connsiteX6" fmla="*/ 1457998 w 1457998"/>
              <a:gd name="connsiteY6" fmla="*/ 1214993 h 1457998"/>
              <a:gd name="connsiteX7" fmla="*/ 1386823 w 1457998"/>
              <a:gd name="connsiteY7" fmla="*/ 1386824 h 1457998"/>
              <a:gd name="connsiteX8" fmla="*/ 1214992 w 1457998"/>
              <a:gd name="connsiteY8" fmla="*/ 1457998 h 1457998"/>
              <a:gd name="connsiteX9" fmla="*/ 243005 w 1457998"/>
              <a:gd name="connsiteY9" fmla="*/ 1457998 h 1457998"/>
              <a:gd name="connsiteX10" fmla="*/ 71175 w 1457998"/>
              <a:gd name="connsiteY10" fmla="*/ 1386823 h 1457998"/>
              <a:gd name="connsiteX11" fmla="*/ 1 w 1457998"/>
              <a:gd name="connsiteY11" fmla="*/ 1214992 h 1457998"/>
              <a:gd name="connsiteX12" fmla="*/ 0 w 1457998"/>
              <a:gd name="connsiteY12" fmla="*/ 243005 h 14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57998" h="1457998">
                <a:moveTo>
                  <a:pt x="0" y="243005"/>
                </a:moveTo>
                <a:cubicBezTo>
                  <a:pt x="0" y="178556"/>
                  <a:pt x="25602" y="116747"/>
                  <a:pt x="71175" y="71175"/>
                </a:cubicBezTo>
                <a:cubicBezTo>
                  <a:pt x="116747" y="25603"/>
                  <a:pt x="178557" y="1"/>
                  <a:pt x="243006" y="1"/>
                </a:cubicBezTo>
                <a:lnTo>
                  <a:pt x="1214993" y="0"/>
                </a:lnTo>
                <a:cubicBezTo>
                  <a:pt x="1279442" y="0"/>
                  <a:pt x="1341251" y="25602"/>
                  <a:pt x="1386823" y="71175"/>
                </a:cubicBezTo>
                <a:cubicBezTo>
                  <a:pt x="1432395" y="116747"/>
                  <a:pt x="1457997" y="178557"/>
                  <a:pt x="1457997" y="243006"/>
                </a:cubicBezTo>
                <a:cubicBezTo>
                  <a:pt x="1457997" y="567002"/>
                  <a:pt x="1457998" y="890997"/>
                  <a:pt x="1457998" y="1214993"/>
                </a:cubicBezTo>
                <a:cubicBezTo>
                  <a:pt x="1457998" y="1279442"/>
                  <a:pt x="1432396" y="1341251"/>
                  <a:pt x="1386823" y="1386824"/>
                </a:cubicBezTo>
                <a:cubicBezTo>
                  <a:pt x="1341251" y="1432396"/>
                  <a:pt x="1279441" y="1457999"/>
                  <a:pt x="1214992" y="1457998"/>
                </a:cubicBezTo>
                <a:lnTo>
                  <a:pt x="243005" y="1457998"/>
                </a:lnTo>
                <a:cubicBezTo>
                  <a:pt x="178556" y="1457998"/>
                  <a:pt x="116747" y="1432396"/>
                  <a:pt x="71175" y="1386823"/>
                </a:cubicBezTo>
                <a:cubicBezTo>
                  <a:pt x="25603" y="1341251"/>
                  <a:pt x="1" y="1279441"/>
                  <a:pt x="1" y="1214992"/>
                </a:cubicBezTo>
                <a:cubicBezTo>
                  <a:pt x="1" y="890996"/>
                  <a:pt x="0" y="567001"/>
                  <a:pt x="0" y="243005"/>
                </a:cubicBezTo>
                <a:close/>
              </a:path>
            </a:pathLst>
          </a:custGeom>
          <a:solidFill>
            <a:srgbClr val="213F79"/>
          </a:solidFill>
          <a:ln w="127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/>
        </p:spPr>
        <p:txBody>
          <a:bodyPr spcFirstLastPara="0" vert="horz" wrap="square" lIns="207361" tIns="207361" rIns="207361" bIns="207361" numCol="1" spcCol="1693" anchor="ctr" anchorCtr="0">
            <a:noAutofit/>
          </a:bodyPr>
          <a:lstStyle/>
          <a:p>
            <a:pPr algn="ctr" eaLnBrk="1" hangingPunct="1">
              <a:spcBef>
                <a:spcPct val="20000"/>
              </a:spcBef>
            </a:pPr>
            <a:br>
              <a:rPr lang="en-US" sz="3585" dirty="0">
                <a:latin typeface="微软雅黑" panose="020B0503020204020204" pitchFamily="34" charset="-122"/>
              </a:rPr>
            </a:br>
            <a:r>
              <a:rPr lang="zh-CN" altLang="en-US" sz="1420" b="1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反馈信息</a:t>
            </a:r>
            <a:endParaRPr lang="zh-CN" altLang="en-US" sz="1420" b="1" dirty="0">
              <a:solidFill>
                <a:sysClr val="window" lastClr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pSp>
        <p:nvGrpSpPr>
          <p:cNvPr id="62" name="Group 61"/>
          <p:cNvGrpSpPr/>
          <p:nvPr/>
        </p:nvGrpSpPr>
        <p:grpSpPr>
          <a:xfrm>
            <a:off x="4520780" y="3795679"/>
            <a:ext cx="3720743" cy="664948"/>
            <a:chOff x="4033795" y="995434"/>
            <a:chExt cx="3738310" cy="668000"/>
          </a:xfrm>
        </p:grpSpPr>
        <p:sp>
          <p:nvSpPr>
            <p:cNvPr id="66" name="Text Placeholder 3"/>
            <p:cNvSpPr txBox="1"/>
            <p:nvPr/>
          </p:nvSpPr>
          <p:spPr>
            <a:xfrm>
              <a:off x="4399178" y="995434"/>
              <a:ext cx="3372927" cy="52500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ysClr val="windowText" lastClr="000000">
                      <a:lumMod val="95000"/>
                      <a:lumOff val="5000"/>
                    </a:sys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 fontAlgn="auto">
                <a:lnSpc>
                  <a:spcPts val="2040"/>
                </a:lnSpc>
                <a:spcBef>
                  <a:spcPts val="0"/>
                </a:spcBef>
                <a:defRPr/>
              </a:pPr>
              <a:r>
                <a:rPr lang="zh-CN" altLang="en-US" sz="122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可以通过公告板、新闻板或在会议中反馈安全行为观察的结果</a:t>
              </a:r>
              <a:endParaRPr lang="zh-CN" altLang="en-US" sz="122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033795" y="1236031"/>
              <a:ext cx="127600" cy="42740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endParaRPr lang="en-US" sz="2765" dirty="0">
                <a:solidFill>
                  <a:srgbClr val="00000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67" name="Group 66"/>
          <p:cNvGrpSpPr/>
          <p:nvPr/>
        </p:nvGrpSpPr>
        <p:grpSpPr>
          <a:xfrm>
            <a:off x="4520780" y="1237132"/>
            <a:ext cx="3720818" cy="664948"/>
            <a:chOff x="4033795" y="995434"/>
            <a:chExt cx="3738386" cy="668000"/>
          </a:xfrm>
        </p:grpSpPr>
        <p:sp>
          <p:nvSpPr>
            <p:cNvPr id="71" name="Text Placeholder 3"/>
            <p:cNvSpPr txBox="1"/>
            <p:nvPr/>
          </p:nvSpPr>
          <p:spPr>
            <a:xfrm>
              <a:off x="4399338" y="995434"/>
              <a:ext cx="3372843" cy="52500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ysClr val="windowText" lastClr="000000">
                      <a:lumMod val="95000"/>
                      <a:lumOff val="5000"/>
                    </a:sys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171450" indent="-171450" algn="l" fontAlgn="auto">
                <a:lnSpc>
                  <a:spcPts val="2040"/>
                </a:lnSpc>
                <a:buFont typeface="Wingdings" panose="05000000000000000000" charset="0"/>
                <a:buChar char=""/>
              </a:pPr>
              <a:r>
                <a:rPr lang="zh-CN" altLang="en-US" sz="122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记录所观察到的安全行为及不安全行为</a:t>
              </a:r>
              <a:endParaRPr lang="zh-CN" altLang="en-US" sz="1220" b="1" u="none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  <a:p>
              <a:pPr marL="171450" indent="-171450" algn="l" fontAlgn="auto">
                <a:lnSpc>
                  <a:spcPts val="2040"/>
                </a:lnSpc>
                <a:buFont typeface="Wingdings" panose="05000000000000000000" charset="0"/>
                <a:buChar char=""/>
              </a:pPr>
              <a:r>
                <a:rPr lang="zh-CN" altLang="en-US" sz="122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 详细记录被观察员工的困惑及安全建议</a:t>
              </a:r>
              <a:endParaRPr lang="zh-CN" altLang="en-US" sz="122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033795" y="1236031"/>
              <a:ext cx="127600" cy="42740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endParaRPr lang="en-US" sz="2765" dirty="0">
                <a:solidFill>
                  <a:srgbClr val="00000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520780" y="2017083"/>
            <a:ext cx="3720743" cy="737847"/>
            <a:chOff x="4033795" y="1744491"/>
            <a:chExt cx="3738310" cy="741234"/>
          </a:xfrm>
        </p:grpSpPr>
        <p:sp>
          <p:nvSpPr>
            <p:cNvPr id="77" name="Text Placeholder 3"/>
            <p:cNvSpPr txBox="1"/>
            <p:nvPr/>
          </p:nvSpPr>
          <p:spPr>
            <a:xfrm>
              <a:off x="4399178" y="1744491"/>
              <a:ext cx="3372927" cy="525004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ysClr val="windowText" lastClr="000000">
                      <a:lumMod val="95000"/>
                      <a:lumOff val="5000"/>
                    </a:sys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171450" indent="-171450" algn="l" fontAlgn="auto">
                <a:lnSpc>
                  <a:spcPts val="2040"/>
                </a:lnSpc>
                <a:buFont typeface="Wingdings" panose="05000000000000000000" charset="0"/>
                <a:buChar char=""/>
              </a:pPr>
              <a:r>
                <a:rPr lang="zh-CN" altLang="en-US" sz="122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对行为安全观察与沟通信息和数据进行统计</a:t>
              </a:r>
              <a:endParaRPr lang="zh-CN" altLang="en-US" sz="1220" b="1" u="none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  <a:p>
              <a:pPr marL="171450" indent="-171450" algn="l" fontAlgn="auto">
                <a:lnSpc>
                  <a:spcPts val="2040"/>
                </a:lnSpc>
                <a:buFont typeface="Wingdings" panose="05000000000000000000" charset="0"/>
                <a:buChar char=""/>
              </a:pPr>
              <a:r>
                <a:rPr lang="zh-CN" altLang="en-US" sz="122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分析统计结果的变化趋势</a:t>
              </a:r>
              <a:endParaRPr lang="zh-CN" altLang="en-US" sz="122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033795" y="2058322"/>
              <a:ext cx="127600" cy="42740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endParaRPr lang="en-US" sz="2765" dirty="0">
                <a:solidFill>
                  <a:srgbClr val="000000"/>
                </a:solidFill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4520781" y="2691126"/>
            <a:ext cx="3720741" cy="995045"/>
            <a:chOff x="4033795" y="1564866"/>
            <a:chExt cx="3738309" cy="999613"/>
          </a:xfrm>
        </p:grpSpPr>
        <p:sp>
          <p:nvSpPr>
            <p:cNvPr id="82" name="Text Placeholder 3"/>
            <p:cNvSpPr txBox="1"/>
            <p:nvPr/>
          </p:nvSpPr>
          <p:spPr>
            <a:xfrm>
              <a:off x="4399178" y="1564866"/>
              <a:ext cx="3372926" cy="999613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ysClr val="windowText" lastClr="000000">
                      <a:lumMod val="95000"/>
                      <a:lumOff val="5000"/>
                    </a:sys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marL="171450" indent="-171450" algn="l" fontAlgn="auto">
                <a:lnSpc>
                  <a:spcPts val="1940"/>
                </a:lnSpc>
                <a:buFont typeface="Wingdings" panose="05000000000000000000" charset="0"/>
                <a:buChar char=""/>
              </a:pPr>
              <a:r>
                <a:rPr lang="zh-CN" altLang="en-US" sz="122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 编制观察报告；</a:t>
              </a:r>
              <a:endParaRPr lang="zh-CN" altLang="en-US" sz="1220" b="1" u="none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  <a:p>
              <a:pPr marL="171450" indent="-171450" algn="l" fontAlgn="auto">
                <a:lnSpc>
                  <a:spcPts val="1940"/>
                </a:lnSpc>
                <a:buFont typeface="Wingdings" panose="05000000000000000000" charset="0"/>
                <a:buChar char=""/>
              </a:pPr>
              <a:r>
                <a:rPr lang="zh-CN" altLang="en-US" sz="122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 根据统计结果和变化趋势提出的改进建议；</a:t>
              </a:r>
              <a:endParaRPr lang="zh-CN" altLang="en-US" sz="1220" b="1" u="none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  <a:p>
              <a:pPr marL="171450" indent="-171450" algn="l" fontAlgn="auto">
                <a:lnSpc>
                  <a:spcPts val="1940"/>
                </a:lnSpc>
                <a:buFont typeface="Wingdings" panose="05000000000000000000" charset="0"/>
                <a:buChar char=""/>
              </a:pPr>
              <a:r>
                <a:rPr lang="zh-CN" altLang="en-US" sz="1220" b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 对安全观察统计结果进行对比分析，提出行为安全观察与沟通的改进建议</a:t>
              </a:r>
              <a:endParaRPr lang="zh-CN" altLang="en-US" sz="122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033795" y="2058322"/>
              <a:ext cx="127600" cy="427403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endParaRPr lang="en-US" sz="2765" dirty="0">
                <a:solidFill>
                  <a:srgbClr val="000000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30" name="Freeform 143"/>
          <p:cNvSpPr>
            <a:spLocks noEditPoints="1"/>
          </p:cNvSpPr>
          <p:nvPr/>
        </p:nvSpPr>
        <p:spPr bwMode="auto">
          <a:xfrm>
            <a:off x="1519556" y="3375807"/>
            <a:ext cx="360249" cy="331851"/>
          </a:xfrm>
          <a:custGeom>
            <a:avLst/>
            <a:gdLst>
              <a:gd name="T0" fmla="*/ 151 w 157"/>
              <a:gd name="T1" fmla="*/ 59 h 145"/>
              <a:gd name="T2" fmla="*/ 130 w 157"/>
              <a:gd name="T3" fmla="*/ 41 h 145"/>
              <a:gd name="T4" fmla="*/ 110 w 157"/>
              <a:gd name="T5" fmla="*/ 23 h 145"/>
              <a:gd name="T6" fmla="*/ 88 w 157"/>
              <a:gd name="T7" fmla="*/ 5 h 145"/>
              <a:gd name="T8" fmla="*/ 69 w 157"/>
              <a:gd name="T9" fmla="*/ 5 h 145"/>
              <a:gd name="T10" fmla="*/ 47 w 157"/>
              <a:gd name="T11" fmla="*/ 23 h 145"/>
              <a:gd name="T12" fmla="*/ 27 w 157"/>
              <a:gd name="T13" fmla="*/ 41 h 145"/>
              <a:gd name="T14" fmla="*/ 6 w 157"/>
              <a:gd name="T15" fmla="*/ 59 h 145"/>
              <a:gd name="T16" fmla="*/ 9 w 157"/>
              <a:gd name="T17" fmla="*/ 68 h 145"/>
              <a:gd name="T18" fmla="*/ 21 w 157"/>
              <a:gd name="T19" fmla="*/ 68 h 145"/>
              <a:gd name="T20" fmla="*/ 21 w 157"/>
              <a:gd name="T21" fmla="*/ 139 h 145"/>
              <a:gd name="T22" fmla="*/ 27 w 157"/>
              <a:gd name="T23" fmla="*/ 145 h 145"/>
              <a:gd name="T24" fmla="*/ 38 w 157"/>
              <a:gd name="T25" fmla="*/ 145 h 145"/>
              <a:gd name="T26" fmla="*/ 38 w 157"/>
              <a:gd name="T27" fmla="*/ 81 h 145"/>
              <a:gd name="T28" fmla="*/ 71 w 157"/>
              <a:gd name="T29" fmla="*/ 81 h 145"/>
              <a:gd name="T30" fmla="*/ 71 w 157"/>
              <a:gd name="T31" fmla="*/ 145 h 145"/>
              <a:gd name="T32" fmla="*/ 130 w 157"/>
              <a:gd name="T33" fmla="*/ 145 h 145"/>
              <a:gd name="T34" fmla="*/ 136 w 157"/>
              <a:gd name="T35" fmla="*/ 139 h 145"/>
              <a:gd name="T36" fmla="*/ 136 w 157"/>
              <a:gd name="T37" fmla="*/ 68 h 145"/>
              <a:gd name="T38" fmla="*/ 148 w 157"/>
              <a:gd name="T39" fmla="*/ 68 h 145"/>
              <a:gd name="T40" fmla="*/ 151 w 157"/>
              <a:gd name="T41" fmla="*/ 59 h 145"/>
              <a:gd name="T42" fmla="*/ 118 w 157"/>
              <a:gd name="T43" fmla="*/ 97 h 145"/>
              <a:gd name="T44" fmla="*/ 89 w 157"/>
              <a:gd name="T45" fmla="*/ 97 h 145"/>
              <a:gd name="T46" fmla="*/ 89 w 157"/>
              <a:gd name="T47" fmla="*/ 72 h 145"/>
              <a:gd name="T48" fmla="*/ 118 w 157"/>
              <a:gd name="T49" fmla="*/ 72 h 145"/>
              <a:gd name="T50" fmla="*/ 118 w 157"/>
              <a:gd name="T51" fmla="*/ 97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57" h="145">
                <a:moveTo>
                  <a:pt x="151" y="59"/>
                </a:moveTo>
                <a:cubicBezTo>
                  <a:pt x="130" y="41"/>
                  <a:pt x="130" y="41"/>
                  <a:pt x="130" y="41"/>
                </a:cubicBezTo>
                <a:cubicBezTo>
                  <a:pt x="124" y="36"/>
                  <a:pt x="115" y="28"/>
                  <a:pt x="110" y="23"/>
                </a:cubicBezTo>
                <a:cubicBezTo>
                  <a:pt x="88" y="5"/>
                  <a:pt x="88" y="5"/>
                  <a:pt x="88" y="5"/>
                </a:cubicBezTo>
                <a:cubicBezTo>
                  <a:pt x="83" y="0"/>
                  <a:pt x="74" y="0"/>
                  <a:pt x="69" y="5"/>
                </a:cubicBezTo>
                <a:cubicBezTo>
                  <a:pt x="47" y="23"/>
                  <a:pt x="47" y="23"/>
                  <a:pt x="47" y="23"/>
                </a:cubicBezTo>
                <a:cubicBezTo>
                  <a:pt x="42" y="28"/>
                  <a:pt x="33" y="36"/>
                  <a:pt x="27" y="41"/>
                </a:cubicBezTo>
                <a:cubicBezTo>
                  <a:pt x="6" y="59"/>
                  <a:pt x="6" y="59"/>
                  <a:pt x="6" y="59"/>
                </a:cubicBezTo>
                <a:cubicBezTo>
                  <a:pt x="0" y="64"/>
                  <a:pt x="2" y="68"/>
                  <a:pt x="9" y="68"/>
                </a:cubicBezTo>
                <a:cubicBezTo>
                  <a:pt x="21" y="68"/>
                  <a:pt x="21" y="68"/>
                  <a:pt x="21" y="68"/>
                </a:cubicBezTo>
                <a:cubicBezTo>
                  <a:pt x="21" y="139"/>
                  <a:pt x="21" y="139"/>
                  <a:pt x="21" y="139"/>
                </a:cubicBezTo>
                <a:cubicBezTo>
                  <a:pt x="21" y="142"/>
                  <a:pt x="24" y="145"/>
                  <a:pt x="27" y="145"/>
                </a:cubicBezTo>
                <a:cubicBezTo>
                  <a:pt x="38" y="145"/>
                  <a:pt x="38" y="145"/>
                  <a:pt x="38" y="145"/>
                </a:cubicBezTo>
                <a:cubicBezTo>
                  <a:pt x="38" y="81"/>
                  <a:pt x="38" y="81"/>
                  <a:pt x="38" y="81"/>
                </a:cubicBezTo>
                <a:cubicBezTo>
                  <a:pt x="71" y="81"/>
                  <a:pt x="71" y="81"/>
                  <a:pt x="71" y="81"/>
                </a:cubicBezTo>
                <a:cubicBezTo>
                  <a:pt x="71" y="145"/>
                  <a:pt x="71" y="145"/>
                  <a:pt x="71" y="145"/>
                </a:cubicBezTo>
                <a:cubicBezTo>
                  <a:pt x="130" y="145"/>
                  <a:pt x="130" y="145"/>
                  <a:pt x="130" y="145"/>
                </a:cubicBezTo>
                <a:cubicBezTo>
                  <a:pt x="134" y="145"/>
                  <a:pt x="136" y="142"/>
                  <a:pt x="136" y="139"/>
                </a:cubicBezTo>
                <a:cubicBezTo>
                  <a:pt x="136" y="68"/>
                  <a:pt x="136" y="68"/>
                  <a:pt x="136" y="68"/>
                </a:cubicBezTo>
                <a:cubicBezTo>
                  <a:pt x="148" y="68"/>
                  <a:pt x="148" y="68"/>
                  <a:pt x="148" y="68"/>
                </a:cubicBezTo>
                <a:cubicBezTo>
                  <a:pt x="155" y="68"/>
                  <a:pt x="157" y="64"/>
                  <a:pt x="151" y="59"/>
                </a:cubicBezTo>
                <a:close/>
                <a:moveTo>
                  <a:pt x="118" y="97"/>
                </a:moveTo>
                <a:cubicBezTo>
                  <a:pt x="89" y="97"/>
                  <a:pt x="89" y="97"/>
                  <a:pt x="89" y="97"/>
                </a:cubicBezTo>
                <a:cubicBezTo>
                  <a:pt x="89" y="72"/>
                  <a:pt x="89" y="72"/>
                  <a:pt x="89" y="72"/>
                </a:cubicBezTo>
                <a:cubicBezTo>
                  <a:pt x="118" y="72"/>
                  <a:pt x="118" y="72"/>
                  <a:pt x="118" y="72"/>
                </a:cubicBezTo>
                <a:lnTo>
                  <a:pt x="118" y="97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013" tIns="45506" rIns="91013" bIns="45506" numCol="1" anchor="t" anchorCtr="0" compatLnSpc="1"/>
          <a:lstStyle/>
          <a:p>
            <a:endParaRPr lang="en-US" sz="1345">
              <a:latin typeface="微软雅黑" panose="020B0503020204020204" pitchFamily="34" charset="-122"/>
            </a:endParaRPr>
          </a:p>
        </p:txBody>
      </p:sp>
      <p:sp>
        <p:nvSpPr>
          <p:cNvPr id="31" name="Freeform 92"/>
          <p:cNvSpPr>
            <a:spLocks noEditPoints="1"/>
          </p:cNvSpPr>
          <p:nvPr/>
        </p:nvSpPr>
        <p:spPr bwMode="auto">
          <a:xfrm>
            <a:off x="3073235" y="1810462"/>
            <a:ext cx="339709" cy="346074"/>
          </a:xfrm>
          <a:custGeom>
            <a:avLst/>
            <a:gdLst>
              <a:gd name="T0" fmla="*/ 143 w 148"/>
              <a:gd name="T1" fmla="*/ 130 h 151"/>
              <a:gd name="T2" fmla="*/ 100 w 148"/>
              <a:gd name="T3" fmla="*/ 86 h 151"/>
              <a:gd name="T4" fmla="*/ 110 w 148"/>
              <a:gd name="T5" fmla="*/ 55 h 151"/>
              <a:gd name="T6" fmla="*/ 55 w 148"/>
              <a:gd name="T7" fmla="*/ 0 h 151"/>
              <a:gd name="T8" fmla="*/ 0 w 148"/>
              <a:gd name="T9" fmla="*/ 55 h 151"/>
              <a:gd name="T10" fmla="*/ 55 w 148"/>
              <a:gd name="T11" fmla="*/ 109 h 151"/>
              <a:gd name="T12" fmla="*/ 81 w 148"/>
              <a:gd name="T13" fmla="*/ 103 h 151"/>
              <a:gd name="T14" fmla="*/ 126 w 148"/>
              <a:gd name="T15" fmla="*/ 147 h 151"/>
              <a:gd name="T16" fmla="*/ 143 w 148"/>
              <a:gd name="T17" fmla="*/ 147 h 151"/>
              <a:gd name="T18" fmla="*/ 143 w 148"/>
              <a:gd name="T19" fmla="*/ 130 h 151"/>
              <a:gd name="T20" fmla="*/ 19 w 148"/>
              <a:gd name="T21" fmla="*/ 55 h 151"/>
              <a:gd name="T22" fmla="*/ 55 w 148"/>
              <a:gd name="T23" fmla="*/ 18 h 151"/>
              <a:gd name="T24" fmla="*/ 92 w 148"/>
              <a:gd name="T25" fmla="*/ 55 h 151"/>
              <a:gd name="T26" fmla="*/ 55 w 148"/>
              <a:gd name="T27" fmla="*/ 91 h 151"/>
              <a:gd name="T28" fmla="*/ 19 w 148"/>
              <a:gd name="T29" fmla="*/ 5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48" h="151">
                <a:moveTo>
                  <a:pt x="143" y="130"/>
                </a:moveTo>
                <a:cubicBezTo>
                  <a:pt x="100" y="86"/>
                  <a:pt x="100" y="86"/>
                  <a:pt x="100" y="86"/>
                </a:cubicBezTo>
                <a:cubicBezTo>
                  <a:pt x="106" y="77"/>
                  <a:pt x="110" y="67"/>
                  <a:pt x="110" y="55"/>
                </a:cubicBezTo>
                <a:cubicBezTo>
                  <a:pt x="110" y="24"/>
                  <a:pt x="85" y="0"/>
                  <a:pt x="55" y="0"/>
                </a:cubicBezTo>
                <a:cubicBezTo>
                  <a:pt x="25" y="0"/>
                  <a:pt x="0" y="24"/>
                  <a:pt x="0" y="55"/>
                </a:cubicBezTo>
                <a:cubicBezTo>
                  <a:pt x="0" y="85"/>
                  <a:pt x="25" y="109"/>
                  <a:pt x="55" y="109"/>
                </a:cubicBezTo>
                <a:cubicBezTo>
                  <a:pt x="65" y="109"/>
                  <a:pt x="74" y="107"/>
                  <a:pt x="81" y="103"/>
                </a:cubicBezTo>
                <a:cubicBezTo>
                  <a:pt x="126" y="147"/>
                  <a:pt x="126" y="147"/>
                  <a:pt x="126" y="147"/>
                </a:cubicBezTo>
                <a:cubicBezTo>
                  <a:pt x="130" y="151"/>
                  <a:pt x="138" y="151"/>
                  <a:pt x="143" y="147"/>
                </a:cubicBezTo>
                <a:cubicBezTo>
                  <a:pt x="148" y="142"/>
                  <a:pt x="148" y="134"/>
                  <a:pt x="143" y="130"/>
                </a:cubicBezTo>
                <a:close/>
                <a:moveTo>
                  <a:pt x="19" y="55"/>
                </a:moveTo>
                <a:cubicBezTo>
                  <a:pt x="19" y="34"/>
                  <a:pt x="35" y="18"/>
                  <a:pt x="55" y="18"/>
                </a:cubicBezTo>
                <a:cubicBezTo>
                  <a:pt x="75" y="18"/>
                  <a:pt x="92" y="34"/>
                  <a:pt x="92" y="55"/>
                </a:cubicBezTo>
                <a:cubicBezTo>
                  <a:pt x="92" y="75"/>
                  <a:pt x="75" y="91"/>
                  <a:pt x="55" y="91"/>
                </a:cubicBezTo>
                <a:cubicBezTo>
                  <a:pt x="35" y="91"/>
                  <a:pt x="19" y="75"/>
                  <a:pt x="19" y="5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013" tIns="45506" rIns="91013" bIns="45506" numCol="1" anchor="t" anchorCtr="0" compatLnSpc="1"/>
          <a:lstStyle/>
          <a:p>
            <a:endParaRPr lang="en-US" sz="1345">
              <a:latin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3083507" y="3395357"/>
            <a:ext cx="319168" cy="298667"/>
            <a:chOff x="6661150" y="233363"/>
            <a:chExt cx="320675" cy="300038"/>
          </a:xfrm>
          <a:solidFill>
            <a:sysClr val="window" lastClr="FFFFFF"/>
          </a:solidFill>
        </p:grpSpPr>
        <p:sp>
          <p:nvSpPr>
            <p:cNvPr id="3" name="Freeform 153"/>
            <p:cNvSpPr/>
            <p:nvPr/>
          </p:nvSpPr>
          <p:spPr bwMode="auto">
            <a:xfrm>
              <a:off x="6677025" y="315913"/>
              <a:ext cx="79375" cy="187325"/>
            </a:xfrm>
            <a:custGeom>
              <a:avLst/>
              <a:gdLst>
                <a:gd name="T0" fmla="*/ 34 w 34"/>
                <a:gd name="T1" fmla="*/ 81 h 81"/>
                <a:gd name="T2" fmla="*/ 34 w 34"/>
                <a:gd name="T3" fmla="*/ 8 h 81"/>
                <a:gd name="T4" fmla="*/ 26 w 34"/>
                <a:gd name="T5" fmla="*/ 0 h 81"/>
                <a:gd name="T6" fmla="*/ 9 w 34"/>
                <a:gd name="T7" fmla="*/ 0 h 81"/>
                <a:gd name="T8" fmla="*/ 0 w 34"/>
                <a:gd name="T9" fmla="*/ 8 h 81"/>
                <a:gd name="T10" fmla="*/ 0 w 34"/>
                <a:gd name="T11" fmla="*/ 81 h 81"/>
                <a:gd name="T12" fmla="*/ 34 w 34"/>
                <a:gd name="T1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1">
                  <a:moveTo>
                    <a:pt x="34" y="81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1"/>
                    <a:pt x="0" y="81"/>
                    <a:pt x="0" y="81"/>
                  </a:cubicBezTo>
                  <a:lnTo>
                    <a:pt x="3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265" tIns="34132" rIns="68265" bIns="34132" numCol="1" anchor="t" anchorCtr="0" compatLnSpc="1"/>
            <a:lstStyle/>
            <a:p>
              <a:endParaRPr lang="en-US" sz="1345">
                <a:latin typeface="微软雅黑" panose="020B0503020204020204" pitchFamily="34" charset="-122"/>
              </a:endParaRPr>
            </a:p>
          </p:txBody>
        </p:sp>
        <p:sp>
          <p:nvSpPr>
            <p:cNvPr id="4" name="Freeform 154"/>
            <p:cNvSpPr/>
            <p:nvPr/>
          </p:nvSpPr>
          <p:spPr bwMode="auto">
            <a:xfrm>
              <a:off x="6783388" y="233363"/>
              <a:ext cx="77788" cy="269875"/>
            </a:xfrm>
            <a:custGeom>
              <a:avLst/>
              <a:gdLst>
                <a:gd name="T0" fmla="*/ 34 w 34"/>
                <a:gd name="T1" fmla="*/ 117 h 117"/>
                <a:gd name="T2" fmla="*/ 34 w 34"/>
                <a:gd name="T3" fmla="*/ 8 h 117"/>
                <a:gd name="T4" fmla="*/ 25 w 34"/>
                <a:gd name="T5" fmla="*/ 0 h 117"/>
                <a:gd name="T6" fmla="*/ 8 w 34"/>
                <a:gd name="T7" fmla="*/ 0 h 117"/>
                <a:gd name="T8" fmla="*/ 0 w 34"/>
                <a:gd name="T9" fmla="*/ 8 h 117"/>
                <a:gd name="T10" fmla="*/ 0 w 34"/>
                <a:gd name="T11" fmla="*/ 117 h 117"/>
                <a:gd name="T12" fmla="*/ 34 w 34"/>
                <a:gd name="T1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7">
                  <a:moveTo>
                    <a:pt x="34" y="117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17"/>
                    <a:pt x="0" y="117"/>
                    <a:pt x="0" y="117"/>
                  </a:cubicBezTo>
                  <a:lnTo>
                    <a:pt x="34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265" tIns="34132" rIns="68265" bIns="34132" numCol="1" anchor="t" anchorCtr="0" compatLnSpc="1"/>
            <a:lstStyle/>
            <a:p>
              <a:endParaRPr lang="en-US" sz="1345">
                <a:latin typeface="微软雅黑" panose="020B0503020204020204" pitchFamily="34" charset="-122"/>
              </a:endParaRPr>
            </a:p>
          </p:txBody>
        </p:sp>
        <p:sp>
          <p:nvSpPr>
            <p:cNvPr id="5" name="Freeform 155"/>
            <p:cNvSpPr/>
            <p:nvPr/>
          </p:nvSpPr>
          <p:spPr bwMode="auto">
            <a:xfrm>
              <a:off x="6886575" y="358776"/>
              <a:ext cx="79375" cy="144463"/>
            </a:xfrm>
            <a:custGeom>
              <a:avLst/>
              <a:gdLst>
                <a:gd name="T0" fmla="*/ 34 w 34"/>
                <a:gd name="T1" fmla="*/ 63 h 63"/>
                <a:gd name="T2" fmla="*/ 34 w 34"/>
                <a:gd name="T3" fmla="*/ 8 h 63"/>
                <a:gd name="T4" fmla="*/ 25 w 34"/>
                <a:gd name="T5" fmla="*/ 0 h 63"/>
                <a:gd name="T6" fmla="*/ 8 w 34"/>
                <a:gd name="T7" fmla="*/ 0 h 63"/>
                <a:gd name="T8" fmla="*/ 0 w 34"/>
                <a:gd name="T9" fmla="*/ 8 h 63"/>
                <a:gd name="T10" fmla="*/ 0 w 34"/>
                <a:gd name="T11" fmla="*/ 63 h 63"/>
                <a:gd name="T12" fmla="*/ 34 w 34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63">
                  <a:moveTo>
                    <a:pt x="34" y="63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34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265" tIns="34132" rIns="68265" bIns="34132" numCol="1" anchor="t" anchorCtr="0" compatLnSpc="1"/>
            <a:lstStyle/>
            <a:p>
              <a:endParaRPr lang="en-US" sz="1345">
                <a:latin typeface="微软雅黑" panose="020B0503020204020204" pitchFamily="34" charset="-122"/>
              </a:endParaRPr>
            </a:p>
          </p:txBody>
        </p:sp>
        <p:sp>
          <p:nvSpPr>
            <p:cNvPr id="6" name="Rectangle 156"/>
            <p:cNvSpPr>
              <a:spLocks noChangeArrowheads="1"/>
            </p:cNvSpPr>
            <p:nvPr/>
          </p:nvSpPr>
          <p:spPr bwMode="auto">
            <a:xfrm>
              <a:off x="6661150" y="512763"/>
              <a:ext cx="320675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265" tIns="34132" rIns="68265" bIns="34132" numCol="1" anchor="t" anchorCtr="0" compatLnSpc="1"/>
            <a:lstStyle/>
            <a:p>
              <a:endParaRPr lang="en-US" sz="1345">
                <a:latin typeface="微软雅黑" panose="020B0503020204020204" pitchFamily="34" charset="-122"/>
              </a:endParaRPr>
            </a:p>
          </p:txBody>
        </p:sp>
      </p:grpSp>
      <p:sp>
        <p:nvSpPr>
          <p:cNvPr id="37" name="Freeform 140"/>
          <p:cNvSpPr>
            <a:spLocks noEditPoints="1"/>
          </p:cNvSpPr>
          <p:nvPr/>
        </p:nvSpPr>
        <p:spPr bwMode="auto">
          <a:xfrm>
            <a:off x="1530017" y="1788257"/>
            <a:ext cx="354218" cy="354263"/>
          </a:xfrm>
          <a:custGeom>
            <a:avLst/>
            <a:gdLst>
              <a:gd name="T0" fmla="*/ 103 w 112"/>
              <a:gd name="T1" fmla="*/ 47 h 112"/>
              <a:gd name="T2" fmla="*/ 106 w 112"/>
              <a:gd name="T3" fmla="*/ 36 h 112"/>
              <a:gd name="T4" fmla="*/ 102 w 112"/>
              <a:gd name="T5" fmla="*/ 22 h 112"/>
              <a:gd name="T6" fmla="*/ 92 w 112"/>
              <a:gd name="T7" fmla="*/ 25 h 112"/>
              <a:gd name="T8" fmla="*/ 90 w 112"/>
              <a:gd name="T9" fmla="*/ 14 h 112"/>
              <a:gd name="T10" fmla="*/ 79 w 112"/>
              <a:gd name="T11" fmla="*/ 4 h 112"/>
              <a:gd name="T12" fmla="*/ 71 w 112"/>
              <a:gd name="T13" fmla="*/ 11 h 112"/>
              <a:gd name="T14" fmla="*/ 64 w 112"/>
              <a:gd name="T15" fmla="*/ 3 h 112"/>
              <a:gd name="T16" fmla="*/ 50 w 112"/>
              <a:gd name="T17" fmla="*/ 0 h 112"/>
              <a:gd name="T18" fmla="*/ 47 w 112"/>
              <a:gd name="T19" fmla="*/ 10 h 112"/>
              <a:gd name="T20" fmla="*/ 37 w 112"/>
              <a:gd name="T21" fmla="*/ 6 h 112"/>
              <a:gd name="T22" fmla="*/ 23 w 112"/>
              <a:gd name="T23" fmla="*/ 11 h 112"/>
              <a:gd name="T24" fmla="*/ 25 w 112"/>
              <a:gd name="T25" fmla="*/ 20 h 112"/>
              <a:gd name="T26" fmla="*/ 14 w 112"/>
              <a:gd name="T27" fmla="*/ 22 h 112"/>
              <a:gd name="T28" fmla="*/ 5 w 112"/>
              <a:gd name="T29" fmla="*/ 33 h 112"/>
              <a:gd name="T30" fmla="*/ 12 w 112"/>
              <a:gd name="T31" fmla="*/ 41 h 112"/>
              <a:gd name="T32" fmla="*/ 3 w 112"/>
              <a:gd name="T33" fmla="*/ 48 h 112"/>
              <a:gd name="T34" fmla="*/ 0 w 112"/>
              <a:gd name="T35" fmla="*/ 62 h 112"/>
              <a:gd name="T36" fmla="*/ 10 w 112"/>
              <a:gd name="T37" fmla="*/ 65 h 112"/>
              <a:gd name="T38" fmla="*/ 6 w 112"/>
              <a:gd name="T39" fmla="*/ 75 h 112"/>
              <a:gd name="T40" fmla="*/ 11 w 112"/>
              <a:gd name="T41" fmla="*/ 89 h 112"/>
              <a:gd name="T42" fmla="*/ 21 w 112"/>
              <a:gd name="T43" fmla="*/ 87 h 112"/>
              <a:gd name="T44" fmla="*/ 23 w 112"/>
              <a:gd name="T45" fmla="*/ 98 h 112"/>
              <a:gd name="T46" fmla="*/ 34 w 112"/>
              <a:gd name="T47" fmla="*/ 108 h 112"/>
              <a:gd name="T48" fmla="*/ 41 w 112"/>
              <a:gd name="T49" fmla="*/ 101 h 112"/>
              <a:gd name="T50" fmla="*/ 48 w 112"/>
              <a:gd name="T51" fmla="*/ 109 h 112"/>
              <a:gd name="T52" fmla="*/ 63 w 112"/>
              <a:gd name="T53" fmla="*/ 112 h 112"/>
              <a:gd name="T54" fmla="*/ 66 w 112"/>
              <a:gd name="T55" fmla="*/ 102 h 112"/>
              <a:gd name="T56" fmla="*/ 76 w 112"/>
              <a:gd name="T57" fmla="*/ 106 h 112"/>
              <a:gd name="T58" fmla="*/ 90 w 112"/>
              <a:gd name="T59" fmla="*/ 101 h 112"/>
              <a:gd name="T60" fmla="*/ 88 w 112"/>
              <a:gd name="T61" fmla="*/ 91 h 112"/>
              <a:gd name="T62" fmla="*/ 98 w 112"/>
              <a:gd name="T63" fmla="*/ 89 h 112"/>
              <a:gd name="T64" fmla="*/ 108 w 112"/>
              <a:gd name="T65" fmla="*/ 78 h 112"/>
              <a:gd name="T66" fmla="*/ 101 w 112"/>
              <a:gd name="T67" fmla="*/ 71 h 112"/>
              <a:gd name="T68" fmla="*/ 110 w 112"/>
              <a:gd name="T69" fmla="*/ 64 h 112"/>
              <a:gd name="T70" fmla="*/ 112 w 112"/>
              <a:gd name="T71" fmla="*/ 49 h 112"/>
              <a:gd name="T72" fmla="*/ 56 w 112"/>
              <a:gd name="T73" fmla="*/ 86 h 112"/>
              <a:gd name="T74" fmla="*/ 56 w 112"/>
              <a:gd name="T75" fmla="*/ 26 h 112"/>
              <a:gd name="T76" fmla="*/ 56 w 112"/>
              <a:gd name="T77" fmla="*/ 86 h 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2" h="112">
                <a:moveTo>
                  <a:pt x="110" y="47"/>
                </a:moveTo>
                <a:cubicBezTo>
                  <a:pt x="103" y="47"/>
                  <a:pt x="103" y="47"/>
                  <a:pt x="103" y="47"/>
                </a:cubicBezTo>
                <a:cubicBezTo>
                  <a:pt x="102" y="44"/>
                  <a:pt x="101" y="42"/>
                  <a:pt x="101" y="39"/>
                </a:cubicBezTo>
                <a:cubicBezTo>
                  <a:pt x="106" y="36"/>
                  <a:pt x="106" y="36"/>
                  <a:pt x="106" y="36"/>
                </a:cubicBezTo>
                <a:cubicBezTo>
                  <a:pt x="108" y="35"/>
                  <a:pt x="108" y="34"/>
                  <a:pt x="107" y="32"/>
                </a:cubicBezTo>
                <a:cubicBezTo>
                  <a:pt x="102" y="22"/>
                  <a:pt x="102" y="22"/>
                  <a:pt x="102" y="22"/>
                </a:cubicBezTo>
                <a:cubicBezTo>
                  <a:pt x="101" y="21"/>
                  <a:pt x="99" y="20"/>
                  <a:pt x="98" y="21"/>
                </a:cubicBezTo>
                <a:cubicBezTo>
                  <a:pt x="92" y="25"/>
                  <a:pt x="92" y="25"/>
                  <a:pt x="92" y="25"/>
                </a:cubicBezTo>
                <a:cubicBezTo>
                  <a:pt x="90" y="23"/>
                  <a:pt x="88" y="21"/>
                  <a:pt x="87" y="20"/>
                </a:cubicBezTo>
                <a:cubicBezTo>
                  <a:pt x="90" y="14"/>
                  <a:pt x="90" y="14"/>
                  <a:pt x="90" y="14"/>
                </a:cubicBezTo>
                <a:cubicBezTo>
                  <a:pt x="91" y="12"/>
                  <a:pt x="90" y="11"/>
                  <a:pt x="89" y="10"/>
                </a:cubicBezTo>
                <a:cubicBezTo>
                  <a:pt x="79" y="4"/>
                  <a:pt x="79" y="4"/>
                  <a:pt x="79" y="4"/>
                </a:cubicBezTo>
                <a:cubicBezTo>
                  <a:pt x="77" y="3"/>
                  <a:pt x="76" y="4"/>
                  <a:pt x="75" y="5"/>
                </a:cubicBezTo>
                <a:cubicBezTo>
                  <a:pt x="71" y="11"/>
                  <a:pt x="71" y="11"/>
                  <a:pt x="71" y="11"/>
                </a:cubicBezTo>
                <a:cubicBezTo>
                  <a:pt x="69" y="10"/>
                  <a:pt x="67" y="10"/>
                  <a:pt x="64" y="9"/>
                </a:cubicBezTo>
                <a:cubicBezTo>
                  <a:pt x="64" y="3"/>
                  <a:pt x="64" y="3"/>
                  <a:pt x="64" y="3"/>
                </a:cubicBezTo>
                <a:cubicBezTo>
                  <a:pt x="64" y="1"/>
                  <a:pt x="63" y="0"/>
                  <a:pt x="61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48" y="0"/>
                  <a:pt x="47" y="1"/>
                  <a:pt x="47" y="3"/>
                </a:cubicBezTo>
                <a:cubicBezTo>
                  <a:pt x="47" y="10"/>
                  <a:pt x="47" y="10"/>
                  <a:pt x="47" y="10"/>
                </a:cubicBezTo>
                <a:cubicBezTo>
                  <a:pt x="45" y="10"/>
                  <a:pt x="42" y="11"/>
                  <a:pt x="40" y="12"/>
                </a:cubicBezTo>
                <a:cubicBezTo>
                  <a:pt x="37" y="6"/>
                  <a:pt x="37" y="6"/>
                  <a:pt x="37" y="6"/>
                </a:cubicBezTo>
                <a:cubicBezTo>
                  <a:pt x="36" y="4"/>
                  <a:pt x="34" y="4"/>
                  <a:pt x="33" y="5"/>
                </a:cubicBezTo>
                <a:cubicBezTo>
                  <a:pt x="23" y="11"/>
                  <a:pt x="23" y="11"/>
                  <a:pt x="23" y="11"/>
                </a:cubicBezTo>
                <a:cubicBezTo>
                  <a:pt x="21" y="11"/>
                  <a:pt x="21" y="13"/>
                  <a:pt x="22" y="14"/>
                </a:cubicBezTo>
                <a:cubicBezTo>
                  <a:pt x="25" y="20"/>
                  <a:pt x="25" y="20"/>
                  <a:pt x="25" y="20"/>
                </a:cubicBezTo>
                <a:cubicBezTo>
                  <a:pt x="23" y="22"/>
                  <a:pt x="22" y="24"/>
                  <a:pt x="20" y="26"/>
                </a:cubicBezTo>
                <a:cubicBezTo>
                  <a:pt x="14" y="22"/>
                  <a:pt x="14" y="22"/>
                  <a:pt x="14" y="22"/>
                </a:cubicBezTo>
                <a:cubicBezTo>
                  <a:pt x="13" y="22"/>
                  <a:pt x="11" y="22"/>
                  <a:pt x="10" y="23"/>
                </a:cubicBezTo>
                <a:cubicBezTo>
                  <a:pt x="5" y="33"/>
                  <a:pt x="5" y="33"/>
                  <a:pt x="5" y="33"/>
                </a:cubicBezTo>
                <a:cubicBezTo>
                  <a:pt x="4" y="35"/>
                  <a:pt x="4" y="36"/>
                  <a:pt x="6" y="37"/>
                </a:cubicBezTo>
                <a:cubicBezTo>
                  <a:pt x="12" y="41"/>
                  <a:pt x="12" y="41"/>
                  <a:pt x="12" y="41"/>
                </a:cubicBezTo>
                <a:cubicBezTo>
                  <a:pt x="11" y="43"/>
                  <a:pt x="10" y="45"/>
                  <a:pt x="10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9"/>
                  <a:pt x="0" y="51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64"/>
                  <a:pt x="2" y="65"/>
                  <a:pt x="3" y="65"/>
                </a:cubicBezTo>
                <a:cubicBezTo>
                  <a:pt x="10" y="65"/>
                  <a:pt x="10" y="65"/>
                  <a:pt x="10" y="65"/>
                </a:cubicBezTo>
                <a:cubicBezTo>
                  <a:pt x="11" y="68"/>
                  <a:pt x="11" y="70"/>
                  <a:pt x="12" y="72"/>
                </a:cubicBezTo>
                <a:cubicBezTo>
                  <a:pt x="6" y="75"/>
                  <a:pt x="6" y="75"/>
                  <a:pt x="6" y="75"/>
                </a:cubicBezTo>
                <a:cubicBezTo>
                  <a:pt x="5" y="76"/>
                  <a:pt x="5" y="78"/>
                  <a:pt x="5" y="79"/>
                </a:cubicBezTo>
                <a:cubicBezTo>
                  <a:pt x="11" y="89"/>
                  <a:pt x="11" y="89"/>
                  <a:pt x="11" y="89"/>
                </a:cubicBezTo>
                <a:cubicBezTo>
                  <a:pt x="12" y="91"/>
                  <a:pt x="14" y="91"/>
                  <a:pt x="15" y="90"/>
                </a:cubicBezTo>
                <a:cubicBezTo>
                  <a:pt x="21" y="87"/>
                  <a:pt x="21" y="87"/>
                  <a:pt x="21" y="87"/>
                </a:cubicBezTo>
                <a:cubicBezTo>
                  <a:pt x="23" y="89"/>
                  <a:pt x="24" y="91"/>
                  <a:pt x="26" y="92"/>
                </a:cubicBezTo>
                <a:cubicBezTo>
                  <a:pt x="23" y="98"/>
                  <a:pt x="23" y="98"/>
                  <a:pt x="23" y="98"/>
                </a:cubicBezTo>
                <a:cubicBezTo>
                  <a:pt x="22" y="99"/>
                  <a:pt x="23" y="101"/>
                  <a:pt x="24" y="102"/>
                </a:cubicBezTo>
                <a:cubicBezTo>
                  <a:pt x="34" y="108"/>
                  <a:pt x="34" y="108"/>
                  <a:pt x="34" y="108"/>
                </a:cubicBezTo>
                <a:cubicBezTo>
                  <a:pt x="35" y="108"/>
                  <a:pt x="37" y="108"/>
                  <a:pt x="38" y="106"/>
                </a:cubicBezTo>
                <a:cubicBezTo>
                  <a:pt x="41" y="101"/>
                  <a:pt x="41" y="101"/>
                  <a:pt x="41" y="101"/>
                </a:cubicBezTo>
                <a:cubicBezTo>
                  <a:pt x="44" y="101"/>
                  <a:pt x="46" y="102"/>
                  <a:pt x="48" y="102"/>
                </a:cubicBezTo>
                <a:cubicBezTo>
                  <a:pt x="48" y="109"/>
                  <a:pt x="48" y="109"/>
                  <a:pt x="48" y="109"/>
                </a:cubicBezTo>
                <a:cubicBezTo>
                  <a:pt x="48" y="111"/>
                  <a:pt x="50" y="112"/>
                  <a:pt x="51" y="112"/>
                </a:cubicBezTo>
                <a:cubicBezTo>
                  <a:pt x="63" y="112"/>
                  <a:pt x="63" y="112"/>
                  <a:pt x="63" y="112"/>
                </a:cubicBezTo>
                <a:cubicBezTo>
                  <a:pt x="64" y="112"/>
                  <a:pt x="66" y="111"/>
                  <a:pt x="66" y="109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68" y="102"/>
                  <a:pt x="70" y="101"/>
                  <a:pt x="73" y="100"/>
                </a:cubicBezTo>
                <a:cubicBezTo>
                  <a:pt x="76" y="106"/>
                  <a:pt x="76" y="106"/>
                  <a:pt x="76" y="106"/>
                </a:cubicBezTo>
                <a:cubicBezTo>
                  <a:pt x="77" y="107"/>
                  <a:pt x="79" y="108"/>
                  <a:pt x="80" y="107"/>
                </a:cubicBezTo>
                <a:cubicBezTo>
                  <a:pt x="90" y="101"/>
                  <a:pt x="90" y="101"/>
                  <a:pt x="90" y="101"/>
                </a:cubicBezTo>
                <a:cubicBezTo>
                  <a:pt x="91" y="100"/>
                  <a:pt x="92" y="99"/>
                  <a:pt x="91" y="97"/>
                </a:cubicBezTo>
                <a:cubicBezTo>
                  <a:pt x="88" y="91"/>
                  <a:pt x="88" y="91"/>
                  <a:pt x="88" y="91"/>
                </a:cubicBezTo>
                <a:cubicBezTo>
                  <a:pt x="89" y="90"/>
                  <a:pt x="91" y="88"/>
                  <a:pt x="93" y="86"/>
                </a:cubicBezTo>
                <a:cubicBezTo>
                  <a:pt x="98" y="89"/>
                  <a:pt x="98" y="89"/>
                  <a:pt x="98" y="89"/>
                </a:cubicBezTo>
                <a:cubicBezTo>
                  <a:pt x="100" y="90"/>
                  <a:pt x="102" y="90"/>
                  <a:pt x="102" y="88"/>
                </a:cubicBezTo>
                <a:cubicBezTo>
                  <a:pt x="108" y="78"/>
                  <a:pt x="108" y="78"/>
                  <a:pt x="108" y="78"/>
                </a:cubicBezTo>
                <a:cubicBezTo>
                  <a:pt x="109" y="77"/>
                  <a:pt x="108" y="75"/>
                  <a:pt x="107" y="74"/>
                </a:cubicBezTo>
                <a:cubicBezTo>
                  <a:pt x="101" y="71"/>
                  <a:pt x="101" y="71"/>
                  <a:pt x="101" y="71"/>
                </a:cubicBezTo>
                <a:cubicBezTo>
                  <a:pt x="102" y="69"/>
                  <a:pt x="102" y="66"/>
                  <a:pt x="103" y="64"/>
                </a:cubicBezTo>
                <a:cubicBezTo>
                  <a:pt x="110" y="64"/>
                  <a:pt x="110" y="64"/>
                  <a:pt x="110" y="64"/>
                </a:cubicBezTo>
                <a:cubicBezTo>
                  <a:pt x="111" y="64"/>
                  <a:pt x="112" y="63"/>
                  <a:pt x="112" y="61"/>
                </a:cubicBezTo>
                <a:cubicBezTo>
                  <a:pt x="112" y="49"/>
                  <a:pt x="112" y="49"/>
                  <a:pt x="112" y="49"/>
                </a:cubicBezTo>
                <a:cubicBezTo>
                  <a:pt x="112" y="48"/>
                  <a:pt x="111" y="47"/>
                  <a:pt x="110" y="47"/>
                </a:cubicBezTo>
                <a:close/>
                <a:moveTo>
                  <a:pt x="56" y="86"/>
                </a:moveTo>
                <a:cubicBezTo>
                  <a:pt x="40" y="86"/>
                  <a:pt x="26" y="72"/>
                  <a:pt x="26" y="56"/>
                </a:cubicBezTo>
                <a:cubicBezTo>
                  <a:pt x="26" y="39"/>
                  <a:pt x="40" y="26"/>
                  <a:pt x="56" y="26"/>
                </a:cubicBezTo>
                <a:cubicBezTo>
                  <a:pt x="73" y="26"/>
                  <a:pt x="86" y="39"/>
                  <a:pt x="86" y="56"/>
                </a:cubicBezTo>
                <a:cubicBezTo>
                  <a:pt x="86" y="72"/>
                  <a:pt x="73" y="86"/>
                  <a:pt x="56" y="86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013" tIns="45506" rIns="91013" bIns="45506" numCol="1" anchor="t" anchorCtr="0" compatLnSpc="1"/>
          <a:lstStyle/>
          <a:p>
            <a:endParaRPr lang="en-US" sz="1345">
              <a:latin typeface="微软雅黑" panose="020B0503020204020204" pitchFamily="34" charset="-122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4471367" y="1322295"/>
            <a:ext cx="300213" cy="299453"/>
            <a:chOff x="-959970" y="1422605"/>
            <a:chExt cx="596900" cy="595313"/>
          </a:xfrm>
        </p:grpSpPr>
        <p:sp>
          <p:nvSpPr>
            <p:cNvPr id="39" name="Oval 77"/>
            <p:cNvSpPr>
              <a:spLocks noChangeArrowheads="1"/>
            </p:cNvSpPr>
            <p:nvPr/>
          </p:nvSpPr>
          <p:spPr bwMode="auto">
            <a:xfrm>
              <a:off x="-959970" y="1422605"/>
              <a:ext cx="596900" cy="595313"/>
            </a:xfrm>
            <a:prstGeom prst="ellipse">
              <a:avLst/>
            </a:prstGeom>
            <a:solidFill>
              <a:srgbClr val="213F79"/>
            </a:solidFill>
            <a:ln>
              <a:noFill/>
            </a:ln>
          </p:spPr>
          <p:txBody>
            <a:bodyPr vert="horz" wrap="square" lIns="68265" tIns="34132" rIns="68265" bIns="34132" numCol="1" anchor="t" anchorCtr="0" compatLnSpc="1"/>
            <a:lstStyle/>
            <a:p>
              <a:endParaRPr lang="en-US" sz="1345">
                <a:latin typeface="微软雅黑" panose="020B0503020204020204" pitchFamily="34" charset="-122"/>
              </a:endParaRPr>
            </a:p>
          </p:txBody>
        </p:sp>
        <p:sp>
          <p:nvSpPr>
            <p:cNvPr id="40" name="Freeform 309"/>
            <p:cNvSpPr/>
            <p:nvPr/>
          </p:nvSpPr>
          <p:spPr bwMode="auto">
            <a:xfrm>
              <a:off x="-817095" y="1563892"/>
              <a:ext cx="303213" cy="306388"/>
            </a:xfrm>
            <a:custGeom>
              <a:avLst/>
              <a:gdLst>
                <a:gd name="T0" fmla="*/ 191 w 191"/>
                <a:gd name="T1" fmla="*/ 66 h 193"/>
                <a:gd name="T2" fmla="*/ 126 w 191"/>
                <a:gd name="T3" fmla="*/ 66 h 193"/>
                <a:gd name="T4" fmla="*/ 126 w 191"/>
                <a:gd name="T5" fmla="*/ 0 h 193"/>
                <a:gd name="T6" fmla="*/ 65 w 191"/>
                <a:gd name="T7" fmla="*/ 0 h 193"/>
                <a:gd name="T8" fmla="*/ 65 w 191"/>
                <a:gd name="T9" fmla="*/ 66 h 193"/>
                <a:gd name="T10" fmla="*/ 0 w 191"/>
                <a:gd name="T11" fmla="*/ 66 h 193"/>
                <a:gd name="T12" fmla="*/ 0 w 191"/>
                <a:gd name="T13" fmla="*/ 126 h 193"/>
                <a:gd name="T14" fmla="*/ 65 w 191"/>
                <a:gd name="T15" fmla="*/ 126 h 193"/>
                <a:gd name="T16" fmla="*/ 65 w 191"/>
                <a:gd name="T17" fmla="*/ 193 h 193"/>
                <a:gd name="T18" fmla="*/ 126 w 191"/>
                <a:gd name="T19" fmla="*/ 193 h 193"/>
                <a:gd name="T20" fmla="*/ 126 w 191"/>
                <a:gd name="T21" fmla="*/ 126 h 193"/>
                <a:gd name="T22" fmla="*/ 191 w 191"/>
                <a:gd name="T23" fmla="*/ 126 h 193"/>
                <a:gd name="T24" fmla="*/ 191 w 191"/>
                <a:gd name="T25" fmla="*/ 6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1" h="193">
                  <a:moveTo>
                    <a:pt x="191" y="66"/>
                  </a:moveTo>
                  <a:lnTo>
                    <a:pt x="126" y="66"/>
                  </a:lnTo>
                  <a:lnTo>
                    <a:pt x="126" y="0"/>
                  </a:lnTo>
                  <a:lnTo>
                    <a:pt x="65" y="0"/>
                  </a:lnTo>
                  <a:lnTo>
                    <a:pt x="65" y="66"/>
                  </a:lnTo>
                  <a:lnTo>
                    <a:pt x="0" y="66"/>
                  </a:lnTo>
                  <a:lnTo>
                    <a:pt x="0" y="126"/>
                  </a:lnTo>
                  <a:lnTo>
                    <a:pt x="65" y="126"/>
                  </a:lnTo>
                  <a:lnTo>
                    <a:pt x="65" y="193"/>
                  </a:lnTo>
                  <a:lnTo>
                    <a:pt x="126" y="193"/>
                  </a:lnTo>
                  <a:lnTo>
                    <a:pt x="126" y="126"/>
                  </a:lnTo>
                  <a:lnTo>
                    <a:pt x="191" y="126"/>
                  </a:lnTo>
                  <a:lnTo>
                    <a:pt x="191" y="66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68265" tIns="34132" rIns="68265" bIns="34132" numCol="1" anchor="t" anchorCtr="0" compatLnSpc="1"/>
            <a:lstStyle/>
            <a:p>
              <a:endParaRPr lang="en-US" sz="1345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4469372" y="2158848"/>
            <a:ext cx="300213" cy="299453"/>
            <a:chOff x="-959970" y="1422605"/>
            <a:chExt cx="596900" cy="595313"/>
          </a:xfrm>
        </p:grpSpPr>
        <p:sp>
          <p:nvSpPr>
            <p:cNvPr id="47" name="Oval 77"/>
            <p:cNvSpPr>
              <a:spLocks noChangeArrowheads="1"/>
            </p:cNvSpPr>
            <p:nvPr/>
          </p:nvSpPr>
          <p:spPr bwMode="auto">
            <a:xfrm>
              <a:off x="-959970" y="1422605"/>
              <a:ext cx="596900" cy="59531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68265" tIns="34132" rIns="68265" bIns="34132" numCol="1" anchor="t" anchorCtr="0" compatLnSpc="1"/>
            <a:lstStyle/>
            <a:p>
              <a:endParaRPr lang="en-US" sz="1345">
                <a:latin typeface="微软雅黑" panose="020B0503020204020204" pitchFamily="34" charset="-122"/>
              </a:endParaRPr>
            </a:p>
          </p:txBody>
        </p:sp>
        <p:sp>
          <p:nvSpPr>
            <p:cNvPr id="48" name="Freeform 309"/>
            <p:cNvSpPr/>
            <p:nvPr/>
          </p:nvSpPr>
          <p:spPr bwMode="auto">
            <a:xfrm>
              <a:off x="-817095" y="1563892"/>
              <a:ext cx="303213" cy="306388"/>
            </a:xfrm>
            <a:custGeom>
              <a:avLst/>
              <a:gdLst>
                <a:gd name="T0" fmla="*/ 191 w 191"/>
                <a:gd name="T1" fmla="*/ 66 h 193"/>
                <a:gd name="T2" fmla="*/ 126 w 191"/>
                <a:gd name="T3" fmla="*/ 66 h 193"/>
                <a:gd name="T4" fmla="*/ 126 w 191"/>
                <a:gd name="T5" fmla="*/ 0 h 193"/>
                <a:gd name="T6" fmla="*/ 65 w 191"/>
                <a:gd name="T7" fmla="*/ 0 h 193"/>
                <a:gd name="T8" fmla="*/ 65 w 191"/>
                <a:gd name="T9" fmla="*/ 66 h 193"/>
                <a:gd name="T10" fmla="*/ 0 w 191"/>
                <a:gd name="T11" fmla="*/ 66 h 193"/>
                <a:gd name="T12" fmla="*/ 0 w 191"/>
                <a:gd name="T13" fmla="*/ 126 h 193"/>
                <a:gd name="T14" fmla="*/ 65 w 191"/>
                <a:gd name="T15" fmla="*/ 126 h 193"/>
                <a:gd name="T16" fmla="*/ 65 w 191"/>
                <a:gd name="T17" fmla="*/ 193 h 193"/>
                <a:gd name="T18" fmla="*/ 126 w 191"/>
                <a:gd name="T19" fmla="*/ 193 h 193"/>
                <a:gd name="T20" fmla="*/ 126 w 191"/>
                <a:gd name="T21" fmla="*/ 126 h 193"/>
                <a:gd name="T22" fmla="*/ 191 w 191"/>
                <a:gd name="T23" fmla="*/ 126 h 193"/>
                <a:gd name="T24" fmla="*/ 191 w 191"/>
                <a:gd name="T25" fmla="*/ 6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1" h="193">
                  <a:moveTo>
                    <a:pt x="191" y="66"/>
                  </a:moveTo>
                  <a:lnTo>
                    <a:pt x="126" y="66"/>
                  </a:lnTo>
                  <a:lnTo>
                    <a:pt x="126" y="0"/>
                  </a:lnTo>
                  <a:lnTo>
                    <a:pt x="65" y="0"/>
                  </a:lnTo>
                  <a:lnTo>
                    <a:pt x="65" y="66"/>
                  </a:lnTo>
                  <a:lnTo>
                    <a:pt x="0" y="66"/>
                  </a:lnTo>
                  <a:lnTo>
                    <a:pt x="0" y="126"/>
                  </a:lnTo>
                  <a:lnTo>
                    <a:pt x="65" y="126"/>
                  </a:lnTo>
                  <a:lnTo>
                    <a:pt x="65" y="193"/>
                  </a:lnTo>
                  <a:lnTo>
                    <a:pt x="126" y="193"/>
                  </a:lnTo>
                  <a:lnTo>
                    <a:pt x="126" y="126"/>
                  </a:lnTo>
                  <a:lnTo>
                    <a:pt x="191" y="126"/>
                  </a:lnTo>
                  <a:lnTo>
                    <a:pt x="191" y="66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68265" tIns="34132" rIns="68265" bIns="34132" numCol="1" anchor="t" anchorCtr="0" compatLnSpc="1"/>
            <a:lstStyle/>
            <a:p>
              <a:endParaRPr lang="en-US" sz="1345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469372" y="2995403"/>
            <a:ext cx="300213" cy="299453"/>
            <a:chOff x="-959970" y="1422605"/>
            <a:chExt cx="596900" cy="595313"/>
          </a:xfrm>
        </p:grpSpPr>
        <p:sp>
          <p:nvSpPr>
            <p:cNvPr id="50" name="Oval 77"/>
            <p:cNvSpPr>
              <a:spLocks noChangeArrowheads="1"/>
            </p:cNvSpPr>
            <p:nvPr/>
          </p:nvSpPr>
          <p:spPr bwMode="auto">
            <a:xfrm>
              <a:off x="-959970" y="1422605"/>
              <a:ext cx="596900" cy="595313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68265" tIns="34132" rIns="68265" bIns="34132" numCol="1" anchor="t" anchorCtr="0" compatLnSpc="1"/>
            <a:lstStyle/>
            <a:p>
              <a:endParaRPr lang="en-US" sz="1345">
                <a:latin typeface="微软雅黑" panose="020B0503020204020204" pitchFamily="34" charset="-122"/>
              </a:endParaRPr>
            </a:p>
          </p:txBody>
        </p:sp>
        <p:sp>
          <p:nvSpPr>
            <p:cNvPr id="51" name="Freeform 309"/>
            <p:cNvSpPr/>
            <p:nvPr/>
          </p:nvSpPr>
          <p:spPr bwMode="auto">
            <a:xfrm>
              <a:off x="-817095" y="1563892"/>
              <a:ext cx="303213" cy="306388"/>
            </a:xfrm>
            <a:custGeom>
              <a:avLst/>
              <a:gdLst>
                <a:gd name="T0" fmla="*/ 191 w 191"/>
                <a:gd name="T1" fmla="*/ 66 h 193"/>
                <a:gd name="T2" fmla="*/ 126 w 191"/>
                <a:gd name="T3" fmla="*/ 66 h 193"/>
                <a:gd name="T4" fmla="*/ 126 w 191"/>
                <a:gd name="T5" fmla="*/ 0 h 193"/>
                <a:gd name="T6" fmla="*/ 65 w 191"/>
                <a:gd name="T7" fmla="*/ 0 h 193"/>
                <a:gd name="T8" fmla="*/ 65 w 191"/>
                <a:gd name="T9" fmla="*/ 66 h 193"/>
                <a:gd name="T10" fmla="*/ 0 w 191"/>
                <a:gd name="T11" fmla="*/ 66 h 193"/>
                <a:gd name="T12" fmla="*/ 0 w 191"/>
                <a:gd name="T13" fmla="*/ 126 h 193"/>
                <a:gd name="T14" fmla="*/ 65 w 191"/>
                <a:gd name="T15" fmla="*/ 126 h 193"/>
                <a:gd name="T16" fmla="*/ 65 w 191"/>
                <a:gd name="T17" fmla="*/ 193 h 193"/>
                <a:gd name="T18" fmla="*/ 126 w 191"/>
                <a:gd name="T19" fmla="*/ 193 h 193"/>
                <a:gd name="T20" fmla="*/ 126 w 191"/>
                <a:gd name="T21" fmla="*/ 126 h 193"/>
                <a:gd name="T22" fmla="*/ 191 w 191"/>
                <a:gd name="T23" fmla="*/ 126 h 193"/>
                <a:gd name="T24" fmla="*/ 191 w 191"/>
                <a:gd name="T25" fmla="*/ 6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1" h="193">
                  <a:moveTo>
                    <a:pt x="191" y="66"/>
                  </a:moveTo>
                  <a:lnTo>
                    <a:pt x="126" y="66"/>
                  </a:lnTo>
                  <a:lnTo>
                    <a:pt x="126" y="0"/>
                  </a:lnTo>
                  <a:lnTo>
                    <a:pt x="65" y="0"/>
                  </a:lnTo>
                  <a:lnTo>
                    <a:pt x="65" y="66"/>
                  </a:lnTo>
                  <a:lnTo>
                    <a:pt x="0" y="66"/>
                  </a:lnTo>
                  <a:lnTo>
                    <a:pt x="0" y="126"/>
                  </a:lnTo>
                  <a:lnTo>
                    <a:pt x="65" y="126"/>
                  </a:lnTo>
                  <a:lnTo>
                    <a:pt x="65" y="193"/>
                  </a:lnTo>
                  <a:lnTo>
                    <a:pt x="126" y="193"/>
                  </a:lnTo>
                  <a:lnTo>
                    <a:pt x="126" y="126"/>
                  </a:lnTo>
                  <a:lnTo>
                    <a:pt x="191" y="126"/>
                  </a:lnTo>
                  <a:lnTo>
                    <a:pt x="191" y="66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68265" tIns="34132" rIns="68265" bIns="34132" numCol="1" anchor="t" anchorCtr="0" compatLnSpc="1"/>
            <a:lstStyle/>
            <a:p>
              <a:endParaRPr lang="en-US" sz="1345">
                <a:latin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469372" y="3856902"/>
            <a:ext cx="300213" cy="299453"/>
            <a:chOff x="-959970" y="1422605"/>
            <a:chExt cx="596900" cy="595313"/>
          </a:xfrm>
        </p:grpSpPr>
        <p:sp>
          <p:nvSpPr>
            <p:cNvPr id="53" name="Oval 77"/>
            <p:cNvSpPr>
              <a:spLocks noChangeArrowheads="1"/>
            </p:cNvSpPr>
            <p:nvPr/>
          </p:nvSpPr>
          <p:spPr bwMode="auto">
            <a:xfrm>
              <a:off x="-959970" y="1422605"/>
              <a:ext cx="596900" cy="595313"/>
            </a:xfrm>
            <a:prstGeom prst="ellipse">
              <a:avLst/>
            </a:prstGeom>
            <a:solidFill>
              <a:srgbClr val="213F79"/>
            </a:solidFill>
            <a:ln>
              <a:noFill/>
            </a:ln>
          </p:spPr>
          <p:txBody>
            <a:bodyPr vert="horz" wrap="square" lIns="68265" tIns="34132" rIns="68265" bIns="34132" numCol="1" anchor="t" anchorCtr="0" compatLnSpc="1"/>
            <a:lstStyle/>
            <a:p>
              <a:endParaRPr lang="en-US" sz="1345">
                <a:latin typeface="微软雅黑" panose="020B0503020204020204" pitchFamily="34" charset="-122"/>
              </a:endParaRPr>
            </a:p>
          </p:txBody>
        </p:sp>
        <p:sp>
          <p:nvSpPr>
            <p:cNvPr id="54" name="Freeform 309"/>
            <p:cNvSpPr/>
            <p:nvPr/>
          </p:nvSpPr>
          <p:spPr bwMode="auto">
            <a:xfrm>
              <a:off x="-817095" y="1563892"/>
              <a:ext cx="303213" cy="306388"/>
            </a:xfrm>
            <a:custGeom>
              <a:avLst/>
              <a:gdLst>
                <a:gd name="T0" fmla="*/ 191 w 191"/>
                <a:gd name="T1" fmla="*/ 66 h 193"/>
                <a:gd name="T2" fmla="*/ 126 w 191"/>
                <a:gd name="T3" fmla="*/ 66 h 193"/>
                <a:gd name="T4" fmla="*/ 126 w 191"/>
                <a:gd name="T5" fmla="*/ 0 h 193"/>
                <a:gd name="T6" fmla="*/ 65 w 191"/>
                <a:gd name="T7" fmla="*/ 0 h 193"/>
                <a:gd name="T8" fmla="*/ 65 w 191"/>
                <a:gd name="T9" fmla="*/ 66 h 193"/>
                <a:gd name="T10" fmla="*/ 0 w 191"/>
                <a:gd name="T11" fmla="*/ 66 h 193"/>
                <a:gd name="T12" fmla="*/ 0 w 191"/>
                <a:gd name="T13" fmla="*/ 126 h 193"/>
                <a:gd name="T14" fmla="*/ 65 w 191"/>
                <a:gd name="T15" fmla="*/ 126 h 193"/>
                <a:gd name="T16" fmla="*/ 65 w 191"/>
                <a:gd name="T17" fmla="*/ 193 h 193"/>
                <a:gd name="T18" fmla="*/ 126 w 191"/>
                <a:gd name="T19" fmla="*/ 193 h 193"/>
                <a:gd name="T20" fmla="*/ 126 w 191"/>
                <a:gd name="T21" fmla="*/ 126 h 193"/>
                <a:gd name="T22" fmla="*/ 191 w 191"/>
                <a:gd name="T23" fmla="*/ 126 h 193"/>
                <a:gd name="T24" fmla="*/ 191 w 191"/>
                <a:gd name="T25" fmla="*/ 66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1" h="193">
                  <a:moveTo>
                    <a:pt x="191" y="66"/>
                  </a:moveTo>
                  <a:lnTo>
                    <a:pt x="126" y="66"/>
                  </a:lnTo>
                  <a:lnTo>
                    <a:pt x="126" y="0"/>
                  </a:lnTo>
                  <a:lnTo>
                    <a:pt x="65" y="0"/>
                  </a:lnTo>
                  <a:lnTo>
                    <a:pt x="65" y="66"/>
                  </a:lnTo>
                  <a:lnTo>
                    <a:pt x="0" y="66"/>
                  </a:lnTo>
                  <a:lnTo>
                    <a:pt x="0" y="126"/>
                  </a:lnTo>
                  <a:lnTo>
                    <a:pt x="65" y="126"/>
                  </a:lnTo>
                  <a:lnTo>
                    <a:pt x="65" y="193"/>
                  </a:lnTo>
                  <a:lnTo>
                    <a:pt x="126" y="193"/>
                  </a:lnTo>
                  <a:lnTo>
                    <a:pt x="126" y="126"/>
                  </a:lnTo>
                  <a:lnTo>
                    <a:pt x="191" y="126"/>
                  </a:lnTo>
                  <a:lnTo>
                    <a:pt x="191" y="66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68265" tIns="34132" rIns="68265" bIns="34132" numCol="1" anchor="t" anchorCtr="0" compatLnSpc="1"/>
            <a:lstStyle/>
            <a:p>
              <a:endParaRPr lang="en-US" sz="1345"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50"/>
                            </p:stCondLst>
                            <p:childTnLst>
                              <p:par>
                                <p:cTn id="2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35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5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350"/>
                            </p:stCondLst>
                            <p:childTnLst>
                              <p:par>
                                <p:cTn id="37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850"/>
                            </p:stCondLst>
                            <p:childTnLst>
                              <p:par>
                                <p:cTn id="46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350"/>
                            </p:stCondLst>
                            <p:childTnLst>
                              <p:par>
                                <p:cTn id="55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850"/>
                            </p:stCondLst>
                            <p:childTnLst>
                              <p:par>
                                <p:cTn id="64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8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2" grpId="0" bldLvl="0" animBg="1"/>
      <p:bldP spid="43" grpId="0" bldLvl="0" animBg="1"/>
      <p:bldP spid="44" grpId="0" bldLvl="0" animBg="1"/>
      <p:bldP spid="4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17" name="Picture 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2" y="2366963"/>
            <a:ext cx="647700" cy="61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ysClr val="windowText" lastClr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98320" name="Rectangle 16"/>
          <p:cNvSpPr>
            <a:spLocks noChangeArrowheads="1"/>
          </p:cNvSpPr>
          <p:nvPr/>
        </p:nvSpPr>
        <p:spPr bwMode="auto">
          <a:xfrm>
            <a:off x="1116330" y="1572260"/>
            <a:ext cx="5205730" cy="1087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ysClr val="windowText" lastClr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wrap="square" lIns="50550" tIns="25275" rIns="50550" bIns="25275">
            <a:spAutoFit/>
          </a:bodyPr>
          <a:lstStyle>
            <a:lvl1pPr defTabSz="108712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36550" defTabSz="108712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75005" defTabSz="108712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11555" defTabSz="108712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48105" defTabSz="108712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05305" defTabSz="108712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62505" defTabSz="108712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19705" defTabSz="108712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176905" defTabSz="108712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lnSpc>
                <a:spcPct val="150000"/>
              </a:lnSpc>
            </a:pPr>
            <a:r>
              <a:rPr lang="zh-CN" altLang="en-US" sz="15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凡是有关提升品质、降低成本、节省能源、提高产量、加强维护、工作简化、提高士气、确保安全、防治污染、整理整顿及其他有助于生产营运的事项均可列为活动内容</a:t>
            </a:r>
          </a:p>
        </p:txBody>
      </p:sp>
      <p:sp>
        <p:nvSpPr>
          <p:cNvPr id="98321" name="Rectangle 17"/>
          <p:cNvSpPr>
            <a:spLocks noChangeArrowheads="1"/>
          </p:cNvSpPr>
          <p:nvPr/>
        </p:nvSpPr>
        <p:spPr bwMode="auto">
          <a:xfrm>
            <a:off x="1108075" y="1113155"/>
            <a:ext cx="5150485" cy="326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ysClr val="windowText" lastClr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wrap="square" lIns="50550" tIns="25275" rIns="50550" bIns="25275">
            <a:spAutoFit/>
          </a:bodyPr>
          <a:lstStyle>
            <a:lvl1pPr defTabSz="108712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336550" defTabSz="108712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675005" defTabSz="108712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011555" defTabSz="108712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1348105" defTabSz="108712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1805305" defTabSz="108712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262505" defTabSz="108712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2719705" defTabSz="108712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176905" defTabSz="108712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活动范围</a:t>
            </a:r>
          </a:p>
        </p:txBody>
      </p:sp>
      <p:pic>
        <p:nvPicPr>
          <p:cNvPr id="98326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550" y="1275160"/>
            <a:ext cx="2053828" cy="1134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ysClr val="windowText" lastClr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98330" name="Picture 2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284" y="2583656"/>
            <a:ext cx="1350169" cy="582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ysClr val="windowText" lastClr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98331" name="Picture 27" descr="G:\PPT素材\素材\图片包\安全帽\219077-120911151A823.jpg219077-120911151A823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1255" y="3396615"/>
            <a:ext cx="1984375" cy="1220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ysClr val="windowText" lastClr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98332" name="Picture 2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567" y="3391376"/>
            <a:ext cx="2044303" cy="1220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ysClr val="windowText" lastClr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98333" name="Picture 2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687" y="3396854"/>
            <a:ext cx="2096690" cy="122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ysClr val="windowText" lastClr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98334" name="Picture 30" descr="G:\PPT素材\素材\图片包\安全帽\3022-11101112104094.jpg3022-1110111210409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8466" y="3391297"/>
            <a:ext cx="1877060" cy="1220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ysClr val="windowText" lastClr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83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8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8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8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98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8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8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8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8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8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8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8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8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20" grpId="0" bldLvl="0" animBg="1"/>
      <p:bldP spid="98321" grpId="0" bldLvl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/>
          <p:nvPr/>
        </p:nvSpPr>
        <p:spPr>
          <a:xfrm>
            <a:off x="307852" y="225233"/>
            <a:ext cx="4191000" cy="34417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b="1" dirty="0">
                <a:solidFill>
                  <a:srgbClr val="213F79"/>
                </a:solidFill>
                <a:sym typeface="+mn-ea"/>
              </a:rPr>
              <a:t>管理途径</a:t>
            </a:r>
            <a:r>
              <a:rPr lang="en-US" altLang="zh-CN" b="1" dirty="0">
                <a:solidFill>
                  <a:srgbClr val="213F79"/>
                </a:solidFill>
                <a:sym typeface="+mn-ea"/>
              </a:rPr>
              <a:t>-JSA</a:t>
            </a:r>
            <a:endParaRPr lang="en-US" altLang="zh-CN" b="1" dirty="0">
              <a:solidFill>
                <a:srgbClr val="213F7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57" name="直接连接符 56"/>
          <p:cNvCxnSpPr/>
          <p:nvPr/>
        </p:nvCxnSpPr>
        <p:spPr>
          <a:xfrm flipH="1">
            <a:off x="3730519" y="733539"/>
            <a:ext cx="997925" cy="945777"/>
          </a:xfrm>
          <a:prstGeom prst="line">
            <a:avLst/>
          </a:prstGeom>
          <a:noFill/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grpSp>
        <p:nvGrpSpPr>
          <p:cNvPr id="88" name="Group 87"/>
          <p:cNvGrpSpPr/>
          <p:nvPr/>
        </p:nvGrpSpPr>
        <p:grpSpPr>
          <a:xfrm>
            <a:off x="3035026" y="1926175"/>
            <a:ext cx="3198302" cy="3198717"/>
            <a:chOff x="2965298" y="2181091"/>
            <a:chExt cx="3213404" cy="3213402"/>
          </a:xfrm>
          <a:solidFill>
            <a:sysClr val="window" lastClr="FFFFFF">
              <a:lumMod val="65000"/>
            </a:sysClr>
          </a:solidFill>
        </p:grpSpPr>
        <p:sp>
          <p:nvSpPr>
            <p:cNvPr id="62" name="Block Arc 61"/>
            <p:cNvSpPr/>
            <p:nvPr/>
          </p:nvSpPr>
          <p:spPr>
            <a:xfrm>
              <a:off x="2965298" y="2181091"/>
              <a:ext cx="3213404" cy="3213402"/>
            </a:xfrm>
            <a:prstGeom prst="blockArc">
              <a:avLst>
                <a:gd name="adj1" fmla="val 10800000"/>
                <a:gd name="adj2" fmla="val 16200004"/>
                <a:gd name="adj3" fmla="val 2113"/>
              </a:avLst>
            </a:prstGeom>
            <a:grpFill/>
            <a:effectLst/>
          </p:spPr>
        </p:sp>
        <p:sp>
          <p:nvSpPr>
            <p:cNvPr id="66" name="Block Arc 65"/>
            <p:cNvSpPr/>
            <p:nvPr/>
          </p:nvSpPr>
          <p:spPr>
            <a:xfrm>
              <a:off x="2965298" y="2181091"/>
              <a:ext cx="3213404" cy="3213402"/>
            </a:xfrm>
            <a:prstGeom prst="blockArc">
              <a:avLst>
                <a:gd name="adj1" fmla="val 16200000"/>
                <a:gd name="adj2" fmla="val 21589317"/>
                <a:gd name="adj3" fmla="val 2281"/>
              </a:avLst>
            </a:prstGeom>
            <a:grpFill/>
            <a:effectLst/>
          </p:spPr>
        </p:sp>
      </p:grpSp>
      <p:sp>
        <p:nvSpPr>
          <p:cNvPr id="83" name="Oval 82"/>
          <p:cNvSpPr>
            <a:spLocks noChangeAspect="1"/>
          </p:cNvSpPr>
          <p:nvPr/>
        </p:nvSpPr>
        <p:spPr>
          <a:xfrm>
            <a:off x="4397601" y="1727146"/>
            <a:ext cx="473156" cy="473217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0" tIns="0" rIns="0" bIns="0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15" b="1" dirty="0">
                <a:solidFill>
                  <a:sysClr val="window" lastClr="FFFFFF"/>
                </a:solidFill>
                <a:latin typeface="微软雅黑" panose="020B0503020204020204" pitchFamily="34" charset="-122"/>
              </a:rPr>
              <a:t>03</a:t>
            </a:r>
          </a:p>
        </p:txBody>
      </p:sp>
      <p:sp>
        <p:nvSpPr>
          <p:cNvPr id="84" name="Oval 83"/>
          <p:cNvSpPr>
            <a:spLocks noChangeAspect="1"/>
          </p:cNvSpPr>
          <p:nvPr/>
        </p:nvSpPr>
        <p:spPr>
          <a:xfrm>
            <a:off x="5458320" y="2128552"/>
            <a:ext cx="473156" cy="473217"/>
          </a:xfrm>
          <a:prstGeom prst="ellipse">
            <a:avLst/>
          </a:prstGeom>
          <a:solidFill>
            <a:srgbClr val="213F79"/>
          </a:solidFill>
          <a:ln w="571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0" tIns="0" rIns="0" bIns="0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15" b="1" dirty="0">
                <a:solidFill>
                  <a:sysClr val="window" lastClr="FFFFFF"/>
                </a:solidFill>
                <a:latin typeface="微软雅黑" panose="020B0503020204020204" pitchFamily="34" charset="-122"/>
              </a:rPr>
              <a:t>04</a:t>
            </a:r>
          </a:p>
        </p:txBody>
      </p:sp>
      <p:sp>
        <p:nvSpPr>
          <p:cNvPr id="85" name="Oval 84"/>
          <p:cNvSpPr>
            <a:spLocks noChangeAspect="1"/>
          </p:cNvSpPr>
          <p:nvPr/>
        </p:nvSpPr>
        <p:spPr>
          <a:xfrm>
            <a:off x="5938446" y="3175207"/>
            <a:ext cx="473156" cy="473217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0" tIns="0" rIns="0" bIns="0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15" b="1" dirty="0">
                <a:solidFill>
                  <a:sysClr val="window" lastClr="FFFFFF"/>
                </a:solidFill>
                <a:latin typeface="微软雅黑" panose="020B0503020204020204" pitchFamily="34" charset="-122"/>
              </a:rPr>
              <a:t>05</a:t>
            </a:r>
          </a:p>
        </p:txBody>
      </p:sp>
      <p:sp>
        <p:nvSpPr>
          <p:cNvPr id="86" name="Oval 85"/>
          <p:cNvSpPr>
            <a:spLocks noChangeAspect="1"/>
          </p:cNvSpPr>
          <p:nvPr/>
        </p:nvSpPr>
        <p:spPr>
          <a:xfrm>
            <a:off x="2878188" y="3175207"/>
            <a:ext cx="473156" cy="473217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0" tIns="0" rIns="0" bIns="0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195" b="1" dirty="0">
                <a:solidFill>
                  <a:sysClr val="window" lastClr="FFFFFF"/>
                </a:solidFill>
                <a:latin typeface="微软雅黑" panose="020B0503020204020204" pitchFamily="34" charset="-122"/>
              </a:rPr>
              <a:t>01</a:t>
            </a:r>
          </a:p>
        </p:txBody>
      </p:sp>
      <p:sp>
        <p:nvSpPr>
          <p:cNvPr id="87" name="Oval 86"/>
          <p:cNvSpPr>
            <a:spLocks noChangeAspect="1"/>
          </p:cNvSpPr>
          <p:nvPr/>
        </p:nvSpPr>
        <p:spPr>
          <a:xfrm>
            <a:off x="3329909" y="2128552"/>
            <a:ext cx="473156" cy="473217"/>
          </a:xfrm>
          <a:prstGeom prst="ellipse">
            <a:avLst/>
          </a:prstGeom>
          <a:solidFill>
            <a:srgbClr val="213F79"/>
          </a:solidFill>
          <a:ln w="5715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  <a:miter lim="800000"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spcFirstLastPara="0" vert="horz" wrap="square" lIns="0" tIns="0" rIns="0" bIns="0" numCol="1" spcCol="1693" anchor="ctr" anchorCtr="0">
            <a:noAutofit/>
          </a:bodyPr>
          <a:lstStyle/>
          <a:p>
            <a:pPr algn="ctr" defTabSz="118491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15" b="1" dirty="0">
                <a:solidFill>
                  <a:sysClr val="window" lastClr="FFFFFF"/>
                </a:solidFill>
                <a:latin typeface="微软雅黑" panose="020B0503020204020204" pitchFamily="34" charset="-122"/>
              </a:rPr>
              <a:t>02</a:t>
            </a:r>
          </a:p>
        </p:txBody>
      </p:sp>
      <p:grpSp>
        <p:nvGrpSpPr>
          <p:cNvPr id="117" name="Group 116"/>
          <p:cNvGrpSpPr/>
          <p:nvPr/>
        </p:nvGrpSpPr>
        <p:grpSpPr>
          <a:xfrm>
            <a:off x="3683478" y="2564083"/>
            <a:ext cx="1923333" cy="1923579"/>
            <a:chOff x="3606043" y="2490818"/>
            <a:chExt cx="1932414" cy="1932410"/>
          </a:xfrm>
          <a:solidFill>
            <a:srgbClr val="56A7B2"/>
          </a:solidFill>
        </p:grpSpPr>
        <p:sp>
          <p:nvSpPr>
            <p:cNvPr id="89" name="Chord 88"/>
            <p:cNvSpPr/>
            <p:nvPr/>
          </p:nvSpPr>
          <p:spPr>
            <a:xfrm>
              <a:off x="3606043" y="2490818"/>
              <a:ext cx="1932414" cy="1932410"/>
            </a:xfrm>
            <a:prstGeom prst="chord">
              <a:avLst>
                <a:gd name="adj1" fmla="val 10841139"/>
                <a:gd name="adj2" fmla="val 21551980"/>
              </a:avLst>
            </a:prstGeom>
            <a:solidFill>
              <a:sysClr val="windowText" lastClr="000000">
                <a:lumMod val="50000"/>
                <a:lumOff val="50000"/>
              </a:sysClr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168926" tIns="168926" rIns="168926" bIns="168926" numCol="1" spcCol="1270" anchor="b" anchorCtr="0">
              <a:noAutofit/>
            </a:bodyPr>
            <a:lstStyle/>
            <a:p>
              <a:pPr algn="ctr" defTabSz="171831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5375" dirty="0">
                <a:latin typeface="微软雅黑" panose="020B0503020204020204" pitchFamily="34" charset="-122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186771" y="2643891"/>
              <a:ext cx="311343" cy="773153"/>
            </a:xfrm>
            <a:prstGeom prst="rect">
              <a:avLst/>
            </a:prstGeom>
            <a:solidFill>
              <a:sysClr val="windowText" lastClr="000000">
                <a:lumMod val="50000"/>
                <a:lumOff val="50000"/>
              </a:sysClr>
            </a:solidFill>
          </p:spPr>
          <p:txBody>
            <a:bodyPr wrap="none">
              <a:spAutoFit/>
            </a:bodyPr>
            <a:lstStyle/>
            <a:p>
              <a:endParaRPr lang="en-US" sz="4405" dirty="0">
                <a:solidFill>
                  <a:sysClr val="window" lastClr="FFFFFF"/>
                </a:solidFill>
                <a:latin typeface="微软雅黑" panose="020B0503020204020204" pitchFamily="34" charset="-122"/>
              </a:endParaRPr>
            </a:p>
          </p:txBody>
        </p:sp>
      </p:grpSp>
      <p:sp>
        <p:nvSpPr>
          <p:cNvPr id="93" name="TextBox 92"/>
          <p:cNvSpPr txBox="1"/>
          <p:nvPr/>
        </p:nvSpPr>
        <p:spPr>
          <a:xfrm>
            <a:off x="866818" y="4038936"/>
            <a:ext cx="7556154" cy="8439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0" fontAlgn="auto" hangingPunct="0">
              <a:lnSpc>
                <a:spcPct val="150000"/>
              </a:lnSpc>
            </a:pPr>
            <a:r>
              <a:rPr lang="en-US" altLang="zh-CN" sz="122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JSA——</a:t>
            </a:r>
            <a:r>
              <a:rPr lang="zh-CN" altLang="en-US" sz="122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 （</a:t>
            </a:r>
            <a:r>
              <a:rPr lang="zh-CN" altLang="en-US" sz="122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Univers 45 Light" charset="0"/>
              </a:rPr>
              <a:t>Job Safety Analysis）作业安全分析</a:t>
            </a:r>
            <a:endParaRPr lang="zh-CN" altLang="en-US" sz="1220" b="1" dirty="0">
              <a:solidFill>
                <a:srgbClr val="17375E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Univers 45 Light" charset="0"/>
            </a:endParaRPr>
          </a:p>
          <a:p>
            <a:pPr eaLnBrk="0" fontAlgn="auto" hangingPunct="0">
              <a:lnSpc>
                <a:spcPct val="150000"/>
              </a:lnSpc>
            </a:pPr>
            <a:r>
              <a:rPr lang="zh-CN" altLang="en-US" sz="122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掌握作业各阶段的风险和潜在事故隐患，为去除、最小化及预防风险和事故隐患，开发其解决措施，而研究整个作业过程的方法</a:t>
            </a:r>
          </a:p>
        </p:txBody>
      </p:sp>
      <p:cxnSp>
        <p:nvCxnSpPr>
          <p:cNvPr id="94" name="Straight Connector 93"/>
          <p:cNvCxnSpPr/>
          <p:nvPr/>
        </p:nvCxnSpPr>
        <p:spPr>
          <a:xfrm>
            <a:off x="872936" y="3906206"/>
            <a:ext cx="7543919" cy="0"/>
          </a:xfrm>
          <a:prstGeom prst="line">
            <a:avLst/>
          </a:prstGeom>
          <a:noFill/>
          <a:ln w="19050" cap="flat" cmpd="sng" algn="ctr">
            <a:solidFill>
              <a:sysClr val="window" lastClr="FFFFFF">
                <a:lumMod val="75000"/>
              </a:sysClr>
            </a:solidFill>
            <a:prstDash val="sysDot"/>
            <a:miter lim="800000"/>
            <a:headEnd type="none"/>
            <a:tailEnd type="none"/>
          </a:ln>
          <a:effectLst/>
        </p:spPr>
      </p:cxnSp>
      <p:sp>
        <p:nvSpPr>
          <p:cNvPr id="104" name="Text Placeholder 3"/>
          <p:cNvSpPr txBox="1"/>
          <p:nvPr/>
        </p:nvSpPr>
        <p:spPr>
          <a:xfrm>
            <a:off x="1215330" y="2128213"/>
            <a:ext cx="1938463" cy="52260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ysClr val="windowText" lastClr="000000">
                    <a:lumMod val="95000"/>
                    <a:lumOff val="5000"/>
                  </a:sys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 fontAlgn="auto">
              <a:lnSpc>
                <a:spcPts val="2040"/>
              </a:lnSpc>
              <a:spcBef>
                <a:spcPts val="200"/>
              </a:spcBef>
              <a:defRPr/>
            </a:pPr>
            <a:r>
              <a:rPr lang="en-US" altLang="zh-CN" sz="122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JSA</a:t>
            </a:r>
            <a:r>
              <a:rPr lang="zh-CN" altLang="en-US" sz="122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是将作业变得更加安全的工具</a:t>
            </a:r>
          </a:p>
        </p:txBody>
      </p:sp>
      <p:sp>
        <p:nvSpPr>
          <p:cNvPr id="107" name="Text Placeholder 3"/>
          <p:cNvSpPr txBox="1"/>
          <p:nvPr/>
        </p:nvSpPr>
        <p:spPr>
          <a:xfrm>
            <a:off x="745712" y="3114393"/>
            <a:ext cx="1938463" cy="707390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ysClr val="windowText" lastClr="000000">
                    <a:lumMod val="95000"/>
                    <a:lumOff val="5000"/>
                  </a:sys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 fontAlgn="auto">
              <a:lnSpc>
                <a:spcPts val="1840"/>
              </a:lnSpc>
              <a:spcBef>
                <a:spcPts val="200"/>
              </a:spcBef>
              <a:defRPr/>
            </a:pPr>
            <a:r>
              <a:rPr lang="en-US" altLang="zh-CN" sz="122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JSA</a:t>
            </a:r>
            <a:r>
              <a:rPr lang="zh-CN" altLang="en-US" sz="122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将重点放在作业人员、作业、作业工具（装备）及作业环境之间的相关关系</a:t>
            </a:r>
          </a:p>
        </p:txBody>
      </p:sp>
      <p:sp>
        <p:nvSpPr>
          <p:cNvPr id="110" name="Text Placeholder 3"/>
          <p:cNvSpPr txBox="1"/>
          <p:nvPr/>
        </p:nvSpPr>
        <p:spPr>
          <a:xfrm>
            <a:off x="6088904" y="1997403"/>
            <a:ext cx="1938463" cy="78422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ysClr val="windowText" lastClr="000000">
                    <a:lumMod val="95000"/>
                    <a:lumOff val="5000"/>
                  </a:sys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 fontAlgn="auto">
              <a:lnSpc>
                <a:spcPts val="2040"/>
              </a:lnSpc>
              <a:spcBef>
                <a:spcPts val="200"/>
              </a:spcBef>
              <a:defRPr/>
            </a:pPr>
            <a:r>
              <a:rPr lang="zh-CN" altLang="en-US" sz="122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可广泛应用于所有类型的作业，针对作业或工作进行系统分析</a:t>
            </a:r>
          </a:p>
        </p:txBody>
      </p:sp>
      <p:sp>
        <p:nvSpPr>
          <p:cNvPr id="113" name="Text Placeholder 3"/>
          <p:cNvSpPr txBox="1"/>
          <p:nvPr/>
        </p:nvSpPr>
        <p:spPr>
          <a:xfrm>
            <a:off x="6547556" y="3133892"/>
            <a:ext cx="1938463" cy="52260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ysClr val="windowText" lastClr="000000">
                    <a:lumMod val="95000"/>
                    <a:lumOff val="5000"/>
                  </a:sys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1218565" fontAlgn="auto">
              <a:lnSpc>
                <a:spcPts val="2040"/>
              </a:lnSpc>
              <a:spcBef>
                <a:spcPts val="200"/>
              </a:spcBef>
              <a:defRPr/>
            </a:pPr>
            <a:r>
              <a:rPr lang="zh-CN" altLang="en-US" sz="122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为参考、使用及改进提供记录依据</a:t>
            </a:r>
          </a:p>
        </p:txBody>
      </p:sp>
      <p:sp>
        <p:nvSpPr>
          <p:cNvPr id="116" name="Text Placeholder 3"/>
          <p:cNvSpPr txBox="1"/>
          <p:nvPr/>
        </p:nvSpPr>
        <p:spPr>
          <a:xfrm>
            <a:off x="3660180" y="1118664"/>
            <a:ext cx="1938463" cy="52260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ysClr val="windowText" lastClr="000000">
                    <a:lumMod val="95000"/>
                    <a:lumOff val="5000"/>
                  </a:sys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 fontAlgn="auto">
              <a:lnSpc>
                <a:spcPts val="2040"/>
              </a:lnSpc>
              <a:spcBef>
                <a:spcPts val="200"/>
              </a:spcBef>
              <a:defRPr/>
            </a:pPr>
            <a:r>
              <a:rPr lang="zh-CN" altLang="en-US" sz="122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探讨如何执行作业，相互之间就此形成意见交流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4469946" y="3003152"/>
            <a:ext cx="319168" cy="298667"/>
            <a:chOff x="6661150" y="233363"/>
            <a:chExt cx="320675" cy="300038"/>
          </a:xfrm>
          <a:solidFill>
            <a:sysClr val="window" lastClr="FFFFFF"/>
          </a:solidFill>
        </p:grpSpPr>
        <p:sp>
          <p:nvSpPr>
            <p:cNvPr id="4" name="Freeform 153"/>
            <p:cNvSpPr/>
            <p:nvPr/>
          </p:nvSpPr>
          <p:spPr bwMode="auto">
            <a:xfrm>
              <a:off x="6677025" y="315913"/>
              <a:ext cx="79375" cy="187325"/>
            </a:xfrm>
            <a:custGeom>
              <a:avLst/>
              <a:gdLst>
                <a:gd name="T0" fmla="*/ 34 w 34"/>
                <a:gd name="T1" fmla="*/ 81 h 81"/>
                <a:gd name="T2" fmla="*/ 34 w 34"/>
                <a:gd name="T3" fmla="*/ 8 h 81"/>
                <a:gd name="T4" fmla="*/ 26 w 34"/>
                <a:gd name="T5" fmla="*/ 0 h 81"/>
                <a:gd name="T6" fmla="*/ 9 w 34"/>
                <a:gd name="T7" fmla="*/ 0 h 81"/>
                <a:gd name="T8" fmla="*/ 0 w 34"/>
                <a:gd name="T9" fmla="*/ 8 h 81"/>
                <a:gd name="T10" fmla="*/ 0 w 34"/>
                <a:gd name="T11" fmla="*/ 81 h 81"/>
                <a:gd name="T12" fmla="*/ 34 w 34"/>
                <a:gd name="T1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81">
                  <a:moveTo>
                    <a:pt x="34" y="81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1"/>
                    <a:pt x="0" y="81"/>
                    <a:pt x="0" y="81"/>
                  </a:cubicBezTo>
                  <a:lnTo>
                    <a:pt x="34" y="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265" tIns="34132" rIns="68265" bIns="34132" numCol="1" anchor="t" anchorCtr="0" compatLnSpc="1"/>
            <a:lstStyle/>
            <a:p>
              <a:endParaRPr lang="en-US" sz="1345">
                <a:latin typeface="微软雅黑" panose="020B0503020204020204" pitchFamily="34" charset="-122"/>
              </a:endParaRPr>
            </a:p>
          </p:txBody>
        </p:sp>
        <p:sp>
          <p:nvSpPr>
            <p:cNvPr id="5" name="Freeform 154"/>
            <p:cNvSpPr/>
            <p:nvPr/>
          </p:nvSpPr>
          <p:spPr bwMode="auto">
            <a:xfrm>
              <a:off x="6783388" y="233363"/>
              <a:ext cx="77788" cy="269875"/>
            </a:xfrm>
            <a:custGeom>
              <a:avLst/>
              <a:gdLst>
                <a:gd name="T0" fmla="*/ 34 w 34"/>
                <a:gd name="T1" fmla="*/ 117 h 117"/>
                <a:gd name="T2" fmla="*/ 34 w 34"/>
                <a:gd name="T3" fmla="*/ 8 h 117"/>
                <a:gd name="T4" fmla="*/ 25 w 34"/>
                <a:gd name="T5" fmla="*/ 0 h 117"/>
                <a:gd name="T6" fmla="*/ 8 w 34"/>
                <a:gd name="T7" fmla="*/ 0 h 117"/>
                <a:gd name="T8" fmla="*/ 0 w 34"/>
                <a:gd name="T9" fmla="*/ 8 h 117"/>
                <a:gd name="T10" fmla="*/ 0 w 34"/>
                <a:gd name="T11" fmla="*/ 117 h 117"/>
                <a:gd name="T12" fmla="*/ 34 w 34"/>
                <a:gd name="T13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17">
                  <a:moveTo>
                    <a:pt x="34" y="117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117"/>
                    <a:pt x="0" y="117"/>
                    <a:pt x="0" y="117"/>
                  </a:cubicBezTo>
                  <a:lnTo>
                    <a:pt x="34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265" tIns="34132" rIns="68265" bIns="34132" numCol="1" anchor="t" anchorCtr="0" compatLnSpc="1"/>
            <a:lstStyle/>
            <a:p>
              <a:endParaRPr lang="en-US" sz="1345">
                <a:latin typeface="微软雅黑" panose="020B0503020204020204" pitchFamily="34" charset="-122"/>
              </a:endParaRPr>
            </a:p>
          </p:txBody>
        </p:sp>
        <p:sp>
          <p:nvSpPr>
            <p:cNvPr id="6" name="Freeform 155"/>
            <p:cNvSpPr/>
            <p:nvPr/>
          </p:nvSpPr>
          <p:spPr bwMode="auto">
            <a:xfrm>
              <a:off x="6886575" y="358776"/>
              <a:ext cx="79375" cy="144463"/>
            </a:xfrm>
            <a:custGeom>
              <a:avLst/>
              <a:gdLst>
                <a:gd name="T0" fmla="*/ 34 w 34"/>
                <a:gd name="T1" fmla="*/ 63 h 63"/>
                <a:gd name="T2" fmla="*/ 34 w 34"/>
                <a:gd name="T3" fmla="*/ 8 h 63"/>
                <a:gd name="T4" fmla="*/ 25 w 34"/>
                <a:gd name="T5" fmla="*/ 0 h 63"/>
                <a:gd name="T6" fmla="*/ 8 w 34"/>
                <a:gd name="T7" fmla="*/ 0 h 63"/>
                <a:gd name="T8" fmla="*/ 0 w 34"/>
                <a:gd name="T9" fmla="*/ 8 h 63"/>
                <a:gd name="T10" fmla="*/ 0 w 34"/>
                <a:gd name="T11" fmla="*/ 63 h 63"/>
                <a:gd name="T12" fmla="*/ 34 w 34"/>
                <a:gd name="T13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63">
                  <a:moveTo>
                    <a:pt x="34" y="63"/>
                  </a:moveTo>
                  <a:cubicBezTo>
                    <a:pt x="34" y="8"/>
                    <a:pt x="34" y="8"/>
                    <a:pt x="34" y="8"/>
                  </a:cubicBezTo>
                  <a:cubicBezTo>
                    <a:pt x="34" y="4"/>
                    <a:pt x="30" y="0"/>
                    <a:pt x="2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34" y="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265" tIns="34132" rIns="68265" bIns="34132" numCol="1" anchor="t" anchorCtr="0" compatLnSpc="1"/>
            <a:lstStyle/>
            <a:p>
              <a:endParaRPr lang="en-US" sz="1345">
                <a:latin typeface="微软雅黑" panose="020B0503020204020204" pitchFamily="34" charset="-122"/>
              </a:endParaRPr>
            </a:p>
          </p:txBody>
        </p:sp>
        <p:sp>
          <p:nvSpPr>
            <p:cNvPr id="37" name="Rectangle 156"/>
            <p:cNvSpPr>
              <a:spLocks noChangeArrowheads="1"/>
            </p:cNvSpPr>
            <p:nvPr/>
          </p:nvSpPr>
          <p:spPr bwMode="auto">
            <a:xfrm>
              <a:off x="6661150" y="512763"/>
              <a:ext cx="320675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265" tIns="34132" rIns="68265" bIns="34132" numCol="1" anchor="t" anchorCtr="0" compatLnSpc="1"/>
            <a:lstStyle/>
            <a:p>
              <a:endParaRPr lang="en-US" sz="1345"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5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50"/>
                            </p:stCondLst>
                            <p:childTnLst>
                              <p:par>
                                <p:cTn id="22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50"/>
                            </p:stCondLst>
                            <p:childTnLst>
                              <p:par>
                                <p:cTn id="3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85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350"/>
                            </p:stCondLst>
                            <p:childTnLst>
                              <p:par>
                                <p:cTn id="46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850"/>
                            </p:stCondLst>
                            <p:childTnLst>
                              <p:par>
                                <p:cTn id="54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350"/>
                            </p:stCondLst>
                            <p:childTnLst>
                              <p:par>
                                <p:cTn id="6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85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3" grpId="0" bldLvl="0" animBg="1"/>
      <p:bldP spid="84" grpId="0" bldLvl="0" animBg="1"/>
      <p:bldP spid="85" grpId="0" bldLvl="0" animBg="1"/>
      <p:bldP spid="86" grpId="0" bldLvl="0" animBg="1"/>
      <p:bldP spid="87" grpId="0" bldLvl="0" animBg="1"/>
      <p:bldP spid="93" grpId="0"/>
      <p:bldP spid="104" grpId="0"/>
      <p:bldP spid="107" grpId="0"/>
      <p:bldP spid="110" grpId="0"/>
      <p:bldP spid="113" grpId="0"/>
      <p:bldP spid="11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/>
          <p:nvPr/>
        </p:nvSpPr>
        <p:spPr>
          <a:xfrm>
            <a:off x="307852" y="225233"/>
            <a:ext cx="4191000" cy="34417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b="1" dirty="0">
                <a:solidFill>
                  <a:srgbClr val="213F79"/>
                </a:solidFill>
                <a:sym typeface="+mn-ea"/>
              </a:rPr>
              <a:t>管理途径</a:t>
            </a:r>
            <a:r>
              <a:rPr lang="en-US" altLang="zh-CN" b="1" dirty="0">
                <a:solidFill>
                  <a:srgbClr val="213F79"/>
                </a:solidFill>
                <a:sym typeface="+mn-ea"/>
              </a:rPr>
              <a:t>-JSA</a:t>
            </a:r>
            <a:endParaRPr lang="en-US" altLang="zh-CN" b="1" dirty="0">
              <a:solidFill>
                <a:srgbClr val="213F7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99621" y="1478212"/>
            <a:ext cx="3070793" cy="2370773"/>
            <a:chOff x="681335" y="1473190"/>
            <a:chExt cx="3085292" cy="2381657"/>
          </a:xfrm>
        </p:grpSpPr>
        <p:sp>
          <p:nvSpPr>
            <p:cNvPr id="3" name="任意多边形 6"/>
            <p:cNvSpPr>
              <a:spLocks noChangeArrowheads="1"/>
            </p:cNvSpPr>
            <p:nvPr/>
          </p:nvSpPr>
          <p:spPr bwMode="auto">
            <a:xfrm>
              <a:off x="681335" y="3324622"/>
              <a:ext cx="2306489" cy="530225"/>
            </a:xfrm>
            <a:custGeom>
              <a:avLst/>
              <a:gdLst>
                <a:gd name="T0" fmla="*/ 131542 w 1840567"/>
                <a:gd name="T1" fmla="*/ 0 h 660400"/>
                <a:gd name="T2" fmla="*/ 1474787 w 1840567"/>
                <a:gd name="T3" fmla="*/ 0 h 660400"/>
                <a:gd name="T4" fmla="*/ 1343245 w 1840567"/>
                <a:gd name="T5" fmla="*/ 530225 h 660400"/>
                <a:gd name="T6" fmla="*/ 0 w 1840567"/>
                <a:gd name="T7" fmla="*/ 530225 h 6604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0567"/>
                <a:gd name="T13" fmla="*/ 0 h 660400"/>
                <a:gd name="T14" fmla="*/ 1840567 w 1840567"/>
                <a:gd name="T15" fmla="*/ 660400 h 6604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0567" h="660400">
                  <a:moveTo>
                    <a:pt x="164167" y="0"/>
                  </a:moveTo>
                  <a:lnTo>
                    <a:pt x="1840567" y="0"/>
                  </a:lnTo>
                  <a:lnTo>
                    <a:pt x="1676400" y="660400"/>
                  </a:lnTo>
                  <a:lnTo>
                    <a:pt x="0" y="660400"/>
                  </a:lnTo>
                  <a:lnTo>
                    <a:pt x="164167" y="0"/>
                  </a:lnTo>
                  <a:close/>
                </a:path>
              </a:pathLst>
            </a:custGeom>
            <a:solidFill>
              <a:srgbClr val="213F79"/>
            </a:solidFill>
            <a:ln>
              <a:noFill/>
            </a:ln>
          </p:spPr>
          <p:txBody>
            <a:bodyPr anchor="ctr"/>
            <a:lstStyle/>
            <a:p>
              <a:pPr algn="ctr"/>
              <a:r>
                <a:rPr lang="en-US" altLang="zh-CN" sz="1345" b="1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JSA</a:t>
              </a:r>
            </a:p>
            <a:p>
              <a:pPr algn="ctr"/>
              <a:r>
                <a:rPr lang="zh-CN" altLang="en-US" sz="1345" b="1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作业实施前</a:t>
              </a:r>
            </a:p>
          </p:txBody>
        </p:sp>
        <p:sp>
          <p:nvSpPr>
            <p:cNvPr id="7" name="平行四边形 2"/>
            <p:cNvSpPr>
              <a:spLocks noChangeArrowheads="1"/>
            </p:cNvSpPr>
            <p:nvPr/>
          </p:nvSpPr>
          <p:spPr bwMode="auto">
            <a:xfrm>
              <a:off x="910929" y="1473190"/>
              <a:ext cx="2855698" cy="1803400"/>
            </a:xfrm>
            <a:prstGeom prst="parallelogram">
              <a:avLst>
                <a:gd name="adj" fmla="val 42747"/>
              </a:avLst>
            </a:prstGeom>
            <a:solidFill>
              <a:sysClr val="window" lastClr="FFFFFF">
                <a:lumMod val="65000"/>
                <a:alpha val="20000"/>
              </a:sysClr>
            </a:solidFill>
            <a:ln>
              <a:noFill/>
            </a:ln>
          </p:spPr>
          <p:txBody>
            <a:bodyPr lIns="0" tIns="0" rIns="0" bIns="0" anchor="ctr"/>
            <a:lstStyle/>
            <a:p>
              <a:pPr marL="171450" indent="-171450" algn="ctr">
                <a:lnSpc>
                  <a:spcPct val="150000"/>
                </a:lnSpc>
                <a:spcBef>
                  <a:spcPct val="50000"/>
                </a:spcBef>
                <a:buFont typeface="Wingdings" panose="05000000000000000000" charset="0"/>
                <a:buChar char=""/>
              </a:pPr>
              <a:r>
                <a:rPr lang="zh-CN" altLang="en-US" sz="122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明确任务</a:t>
              </a:r>
            </a:p>
            <a:p>
              <a:pPr marL="171450" indent="-171450" algn="ctr">
                <a:lnSpc>
                  <a:spcPct val="150000"/>
                </a:lnSpc>
                <a:spcBef>
                  <a:spcPct val="50000"/>
                </a:spcBef>
                <a:buFont typeface="Wingdings" panose="05000000000000000000" charset="0"/>
                <a:buChar char=""/>
              </a:pPr>
              <a:r>
                <a:rPr lang="zh-CN" altLang="en-US" sz="122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 确定人员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981578" y="1485795"/>
            <a:ext cx="3088874" cy="2376402"/>
            <a:chOff x="910929" y="889278"/>
            <a:chExt cx="3103458" cy="2387312"/>
          </a:xfrm>
        </p:grpSpPr>
        <p:sp>
          <p:nvSpPr>
            <p:cNvPr id="12" name="任意多边形 6"/>
            <p:cNvSpPr>
              <a:spLocks noChangeArrowheads="1"/>
            </p:cNvSpPr>
            <p:nvPr/>
          </p:nvSpPr>
          <p:spPr bwMode="auto">
            <a:xfrm>
              <a:off x="1707898" y="889278"/>
              <a:ext cx="2306489" cy="530225"/>
            </a:xfrm>
            <a:custGeom>
              <a:avLst/>
              <a:gdLst>
                <a:gd name="T0" fmla="*/ 131542 w 1840567"/>
                <a:gd name="T1" fmla="*/ 0 h 660400"/>
                <a:gd name="T2" fmla="*/ 1474787 w 1840567"/>
                <a:gd name="T3" fmla="*/ 0 h 660400"/>
                <a:gd name="T4" fmla="*/ 1343245 w 1840567"/>
                <a:gd name="T5" fmla="*/ 530225 h 660400"/>
                <a:gd name="T6" fmla="*/ 0 w 1840567"/>
                <a:gd name="T7" fmla="*/ 530225 h 6604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0567"/>
                <a:gd name="T13" fmla="*/ 0 h 660400"/>
                <a:gd name="T14" fmla="*/ 1840567 w 1840567"/>
                <a:gd name="T15" fmla="*/ 660400 h 6604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0567" h="660400">
                  <a:moveTo>
                    <a:pt x="164167" y="0"/>
                  </a:moveTo>
                  <a:lnTo>
                    <a:pt x="1840567" y="0"/>
                  </a:lnTo>
                  <a:lnTo>
                    <a:pt x="1676400" y="660400"/>
                  </a:lnTo>
                  <a:lnTo>
                    <a:pt x="0" y="660400"/>
                  </a:lnTo>
                  <a:lnTo>
                    <a:pt x="164167" y="0"/>
                  </a:lnTo>
                  <a:close/>
                </a:path>
              </a:pathLst>
            </a:custGeom>
            <a:solidFill>
              <a:srgbClr val="213F79"/>
            </a:solidFill>
            <a:ln>
              <a:noFill/>
            </a:ln>
          </p:spPr>
          <p:txBody>
            <a:bodyPr anchor="ctr"/>
            <a:lstStyle/>
            <a:p>
              <a:pPr algn="ctr"/>
              <a:r>
                <a:rPr lang="en-US" altLang="zh-CN" sz="1345" b="1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JSA</a:t>
              </a:r>
            </a:p>
            <a:p>
              <a:pPr algn="ctr"/>
              <a:r>
                <a:rPr lang="zh-CN" altLang="en-US" sz="1345" b="1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实施步骤</a:t>
              </a:r>
            </a:p>
          </p:txBody>
        </p:sp>
        <p:sp>
          <p:nvSpPr>
            <p:cNvPr id="13" name="平行四边形 2"/>
            <p:cNvSpPr>
              <a:spLocks noChangeArrowheads="1"/>
            </p:cNvSpPr>
            <p:nvPr/>
          </p:nvSpPr>
          <p:spPr bwMode="auto">
            <a:xfrm>
              <a:off x="910929" y="1473190"/>
              <a:ext cx="2855698" cy="1803400"/>
            </a:xfrm>
            <a:prstGeom prst="parallelogram">
              <a:avLst>
                <a:gd name="adj" fmla="val 42747"/>
              </a:avLst>
            </a:prstGeom>
            <a:solidFill>
              <a:sysClr val="window" lastClr="FFFFFF">
                <a:lumMod val="65000"/>
                <a:alpha val="20000"/>
              </a:sysClr>
            </a:solidFill>
            <a:ln>
              <a:noFill/>
            </a:ln>
          </p:spPr>
          <p:txBody>
            <a:bodyPr lIns="0" tIns="0" rIns="0" bIns="0" anchor="ctr"/>
            <a:lstStyle/>
            <a:p>
              <a:pPr marL="171450" indent="-171450" algn="ctr" fontAlgn="auto">
                <a:lnSpc>
                  <a:spcPct val="150000"/>
                </a:lnSpc>
                <a:buFont typeface="Wingdings" panose="05000000000000000000" charset="0"/>
                <a:buChar char=""/>
              </a:pPr>
              <a:r>
                <a:rPr lang="zh-CN" altLang="en-US" sz="122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作业活动识别与分解</a:t>
              </a:r>
            </a:p>
            <a:p>
              <a:pPr marL="171450" indent="-171450" algn="ctr" fontAlgn="auto">
                <a:lnSpc>
                  <a:spcPct val="150000"/>
                </a:lnSpc>
                <a:buFont typeface="Wingdings" panose="05000000000000000000" charset="0"/>
                <a:buChar char=""/>
              </a:pPr>
              <a:r>
                <a:rPr lang="zh-CN" altLang="en-US" sz="122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危害识别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299697" y="1513599"/>
            <a:ext cx="3070793" cy="2370773"/>
            <a:chOff x="681335" y="1473190"/>
            <a:chExt cx="3085292" cy="2381657"/>
          </a:xfrm>
        </p:grpSpPr>
        <p:sp>
          <p:nvSpPr>
            <p:cNvPr id="15" name="任意多边形 6"/>
            <p:cNvSpPr>
              <a:spLocks noChangeArrowheads="1"/>
            </p:cNvSpPr>
            <p:nvPr/>
          </p:nvSpPr>
          <p:spPr bwMode="auto">
            <a:xfrm>
              <a:off x="681335" y="3324622"/>
              <a:ext cx="2306489" cy="530225"/>
            </a:xfrm>
            <a:custGeom>
              <a:avLst/>
              <a:gdLst>
                <a:gd name="T0" fmla="*/ 131542 w 1840567"/>
                <a:gd name="T1" fmla="*/ 0 h 660400"/>
                <a:gd name="T2" fmla="*/ 1474787 w 1840567"/>
                <a:gd name="T3" fmla="*/ 0 h 660400"/>
                <a:gd name="T4" fmla="*/ 1343245 w 1840567"/>
                <a:gd name="T5" fmla="*/ 530225 h 660400"/>
                <a:gd name="T6" fmla="*/ 0 w 1840567"/>
                <a:gd name="T7" fmla="*/ 530225 h 6604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40567"/>
                <a:gd name="T13" fmla="*/ 0 h 660400"/>
                <a:gd name="T14" fmla="*/ 1840567 w 1840567"/>
                <a:gd name="T15" fmla="*/ 660400 h 6604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40567" h="660400">
                  <a:moveTo>
                    <a:pt x="164167" y="0"/>
                  </a:moveTo>
                  <a:lnTo>
                    <a:pt x="1840567" y="0"/>
                  </a:lnTo>
                  <a:lnTo>
                    <a:pt x="1676400" y="660400"/>
                  </a:lnTo>
                  <a:lnTo>
                    <a:pt x="0" y="660400"/>
                  </a:lnTo>
                  <a:lnTo>
                    <a:pt x="164167" y="0"/>
                  </a:lnTo>
                  <a:close/>
                </a:path>
              </a:pathLst>
            </a:custGeom>
            <a:solidFill>
              <a:srgbClr val="213F79"/>
            </a:solidFill>
            <a:ln>
              <a:noFill/>
            </a:ln>
          </p:spPr>
          <p:txBody>
            <a:bodyPr anchor="ctr"/>
            <a:lstStyle/>
            <a:p>
              <a:pPr algn="ctr"/>
              <a:r>
                <a:rPr lang="en-US" altLang="zh-CN" sz="1345" b="1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JSA</a:t>
              </a:r>
            </a:p>
            <a:p>
              <a:pPr algn="ctr"/>
              <a:r>
                <a:rPr lang="zh-CN" altLang="en-US" sz="1345" b="1" dirty="0">
                  <a:solidFill>
                    <a:srgbClr val="FFFFFF"/>
                  </a:solidFill>
                  <a:latin typeface="微软雅黑" panose="020B0503020204020204" pitchFamily="34" charset="-122"/>
                </a:rPr>
                <a:t>实施后作业</a:t>
              </a:r>
            </a:p>
          </p:txBody>
        </p:sp>
        <p:sp>
          <p:nvSpPr>
            <p:cNvPr id="16" name="平行四边形 2"/>
            <p:cNvSpPr>
              <a:spLocks noChangeArrowheads="1"/>
            </p:cNvSpPr>
            <p:nvPr/>
          </p:nvSpPr>
          <p:spPr bwMode="auto">
            <a:xfrm>
              <a:off x="910929" y="1473190"/>
              <a:ext cx="2855698" cy="1803400"/>
            </a:xfrm>
            <a:prstGeom prst="parallelogram">
              <a:avLst>
                <a:gd name="adj" fmla="val 42747"/>
              </a:avLst>
            </a:prstGeom>
            <a:solidFill>
              <a:sysClr val="window" lastClr="FFFFFF">
                <a:lumMod val="65000"/>
                <a:alpha val="20000"/>
              </a:sysClr>
            </a:solidFill>
            <a:ln>
              <a:noFill/>
            </a:ln>
          </p:spPr>
          <p:txBody>
            <a:bodyPr lIns="0" tIns="0" rIns="0" bIns="0" anchor="ctr"/>
            <a:lstStyle/>
            <a:p>
              <a:pPr marL="171450" indent="-171450" algn="ctr" fontAlgn="auto">
                <a:lnSpc>
                  <a:spcPct val="150000"/>
                </a:lnSpc>
                <a:spcBef>
                  <a:spcPts val="0"/>
                </a:spcBef>
                <a:buFont typeface="Wingdings" panose="05000000000000000000" charset="0"/>
                <a:buChar char=""/>
              </a:pPr>
              <a:r>
                <a:rPr lang="zh-CN" altLang="en-US" sz="122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提出控制措施</a:t>
              </a:r>
            </a:p>
            <a:p>
              <a:pPr marL="171450" indent="-171450" algn="ctr" fontAlgn="auto">
                <a:lnSpc>
                  <a:spcPct val="150000"/>
                </a:lnSpc>
                <a:spcBef>
                  <a:spcPts val="0"/>
                </a:spcBef>
                <a:buFont typeface="Wingdings" panose="05000000000000000000" charset="0"/>
                <a:buChar char=""/>
              </a:pPr>
              <a:r>
                <a:rPr lang="zh-CN" altLang="en-US" sz="122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执行控制措施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/>
          <p:nvPr/>
        </p:nvSpPr>
        <p:spPr>
          <a:xfrm>
            <a:off x="307852" y="225233"/>
            <a:ext cx="4191000" cy="34417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b="1" dirty="0">
                <a:solidFill>
                  <a:srgbClr val="213F79"/>
                </a:solidFill>
                <a:sym typeface="+mn-ea"/>
              </a:rPr>
              <a:t>管理途径</a:t>
            </a:r>
            <a:r>
              <a:rPr lang="en-US" altLang="zh-CN" b="1" dirty="0">
                <a:solidFill>
                  <a:srgbClr val="213F79"/>
                </a:solidFill>
                <a:sym typeface="+mn-ea"/>
              </a:rPr>
              <a:t>-JSA</a:t>
            </a:r>
            <a:endParaRPr lang="en-US" altLang="zh-CN" b="1" dirty="0">
              <a:solidFill>
                <a:srgbClr val="213F7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9" name="组合 13"/>
          <p:cNvGrpSpPr/>
          <p:nvPr/>
        </p:nvGrpSpPr>
        <p:grpSpPr bwMode="auto">
          <a:xfrm>
            <a:off x="346794" y="1527769"/>
            <a:ext cx="2746071" cy="342945"/>
            <a:chOff x="-39582" y="-45"/>
            <a:chExt cx="3240360" cy="344711"/>
          </a:xfrm>
          <a:solidFill>
            <a:srgbClr val="17375E"/>
          </a:solidFill>
        </p:grpSpPr>
        <p:sp>
          <p:nvSpPr>
            <p:cNvPr id="10" name="矩形 14"/>
            <p:cNvSpPr>
              <a:spLocks noChangeArrowheads="1"/>
            </p:cNvSpPr>
            <p:nvPr/>
          </p:nvSpPr>
          <p:spPr bwMode="auto">
            <a:xfrm>
              <a:off x="-39582" y="-45"/>
              <a:ext cx="3240360" cy="326896"/>
            </a:xfrm>
            <a:prstGeom prst="rect">
              <a:avLst/>
            </a:prstGeom>
            <a:solidFill>
              <a:srgbClr val="213F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buFont typeface="Arial" panose="020B0604020202020204" pitchFamily="34" charset="0"/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 sz="1795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11" name="文本框 11"/>
            <p:cNvSpPr>
              <a:spLocks noChangeArrowheads="1"/>
            </p:cNvSpPr>
            <p:nvPr/>
          </p:nvSpPr>
          <p:spPr bwMode="auto">
            <a:xfrm>
              <a:off x="72008" y="0"/>
              <a:ext cx="1152422" cy="344666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Font typeface="Arial" panose="020B0604020202020204" pitchFamily="34" charset="0"/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buFont typeface="Arial" panose="020B0604020202020204" pitchFamily="34" charset="0"/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buFont typeface="Arial" panose="020B0604020202020204" pitchFamily="34" charset="0"/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buFont typeface="Arial" panose="020B0604020202020204" pitchFamily="34" charset="0"/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buFont typeface="Arial" panose="020B0604020202020204" pitchFamily="34" charset="0"/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ysClr val="windowText" lastClr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640" b="1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1    </a:t>
              </a:r>
              <a:r>
                <a:rPr lang="zh-CN" altLang="en-US" sz="1640" b="1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方正兰亭黑_GBK" pitchFamily="2" charset="-122"/>
                </a:rPr>
                <a:t>案例</a:t>
              </a:r>
            </a:p>
          </p:txBody>
        </p:sp>
      </p:grpSp>
      <p:sp>
        <p:nvSpPr>
          <p:cNvPr id="12" name="矩形 17"/>
          <p:cNvSpPr>
            <a:spLocks noChangeArrowheads="1"/>
          </p:cNvSpPr>
          <p:nvPr/>
        </p:nvSpPr>
        <p:spPr bwMode="auto">
          <a:xfrm>
            <a:off x="347153" y="2043829"/>
            <a:ext cx="2895405" cy="196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122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识别每项活动可能发生的危害，危险源采用导致事故的原因和事故伤害类型组合的方式进行描述，填入到</a:t>
            </a:r>
            <a:r>
              <a:rPr lang="en-US" altLang="zh-CN" sz="122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《</a:t>
            </a:r>
            <a:r>
              <a:rPr lang="zh-CN" altLang="en-US" sz="122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危险源辨识、风险评估及风险控制策划表（</a:t>
            </a:r>
            <a:r>
              <a:rPr lang="en-US" altLang="zh-CN" sz="122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JSA</a:t>
            </a:r>
            <a:r>
              <a:rPr lang="zh-CN" altLang="en-US" sz="122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）</a:t>
            </a:r>
            <a:r>
              <a:rPr lang="en-US" altLang="zh-CN" sz="122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》</a:t>
            </a:r>
            <a:r>
              <a:rPr lang="zh-CN" altLang="en-US" sz="122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中</a:t>
            </a:r>
          </a:p>
        </p:txBody>
      </p:sp>
      <p:graphicFrame>
        <p:nvGraphicFramePr>
          <p:cNvPr id="28" name="表格 27"/>
          <p:cNvGraphicFramePr>
            <a:graphicFrameLocks noGrp="1"/>
          </p:cNvGraphicFramePr>
          <p:nvPr/>
        </p:nvGraphicFramePr>
        <p:xfrm>
          <a:off x="3297565" y="1082665"/>
          <a:ext cx="5530215" cy="3769995"/>
        </p:xfrm>
        <a:graphic>
          <a:graphicData uri="http://schemas.openxmlformats.org/drawingml/2006/table">
            <a:tbl>
              <a:tblPr>
                <a:effectLst/>
                <a:tableStyleId>{5940675A-B579-460E-94D1-54222C63F5DA}</a:tableStyleId>
              </a:tblPr>
              <a:tblGrid>
                <a:gridCol w="462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0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9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8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4879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652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15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</a:p>
                  </a:txBody>
                  <a:tcPr marL="8337" marR="8337" marT="8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15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业务</a:t>
                      </a:r>
                    </a:p>
                  </a:txBody>
                  <a:tcPr marL="8337" marR="8337" marT="8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15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支业务</a:t>
                      </a:r>
                    </a:p>
                  </a:txBody>
                  <a:tcPr marL="8337" marR="8337" marT="8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15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工序</a:t>
                      </a:r>
                      <a:r>
                        <a:rPr lang="en-US" altLang="zh-CN" sz="815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/</a:t>
                      </a:r>
                      <a:r>
                        <a:rPr lang="zh-CN" altLang="en-US" sz="815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任务</a:t>
                      </a:r>
                    </a:p>
                  </a:txBody>
                  <a:tcPr marL="8337" marR="8337" marT="8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15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作业活动</a:t>
                      </a:r>
                    </a:p>
                  </a:txBody>
                  <a:tcPr marL="8337" marR="8337" marT="8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15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危险源</a:t>
                      </a:r>
                    </a:p>
                  </a:txBody>
                  <a:tcPr marL="8337" marR="8337" marT="8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2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15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8337" marR="8337" marT="8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7">
                  <a:txBody>
                    <a:bodyPr/>
                    <a:lstStyle/>
                    <a:p>
                      <a:pPr algn="ctr" fontAlgn="ctr"/>
                      <a:r>
                        <a:rPr lang="zh-CN" altLang="en-US" sz="815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运行维护</a:t>
                      </a:r>
                    </a:p>
                  </a:txBody>
                  <a:tcPr marL="8337" marR="8337" marT="8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7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815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工程改造</a:t>
                      </a:r>
                    </a:p>
                    <a:p>
                      <a:pPr algn="ctr" fontAlgn="ctr"/>
                      <a:endParaRPr lang="zh-CN" altLang="en-US" sz="815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337" marR="8337" marT="8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7">
                  <a:txBody>
                    <a:bodyPr/>
                    <a:lstStyle/>
                    <a:p>
                      <a:pPr algn="ctr" fontAlgn="ctr"/>
                      <a:r>
                        <a:rPr lang="zh-CN" altLang="en-US" sz="815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小型整改工程</a:t>
                      </a:r>
                    </a:p>
                  </a:txBody>
                  <a:tcPr marL="8337" marR="8337" marT="8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815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整改方案制定</a:t>
                      </a:r>
                    </a:p>
                  </a:txBody>
                  <a:tcPr marL="8337" marR="8337" marT="8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815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方案制定缺少安全分析导致事故隐患 </a:t>
                      </a:r>
                    </a:p>
                  </a:txBody>
                  <a:tcPr marL="8337" marR="8337" marT="8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0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815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8337" marR="8337" marT="8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8917" marR="8917" marT="8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8917" marR="8917" marT="8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65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815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施工申请</a:t>
                      </a:r>
                    </a:p>
                  </a:txBody>
                  <a:tcPr marL="8337" marR="8337" marT="8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15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特种作业人员资质审批遗漏造成隐患</a:t>
                      </a:r>
                    </a:p>
                  </a:txBody>
                  <a:tcPr marL="8337" marR="8337" marT="8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73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15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8337" marR="8337" marT="8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15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危险作业许可审批遗漏造成隐患</a:t>
                      </a:r>
                    </a:p>
                  </a:txBody>
                  <a:tcPr marL="8337" marR="8337" marT="8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98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15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</a:p>
                  </a:txBody>
                  <a:tcPr marL="8337" marR="8337" marT="8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15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施工前培训</a:t>
                      </a:r>
                    </a:p>
                  </a:txBody>
                  <a:tcPr marL="8337" marR="8337" marT="8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15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临时作业人员未接受培训，违章作业导致伤害</a:t>
                      </a:r>
                    </a:p>
                  </a:txBody>
                  <a:tcPr marL="8337" marR="8337" marT="8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73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15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</a:t>
                      </a:r>
                    </a:p>
                  </a:txBody>
                  <a:tcPr marL="8337" marR="8337" marT="8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815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脚手架搭建</a:t>
                      </a:r>
                    </a:p>
                  </a:txBody>
                  <a:tcPr marL="8337" marR="8337" marT="8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15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搭建过程，高处作业时导致摔伤</a:t>
                      </a:r>
                    </a:p>
                  </a:txBody>
                  <a:tcPr marL="8337" marR="8337" marT="8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73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15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8337" marR="8337" marT="8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15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搭建后缺少护栏导致人员摔伤</a:t>
                      </a:r>
                    </a:p>
                  </a:txBody>
                  <a:tcPr marL="8337" marR="8337" marT="8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73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15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</a:p>
                  </a:txBody>
                  <a:tcPr marL="8337" marR="8337" marT="8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zh-CN" altLang="en-US" sz="815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现场施工</a:t>
                      </a:r>
                    </a:p>
                  </a:txBody>
                  <a:tcPr marL="8337" marR="8337" marT="8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15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上下脚手架摔伤</a:t>
                      </a:r>
                    </a:p>
                  </a:txBody>
                  <a:tcPr marL="8337" marR="8337" marT="8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73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15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</a:p>
                  </a:txBody>
                  <a:tcPr marL="8337" marR="8337" marT="8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15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作业人员不戴安全帽发生碰伤</a:t>
                      </a:r>
                    </a:p>
                  </a:txBody>
                  <a:tcPr marL="8337" marR="8337" marT="8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336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15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</a:p>
                  </a:txBody>
                  <a:tcPr marL="8337" marR="8337" marT="8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15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作业平台踏空、绊倒导致摔伤</a:t>
                      </a:r>
                    </a:p>
                  </a:txBody>
                  <a:tcPr marL="8337" marR="8337" marT="8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162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815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marL="8337" marR="8337" marT="8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15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作业平台存在缝隙导致物料坠落伤人</a:t>
                      </a:r>
                    </a:p>
                  </a:txBody>
                  <a:tcPr marL="8337" marR="8337" marT="8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15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平台缺少护栏导致人体坠落伤害</a:t>
                      </a:r>
                    </a:p>
                  </a:txBody>
                  <a:tcPr marL="8337" marR="8337" marT="8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209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15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</a:t>
                      </a:r>
                    </a:p>
                  </a:txBody>
                  <a:tcPr marL="8337" marR="8337" marT="8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15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用电过载导致火灾</a:t>
                      </a:r>
                    </a:p>
                  </a:txBody>
                  <a:tcPr marL="8337" marR="8337" marT="8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15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</a:t>
                      </a:r>
                    </a:p>
                  </a:txBody>
                  <a:tcPr marL="8337" marR="8337" marT="8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815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现场检查</a:t>
                      </a:r>
                      <a:r>
                        <a:rPr lang="en-US" altLang="zh-CN" sz="815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\</a:t>
                      </a:r>
                      <a:r>
                        <a:rPr lang="zh-CN" altLang="en-US" sz="815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施工验收</a:t>
                      </a:r>
                    </a:p>
                  </a:txBody>
                  <a:tcPr marL="8337" marR="8337" marT="8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15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作业平台踏空、绊倒导致摔伤</a:t>
                      </a:r>
                    </a:p>
                  </a:txBody>
                  <a:tcPr marL="8337" marR="8337" marT="8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555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15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</a:t>
                      </a:r>
                    </a:p>
                  </a:txBody>
                  <a:tcPr marL="8337" marR="8337" marT="8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8917" marR="8917" marT="8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815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上下脚手架摔伤</a:t>
                      </a:r>
                    </a:p>
                  </a:txBody>
                  <a:tcPr marL="8337" marR="8337" marT="8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15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</a:t>
                      </a:r>
                    </a:p>
                  </a:txBody>
                  <a:tcPr marL="8337" marR="8337" marT="8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8917" marR="8917" marT="8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8917" marR="8917" marT="89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273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815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</a:t>
                      </a:r>
                    </a:p>
                  </a:txBody>
                  <a:tcPr marL="8337" marR="8337" marT="8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15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拆除脚手架</a:t>
                      </a:r>
                    </a:p>
                  </a:txBody>
                  <a:tcPr marL="8337" marR="8337" marT="8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815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拆除过程，高处作业时导致摔伤</a:t>
                      </a:r>
                    </a:p>
                  </a:txBody>
                  <a:tcPr marL="8337" marR="8337" marT="833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bldLvl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/>
          <p:nvPr/>
        </p:nvSpPr>
        <p:spPr>
          <a:xfrm>
            <a:off x="307852" y="225233"/>
            <a:ext cx="4191000" cy="34417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b="1" dirty="0">
                <a:solidFill>
                  <a:srgbClr val="213F79"/>
                </a:solidFill>
                <a:sym typeface="+mn-ea"/>
              </a:rPr>
              <a:t>管理途径</a:t>
            </a:r>
            <a:r>
              <a:rPr lang="en-US" altLang="zh-CN" b="1" dirty="0">
                <a:solidFill>
                  <a:srgbClr val="213F79"/>
                </a:solidFill>
                <a:sym typeface="+mn-ea"/>
              </a:rPr>
              <a:t>-KYT</a:t>
            </a:r>
            <a:endParaRPr lang="en-US" altLang="zh-CN" b="1" dirty="0">
              <a:solidFill>
                <a:srgbClr val="213F7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3" name="Rectangle 40"/>
          <p:cNvSpPr/>
          <p:nvPr/>
        </p:nvSpPr>
        <p:spPr>
          <a:xfrm>
            <a:off x="505460" y="1276985"/>
            <a:ext cx="8112760" cy="1603375"/>
          </a:xfrm>
          <a:prstGeom prst="rect">
            <a:avLst/>
          </a:prstGeom>
          <a:solidFill>
            <a:srgbClr val="213F79"/>
          </a:solidFill>
          <a:ln w="25400" cap="flat" cmpd="sng" algn="ctr">
            <a:noFill/>
            <a:prstDash val="solid"/>
          </a:ln>
          <a:effectLst/>
        </p:spPr>
        <p:txBody>
          <a:bodyPr wrap="none"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Tx/>
              <a:buFontTx/>
              <a:buNone/>
              <a:defRPr/>
            </a:pPr>
            <a:endParaRPr kumimoji="0" lang="zh-CN" altLang="en-US" sz="135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75970" y="1311910"/>
            <a:ext cx="7722235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600" b="1" spc="100" dirty="0">
                <a:solidFill>
                  <a:srgbClr val="FFFFFF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KYT——</a:t>
            </a:r>
            <a:r>
              <a:rPr lang="zh-CN" altLang="en-US" sz="1600" b="1" spc="100" dirty="0">
                <a:solidFill>
                  <a:srgbClr val="FFFFFF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全称危险预知活动，是针对生产特点和作业全过程，以危险因素为对象，以作业班组为团队开展的一项安全教育和训练活动，它是一种群众性的“自主管理”活动，目的是控制作业过程中的危险，预测和预防可能出现的事故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506095" y="2997835"/>
            <a:ext cx="7992110" cy="1966595"/>
            <a:chOff x="2500" y="4841"/>
            <a:chExt cx="9538" cy="3097"/>
          </a:xfrm>
        </p:grpSpPr>
        <p:sp>
          <p:nvSpPr>
            <p:cNvPr id="41" name="Rectangle 38"/>
            <p:cNvSpPr/>
            <p:nvPr/>
          </p:nvSpPr>
          <p:spPr>
            <a:xfrm>
              <a:off x="2500" y="4841"/>
              <a:ext cx="9538" cy="3097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3175" cap="flat" cmpd="sng" algn="ctr">
              <a:solidFill>
                <a:srgbClr val="FFFFFF">
                  <a:lumMod val="75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3023" y="4871"/>
              <a:ext cx="8355" cy="2904"/>
              <a:chOff x="2585" y="4587"/>
              <a:chExt cx="8355" cy="2904"/>
            </a:xfrm>
          </p:grpSpPr>
          <p:cxnSp>
            <p:nvCxnSpPr>
              <p:cNvPr id="4" name="直接箭头连接符 3"/>
              <p:cNvCxnSpPr/>
              <p:nvPr/>
            </p:nvCxnSpPr>
            <p:spPr>
              <a:xfrm rot="16200000" flipH="1">
                <a:off x="2713" y="6155"/>
                <a:ext cx="1701" cy="0"/>
              </a:xfrm>
              <a:prstGeom prst="straightConnector1">
                <a:avLst/>
              </a:prstGeom>
              <a:ln w="25400" cmpd="sng">
                <a:solidFill>
                  <a:srgbClr val="213F79"/>
                </a:solidFill>
                <a:prstDash val="solid"/>
                <a:tailEnd type="arrow"/>
              </a:ln>
            </p:spPr>
            <p:style>
              <a:lnRef idx="1">
                <a:srgbClr val="06A1C6"/>
              </a:lnRef>
              <a:fillRef idx="0">
                <a:srgbClr val="06A1C6"/>
              </a:fillRef>
              <a:effectRef idx="0">
                <a:srgbClr val="06A1C6"/>
              </a:effectRef>
              <a:fontRef idx="minor">
                <a:srgbClr val="000000"/>
              </a:fontRef>
            </p:style>
          </p:cxnSp>
          <p:grpSp>
            <p:nvGrpSpPr>
              <p:cNvPr id="13" name="组合 12"/>
              <p:cNvGrpSpPr/>
              <p:nvPr/>
            </p:nvGrpSpPr>
            <p:grpSpPr>
              <a:xfrm>
                <a:off x="2585" y="4587"/>
                <a:ext cx="3809" cy="822"/>
                <a:chOff x="2163" y="3942"/>
                <a:chExt cx="3116" cy="822"/>
              </a:xfrm>
            </p:grpSpPr>
            <p:sp>
              <p:nvSpPr>
                <p:cNvPr id="5" name="文本框 4"/>
                <p:cNvSpPr txBox="1"/>
                <p:nvPr/>
              </p:nvSpPr>
              <p:spPr>
                <a:xfrm>
                  <a:off x="2163" y="3942"/>
                  <a:ext cx="3116" cy="822"/>
                </a:xfrm>
                <a:prstGeom prst="rect">
                  <a:avLst/>
                </a:prstGeom>
                <a:noFill/>
              </p:spPr>
              <p:txBody>
                <a:bodyPr wrap="square" rtlCol="0" anchor="t">
                  <a:spAutoFit/>
                </a:bodyPr>
                <a:lstStyle/>
                <a:p>
                  <a:pPr algn="ctr" fontAlgn="auto"/>
                  <a:r>
                    <a:rPr lang="en-US" sz="2800" b="1" spc="100" dirty="0">
                      <a:solidFill>
                        <a:srgbClr val="000000">
                          <a:lumMod val="85000"/>
                          <a:lumOff val="15000"/>
                        </a:srgbClr>
                      </a:solidFill>
                      <a:uFillTx/>
                      <a:latin typeface="微软雅黑" panose="020B0503020204020204" pitchFamily="34" charset="-122"/>
                      <a:ea typeface="微软雅黑" panose="020B0503020204020204" pitchFamily="34" charset="-122"/>
                      <a:sym typeface="微软雅黑" panose="020B0503020204020204" pitchFamily="34" charset="-122"/>
                    </a:rPr>
                    <a:t>K     Y     T</a:t>
                  </a:r>
                </a:p>
              </p:txBody>
            </p:sp>
            <p:cxnSp>
              <p:nvCxnSpPr>
                <p:cNvPr id="24" name="直接箭头连接符 23"/>
                <p:cNvCxnSpPr/>
                <p:nvPr/>
              </p:nvCxnSpPr>
              <p:spPr>
                <a:xfrm flipH="1">
                  <a:off x="2680" y="4659"/>
                  <a:ext cx="567" cy="0"/>
                </a:xfrm>
                <a:prstGeom prst="straightConnector1">
                  <a:avLst/>
                </a:prstGeom>
                <a:ln w="25400" cmpd="sng">
                  <a:solidFill>
                    <a:srgbClr val="213F79"/>
                  </a:solidFill>
                  <a:prstDash val="solid"/>
                  <a:tailEnd type="none"/>
                </a:ln>
              </p:spPr>
              <p:style>
                <a:lnRef idx="1">
                  <a:srgbClr val="06A1C6"/>
                </a:lnRef>
                <a:fillRef idx="0">
                  <a:srgbClr val="06A1C6"/>
                </a:fillRef>
                <a:effectRef idx="0">
                  <a:srgbClr val="06A1C6"/>
                </a:effectRef>
                <a:fontRef idx="minor">
                  <a:srgbClr val="000000"/>
                </a:fontRef>
              </p:style>
            </p:cxnSp>
            <p:cxnSp>
              <p:nvCxnSpPr>
                <p:cNvPr id="8" name="直接箭头连接符 7"/>
                <p:cNvCxnSpPr/>
                <p:nvPr/>
              </p:nvCxnSpPr>
              <p:spPr>
                <a:xfrm flipH="1">
                  <a:off x="3437" y="4659"/>
                  <a:ext cx="567" cy="0"/>
                </a:xfrm>
                <a:prstGeom prst="straightConnector1">
                  <a:avLst/>
                </a:prstGeom>
                <a:ln w="25400" cmpd="sng">
                  <a:solidFill>
                    <a:srgbClr val="213F79"/>
                  </a:solidFill>
                  <a:prstDash val="solid"/>
                  <a:tailEnd type="none"/>
                </a:ln>
              </p:spPr>
              <p:style>
                <a:lnRef idx="1">
                  <a:srgbClr val="06A1C6"/>
                </a:lnRef>
                <a:fillRef idx="0">
                  <a:srgbClr val="06A1C6"/>
                </a:fillRef>
                <a:effectRef idx="0">
                  <a:srgbClr val="06A1C6"/>
                </a:effectRef>
                <a:fontRef idx="minor">
                  <a:srgbClr val="000000"/>
                </a:fontRef>
              </p:style>
            </p:cxnSp>
            <p:cxnSp>
              <p:nvCxnSpPr>
                <p:cNvPr id="14" name="直接箭头连接符 13"/>
                <p:cNvCxnSpPr/>
                <p:nvPr/>
              </p:nvCxnSpPr>
              <p:spPr>
                <a:xfrm flipH="1">
                  <a:off x="4215" y="4659"/>
                  <a:ext cx="567" cy="0"/>
                </a:xfrm>
                <a:prstGeom prst="straightConnector1">
                  <a:avLst/>
                </a:prstGeom>
                <a:ln w="25400" cmpd="sng">
                  <a:solidFill>
                    <a:srgbClr val="213F79"/>
                  </a:solidFill>
                  <a:prstDash val="solid"/>
                  <a:tailEnd type="none"/>
                </a:ln>
              </p:spPr>
              <p:style>
                <a:lnRef idx="1">
                  <a:srgbClr val="06A1C6"/>
                </a:lnRef>
                <a:fillRef idx="0">
                  <a:srgbClr val="06A1C6"/>
                </a:fillRef>
                <a:effectRef idx="0">
                  <a:srgbClr val="06A1C6"/>
                </a:effectRef>
                <a:fontRef idx="minor">
                  <a:srgbClr val="000000"/>
                </a:fontRef>
              </p:style>
            </p:cxnSp>
          </p:grpSp>
          <p:cxnSp>
            <p:nvCxnSpPr>
              <p:cNvPr id="15" name="直接箭头连接符 14"/>
              <p:cNvCxnSpPr/>
              <p:nvPr/>
            </p:nvCxnSpPr>
            <p:spPr>
              <a:xfrm rot="16200000" flipH="1">
                <a:off x="3922" y="5871"/>
                <a:ext cx="1134" cy="0"/>
              </a:xfrm>
              <a:prstGeom prst="straightConnector1">
                <a:avLst/>
              </a:prstGeom>
              <a:ln w="25400" cmpd="sng">
                <a:solidFill>
                  <a:srgbClr val="213F79"/>
                </a:solidFill>
                <a:prstDash val="solid"/>
                <a:tailEnd type="arrow"/>
              </a:ln>
            </p:spPr>
            <p:style>
              <a:lnRef idx="1">
                <a:srgbClr val="06A1C6"/>
              </a:lnRef>
              <a:fillRef idx="0">
                <a:srgbClr val="06A1C6"/>
              </a:fillRef>
              <a:effectRef idx="0">
                <a:srgbClr val="06A1C6"/>
              </a:effectRef>
              <a:fontRef idx="minor">
                <a:srgbClr val="000000"/>
              </a:fontRef>
            </p:style>
          </p:cxnSp>
          <p:cxnSp>
            <p:nvCxnSpPr>
              <p:cNvPr id="16" name="直接箭头连接符 15"/>
              <p:cNvCxnSpPr/>
              <p:nvPr/>
            </p:nvCxnSpPr>
            <p:spPr>
              <a:xfrm rot="16200000" flipH="1">
                <a:off x="5157" y="5588"/>
                <a:ext cx="567" cy="0"/>
              </a:xfrm>
              <a:prstGeom prst="straightConnector1">
                <a:avLst/>
              </a:prstGeom>
              <a:ln w="25400" cmpd="sng">
                <a:solidFill>
                  <a:srgbClr val="213F79"/>
                </a:solidFill>
                <a:prstDash val="solid"/>
                <a:tailEnd type="arrow"/>
              </a:ln>
            </p:spPr>
            <p:style>
              <a:lnRef idx="1">
                <a:srgbClr val="06A1C6"/>
              </a:lnRef>
              <a:fillRef idx="0">
                <a:srgbClr val="06A1C6"/>
              </a:fillRef>
              <a:effectRef idx="0">
                <a:srgbClr val="06A1C6"/>
              </a:effectRef>
              <a:fontRef idx="minor">
                <a:srgbClr val="000000"/>
              </a:fontRef>
            </p:style>
          </p:cxnSp>
          <p:sp>
            <p:nvSpPr>
              <p:cNvPr id="17" name="文本框 16"/>
              <p:cNvSpPr txBox="1"/>
              <p:nvPr/>
            </p:nvSpPr>
            <p:spPr>
              <a:xfrm>
                <a:off x="3042" y="6960"/>
                <a:ext cx="3700" cy="53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 fontAlgn="auto"/>
                <a:r>
                  <a:rPr lang="zh-CN" altLang="en-US" sz="1600" b="1" spc="200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危险（</a:t>
                </a:r>
                <a:r>
                  <a:rPr lang="en-US" altLang="zh-CN" sz="1600" b="1" spc="200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Kiken</a:t>
                </a:r>
                <a:r>
                  <a:rPr lang="zh-CN" altLang="en-US" sz="1600" b="1" spc="200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）</a:t>
                </a: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3964" y="6380"/>
                <a:ext cx="3665" cy="53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 fontAlgn="auto"/>
                <a:r>
                  <a:rPr lang="zh-CN" altLang="en-US" sz="1600" b="1" spc="200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预知（</a:t>
                </a:r>
                <a:r>
                  <a:rPr lang="en-US" altLang="zh-CN" sz="1600" b="1" spc="200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Yochi</a:t>
                </a:r>
                <a:r>
                  <a:rPr lang="zh-CN" altLang="en-US" sz="1600" b="1" spc="200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）</a:t>
                </a:r>
              </a:p>
            </p:txBody>
          </p:sp>
          <p:sp>
            <p:nvSpPr>
              <p:cNvPr id="19" name="文本框 18"/>
              <p:cNvSpPr txBox="1"/>
              <p:nvPr/>
            </p:nvSpPr>
            <p:spPr>
              <a:xfrm>
                <a:off x="4957" y="5815"/>
                <a:ext cx="3935" cy="53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 fontAlgn="auto"/>
                <a:r>
                  <a:rPr lang="zh-CN" altLang="en-US" sz="1600" b="1" spc="200" dirty="0">
                    <a:solidFill>
                      <a:srgbClr val="000000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训练（</a:t>
                </a:r>
                <a:r>
                  <a:rPr lang="en-US" altLang="zh-CN" sz="1600" b="1" spc="200" dirty="0">
                    <a:solidFill>
                      <a:srgbClr val="000000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Training</a:t>
                </a:r>
                <a:r>
                  <a:rPr lang="zh-CN" altLang="en-US" sz="1600" b="1" spc="200" dirty="0">
                    <a:solidFill>
                      <a:srgbClr val="000000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）</a:t>
                </a: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8994" y="5800"/>
                <a:ext cx="1946" cy="53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 fontAlgn="auto"/>
                <a:r>
                  <a:rPr lang="zh-CN" altLang="en-US" sz="1600" b="1" spc="200" dirty="0">
                    <a:solidFill>
                      <a:srgbClr val="000000"/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训练有素</a:t>
                </a:r>
              </a:p>
            </p:txBody>
          </p:sp>
          <p:sp>
            <p:nvSpPr>
              <p:cNvPr id="21" name="文本框 20"/>
              <p:cNvSpPr txBox="1"/>
              <p:nvPr/>
            </p:nvSpPr>
            <p:spPr>
              <a:xfrm>
                <a:off x="7461" y="6380"/>
                <a:ext cx="2308" cy="53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 fontAlgn="auto"/>
                <a:r>
                  <a:rPr lang="zh-CN" altLang="en-US" sz="1600" b="1" spc="200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预先掌握</a:t>
                </a:r>
              </a:p>
            </p:txBody>
          </p:sp>
          <p:sp>
            <p:nvSpPr>
              <p:cNvPr id="22" name="文本框 21"/>
              <p:cNvSpPr txBox="1"/>
              <p:nvPr/>
            </p:nvSpPr>
            <p:spPr>
              <a:xfrm>
                <a:off x="6386" y="6960"/>
                <a:ext cx="3286" cy="531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 algn="l" fontAlgn="auto"/>
                <a:r>
                  <a:rPr lang="zh-CN" altLang="en-US" sz="1600" b="1" spc="200" dirty="0">
                    <a:solidFill>
                      <a:srgbClr val="000000">
                        <a:lumMod val="85000"/>
                        <a:lumOff val="15000"/>
                      </a:srgbClr>
                    </a:solidFill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sym typeface="微软雅黑" panose="020B0503020204020204" pitchFamily="34" charset="-122"/>
                  </a:rPr>
                  <a:t>不安全的状态</a:t>
                </a:r>
              </a:p>
            </p:txBody>
          </p:sp>
          <p:cxnSp>
            <p:nvCxnSpPr>
              <p:cNvPr id="23" name="直接箭头连接符 22"/>
              <p:cNvCxnSpPr/>
              <p:nvPr/>
            </p:nvCxnSpPr>
            <p:spPr>
              <a:xfrm>
                <a:off x="7330" y="6105"/>
                <a:ext cx="1804" cy="0"/>
              </a:xfrm>
              <a:prstGeom prst="straightConnector1">
                <a:avLst/>
              </a:prstGeom>
              <a:ln w="25400" cmpd="sng">
                <a:solidFill>
                  <a:srgbClr val="213F79"/>
                </a:solidFill>
                <a:prstDash val="solid"/>
                <a:tailEnd type="arrow"/>
              </a:ln>
            </p:spPr>
            <p:style>
              <a:lnRef idx="1">
                <a:srgbClr val="06A1C6"/>
              </a:lnRef>
              <a:fillRef idx="0">
                <a:srgbClr val="06A1C6"/>
              </a:fillRef>
              <a:effectRef idx="0">
                <a:srgbClr val="06A1C6"/>
              </a:effectRef>
              <a:fontRef idx="minor">
                <a:srgbClr val="000000"/>
              </a:fontRef>
            </p:style>
          </p:cxnSp>
          <p:cxnSp>
            <p:nvCxnSpPr>
              <p:cNvPr id="25" name="直接箭头连接符 24"/>
              <p:cNvCxnSpPr/>
              <p:nvPr/>
            </p:nvCxnSpPr>
            <p:spPr>
              <a:xfrm>
                <a:off x="5914" y="6646"/>
                <a:ext cx="1543" cy="0"/>
              </a:xfrm>
              <a:prstGeom prst="straightConnector1">
                <a:avLst/>
              </a:prstGeom>
              <a:ln w="25400" cmpd="sng">
                <a:solidFill>
                  <a:srgbClr val="213F79"/>
                </a:solidFill>
                <a:prstDash val="solid"/>
                <a:tailEnd type="arrow"/>
              </a:ln>
            </p:spPr>
            <p:style>
              <a:lnRef idx="1">
                <a:srgbClr val="06A1C6"/>
              </a:lnRef>
              <a:fillRef idx="0">
                <a:srgbClr val="06A1C6"/>
              </a:fillRef>
              <a:effectRef idx="0">
                <a:srgbClr val="06A1C6"/>
              </a:effectRef>
              <a:fontRef idx="minor">
                <a:srgbClr val="000000"/>
              </a:fontRef>
            </p:style>
          </p:cxnSp>
          <p:cxnSp>
            <p:nvCxnSpPr>
              <p:cNvPr id="26" name="直接箭头连接符 25"/>
              <p:cNvCxnSpPr/>
              <p:nvPr/>
            </p:nvCxnSpPr>
            <p:spPr>
              <a:xfrm>
                <a:off x="4914" y="7246"/>
                <a:ext cx="1589" cy="0"/>
              </a:xfrm>
              <a:prstGeom prst="straightConnector1">
                <a:avLst/>
              </a:prstGeom>
              <a:ln w="25400" cmpd="sng">
                <a:solidFill>
                  <a:srgbClr val="213F79"/>
                </a:solidFill>
                <a:prstDash val="solid"/>
                <a:tailEnd type="arrow"/>
              </a:ln>
            </p:spPr>
            <p:style>
              <a:lnRef idx="1">
                <a:srgbClr val="06A1C6"/>
              </a:lnRef>
              <a:fillRef idx="0">
                <a:srgbClr val="06A1C6"/>
              </a:fillRef>
              <a:effectRef idx="0">
                <a:srgbClr val="06A1C6"/>
              </a:effectRef>
              <a:fontRef idx="minor">
                <a:srgbClr val="000000"/>
              </a:fontRef>
            </p:style>
          </p:cxn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/>
          <p:nvPr/>
        </p:nvSpPr>
        <p:spPr>
          <a:xfrm>
            <a:off x="307852" y="225233"/>
            <a:ext cx="4191000" cy="34417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b="1" dirty="0">
                <a:solidFill>
                  <a:srgbClr val="213F79"/>
                </a:solidFill>
                <a:sym typeface="+mn-ea"/>
              </a:rPr>
              <a:t>管理途径</a:t>
            </a:r>
            <a:r>
              <a:rPr lang="en-US" altLang="zh-CN" b="1" dirty="0">
                <a:solidFill>
                  <a:srgbClr val="213F79"/>
                </a:solidFill>
                <a:sym typeface="+mn-ea"/>
              </a:rPr>
              <a:t>-KYT</a:t>
            </a:r>
            <a:endParaRPr lang="en-US" altLang="zh-CN" b="1" dirty="0">
              <a:solidFill>
                <a:srgbClr val="213F7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43" name="组合 62"/>
          <p:cNvGrpSpPr/>
          <p:nvPr/>
        </p:nvGrpSpPr>
        <p:grpSpPr>
          <a:xfrm>
            <a:off x="2491170" y="2487900"/>
            <a:ext cx="1242073" cy="1242074"/>
            <a:chOff x="4993868" y="2326868"/>
            <a:chExt cx="2204265" cy="2204265"/>
          </a:xfrm>
          <a:effectLst>
            <a:outerShdw blurRad="292100" dist="1143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44" name="任意多边形 60"/>
            <p:cNvSpPr/>
            <p:nvPr/>
          </p:nvSpPr>
          <p:spPr>
            <a:xfrm>
              <a:off x="4993868" y="2326868"/>
              <a:ext cx="2204265" cy="2204265"/>
            </a:xfrm>
            <a:custGeom>
              <a:avLst/>
              <a:gdLst>
                <a:gd name="connsiteX0" fmla="*/ 1102132 w 2204265"/>
                <a:gd name="connsiteY0" fmla="*/ 321083 h 2204265"/>
                <a:gd name="connsiteX1" fmla="*/ 311557 w 2204265"/>
                <a:gd name="connsiteY1" fmla="*/ 1111658 h 2204265"/>
                <a:gd name="connsiteX2" fmla="*/ 1102132 w 2204265"/>
                <a:gd name="connsiteY2" fmla="*/ 1902233 h 2204265"/>
                <a:gd name="connsiteX3" fmla="*/ 1892707 w 2204265"/>
                <a:gd name="connsiteY3" fmla="*/ 1111658 h 2204265"/>
                <a:gd name="connsiteX4" fmla="*/ 1102132 w 2204265"/>
                <a:gd name="connsiteY4" fmla="*/ 321083 h 2204265"/>
                <a:gd name="connsiteX5" fmla="*/ 977042 w 2204265"/>
                <a:gd name="connsiteY5" fmla="*/ 0 h 2204265"/>
                <a:gd name="connsiteX6" fmla="*/ 1227224 w 2204265"/>
                <a:gd name="connsiteY6" fmla="*/ 0 h 2204265"/>
                <a:gd name="connsiteX7" fmla="*/ 1276006 w 2204265"/>
                <a:gd name="connsiteY7" fmla="*/ 227584 h 2204265"/>
                <a:gd name="connsiteX8" fmla="*/ 1287791 w 2204265"/>
                <a:gd name="connsiteY8" fmla="*/ 229382 h 2204265"/>
                <a:gd name="connsiteX9" fmla="*/ 1387705 w 2204265"/>
                <a:gd name="connsiteY9" fmla="*/ 259057 h 2204265"/>
                <a:gd name="connsiteX10" fmla="*/ 1544868 w 2204265"/>
                <a:gd name="connsiteY10" fmla="*/ 85113 h 2204265"/>
                <a:gd name="connsiteX11" fmla="*/ 1761531 w 2204265"/>
                <a:gd name="connsiteY11" fmla="*/ 210203 h 2204265"/>
                <a:gd name="connsiteX12" fmla="*/ 1691902 w 2204265"/>
                <a:gd name="connsiteY12" fmla="*/ 425756 h 2204265"/>
                <a:gd name="connsiteX13" fmla="*/ 1705003 w 2204265"/>
                <a:gd name="connsiteY13" fmla="*/ 435309 h 2204265"/>
                <a:gd name="connsiteX14" fmla="*/ 1774668 w 2204265"/>
                <a:gd name="connsiteY14" fmla="*/ 502325 h 2204265"/>
                <a:gd name="connsiteX15" fmla="*/ 1782142 w 2204265"/>
                <a:gd name="connsiteY15" fmla="*/ 511190 h 2204265"/>
                <a:gd name="connsiteX16" fmla="*/ 1994063 w 2204265"/>
                <a:gd name="connsiteY16" fmla="*/ 442735 h 2204265"/>
                <a:gd name="connsiteX17" fmla="*/ 2119154 w 2204265"/>
                <a:gd name="connsiteY17" fmla="*/ 659399 h 2204265"/>
                <a:gd name="connsiteX18" fmla="*/ 1961265 w 2204265"/>
                <a:gd name="connsiteY18" fmla="*/ 802053 h 2204265"/>
                <a:gd name="connsiteX19" fmla="*/ 1974042 w 2204265"/>
                <a:gd name="connsiteY19" fmla="*/ 833752 h 2204265"/>
                <a:gd name="connsiteX20" fmla="*/ 1999140 w 2204265"/>
                <a:gd name="connsiteY20" fmla="*/ 933073 h 2204265"/>
                <a:gd name="connsiteX21" fmla="*/ 2204265 w 2204265"/>
                <a:gd name="connsiteY21" fmla="*/ 977042 h 2204265"/>
                <a:gd name="connsiteX22" fmla="*/ 2204265 w 2204265"/>
                <a:gd name="connsiteY22" fmla="*/ 1227224 h 2204265"/>
                <a:gd name="connsiteX23" fmla="*/ 2012137 w 2204265"/>
                <a:gd name="connsiteY23" fmla="*/ 1268406 h 2204265"/>
                <a:gd name="connsiteX24" fmla="*/ 2004638 w 2204265"/>
                <a:gd name="connsiteY24" fmla="*/ 1317545 h 2204265"/>
                <a:gd name="connsiteX25" fmla="*/ 1985237 w 2204265"/>
                <a:gd name="connsiteY25" fmla="*/ 1394985 h 2204265"/>
                <a:gd name="connsiteX26" fmla="*/ 1977636 w 2204265"/>
                <a:gd name="connsiteY26" fmla="*/ 1417004 h 2204265"/>
                <a:gd name="connsiteX27" fmla="*/ 2119154 w 2204265"/>
                <a:gd name="connsiteY27" fmla="*/ 1544868 h 2204265"/>
                <a:gd name="connsiteX28" fmla="*/ 1994063 w 2204265"/>
                <a:gd name="connsiteY28" fmla="*/ 1761531 h 2204265"/>
                <a:gd name="connsiteX29" fmla="*/ 1820151 w 2204265"/>
                <a:gd name="connsiteY29" fmla="*/ 1705353 h 2204265"/>
                <a:gd name="connsiteX30" fmla="*/ 1798711 w 2204265"/>
                <a:gd name="connsiteY30" fmla="*/ 1734758 h 2204265"/>
                <a:gd name="connsiteX31" fmla="*/ 1731696 w 2204265"/>
                <a:gd name="connsiteY31" fmla="*/ 1804423 h 2204265"/>
                <a:gd name="connsiteX32" fmla="*/ 1706998 w 2204265"/>
                <a:gd name="connsiteY32" fmla="*/ 1825242 h 2204265"/>
                <a:gd name="connsiteX33" fmla="*/ 1761531 w 2204265"/>
                <a:gd name="connsiteY33" fmla="*/ 1994062 h 2204265"/>
                <a:gd name="connsiteX34" fmla="*/ 1544868 w 2204265"/>
                <a:gd name="connsiteY34" fmla="*/ 2119153 h 2204265"/>
                <a:gd name="connsiteX35" fmla="*/ 1429863 w 2204265"/>
                <a:gd name="connsiteY35" fmla="*/ 1991868 h 2204265"/>
                <a:gd name="connsiteX36" fmla="*/ 1400268 w 2204265"/>
                <a:gd name="connsiteY36" fmla="*/ 2003797 h 2204265"/>
                <a:gd name="connsiteX37" fmla="*/ 1262745 w 2204265"/>
                <a:gd name="connsiteY37" fmla="*/ 2038549 h 2204265"/>
                <a:gd name="connsiteX38" fmla="*/ 1227224 w 2204265"/>
                <a:gd name="connsiteY38" fmla="*/ 2204265 h 2204265"/>
                <a:gd name="connsiteX39" fmla="*/ 977042 w 2204265"/>
                <a:gd name="connsiteY39" fmla="*/ 2204265 h 2204265"/>
                <a:gd name="connsiteX40" fmla="*/ 941447 w 2204265"/>
                <a:gd name="connsiteY40" fmla="*/ 2038203 h 2204265"/>
                <a:gd name="connsiteX41" fmla="*/ 916475 w 2204265"/>
                <a:gd name="connsiteY41" fmla="*/ 2034392 h 2204265"/>
                <a:gd name="connsiteX42" fmla="*/ 774169 w 2204265"/>
                <a:gd name="connsiteY42" fmla="*/ 1992127 h 2204265"/>
                <a:gd name="connsiteX43" fmla="*/ 659399 w 2204265"/>
                <a:gd name="connsiteY43" fmla="*/ 2119153 h 2204265"/>
                <a:gd name="connsiteX44" fmla="*/ 442735 w 2204265"/>
                <a:gd name="connsiteY44" fmla="*/ 1994062 h 2204265"/>
                <a:gd name="connsiteX45" fmla="*/ 496981 w 2204265"/>
                <a:gd name="connsiteY45" fmla="*/ 1826130 h 2204265"/>
                <a:gd name="connsiteX46" fmla="*/ 391274 w 2204265"/>
                <a:gd name="connsiteY46" fmla="*/ 1717869 h 2204265"/>
                <a:gd name="connsiteX47" fmla="*/ 382878 w 2204265"/>
                <a:gd name="connsiteY47" fmla="*/ 1705753 h 2204265"/>
                <a:gd name="connsiteX48" fmla="*/ 210204 w 2204265"/>
                <a:gd name="connsiteY48" fmla="*/ 1761531 h 2204265"/>
                <a:gd name="connsiteX49" fmla="*/ 85113 w 2204265"/>
                <a:gd name="connsiteY49" fmla="*/ 1544868 h 2204265"/>
                <a:gd name="connsiteX50" fmla="*/ 226733 w 2204265"/>
                <a:gd name="connsiteY50" fmla="*/ 1416912 h 2204265"/>
                <a:gd name="connsiteX51" fmla="*/ 212821 w 2204265"/>
                <a:gd name="connsiteY51" fmla="*/ 1373126 h 2204265"/>
                <a:gd name="connsiteX52" fmla="*/ 191748 w 2204265"/>
                <a:gd name="connsiteY52" fmla="*/ 1268325 h 2204265"/>
                <a:gd name="connsiteX53" fmla="*/ 0 w 2204265"/>
                <a:gd name="connsiteY53" fmla="*/ 1227224 h 2204265"/>
                <a:gd name="connsiteX54" fmla="*/ 0 w 2204265"/>
                <a:gd name="connsiteY54" fmla="*/ 977042 h 2204265"/>
                <a:gd name="connsiteX55" fmla="*/ 203220 w 2204265"/>
                <a:gd name="connsiteY55" fmla="*/ 933481 h 2204265"/>
                <a:gd name="connsiteX56" fmla="*/ 212821 w 2204265"/>
                <a:gd name="connsiteY56" fmla="*/ 890649 h 2204265"/>
                <a:gd name="connsiteX57" fmla="*/ 243470 w 2204265"/>
                <a:gd name="connsiteY57" fmla="*/ 802476 h 2204265"/>
                <a:gd name="connsiteX58" fmla="*/ 85113 w 2204265"/>
                <a:gd name="connsiteY58" fmla="*/ 659399 h 2204265"/>
                <a:gd name="connsiteX59" fmla="*/ 210204 w 2204265"/>
                <a:gd name="connsiteY59" fmla="*/ 442735 h 2204265"/>
                <a:gd name="connsiteX60" fmla="*/ 423776 w 2204265"/>
                <a:gd name="connsiteY60" fmla="*/ 511723 h 2204265"/>
                <a:gd name="connsiteX61" fmla="*/ 470557 w 2204265"/>
                <a:gd name="connsiteY61" fmla="*/ 461243 h 2204265"/>
                <a:gd name="connsiteX62" fmla="*/ 512656 w 2204265"/>
                <a:gd name="connsiteY62" fmla="*/ 426662 h 2204265"/>
                <a:gd name="connsiteX63" fmla="*/ 442735 w 2204265"/>
                <a:gd name="connsiteY63" fmla="*/ 210203 h 2204265"/>
                <a:gd name="connsiteX64" fmla="*/ 659399 w 2204265"/>
                <a:gd name="connsiteY64" fmla="*/ 85113 h 2204265"/>
                <a:gd name="connsiteX65" fmla="*/ 815299 w 2204265"/>
                <a:gd name="connsiteY65" fmla="*/ 257661 h 2204265"/>
                <a:gd name="connsiteX66" fmla="*/ 916475 w 2204265"/>
                <a:gd name="connsiteY66" fmla="*/ 229382 h 2204265"/>
                <a:gd name="connsiteX67" fmla="*/ 928259 w 2204265"/>
                <a:gd name="connsiteY67" fmla="*/ 227584 h 2204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204265" h="2204265">
                  <a:moveTo>
                    <a:pt x="1102132" y="321083"/>
                  </a:moveTo>
                  <a:cubicBezTo>
                    <a:pt x="665509" y="321083"/>
                    <a:pt x="311557" y="675035"/>
                    <a:pt x="311557" y="1111658"/>
                  </a:cubicBezTo>
                  <a:cubicBezTo>
                    <a:pt x="311557" y="1548281"/>
                    <a:pt x="665509" y="1902233"/>
                    <a:pt x="1102132" y="1902233"/>
                  </a:cubicBezTo>
                  <a:cubicBezTo>
                    <a:pt x="1538755" y="1902233"/>
                    <a:pt x="1892707" y="1548281"/>
                    <a:pt x="1892707" y="1111658"/>
                  </a:cubicBezTo>
                  <a:cubicBezTo>
                    <a:pt x="1892707" y="675035"/>
                    <a:pt x="1538755" y="321083"/>
                    <a:pt x="1102132" y="321083"/>
                  </a:cubicBezTo>
                  <a:close/>
                  <a:moveTo>
                    <a:pt x="977042" y="0"/>
                  </a:moveTo>
                  <a:lnTo>
                    <a:pt x="1227224" y="0"/>
                  </a:lnTo>
                  <a:lnTo>
                    <a:pt x="1276006" y="227584"/>
                  </a:lnTo>
                  <a:lnTo>
                    <a:pt x="1287791" y="229382"/>
                  </a:lnTo>
                  <a:lnTo>
                    <a:pt x="1387705" y="259057"/>
                  </a:lnTo>
                  <a:lnTo>
                    <a:pt x="1544868" y="85113"/>
                  </a:lnTo>
                  <a:lnTo>
                    <a:pt x="1761531" y="210203"/>
                  </a:lnTo>
                  <a:lnTo>
                    <a:pt x="1691902" y="425756"/>
                  </a:lnTo>
                  <a:lnTo>
                    <a:pt x="1705003" y="435309"/>
                  </a:lnTo>
                  <a:cubicBezTo>
                    <a:pt x="1729378" y="456423"/>
                    <a:pt x="1752634" y="478795"/>
                    <a:pt x="1774668" y="502325"/>
                  </a:cubicBezTo>
                  <a:lnTo>
                    <a:pt x="1782142" y="511190"/>
                  </a:lnTo>
                  <a:lnTo>
                    <a:pt x="1994063" y="442735"/>
                  </a:lnTo>
                  <a:lnTo>
                    <a:pt x="2119154" y="659399"/>
                  </a:lnTo>
                  <a:lnTo>
                    <a:pt x="1961265" y="802053"/>
                  </a:lnTo>
                  <a:lnTo>
                    <a:pt x="1974042" y="833752"/>
                  </a:lnTo>
                  <a:lnTo>
                    <a:pt x="1999140" y="933073"/>
                  </a:lnTo>
                  <a:lnTo>
                    <a:pt x="2204265" y="977042"/>
                  </a:lnTo>
                  <a:lnTo>
                    <a:pt x="2204265" y="1227224"/>
                  </a:lnTo>
                  <a:lnTo>
                    <a:pt x="2012137" y="1268406"/>
                  </a:lnTo>
                  <a:lnTo>
                    <a:pt x="2004638" y="1317545"/>
                  </a:lnTo>
                  <a:cubicBezTo>
                    <a:pt x="1999269" y="1343782"/>
                    <a:pt x="1992785" y="1369612"/>
                    <a:pt x="1985237" y="1394985"/>
                  </a:cubicBezTo>
                  <a:lnTo>
                    <a:pt x="1977636" y="1417004"/>
                  </a:lnTo>
                  <a:lnTo>
                    <a:pt x="2119154" y="1544868"/>
                  </a:lnTo>
                  <a:lnTo>
                    <a:pt x="1994063" y="1761531"/>
                  </a:lnTo>
                  <a:lnTo>
                    <a:pt x="1820151" y="1705353"/>
                  </a:lnTo>
                  <a:lnTo>
                    <a:pt x="1798711" y="1734758"/>
                  </a:lnTo>
                  <a:cubicBezTo>
                    <a:pt x="1777597" y="1759133"/>
                    <a:pt x="1755225" y="1782388"/>
                    <a:pt x="1731696" y="1804423"/>
                  </a:cubicBezTo>
                  <a:lnTo>
                    <a:pt x="1706998" y="1825242"/>
                  </a:lnTo>
                  <a:lnTo>
                    <a:pt x="1761531" y="1994062"/>
                  </a:lnTo>
                  <a:lnTo>
                    <a:pt x="1544868" y="2119153"/>
                  </a:lnTo>
                  <a:lnTo>
                    <a:pt x="1429863" y="1991868"/>
                  </a:lnTo>
                  <a:lnTo>
                    <a:pt x="1400268" y="2003797"/>
                  </a:lnTo>
                  <a:lnTo>
                    <a:pt x="1262745" y="2038549"/>
                  </a:lnTo>
                  <a:lnTo>
                    <a:pt x="1227224" y="2204265"/>
                  </a:lnTo>
                  <a:lnTo>
                    <a:pt x="977042" y="2204265"/>
                  </a:lnTo>
                  <a:lnTo>
                    <a:pt x="941447" y="2038203"/>
                  </a:lnTo>
                  <a:lnTo>
                    <a:pt x="916475" y="2034392"/>
                  </a:lnTo>
                  <a:lnTo>
                    <a:pt x="774169" y="1992127"/>
                  </a:lnTo>
                  <a:lnTo>
                    <a:pt x="659399" y="2119153"/>
                  </a:lnTo>
                  <a:lnTo>
                    <a:pt x="442735" y="1994062"/>
                  </a:lnTo>
                  <a:lnTo>
                    <a:pt x="496981" y="1826130"/>
                  </a:lnTo>
                  <a:lnTo>
                    <a:pt x="391274" y="1717869"/>
                  </a:lnTo>
                  <a:lnTo>
                    <a:pt x="382878" y="1705753"/>
                  </a:lnTo>
                  <a:lnTo>
                    <a:pt x="210204" y="1761531"/>
                  </a:lnTo>
                  <a:lnTo>
                    <a:pt x="85113" y="1544868"/>
                  </a:lnTo>
                  <a:lnTo>
                    <a:pt x="226733" y="1416912"/>
                  </a:lnTo>
                  <a:lnTo>
                    <a:pt x="212821" y="1373126"/>
                  </a:lnTo>
                  <a:lnTo>
                    <a:pt x="191748" y="1268325"/>
                  </a:lnTo>
                  <a:lnTo>
                    <a:pt x="0" y="1227224"/>
                  </a:lnTo>
                  <a:lnTo>
                    <a:pt x="0" y="977042"/>
                  </a:lnTo>
                  <a:lnTo>
                    <a:pt x="203220" y="933481"/>
                  </a:lnTo>
                  <a:lnTo>
                    <a:pt x="212821" y="890649"/>
                  </a:lnTo>
                  <a:lnTo>
                    <a:pt x="243470" y="802476"/>
                  </a:lnTo>
                  <a:lnTo>
                    <a:pt x="85113" y="659399"/>
                  </a:lnTo>
                  <a:lnTo>
                    <a:pt x="210204" y="442735"/>
                  </a:lnTo>
                  <a:lnTo>
                    <a:pt x="423776" y="511723"/>
                  </a:lnTo>
                  <a:lnTo>
                    <a:pt x="470557" y="461243"/>
                  </a:lnTo>
                  <a:lnTo>
                    <a:pt x="512656" y="426662"/>
                  </a:lnTo>
                  <a:lnTo>
                    <a:pt x="442735" y="210203"/>
                  </a:lnTo>
                  <a:lnTo>
                    <a:pt x="659399" y="85113"/>
                  </a:lnTo>
                  <a:lnTo>
                    <a:pt x="815299" y="257661"/>
                  </a:lnTo>
                  <a:lnTo>
                    <a:pt x="916475" y="229382"/>
                  </a:lnTo>
                  <a:lnTo>
                    <a:pt x="928259" y="227584"/>
                  </a:lnTo>
                  <a:close/>
                </a:path>
              </a:pathLst>
            </a:custGeom>
            <a:solidFill>
              <a:srgbClr val="213F7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5" name="椭圆 59"/>
            <p:cNvSpPr/>
            <p:nvPr/>
          </p:nvSpPr>
          <p:spPr>
            <a:xfrm>
              <a:off x="5305425" y="2638425"/>
              <a:ext cx="1581150" cy="1581150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6" name="椭圆 61"/>
            <p:cNvSpPr/>
            <p:nvPr/>
          </p:nvSpPr>
          <p:spPr>
            <a:xfrm>
              <a:off x="5370108" y="2708871"/>
              <a:ext cx="1451783" cy="1451783"/>
            </a:xfrm>
            <a:prstGeom prst="ellipse">
              <a:avLst/>
            </a:prstGeom>
            <a:solidFill>
              <a:srgbClr val="213F79"/>
            </a:solidFill>
            <a:ln w="19050"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47" name="组合 63"/>
          <p:cNvGrpSpPr/>
          <p:nvPr/>
        </p:nvGrpSpPr>
        <p:grpSpPr>
          <a:xfrm>
            <a:off x="3428097" y="1765750"/>
            <a:ext cx="1242073" cy="1242074"/>
            <a:chOff x="4993868" y="2326868"/>
            <a:chExt cx="2204265" cy="2204265"/>
          </a:xfrm>
          <a:effectLst>
            <a:outerShdw blurRad="292100" dist="1143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48" name="任意多边形 64"/>
            <p:cNvSpPr/>
            <p:nvPr/>
          </p:nvSpPr>
          <p:spPr>
            <a:xfrm>
              <a:off x="4993868" y="2326868"/>
              <a:ext cx="2204265" cy="2204265"/>
            </a:xfrm>
            <a:custGeom>
              <a:avLst/>
              <a:gdLst>
                <a:gd name="connsiteX0" fmla="*/ 1102132 w 2204265"/>
                <a:gd name="connsiteY0" fmla="*/ 321083 h 2204265"/>
                <a:gd name="connsiteX1" fmla="*/ 311557 w 2204265"/>
                <a:gd name="connsiteY1" fmla="*/ 1111658 h 2204265"/>
                <a:gd name="connsiteX2" fmla="*/ 1102132 w 2204265"/>
                <a:gd name="connsiteY2" fmla="*/ 1902233 h 2204265"/>
                <a:gd name="connsiteX3" fmla="*/ 1892707 w 2204265"/>
                <a:gd name="connsiteY3" fmla="*/ 1111658 h 2204265"/>
                <a:gd name="connsiteX4" fmla="*/ 1102132 w 2204265"/>
                <a:gd name="connsiteY4" fmla="*/ 321083 h 2204265"/>
                <a:gd name="connsiteX5" fmla="*/ 977042 w 2204265"/>
                <a:gd name="connsiteY5" fmla="*/ 0 h 2204265"/>
                <a:gd name="connsiteX6" fmla="*/ 1227224 w 2204265"/>
                <a:gd name="connsiteY6" fmla="*/ 0 h 2204265"/>
                <a:gd name="connsiteX7" fmla="*/ 1276006 w 2204265"/>
                <a:gd name="connsiteY7" fmla="*/ 227584 h 2204265"/>
                <a:gd name="connsiteX8" fmla="*/ 1287791 w 2204265"/>
                <a:gd name="connsiteY8" fmla="*/ 229382 h 2204265"/>
                <a:gd name="connsiteX9" fmla="*/ 1387705 w 2204265"/>
                <a:gd name="connsiteY9" fmla="*/ 259057 h 2204265"/>
                <a:gd name="connsiteX10" fmla="*/ 1544868 w 2204265"/>
                <a:gd name="connsiteY10" fmla="*/ 85113 h 2204265"/>
                <a:gd name="connsiteX11" fmla="*/ 1761531 w 2204265"/>
                <a:gd name="connsiteY11" fmla="*/ 210203 h 2204265"/>
                <a:gd name="connsiteX12" fmla="*/ 1691902 w 2204265"/>
                <a:gd name="connsiteY12" fmla="*/ 425756 h 2204265"/>
                <a:gd name="connsiteX13" fmla="*/ 1705003 w 2204265"/>
                <a:gd name="connsiteY13" fmla="*/ 435309 h 2204265"/>
                <a:gd name="connsiteX14" fmla="*/ 1774668 w 2204265"/>
                <a:gd name="connsiteY14" fmla="*/ 502325 h 2204265"/>
                <a:gd name="connsiteX15" fmla="*/ 1782142 w 2204265"/>
                <a:gd name="connsiteY15" fmla="*/ 511190 h 2204265"/>
                <a:gd name="connsiteX16" fmla="*/ 1994063 w 2204265"/>
                <a:gd name="connsiteY16" fmla="*/ 442735 h 2204265"/>
                <a:gd name="connsiteX17" fmla="*/ 2119154 w 2204265"/>
                <a:gd name="connsiteY17" fmla="*/ 659399 h 2204265"/>
                <a:gd name="connsiteX18" fmla="*/ 1961265 w 2204265"/>
                <a:gd name="connsiteY18" fmla="*/ 802053 h 2204265"/>
                <a:gd name="connsiteX19" fmla="*/ 1974042 w 2204265"/>
                <a:gd name="connsiteY19" fmla="*/ 833752 h 2204265"/>
                <a:gd name="connsiteX20" fmla="*/ 1999140 w 2204265"/>
                <a:gd name="connsiteY20" fmla="*/ 933073 h 2204265"/>
                <a:gd name="connsiteX21" fmla="*/ 2204265 w 2204265"/>
                <a:gd name="connsiteY21" fmla="*/ 977042 h 2204265"/>
                <a:gd name="connsiteX22" fmla="*/ 2204265 w 2204265"/>
                <a:gd name="connsiteY22" fmla="*/ 1227224 h 2204265"/>
                <a:gd name="connsiteX23" fmla="*/ 2012137 w 2204265"/>
                <a:gd name="connsiteY23" fmla="*/ 1268406 h 2204265"/>
                <a:gd name="connsiteX24" fmla="*/ 2004638 w 2204265"/>
                <a:gd name="connsiteY24" fmla="*/ 1317545 h 2204265"/>
                <a:gd name="connsiteX25" fmla="*/ 1985237 w 2204265"/>
                <a:gd name="connsiteY25" fmla="*/ 1394985 h 2204265"/>
                <a:gd name="connsiteX26" fmla="*/ 1977636 w 2204265"/>
                <a:gd name="connsiteY26" fmla="*/ 1417004 h 2204265"/>
                <a:gd name="connsiteX27" fmla="*/ 2119154 w 2204265"/>
                <a:gd name="connsiteY27" fmla="*/ 1544868 h 2204265"/>
                <a:gd name="connsiteX28" fmla="*/ 1994063 w 2204265"/>
                <a:gd name="connsiteY28" fmla="*/ 1761531 h 2204265"/>
                <a:gd name="connsiteX29" fmla="*/ 1820151 w 2204265"/>
                <a:gd name="connsiteY29" fmla="*/ 1705353 h 2204265"/>
                <a:gd name="connsiteX30" fmla="*/ 1798711 w 2204265"/>
                <a:gd name="connsiteY30" fmla="*/ 1734758 h 2204265"/>
                <a:gd name="connsiteX31" fmla="*/ 1731696 w 2204265"/>
                <a:gd name="connsiteY31" fmla="*/ 1804423 h 2204265"/>
                <a:gd name="connsiteX32" fmla="*/ 1706998 w 2204265"/>
                <a:gd name="connsiteY32" fmla="*/ 1825242 h 2204265"/>
                <a:gd name="connsiteX33" fmla="*/ 1761531 w 2204265"/>
                <a:gd name="connsiteY33" fmla="*/ 1994062 h 2204265"/>
                <a:gd name="connsiteX34" fmla="*/ 1544868 w 2204265"/>
                <a:gd name="connsiteY34" fmla="*/ 2119153 h 2204265"/>
                <a:gd name="connsiteX35" fmla="*/ 1429863 w 2204265"/>
                <a:gd name="connsiteY35" fmla="*/ 1991868 h 2204265"/>
                <a:gd name="connsiteX36" fmla="*/ 1400268 w 2204265"/>
                <a:gd name="connsiteY36" fmla="*/ 2003797 h 2204265"/>
                <a:gd name="connsiteX37" fmla="*/ 1262745 w 2204265"/>
                <a:gd name="connsiteY37" fmla="*/ 2038549 h 2204265"/>
                <a:gd name="connsiteX38" fmla="*/ 1227224 w 2204265"/>
                <a:gd name="connsiteY38" fmla="*/ 2204265 h 2204265"/>
                <a:gd name="connsiteX39" fmla="*/ 977042 w 2204265"/>
                <a:gd name="connsiteY39" fmla="*/ 2204265 h 2204265"/>
                <a:gd name="connsiteX40" fmla="*/ 941447 w 2204265"/>
                <a:gd name="connsiteY40" fmla="*/ 2038203 h 2204265"/>
                <a:gd name="connsiteX41" fmla="*/ 916475 w 2204265"/>
                <a:gd name="connsiteY41" fmla="*/ 2034392 h 2204265"/>
                <a:gd name="connsiteX42" fmla="*/ 774169 w 2204265"/>
                <a:gd name="connsiteY42" fmla="*/ 1992127 h 2204265"/>
                <a:gd name="connsiteX43" fmla="*/ 659399 w 2204265"/>
                <a:gd name="connsiteY43" fmla="*/ 2119153 h 2204265"/>
                <a:gd name="connsiteX44" fmla="*/ 442735 w 2204265"/>
                <a:gd name="connsiteY44" fmla="*/ 1994062 h 2204265"/>
                <a:gd name="connsiteX45" fmla="*/ 496981 w 2204265"/>
                <a:gd name="connsiteY45" fmla="*/ 1826130 h 2204265"/>
                <a:gd name="connsiteX46" fmla="*/ 391274 w 2204265"/>
                <a:gd name="connsiteY46" fmla="*/ 1717869 h 2204265"/>
                <a:gd name="connsiteX47" fmla="*/ 382878 w 2204265"/>
                <a:gd name="connsiteY47" fmla="*/ 1705753 h 2204265"/>
                <a:gd name="connsiteX48" fmla="*/ 210204 w 2204265"/>
                <a:gd name="connsiteY48" fmla="*/ 1761531 h 2204265"/>
                <a:gd name="connsiteX49" fmla="*/ 85113 w 2204265"/>
                <a:gd name="connsiteY49" fmla="*/ 1544868 h 2204265"/>
                <a:gd name="connsiteX50" fmla="*/ 226733 w 2204265"/>
                <a:gd name="connsiteY50" fmla="*/ 1416912 h 2204265"/>
                <a:gd name="connsiteX51" fmla="*/ 212821 w 2204265"/>
                <a:gd name="connsiteY51" fmla="*/ 1373126 h 2204265"/>
                <a:gd name="connsiteX52" fmla="*/ 191748 w 2204265"/>
                <a:gd name="connsiteY52" fmla="*/ 1268325 h 2204265"/>
                <a:gd name="connsiteX53" fmla="*/ 0 w 2204265"/>
                <a:gd name="connsiteY53" fmla="*/ 1227224 h 2204265"/>
                <a:gd name="connsiteX54" fmla="*/ 0 w 2204265"/>
                <a:gd name="connsiteY54" fmla="*/ 977042 h 2204265"/>
                <a:gd name="connsiteX55" fmla="*/ 203220 w 2204265"/>
                <a:gd name="connsiteY55" fmla="*/ 933481 h 2204265"/>
                <a:gd name="connsiteX56" fmla="*/ 212821 w 2204265"/>
                <a:gd name="connsiteY56" fmla="*/ 890649 h 2204265"/>
                <a:gd name="connsiteX57" fmla="*/ 243470 w 2204265"/>
                <a:gd name="connsiteY57" fmla="*/ 802476 h 2204265"/>
                <a:gd name="connsiteX58" fmla="*/ 85113 w 2204265"/>
                <a:gd name="connsiteY58" fmla="*/ 659399 h 2204265"/>
                <a:gd name="connsiteX59" fmla="*/ 210204 w 2204265"/>
                <a:gd name="connsiteY59" fmla="*/ 442735 h 2204265"/>
                <a:gd name="connsiteX60" fmla="*/ 423776 w 2204265"/>
                <a:gd name="connsiteY60" fmla="*/ 511723 h 2204265"/>
                <a:gd name="connsiteX61" fmla="*/ 470557 w 2204265"/>
                <a:gd name="connsiteY61" fmla="*/ 461243 h 2204265"/>
                <a:gd name="connsiteX62" fmla="*/ 512656 w 2204265"/>
                <a:gd name="connsiteY62" fmla="*/ 426662 h 2204265"/>
                <a:gd name="connsiteX63" fmla="*/ 442735 w 2204265"/>
                <a:gd name="connsiteY63" fmla="*/ 210203 h 2204265"/>
                <a:gd name="connsiteX64" fmla="*/ 659399 w 2204265"/>
                <a:gd name="connsiteY64" fmla="*/ 85113 h 2204265"/>
                <a:gd name="connsiteX65" fmla="*/ 815299 w 2204265"/>
                <a:gd name="connsiteY65" fmla="*/ 257661 h 2204265"/>
                <a:gd name="connsiteX66" fmla="*/ 916475 w 2204265"/>
                <a:gd name="connsiteY66" fmla="*/ 229382 h 2204265"/>
                <a:gd name="connsiteX67" fmla="*/ 928259 w 2204265"/>
                <a:gd name="connsiteY67" fmla="*/ 227584 h 2204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204265" h="2204265">
                  <a:moveTo>
                    <a:pt x="1102132" y="321083"/>
                  </a:moveTo>
                  <a:cubicBezTo>
                    <a:pt x="665509" y="321083"/>
                    <a:pt x="311557" y="675035"/>
                    <a:pt x="311557" y="1111658"/>
                  </a:cubicBezTo>
                  <a:cubicBezTo>
                    <a:pt x="311557" y="1548281"/>
                    <a:pt x="665509" y="1902233"/>
                    <a:pt x="1102132" y="1902233"/>
                  </a:cubicBezTo>
                  <a:cubicBezTo>
                    <a:pt x="1538755" y="1902233"/>
                    <a:pt x="1892707" y="1548281"/>
                    <a:pt x="1892707" y="1111658"/>
                  </a:cubicBezTo>
                  <a:cubicBezTo>
                    <a:pt x="1892707" y="675035"/>
                    <a:pt x="1538755" y="321083"/>
                    <a:pt x="1102132" y="321083"/>
                  </a:cubicBezTo>
                  <a:close/>
                  <a:moveTo>
                    <a:pt x="977042" y="0"/>
                  </a:moveTo>
                  <a:lnTo>
                    <a:pt x="1227224" y="0"/>
                  </a:lnTo>
                  <a:lnTo>
                    <a:pt x="1276006" y="227584"/>
                  </a:lnTo>
                  <a:lnTo>
                    <a:pt x="1287791" y="229382"/>
                  </a:lnTo>
                  <a:lnTo>
                    <a:pt x="1387705" y="259057"/>
                  </a:lnTo>
                  <a:lnTo>
                    <a:pt x="1544868" y="85113"/>
                  </a:lnTo>
                  <a:lnTo>
                    <a:pt x="1761531" y="210203"/>
                  </a:lnTo>
                  <a:lnTo>
                    <a:pt x="1691902" y="425756"/>
                  </a:lnTo>
                  <a:lnTo>
                    <a:pt x="1705003" y="435309"/>
                  </a:lnTo>
                  <a:cubicBezTo>
                    <a:pt x="1729378" y="456423"/>
                    <a:pt x="1752634" y="478795"/>
                    <a:pt x="1774668" y="502325"/>
                  </a:cubicBezTo>
                  <a:lnTo>
                    <a:pt x="1782142" y="511190"/>
                  </a:lnTo>
                  <a:lnTo>
                    <a:pt x="1994063" y="442735"/>
                  </a:lnTo>
                  <a:lnTo>
                    <a:pt x="2119154" y="659399"/>
                  </a:lnTo>
                  <a:lnTo>
                    <a:pt x="1961265" y="802053"/>
                  </a:lnTo>
                  <a:lnTo>
                    <a:pt x="1974042" y="833752"/>
                  </a:lnTo>
                  <a:lnTo>
                    <a:pt x="1999140" y="933073"/>
                  </a:lnTo>
                  <a:lnTo>
                    <a:pt x="2204265" y="977042"/>
                  </a:lnTo>
                  <a:lnTo>
                    <a:pt x="2204265" y="1227224"/>
                  </a:lnTo>
                  <a:lnTo>
                    <a:pt x="2012137" y="1268406"/>
                  </a:lnTo>
                  <a:lnTo>
                    <a:pt x="2004638" y="1317545"/>
                  </a:lnTo>
                  <a:cubicBezTo>
                    <a:pt x="1999269" y="1343782"/>
                    <a:pt x="1992785" y="1369612"/>
                    <a:pt x="1985237" y="1394985"/>
                  </a:cubicBezTo>
                  <a:lnTo>
                    <a:pt x="1977636" y="1417004"/>
                  </a:lnTo>
                  <a:lnTo>
                    <a:pt x="2119154" y="1544868"/>
                  </a:lnTo>
                  <a:lnTo>
                    <a:pt x="1994063" y="1761531"/>
                  </a:lnTo>
                  <a:lnTo>
                    <a:pt x="1820151" y="1705353"/>
                  </a:lnTo>
                  <a:lnTo>
                    <a:pt x="1798711" y="1734758"/>
                  </a:lnTo>
                  <a:cubicBezTo>
                    <a:pt x="1777597" y="1759133"/>
                    <a:pt x="1755225" y="1782388"/>
                    <a:pt x="1731696" y="1804423"/>
                  </a:cubicBezTo>
                  <a:lnTo>
                    <a:pt x="1706998" y="1825242"/>
                  </a:lnTo>
                  <a:lnTo>
                    <a:pt x="1761531" y="1994062"/>
                  </a:lnTo>
                  <a:lnTo>
                    <a:pt x="1544868" y="2119153"/>
                  </a:lnTo>
                  <a:lnTo>
                    <a:pt x="1429863" y="1991868"/>
                  </a:lnTo>
                  <a:lnTo>
                    <a:pt x="1400268" y="2003797"/>
                  </a:lnTo>
                  <a:lnTo>
                    <a:pt x="1262745" y="2038549"/>
                  </a:lnTo>
                  <a:lnTo>
                    <a:pt x="1227224" y="2204265"/>
                  </a:lnTo>
                  <a:lnTo>
                    <a:pt x="977042" y="2204265"/>
                  </a:lnTo>
                  <a:lnTo>
                    <a:pt x="941447" y="2038203"/>
                  </a:lnTo>
                  <a:lnTo>
                    <a:pt x="916475" y="2034392"/>
                  </a:lnTo>
                  <a:lnTo>
                    <a:pt x="774169" y="1992127"/>
                  </a:lnTo>
                  <a:lnTo>
                    <a:pt x="659399" y="2119153"/>
                  </a:lnTo>
                  <a:lnTo>
                    <a:pt x="442735" y="1994062"/>
                  </a:lnTo>
                  <a:lnTo>
                    <a:pt x="496981" y="1826130"/>
                  </a:lnTo>
                  <a:lnTo>
                    <a:pt x="391274" y="1717869"/>
                  </a:lnTo>
                  <a:lnTo>
                    <a:pt x="382878" y="1705753"/>
                  </a:lnTo>
                  <a:lnTo>
                    <a:pt x="210204" y="1761531"/>
                  </a:lnTo>
                  <a:lnTo>
                    <a:pt x="85113" y="1544868"/>
                  </a:lnTo>
                  <a:lnTo>
                    <a:pt x="226733" y="1416912"/>
                  </a:lnTo>
                  <a:lnTo>
                    <a:pt x="212821" y="1373126"/>
                  </a:lnTo>
                  <a:lnTo>
                    <a:pt x="191748" y="1268325"/>
                  </a:lnTo>
                  <a:lnTo>
                    <a:pt x="0" y="1227224"/>
                  </a:lnTo>
                  <a:lnTo>
                    <a:pt x="0" y="977042"/>
                  </a:lnTo>
                  <a:lnTo>
                    <a:pt x="203220" y="933481"/>
                  </a:lnTo>
                  <a:lnTo>
                    <a:pt x="212821" y="890649"/>
                  </a:lnTo>
                  <a:lnTo>
                    <a:pt x="243470" y="802476"/>
                  </a:lnTo>
                  <a:lnTo>
                    <a:pt x="85113" y="659399"/>
                  </a:lnTo>
                  <a:lnTo>
                    <a:pt x="210204" y="442735"/>
                  </a:lnTo>
                  <a:lnTo>
                    <a:pt x="423776" y="511723"/>
                  </a:lnTo>
                  <a:lnTo>
                    <a:pt x="470557" y="461243"/>
                  </a:lnTo>
                  <a:lnTo>
                    <a:pt x="512656" y="426662"/>
                  </a:lnTo>
                  <a:lnTo>
                    <a:pt x="442735" y="210203"/>
                  </a:lnTo>
                  <a:lnTo>
                    <a:pt x="659399" y="85113"/>
                  </a:lnTo>
                  <a:lnTo>
                    <a:pt x="815299" y="257661"/>
                  </a:lnTo>
                  <a:lnTo>
                    <a:pt x="916475" y="229382"/>
                  </a:lnTo>
                  <a:lnTo>
                    <a:pt x="928259" y="227584"/>
                  </a:lnTo>
                  <a:close/>
                </a:path>
              </a:pathLst>
            </a:custGeom>
            <a:solidFill>
              <a:srgbClr val="213F7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9" name="椭圆 65"/>
            <p:cNvSpPr/>
            <p:nvPr/>
          </p:nvSpPr>
          <p:spPr>
            <a:xfrm>
              <a:off x="5305425" y="2638425"/>
              <a:ext cx="1581150" cy="1581150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0" name="椭圆 66"/>
            <p:cNvSpPr/>
            <p:nvPr/>
          </p:nvSpPr>
          <p:spPr>
            <a:xfrm>
              <a:off x="5370108" y="2708871"/>
              <a:ext cx="1451783" cy="1451783"/>
            </a:xfrm>
            <a:prstGeom prst="ellipse">
              <a:avLst/>
            </a:prstGeom>
            <a:solidFill>
              <a:srgbClr val="213F79"/>
            </a:solidFill>
            <a:ln w="19050"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51" name="组合 71"/>
          <p:cNvGrpSpPr/>
          <p:nvPr/>
        </p:nvGrpSpPr>
        <p:grpSpPr>
          <a:xfrm>
            <a:off x="4401054" y="2484725"/>
            <a:ext cx="1242073" cy="1242074"/>
            <a:chOff x="4993868" y="2326868"/>
            <a:chExt cx="2204265" cy="2204265"/>
          </a:xfrm>
          <a:effectLst>
            <a:outerShdw blurRad="292100" dist="1143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52" name="任意多边形 72"/>
            <p:cNvSpPr/>
            <p:nvPr/>
          </p:nvSpPr>
          <p:spPr>
            <a:xfrm>
              <a:off x="4993868" y="2326868"/>
              <a:ext cx="2204265" cy="2204265"/>
            </a:xfrm>
            <a:custGeom>
              <a:avLst/>
              <a:gdLst>
                <a:gd name="connsiteX0" fmla="*/ 1102132 w 2204265"/>
                <a:gd name="connsiteY0" fmla="*/ 321083 h 2204265"/>
                <a:gd name="connsiteX1" fmla="*/ 311557 w 2204265"/>
                <a:gd name="connsiteY1" fmla="*/ 1111658 h 2204265"/>
                <a:gd name="connsiteX2" fmla="*/ 1102132 w 2204265"/>
                <a:gd name="connsiteY2" fmla="*/ 1902233 h 2204265"/>
                <a:gd name="connsiteX3" fmla="*/ 1892707 w 2204265"/>
                <a:gd name="connsiteY3" fmla="*/ 1111658 h 2204265"/>
                <a:gd name="connsiteX4" fmla="*/ 1102132 w 2204265"/>
                <a:gd name="connsiteY4" fmla="*/ 321083 h 2204265"/>
                <a:gd name="connsiteX5" fmla="*/ 977042 w 2204265"/>
                <a:gd name="connsiteY5" fmla="*/ 0 h 2204265"/>
                <a:gd name="connsiteX6" fmla="*/ 1227224 w 2204265"/>
                <a:gd name="connsiteY6" fmla="*/ 0 h 2204265"/>
                <a:gd name="connsiteX7" fmla="*/ 1276006 w 2204265"/>
                <a:gd name="connsiteY7" fmla="*/ 227584 h 2204265"/>
                <a:gd name="connsiteX8" fmla="*/ 1287791 w 2204265"/>
                <a:gd name="connsiteY8" fmla="*/ 229382 h 2204265"/>
                <a:gd name="connsiteX9" fmla="*/ 1387705 w 2204265"/>
                <a:gd name="connsiteY9" fmla="*/ 259057 h 2204265"/>
                <a:gd name="connsiteX10" fmla="*/ 1544868 w 2204265"/>
                <a:gd name="connsiteY10" fmla="*/ 85113 h 2204265"/>
                <a:gd name="connsiteX11" fmla="*/ 1761531 w 2204265"/>
                <a:gd name="connsiteY11" fmla="*/ 210203 h 2204265"/>
                <a:gd name="connsiteX12" fmla="*/ 1691902 w 2204265"/>
                <a:gd name="connsiteY12" fmla="*/ 425756 h 2204265"/>
                <a:gd name="connsiteX13" fmla="*/ 1705003 w 2204265"/>
                <a:gd name="connsiteY13" fmla="*/ 435309 h 2204265"/>
                <a:gd name="connsiteX14" fmla="*/ 1774668 w 2204265"/>
                <a:gd name="connsiteY14" fmla="*/ 502325 h 2204265"/>
                <a:gd name="connsiteX15" fmla="*/ 1782142 w 2204265"/>
                <a:gd name="connsiteY15" fmla="*/ 511190 h 2204265"/>
                <a:gd name="connsiteX16" fmla="*/ 1994063 w 2204265"/>
                <a:gd name="connsiteY16" fmla="*/ 442735 h 2204265"/>
                <a:gd name="connsiteX17" fmla="*/ 2119154 w 2204265"/>
                <a:gd name="connsiteY17" fmla="*/ 659399 h 2204265"/>
                <a:gd name="connsiteX18" fmla="*/ 1961265 w 2204265"/>
                <a:gd name="connsiteY18" fmla="*/ 802053 h 2204265"/>
                <a:gd name="connsiteX19" fmla="*/ 1974042 w 2204265"/>
                <a:gd name="connsiteY19" fmla="*/ 833752 h 2204265"/>
                <a:gd name="connsiteX20" fmla="*/ 1999140 w 2204265"/>
                <a:gd name="connsiteY20" fmla="*/ 933073 h 2204265"/>
                <a:gd name="connsiteX21" fmla="*/ 2204265 w 2204265"/>
                <a:gd name="connsiteY21" fmla="*/ 977042 h 2204265"/>
                <a:gd name="connsiteX22" fmla="*/ 2204265 w 2204265"/>
                <a:gd name="connsiteY22" fmla="*/ 1227224 h 2204265"/>
                <a:gd name="connsiteX23" fmla="*/ 2012137 w 2204265"/>
                <a:gd name="connsiteY23" fmla="*/ 1268406 h 2204265"/>
                <a:gd name="connsiteX24" fmla="*/ 2004638 w 2204265"/>
                <a:gd name="connsiteY24" fmla="*/ 1317545 h 2204265"/>
                <a:gd name="connsiteX25" fmla="*/ 1985237 w 2204265"/>
                <a:gd name="connsiteY25" fmla="*/ 1394985 h 2204265"/>
                <a:gd name="connsiteX26" fmla="*/ 1977636 w 2204265"/>
                <a:gd name="connsiteY26" fmla="*/ 1417004 h 2204265"/>
                <a:gd name="connsiteX27" fmla="*/ 2119154 w 2204265"/>
                <a:gd name="connsiteY27" fmla="*/ 1544868 h 2204265"/>
                <a:gd name="connsiteX28" fmla="*/ 1994063 w 2204265"/>
                <a:gd name="connsiteY28" fmla="*/ 1761531 h 2204265"/>
                <a:gd name="connsiteX29" fmla="*/ 1820151 w 2204265"/>
                <a:gd name="connsiteY29" fmla="*/ 1705353 h 2204265"/>
                <a:gd name="connsiteX30" fmla="*/ 1798711 w 2204265"/>
                <a:gd name="connsiteY30" fmla="*/ 1734758 h 2204265"/>
                <a:gd name="connsiteX31" fmla="*/ 1731696 w 2204265"/>
                <a:gd name="connsiteY31" fmla="*/ 1804423 h 2204265"/>
                <a:gd name="connsiteX32" fmla="*/ 1706998 w 2204265"/>
                <a:gd name="connsiteY32" fmla="*/ 1825242 h 2204265"/>
                <a:gd name="connsiteX33" fmla="*/ 1761531 w 2204265"/>
                <a:gd name="connsiteY33" fmla="*/ 1994062 h 2204265"/>
                <a:gd name="connsiteX34" fmla="*/ 1544868 w 2204265"/>
                <a:gd name="connsiteY34" fmla="*/ 2119153 h 2204265"/>
                <a:gd name="connsiteX35" fmla="*/ 1429863 w 2204265"/>
                <a:gd name="connsiteY35" fmla="*/ 1991868 h 2204265"/>
                <a:gd name="connsiteX36" fmla="*/ 1400268 w 2204265"/>
                <a:gd name="connsiteY36" fmla="*/ 2003797 h 2204265"/>
                <a:gd name="connsiteX37" fmla="*/ 1262745 w 2204265"/>
                <a:gd name="connsiteY37" fmla="*/ 2038549 h 2204265"/>
                <a:gd name="connsiteX38" fmla="*/ 1227224 w 2204265"/>
                <a:gd name="connsiteY38" fmla="*/ 2204265 h 2204265"/>
                <a:gd name="connsiteX39" fmla="*/ 977042 w 2204265"/>
                <a:gd name="connsiteY39" fmla="*/ 2204265 h 2204265"/>
                <a:gd name="connsiteX40" fmla="*/ 941447 w 2204265"/>
                <a:gd name="connsiteY40" fmla="*/ 2038203 h 2204265"/>
                <a:gd name="connsiteX41" fmla="*/ 916475 w 2204265"/>
                <a:gd name="connsiteY41" fmla="*/ 2034392 h 2204265"/>
                <a:gd name="connsiteX42" fmla="*/ 774169 w 2204265"/>
                <a:gd name="connsiteY42" fmla="*/ 1992127 h 2204265"/>
                <a:gd name="connsiteX43" fmla="*/ 659399 w 2204265"/>
                <a:gd name="connsiteY43" fmla="*/ 2119153 h 2204265"/>
                <a:gd name="connsiteX44" fmla="*/ 442735 w 2204265"/>
                <a:gd name="connsiteY44" fmla="*/ 1994062 h 2204265"/>
                <a:gd name="connsiteX45" fmla="*/ 496981 w 2204265"/>
                <a:gd name="connsiteY45" fmla="*/ 1826130 h 2204265"/>
                <a:gd name="connsiteX46" fmla="*/ 391274 w 2204265"/>
                <a:gd name="connsiteY46" fmla="*/ 1717869 h 2204265"/>
                <a:gd name="connsiteX47" fmla="*/ 382878 w 2204265"/>
                <a:gd name="connsiteY47" fmla="*/ 1705753 h 2204265"/>
                <a:gd name="connsiteX48" fmla="*/ 210204 w 2204265"/>
                <a:gd name="connsiteY48" fmla="*/ 1761531 h 2204265"/>
                <a:gd name="connsiteX49" fmla="*/ 85113 w 2204265"/>
                <a:gd name="connsiteY49" fmla="*/ 1544868 h 2204265"/>
                <a:gd name="connsiteX50" fmla="*/ 226733 w 2204265"/>
                <a:gd name="connsiteY50" fmla="*/ 1416912 h 2204265"/>
                <a:gd name="connsiteX51" fmla="*/ 212821 w 2204265"/>
                <a:gd name="connsiteY51" fmla="*/ 1373126 h 2204265"/>
                <a:gd name="connsiteX52" fmla="*/ 191748 w 2204265"/>
                <a:gd name="connsiteY52" fmla="*/ 1268325 h 2204265"/>
                <a:gd name="connsiteX53" fmla="*/ 0 w 2204265"/>
                <a:gd name="connsiteY53" fmla="*/ 1227224 h 2204265"/>
                <a:gd name="connsiteX54" fmla="*/ 0 w 2204265"/>
                <a:gd name="connsiteY54" fmla="*/ 977042 h 2204265"/>
                <a:gd name="connsiteX55" fmla="*/ 203220 w 2204265"/>
                <a:gd name="connsiteY55" fmla="*/ 933481 h 2204265"/>
                <a:gd name="connsiteX56" fmla="*/ 212821 w 2204265"/>
                <a:gd name="connsiteY56" fmla="*/ 890649 h 2204265"/>
                <a:gd name="connsiteX57" fmla="*/ 243470 w 2204265"/>
                <a:gd name="connsiteY57" fmla="*/ 802476 h 2204265"/>
                <a:gd name="connsiteX58" fmla="*/ 85113 w 2204265"/>
                <a:gd name="connsiteY58" fmla="*/ 659399 h 2204265"/>
                <a:gd name="connsiteX59" fmla="*/ 210204 w 2204265"/>
                <a:gd name="connsiteY59" fmla="*/ 442735 h 2204265"/>
                <a:gd name="connsiteX60" fmla="*/ 423776 w 2204265"/>
                <a:gd name="connsiteY60" fmla="*/ 511723 h 2204265"/>
                <a:gd name="connsiteX61" fmla="*/ 470557 w 2204265"/>
                <a:gd name="connsiteY61" fmla="*/ 461243 h 2204265"/>
                <a:gd name="connsiteX62" fmla="*/ 512656 w 2204265"/>
                <a:gd name="connsiteY62" fmla="*/ 426662 h 2204265"/>
                <a:gd name="connsiteX63" fmla="*/ 442735 w 2204265"/>
                <a:gd name="connsiteY63" fmla="*/ 210203 h 2204265"/>
                <a:gd name="connsiteX64" fmla="*/ 659399 w 2204265"/>
                <a:gd name="connsiteY64" fmla="*/ 85113 h 2204265"/>
                <a:gd name="connsiteX65" fmla="*/ 815299 w 2204265"/>
                <a:gd name="connsiteY65" fmla="*/ 257661 h 2204265"/>
                <a:gd name="connsiteX66" fmla="*/ 916475 w 2204265"/>
                <a:gd name="connsiteY66" fmla="*/ 229382 h 2204265"/>
                <a:gd name="connsiteX67" fmla="*/ 928259 w 2204265"/>
                <a:gd name="connsiteY67" fmla="*/ 227584 h 2204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204265" h="2204265">
                  <a:moveTo>
                    <a:pt x="1102132" y="321083"/>
                  </a:moveTo>
                  <a:cubicBezTo>
                    <a:pt x="665509" y="321083"/>
                    <a:pt x="311557" y="675035"/>
                    <a:pt x="311557" y="1111658"/>
                  </a:cubicBezTo>
                  <a:cubicBezTo>
                    <a:pt x="311557" y="1548281"/>
                    <a:pt x="665509" y="1902233"/>
                    <a:pt x="1102132" y="1902233"/>
                  </a:cubicBezTo>
                  <a:cubicBezTo>
                    <a:pt x="1538755" y="1902233"/>
                    <a:pt x="1892707" y="1548281"/>
                    <a:pt x="1892707" y="1111658"/>
                  </a:cubicBezTo>
                  <a:cubicBezTo>
                    <a:pt x="1892707" y="675035"/>
                    <a:pt x="1538755" y="321083"/>
                    <a:pt x="1102132" y="321083"/>
                  </a:cubicBezTo>
                  <a:close/>
                  <a:moveTo>
                    <a:pt x="977042" y="0"/>
                  </a:moveTo>
                  <a:lnTo>
                    <a:pt x="1227224" y="0"/>
                  </a:lnTo>
                  <a:lnTo>
                    <a:pt x="1276006" y="227584"/>
                  </a:lnTo>
                  <a:lnTo>
                    <a:pt x="1287791" y="229382"/>
                  </a:lnTo>
                  <a:lnTo>
                    <a:pt x="1387705" y="259057"/>
                  </a:lnTo>
                  <a:lnTo>
                    <a:pt x="1544868" y="85113"/>
                  </a:lnTo>
                  <a:lnTo>
                    <a:pt x="1761531" y="210203"/>
                  </a:lnTo>
                  <a:lnTo>
                    <a:pt x="1691902" y="425756"/>
                  </a:lnTo>
                  <a:lnTo>
                    <a:pt x="1705003" y="435309"/>
                  </a:lnTo>
                  <a:cubicBezTo>
                    <a:pt x="1729378" y="456423"/>
                    <a:pt x="1752634" y="478795"/>
                    <a:pt x="1774668" y="502325"/>
                  </a:cubicBezTo>
                  <a:lnTo>
                    <a:pt x="1782142" y="511190"/>
                  </a:lnTo>
                  <a:lnTo>
                    <a:pt x="1994063" y="442735"/>
                  </a:lnTo>
                  <a:lnTo>
                    <a:pt x="2119154" y="659399"/>
                  </a:lnTo>
                  <a:lnTo>
                    <a:pt x="1961265" y="802053"/>
                  </a:lnTo>
                  <a:lnTo>
                    <a:pt x="1974042" y="833752"/>
                  </a:lnTo>
                  <a:lnTo>
                    <a:pt x="1999140" y="933073"/>
                  </a:lnTo>
                  <a:lnTo>
                    <a:pt x="2204265" y="977042"/>
                  </a:lnTo>
                  <a:lnTo>
                    <a:pt x="2204265" y="1227224"/>
                  </a:lnTo>
                  <a:lnTo>
                    <a:pt x="2012137" y="1268406"/>
                  </a:lnTo>
                  <a:lnTo>
                    <a:pt x="2004638" y="1317545"/>
                  </a:lnTo>
                  <a:cubicBezTo>
                    <a:pt x="1999269" y="1343782"/>
                    <a:pt x="1992785" y="1369612"/>
                    <a:pt x="1985237" y="1394985"/>
                  </a:cubicBezTo>
                  <a:lnTo>
                    <a:pt x="1977636" y="1417004"/>
                  </a:lnTo>
                  <a:lnTo>
                    <a:pt x="2119154" y="1544868"/>
                  </a:lnTo>
                  <a:lnTo>
                    <a:pt x="1994063" y="1761531"/>
                  </a:lnTo>
                  <a:lnTo>
                    <a:pt x="1820151" y="1705353"/>
                  </a:lnTo>
                  <a:lnTo>
                    <a:pt x="1798711" y="1734758"/>
                  </a:lnTo>
                  <a:cubicBezTo>
                    <a:pt x="1777597" y="1759133"/>
                    <a:pt x="1755225" y="1782388"/>
                    <a:pt x="1731696" y="1804423"/>
                  </a:cubicBezTo>
                  <a:lnTo>
                    <a:pt x="1706998" y="1825242"/>
                  </a:lnTo>
                  <a:lnTo>
                    <a:pt x="1761531" y="1994062"/>
                  </a:lnTo>
                  <a:lnTo>
                    <a:pt x="1544868" y="2119153"/>
                  </a:lnTo>
                  <a:lnTo>
                    <a:pt x="1429863" y="1991868"/>
                  </a:lnTo>
                  <a:lnTo>
                    <a:pt x="1400268" y="2003797"/>
                  </a:lnTo>
                  <a:lnTo>
                    <a:pt x="1262745" y="2038549"/>
                  </a:lnTo>
                  <a:lnTo>
                    <a:pt x="1227224" y="2204265"/>
                  </a:lnTo>
                  <a:lnTo>
                    <a:pt x="977042" y="2204265"/>
                  </a:lnTo>
                  <a:lnTo>
                    <a:pt x="941447" y="2038203"/>
                  </a:lnTo>
                  <a:lnTo>
                    <a:pt x="916475" y="2034392"/>
                  </a:lnTo>
                  <a:lnTo>
                    <a:pt x="774169" y="1992127"/>
                  </a:lnTo>
                  <a:lnTo>
                    <a:pt x="659399" y="2119153"/>
                  </a:lnTo>
                  <a:lnTo>
                    <a:pt x="442735" y="1994062"/>
                  </a:lnTo>
                  <a:lnTo>
                    <a:pt x="496981" y="1826130"/>
                  </a:lnTo>
                  <a:lnTo>
                    <a:pt x="391274" y="1717869"/>
                  </a:lnTo>
                  <a:lnTo>
                    <a:pt x="382878" y="1705753"/>
                  </a:lnTo>
                  <a:lnTo>
                    <a:pt x="210204" y="1761531"/>
                  </a:lnTo>
                  <a:lnTo>
                    <a:pt x="85113" y="1544868"/>
                  </a:lnTo>
                  <a:lnTo>
                    <a:pt x="226733" y="1416912"/>
                  </a:lnTo>
                  <a:lnTo>
                    <a:pt x="212821" y="1373126"/>
                  </a:lnTo>
                  <a:lnTo>
                    <a:pt x="191748" y="1268325"/>
                  </a:lnTo>
                  <a:lnTo>
                    <a:pt x="0" y="1227224"/>
                  </a:lnTo>
                  <a:lnTo>
                    <a:pt x="0" y="977042"/>
                  </a:lnTo>
                  <a:lnTo>
                    <a:pt x="203220" y="933481"/>
                  </a:lnTo>
                  <a:lnTo>
                    <a:pt x="212821" y="890649"/>
                  </a:lnTo>
                  <a:lnTo>
                    <a:pt x="243470" y="802476"/>
                  </a:lnTo>
                  <a:lnTo>
                    <a:pt x="85113" y="659399"/>
                  </a:lnTo>
                  <a:lnTo>
                    <a:pt x="210204" y="442735"/>
                  </a:lnTo>
                  <a:lnTo>
                    <a:pt x="423776" y="511723"/>
                  </a:lnTo>
                  <a:lnTo>
                    <a:pt x="470557" y="461243"/>
                  </a:lnTo>
                  <a:lnTo>
                    <a:pt x="512656" y="426662"/>
                  </a:lnTo>
                  <a:lnTo>
                    <a:pt x="442735" y="210203"/>
                  </a:lnTo>
                  <a:lnTo>
                    <a:pt x="659399" y="85113"/>
                  </a:lnTo>
                  <a:lnTo>
                    <a:pt x="815299" y="257661"/>
                  </a:lnTo>
                  <a:lnTo>
                    <a:pt x="916475" y="229382"/>
                  </a:lnTo>
                  <a:lnTo>
                    <a:pt x="928259" y="227584"/>
                  </a:lnTo>
                  <a:close/>
                </a:path>
              </a:pathLst>
            </a:custGeom>
            <a:solidFill>
              <a:srgbClr val="213F7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3" name="椭圆 73"/>
            <p:cNvSpPr/>
            <p:nvPr/>
          </p:nvSpPr>
          <p:spPr>
            <a:xfrm>
              <a:off x="5305425" y="2638425"/>
              <a:ext cx="1581150" cy="1581150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4" name="椭圆 74"/>
            <p:cNvSpPr/>
            <p:nvPr/>
          </p:nvSpPr>
          <p:spPr>
            <a:xfrm>
              <a:off x="5370108" y="2708871"/>
              <a:ext cx="1451783" cy="1451783"/>
            </a:xfrm>
            <a:prstGeom prst="ellipse">
              <a:avLst/>
            </a:prstGeom>
            <a:solidFill>
              <a:srgbClr val="213F79"/>
            </a:solidFill>
            <a:ln w="19050"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55" name="组合 75"/>
          <p:cNvGrpSpPr/>
          <p:nvPr/>
        </p:nvGrpSpPr>
        <p:grpSpPr>
          <a:xfrm>
            <a:off x="5349798" y="1786070"/>
            <a:ext cx="1242073" cy="1242074"/>
            <a:chOff x="4993868" y="2326868"/>
            <a:chExt cx="2204265" cy="2204265"/>
          </a:xfrm>
          <a:effectLst>
            <a:outerShdw blurRad="292100" dist="1143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56" name="任意多边形 76"/>
            <p:cNvSpPr/>
            <p:nvPr/>
          </p:nvSpPr>
          <p:spPr>
            <a:xfrm>
              <a:off x="4993868" y="2326868"/>
              <a:ext cx="2204265" cy="2204265"/>
            </a:xfrm>
            <a:custGeom>
              <a:avLst/>
              <a:gdLst>
                <a:gd name="connsiteX0" fmla="*/ 1102132 w 2204265"/>
                <a:gd name="connsiteY0" fmla="*/ 321083 h 2204265"/>
                <a:gd name="connsiteX1" fmla="*/ 311557 w 2204265"/>
                <a:gd name="connsiteY1" fmla="*/ 1111658 h 2204265"/>
                <a:gd name="connsiteX2" fmla="*/ 1102132 w 2204265"/>
                <a:gd name="connsiteY2" fmla="*/ 1902233 h 2204265"/>
                <a:gd name="connsiteX3" fmla="*/ 1892707 w 2204265"/>
                <a:gd name="connsiteY3" fmla="*/ 1111658 h 2204265"/>
                <a:gd name="connsiteX4" fmla="*/ 1102132 w 2204265"/>
                <a:gd name="connsiteY4" fmla="*/ 321083 h 2204265"/>
                <a:gd name="connsiteX5" fmla="*/ 977042 w 2204265"/>
                <a:gd name="connsiteY5" fmla="*/ 0 h 2204265"/>
                <a:gd name="connsiteX6" fmla="*/ 1227224 w 2204265"/>
                <a:gd name="connsiteY6" fmla="*/ 0 h 2204265"/>
                <a:gd name="connsiteX7" fmla="*/ 1276006 w 2204265"/>
                <a:gd name="connsiteY7" fmla="*/ 227584 h 2204265"/>
                <a:gd name="connsiteX8" fmla="*/ 1287791 w 2204265"/>
                <a:gd name="connsiteY8" fmla="*/ 229382 h 2204265"/>
                <a:gd name="connsiteX9" fmla="*/ 1387705 w 2204265"/>
                <a:gd name="connsiteY9" fmla="*/ 259057 h 2204265"/>
                <a:gd name="connsiteX10" fmla="*/ 1544868 w 2204265"/>
                <a:gd name="connsiteY10" fmla="*/ 85113 h 2204265"/>
                <a:gd name="connsiteX11" fmla="*/ 1761531 w 2204265"/>
                <a:gd name="connsiteY11" fmla="*/ 210203 h 2204265"/>
                <a:gd name="connsiteX12" fmla="*/ 1691902 w 2204265"/>
                <a:gd name="connsiteY12" fmla="*/ 425756 h 2204265"/>
                <a:gd name="connsiteX13" fmla="*/ 1705003 w 2204265"/>
                <a:gd name="connsiteY13" fmla="*/ 435309 h 2204265"/>
                <a:gd name="connsiteX14" fmla="*/ 1774668 w 2204265"/>
                <a:gd name="connsiteY14" fmla="*/ 502325 h 2204265"/>
                <a:gd name="connsiteX15" fmla="*/ 1782142 w 2204265"/>
                <a:gd name="connsiteY15" fmla="*/ 511190 h 2204265"/>
                <a:gd name="connsiteX16" fmla="*/ 1994063 w 2204265"/>
                <a:gd name="connsiteY16" fmla="*/ 442735 h 2204265"/>
                <a:gd name="connsiteX17" fmla="*/ 2119154 w 2204265"/>
                <a:gd name="connsiteY17" fmla="*/ 659399 h 2204265"/>
                <a:gd name="connsiteX18" fmla="*/ 1961265 w 2204265"/>
                <a:gd name="connsiteY18" fmla="*/ 802053 h 2204265"/>
                <a:gd name="connsiteX19" fmla="*/ 1974042 w 2204265"/>
                <a:gd name="connsiteY19" fmla="*/ 833752 h 2204265"/>
                <a:gd name="connsiteX20" fmla="*/ 1999140 w 2204265"/>
                <a:gd name="connsiteY20" fmla="*/ 933073 h 2204265"/>
                <a:gd name="connsiteX21" fmla="*/ 2204265 w 2204265"/>
                <a:gd name="connsiteY21" fmla="*/ 977042 h 2204265"/>
                <a:gd name="connsiteX22" fmla="*/ 2204265 w 2204265"/>
                <a:gd name="connsiteY22" fmla="*/ 1227224 h 2204265"/>
                <a:gd name="connsiteX23" fmla="*/ 2012137 w 2204265"/>
                <a:gd name="connsiteY23" fmla="*/ 1268406 h 2204265"/>
                <a:gd name="connsiteX24" fmla="*/ 2004638 w 2204265"/>
                <a:gd name="connsiteY24" fmla="*/ 1317545 h 2204265"/>
                <a:gd name="connsiteX25" fmla="*/ 1985237 w 2204265"/>
                <a:gd name="connsiteY25" fmla="*/ 1394985 h 2204265"/>
                <a:gd name="connsiteX26" fmla="*/ 1977636 w 2204265"/>
                <a:gd name="connsiteY26" fmla="*/ 1417004 h 2204265"/>
                <a:gd name="connsiteX27" fmla="*/ 2119154 w 2204265"/>
                <a:gd name="connsiteY27" fmla="*/ 1544868 h 2204265"/>
                <a:gd name="connsiteX28" fmla="*/ 1994063 w 2204265"/>
                <a:gd name="connsiteY28" fmla="*/ 1761531 h 2204265"/>
                <a:gd name="connsiteX29" fmla="*/ 1820151 w 2204265"/>
                <a:gd name="connsiteY29" fmla="*/ 1705353 h 2204265"/>
                <a:gd name="connsiteX30" fmla="*/ 1798711 w 2204265"/>
                <a:gd name="connsiteY30" fmla="*/ 1734758 h 2204265"/>
                <a:gd name="connsiteX31" fmla="*/ 1731696 w 2204265"/>
                <a:gd name="connsiteY31" fmla="*/ 1804423 h 2204265"/>
                <a:gd name="connsiteX32" fmla="*/ 1706998 w 2204265"/>
                <a:gd name="connsiteY32" fmla="*/ 1825242 h 2204265"/>
                <a:gd name="connsiteX33" fmla="*/ 1761531 w 2204265"/>
                <a:gd name="connsiteY33" fmla="*/ 1994062 h 2204265"/>
                <a:gd name="connsiteX34" fmla="*/ 1544868 w 2204265"/>
                <a:gd name="connsiteY34" fmla="*/ 2119153 h 2204265"/>
                <a:gd name="connsiteX35" fmla="*/ 1429863 w 2204265"/>
                <a:gd name="connsiteY35" fmla="*/ 1991868 h 2204265"/>
                <a:gd name="connsiteX36" fmla="*/ 1400268 w 2204265"/>
                <a:gd name="connsiteY36" fmla="*/ 2003797 h 2204265"/>
                <a:gd name="connsiteX37" fmla="*/ 1262745 w 2204265"/>
                <a:gd name="connsiteY37" fmla="*/ 2038549 h 2204265"/>
                <a:gd name="connsiteX38" fmla="*/ 1227224 w 2204265"/>
                <a:gd name="connsiteY38" fmla="*/ 2204265 h 2204265"/>
                <a:gd name="connsiteX39" fmla="*/ 977042 w 2204265"/>
                <a:gd name="connsiteY39" fmla="*/ 2204265 h 2204265"/>
                <a:gd name="connsiteX40" fmla="*/ 941447 w 2204265"/>
                <a:gd name="connsiteY40" fmla="*/ 2038203 h 2204265"/>
                <a:gd name="connsiteX41" fmla="*/ 916475 w 2204265"/>
                <a:gd name="connsiteY41" fmla="*/ 2034392 h 2204265"/>
                <a:gd name="connsiteX42" fmla="*/ 774169 w 2204265"/>
                <a:gd name="connsiteY42" fmla="*/ 1992127 h 2204265"/>
                <a:gd name="connsiteX43" fmla="*/ 659399 w 2204265"/>
                <a:gd name="connsiteY43" fmla="*/ 2119153 h 2204265"/>
                <a:gd name="connsiteX44" fmla="*/ 442735 w 2204265"/>
                <a:gd name="connsiteY44" fmla="*/ 1994062 h 2204265"/>
                <a:gd name="connsiteX45" fmla="*/ 496981 w 2204265"/>
                <a:gd name="connsiteY45" fmla="*/ 1826130 h 2204265"/>
                <a:gd name="connsiteX46" fmla="*/ 391274 w 2204265"/>
                <a:gd name="connsiteY46" fmla="*/ 1717869 h 2204265"/>
                <a:gd name="connsiteX47" fmla="*/ 382878 w 2204265"/>
                <a:gd name="connsiteY47" fmla="*/ 1705753 h 2204265"/>
                <a:gd name="connsiteX48" fmla="*/ 210204 w 2204265"/>
                <a:gd name="connsiteY48" fmla="*/ 1761531 h 2204265"/>
                <a:gd name="connsiteX49" fmla="*/ 85113 w 2204265"/>
                <a:gd name="connsiteY49" fmla="*/ 1544868 h 2204265"/>
                <a:gd name="connsiteX50" fmla="*/ 226733 w 2204265"/>
                <a:gd name="connsiteY50" fmla="*/ 1416912 h 2204265"/>
                <a:gd name="connsiteX51" fmla="*/ 212821 w 2204265"/>
                <a:gd name="connsiteY51" fmla="*/ 1373126 h 2204265"/>
                <a:gd name="connsiteX52" fmla="*/ 191748 w 2204265"/>
                <a:gd name="connsiteY52" fmla="*/ 1268325 h 2204265"/>
                <a:gd name="connsiteX53" fmla="*/ 0 w 2204265"/>
                <a:gd name="connsiteY53" fmla="*/ 1227224 h 2204265"/>
                <a:gd name="connsiteX54" fmla="*/ 0 w 2204265"/>
                <a:gd name="connsiteY54" fmla="*/ 977042 h 2204265"/>
                <a:gd name="connsiteX55" fmla="*/ 203220 w 2204265"/>
                <a:gd name="connsiteY55" fmla="*/ 933481 h 2204265"/>
                <a:gd name="connsiteX56" fmla="*/ 212821 w 2204265"/>
                <a:gd name="connsiteY56" fmla="*/ 890649 h 2204265"/>
                <a:gd name="connsiteX57" fmla="*/ 243470 w 2204265"/>
                <a:gd name="connsiteY57" fmla="*/ 802476 h 2204265"/>
                <a:gd name="connsiteX58" fmla="*/ 85113 w 2204265"/>
                <a:gd name="connsiteY58" fmla="*/ 659399 h 2204265"/>
                <a:gd name="connsiteX59" fmla="*/ 210204 w 2204265"/>
                <a:gd name="connsiteY59" fmla="*/ 442735 h 2204265"/>
                <a:gd name="connsiteX60" fmla="*/ 423776 w 2204265"/>
                <a:gd name="connsiteY60" fmla="*/ 511723 h 2204265"/>
                <a:gd name="connsiteX61" fmla="*/ 470557 w 2204265"/>
                <a:gd name="connsiteY61" fmla="*/ 461243 h 2204265"/>
                <a:gd name="connsiteX62" fmla="*/ 512656 w 2204265"/>
                <a:gd name="connsiteY62" fmla="*/ 426662 h 2204265"/>
                <a:gd name="connsiteX63" fmla="*/ 442735 w 2204265"/>
                <a:gd name="connsiteY63" fmla="*/ 210203 h 2204265"/>
                <a:gd name="connsiteX64" fmla="*/ 659399 w 2204265"/>
                <a:gd name="connsiteY64" fmla="*/ 85113 h 2204265"/>
                <a:gd name="connsiteX65" fmla="*/ 815299 w 2204265"/>
                <a:gd name="connsiteY65" fmla="*/ 257661 h 2204265"/>
                <a:gd name="connsiteX66" fmla="*/ 916475 w 2204265"/>
                <a:gd name="connsiteY66" fmla="*/ 229382 h 2204265"/>
                <a:gd name="connsiteX67" fmla="*/ 928259 w 2204265"/>
                <a:gd name="connsiteY67" fmla="*/ 227584 h 2204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204265" h="2204265">
                  <a:moveTo>
                    <a:pt x="1102132" y="321083"/>
                  </a:moveTo>
                  <a:cubicBezTo>
                    <a:pt x="665509" y="321083"/>
                    <a:pt x="311557" y="675035"/>
                    <a:pt x="311557" y="1111658"/>
                  </a:cubicBezTo>
                  <a:cubicBezTo>
                    <a:pt x="311557" y="1548281"/>
                    <a:pt x="665509" y="1902233"/>
                    <a:pt x="1102132" y="1902233"/>
                  </a:cubicBezTo>
                  <a:cubicBezTo>
                    <a:pt x="1538755" y="1902233"/>
                    <a:pt x="1892707" y="1548281"/>
                    <a:pt x="1892707" y="1111658"/>
                  </a:cubicBezTo>
                  <a:cubicBezTo>
                    <a:pt x="1892707" y="675035"/>
                    <a:pt x="1538755" y="321083"/>
                    <a:pt x="1102132" y="321083"/>
                  </a:cubicBezTo>
                  <a:close/>
                  <a:moveTo>
                    <a:pt x="977042" y="0"/>
                  </a:moveTo>
                  <a:lnTo>
                    <a:pt x="1227224" y="0"/>
                  </a:lnTo>
                  <a:lnTo>
                    <a:pt x="1276006" y="227584"/>
                  </a:lnTo>
                  <a:lnTo>
                    <a:pt x="1287791" y="229382"/>
                  </a:lnTo>
                  <a:lnTo>
                    <a:pt x="1387705" y="259057"/>
                  </a:lnTo>
                  <a:lnTo>
                    <a:pt x="1544868" y="85113"/>
                  </a:lnTo>
                  <a:lnTo>
                    <a:pt x="1761531" y="210203"/>
                  </a:lnTo>
                  <a:lnTo>
                    <a:pt x="1691902" y="425756"/>
                  </a:lnTo>
                  <a:lnTo>
                    <a:pt x="1705003" y="435309"/>
                  </a:lnTo>
                  <a:cubicBezTo>
                    <a:pt x="1729378" y="456423"/>
                    <a:pt x="1752634" y="478795"/>
                    <a:pt x="1774668" y="502325"/>
                  </a:cubicBezTo>
                  <a:lnTo>
                    <a:pt x="1782142" y="511190"/>
                  </a:lnTo>
                  <a:lnTo>
                    <a:pt x="1994063" y="442735"/>
                  </a:lnTo>
                  <a:lnTo>
                    <a:pt x="2119154" y="659399"/>
                  </a:lnTo>
                  <a:lnTo>
                    <a:pt x="1961265" y="802053"/>
                  </a:lnTo>
                  <a:lnTo>
                    <a:pt x="1974042" y="833752"/>
                  </a:lnTo>
                  <a:lnTo>
                    <a:pt x="1999140" y="933073"/>
                  </a:lnTo>
                  <a:lnTo>
                    <a:pt x="2204265" y="977042"/>
                  </a:lnTo>
                  <a:lnTo>
                    <a:pt x="2204265" y="1227224"/>
                  </a:lnTo>
                  <a:lnTo>
                    <a:pt x="2012137" y="1268406"/>
                  </a:lnTo>
                  <a:lnTo>
                    <a:pt x="2004638" y="1317545"/>
                  </a:lnTo>
                  <a:cubicBezTo>
                    <a:pt x="1999269" y="1343782"/>
                    <a:pt x="1992785" y="1369612"/>
                    <a:pt x="1985237" y="1394985"/>
                  </a:cubicBezTo>
                  <a:lnTo>
                    <a:pt x="1977636" y="1417004"/>
                  </a:lnTo>
                  <a:lnTo>
                    <a:pt x="2119154" y="1544868"/>
                  </a:lnTo>
                  <a:lnTo>
                    <a:pt x="1994063" y="1761531"/>
                  </a:lnTo>
                  <a:lnTo>
                    <a:pt x="1820151" y="1705353"/>
                  </a:lnTo>
                  <a:lnTo>
                    <a:pt x="1798711" y="1734758"/>
                  </a:lnTo>
                  <a:cubicBezTo>
                    <a:pt x="1777597" y="1759133"/>
                    <a:pt x="1755225" y="1782388"/>
                    <a:pt x="1731696" y="1804423"/>
                  </a:cubicBezTo>
                  <a:lnTo>
                    <a:pt x="1706998" y="1825242"/>
                  </a:lnTo>
                  <a:lnTo>
                    <a:pt x="1761531" y="1994062"/>
                  </a:lnTo>
                  <a:lnTo>
                    <a:pt x="1544868" y="2119153"/>
                  </a:lnTo>
                  <a:lnTo>
                    <a:pt x="1429863" y="1991868"/>
                  </a:lnTo>
                  <a:lnTo>
                    <a:pt x="1400268" y="2003797"/>
                  </a:lnTo>
                  <a:lnTo>
                    <a:pt x="1262745" y="2038549"/>
                  </a:lnTo>
                  <a:lnTo>
                    <a:pt x="1227224" y="2204265"/>
                  </a:lnTo>
                  <a:lnTo>
                    <a:pt x="977042" y="2204265"/>
                  </a:lnTo>
                  <a:lnTo>
                    <a:pt x="941447" y="2038203"/>
                  </a:lnTo>
                  <a:lnTo>
                    <a:pt x="916475" y="2034392"/>
                  </a:lnTo>
                  <a:lnTo>
                    <a:pt x="774169" y="1992127"/>
                  </a:lnTo>
                  <a:lnTo>
                    <a:pt x="659399" y="2119153"/>
                  </a:lnTo>
                  <a:lnTo>
                    <a:pt x="442735" y="1994062"/>
                  </a:lnTo>
                  <a:lnTo>
                    <a:pt x="496981" y="1826130"/>
                  </a:lnTo>
                  <a:lnTo>
                    <a:pt x="391274" y="1717869"/>
                  </a:lnTo>
                  <a:lnTo>
                    <a:pt x="382878" y="1705753"/>
                  </a:lnTo>
                  <a:lnTo>
                    <a:pt x="210204" y="1761531"/>
                  </a:lnTo>
                  <a:lnTo>
                    <a:pt x="85113" y="1544868"/>
                  </a:lnTo>
                  <a:lnTo>
                    <a:pt x="226733" y="1416912"/>
                  </a:lnTo>
                  <a:lnTo>
                    <a:pt x="212821" y="1373126"/>
                  </a:lnTo>
                  <a:lnTo>
                    <a:pt x="191748" y="1268325"/>
                  </a:lnTo>
                  <a:lnTo>
                    <a:pt x="0" y="1227224"/>
                  </a:lnTo>
                  <a:lnTo>
                    <a:pt x="0" y="977042"/>
                  </a:lnTo>
                  <a:lnTo>
                    <a:pt x="203220" y="933481"/>
                  </a:lnTo>
                  <a:lnTo>
                    <a:pt x="212821" y="890649"/>
                  </a:lnTo>
                  <a:lnTo>
                    <a:pt x="243470" y="802476"/>
                  </a:lnTo>
                  <a:lnTo>
                    <a:pt x="85113" y="659399"/>
                  </a:lnTo>
                  <a:lnTo>
                    <a:pt x="210204" y="442735"/>
                  </a:lnTo>
                  <a:lnTo>
                    <a:pt x="423776" y="511723"/>
                  </a:lnTo>
                  <a:lnTo>
                    <a:pt x="470557" y="461243"/>
                  </a:lnTo>
                  <a:lnTo>
                    <a:pt x="512656" y="426662"/>
                  </a:lnTo>
                  <a:lnTo>
                    <a:pt x="442735" y="210203"/>
                  </a:lnTo>
                  <a:lnTo>
                    <a:pt x="659399" y="85113"/>
                  </a:lnTo>
                  <a:lnTo>
                    <a:pt x="815299" y="257661"/>
                  </a:lnTo>
                  <a:lnTo>
                    <a:pt x="916475" y="229382"/>
                  </a:lnTo>
                  <a:lnTo>
                    <a:pt x="928259" y="227584"/>
                  </a:lnTo>
                  <a:close/>
                </a:path>
              </a:pathLst>
            </a:custGeom>
            <a:solidFill>
              <a:srgbClr val="213F7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7" name="椭圆 77"/>
            <p:cNvSpPr/>
            <p:nvPr/>
          </p:nvSpPr>
          <p:spPr>
            <a:xfrm>
              <a:off x="5305425" y="2638425"/>
              <a:ext cx="1581150" cy="1581150"/>
            </a:xfrm>
            <a:prstGeom prst="ellipse">
              <a:avLst/>
            </a:prstGeom>
            <a:noFill/>
            <a:ln>
              <a:gradFill flip="none" rotWithShape="1">
                <a:gsLst>
                  <a:gs pos="0">
                    <a:schemeClr val="bg1">
                      <a:lumMod val="85000"/>
                    </a:schemeClr>
                  </a:gs>
                  <a:gs pos="10000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58" name="椭圆 78"/>
            <p:cNvSpPr/>
            <p:nvPr/>
          </p:nvSpPr>
          <p:spPr>
            <a:xfrm>
              <a:off x="5370108" y="2708871"/>
              <a:ext cx="1451783" cy="1451783"/>
            </a:xfrm>
            <a:prstGeom prst="ellipse">
              <a:avLst/>
            </a:prstGeom>
            <a:solidFill>
              <a:srgbClr val="213F79"/>
            </a:solidFill>
            <a:ln w="19050">
              <a:gradFill flip="none" rotWithShape="1"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27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grpSp>
        <p:nvGrpSpPr>
          <p:cNvPr id="59" name="组合 80"/>
          <p:cNvGrpSpPr/>
          <p:nvPr/>
        </p:nvGrpSpPr>
        <p:grpSpPr>
          <a:xfrm>
            <a:off x="6225037" y="1313779"/>
            <a:ext cx="2870835" cy="1315084"/>
            <a:chOff x="5947699" y="807262"/>
            <a:chExt cx="3827781" cy="1753445"/>
          </a:xfrm>
        </p:grpSpPr>
        <p:grpSp>
          <p:nvGrpSpPr>
            <p:cNvPr id="60" name="组合 81"/>
            <p:cNvGrpSpPr/>
            <p:nvPr/>
          </p:nvGrpSpPr>
          <p:grpSpPr>
            <a:xfrm flipV="1">
              <a:off x="5947699" y="1317986"/>
              <a:ext cx="2684915" cy="333365"/>
              <a:chOff x="5272248" y="4626108"/>
              <a:chExt cx="2684915" cy="333365"/>
            </a:xfrm>
          </p:grpSpPr>
          <p:sp>
            <p:nvSpPr>
              <p:cNvPr id="63" name="椭圆 84"/>
              <p:cNvSpPr/>
              <p:nvPr/>
            </p:nvSpPr>
            <p:spPr>
              <a:xfrm>
                <a:off x="5272248" y="4626108"/>
                <a:ext cx="81021" cy="8102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64" name="任意多边形 85"/>
              <p:cNvSpPr/>
              <p:nvPr/>
            </p:nvSpPr>
            <p:spPr>
              <a:xfrm>
                <a:off x="5335428" y="4686869"/>
                <a:ext cx="2621735" cy="272604"/>
              </a:xfrm>
              <a:custGeom>
                <a:avLst/>
                <a:gdLst>
                  <a:gd name="connsiteX0" fmla="*/ 0 w 2815771"/>
                  <a:gd name="connsiteY0" fmla="*/ 0 h 638628"/>
                  <a:gd name="connsiteX1" fmla="*/ 725714 w 2815771"/>
                  <a:gd name="connsiteY1" fmla="*/ 638628 h 638628"/>
                  <a:gd name="connsiteX2" fmla="*/ 2815771 w 2815771"/>
                  <a:gd name="connsiteY2" fmla="*/ 638628 h 638628"/>
                  <a:gd name="connsiteX0-1" fmla="*/ 0 w 2815771"/>
                  <a:gd name="connsiteY0-2" fmla="*/ 0 h 649982"/>
                  <a:gd name="connsiteX1-3" fmla="*/ 254183 w 2815771"/>
                  <a:gd name="connsiteY1-4" fmla="*/ 649982 h 649982"/>
                  <a:gd name="connsiteX2-5" fmla="*/ 2815771 w 2815771"/>
                  <a:gd name="connsiteY2-6" fmla="*/ 638628 h 64998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815771" h="649982">
                    <a:moveTo>
                      <a:pt x="0" y="0"/>
                    </a:moveTo>
                    <a:lnTo>
                      <a:pt x="254183" y="649982"/>
                    </a:lnTo>
                    <a:lnTo>
                      <a:pt x="2815771" y="638628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1" name="文本框 82"/>
            <p:cNvSpPr txBox="1"/>
            <p:nvPr/>
          </p:nvSpPr>
          <p:spPr>
            <a:xfrm>
              <a:off x="6852147" y="807262"/>
              <a:ext cx="1780467" cy="449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en-US" sz="1600" b="1" dirty="0">
                  <a:solidFill>
                    <a:srgbClr val="213F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4R</a:t>
              </a:r>
              <a:r>
                <a:rPr lang="zh-CN" altLang="en-US" sz="1600" b="1" dirty="0">
                  <a:solidFill>
                    <a:srgbClr val="213F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决定</a:t>
              </a:r>
            </a:p>
          </p:txBody>
        </p:sp>
        <p:sp>
          <p:nvSpPr>
            <p:cNvPr id="62" name="文本框 83"/>
            <p:cNvSpPr txBox="1"/>
            <p:nvPr/>
          </p:nvSpPr>
          <p:spPr>
            <a:xfrm>
              <a:off x="6392199" y="1331348"/>
              <a:ext cx="3383281" cy="1229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sz="12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设定目标，在所有对策中选出最优化的重点安全实施项目设定为小组行动目标</a:t>
              </a:r>
            </a:p>
          </p:txBody>
        </p:sp>
      </p:grpSp>
      <p:grpSp>
        <p:nvGrpSpPr>
          <p:cNvPr id="65" name="组合 86"/>
          <p:cNvGrpSpPr/>
          <p:nvPr/>
        </p:nvGrpSpPr>
        <p:grpSpPr>
          <a:xfrm flipV="1">
            <a:off x="5285996" y="3527167"/>
            <a:ext cx="3200400" cy="1288983"/>
            <a:chOff x="5947699" y="2919"/>
            <a:chExt cx="4267201" cy="1718642"/>
          </a:xfrm>
        </p:grpSpPr>
        <p:grpSp>
          <p:nvGrpSpPr>
            <p:cNvPr id="66" name="组合 87"/>
            <p:cNvGrpSpPr/>
            <p:nvPr/>
          </p:nvGrpSpPr>
          <p:grpSpPr>
            <a:xfrm flipV="1">
              <a:off x="5947699" y="1317986"/>
              <a:ext cx="2684915" cy="333365"/>
              <a:chOff x="5272248" y="4626108"/>
              <a:chExt cx="2684915" cy="333365"/>
            </a:xfrm>
          </p:grpSpPr>
          <p:sp>
            <p:nvSpPr>
              <p:cNvPr id="69" name="椭圆 90"/>
              <p:cNvSpPr/>
              <p:nvPr/>
            </p:nvSpPr>
            <p:spPr>
              <a:xfrm>
                <a:off x="5272248" y="4626108"/>
                <a:ext cx="81021" cy="8102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0" name="任意多边形 91"/>
              <p:cNvSpPr/>
              <p:nvPr/>
            </p:nvSpPr>
            <p:spPr>
              <a:xfrm>
                <a:off x="5335428" y="4686869"/>
                <a:ext cx="2621735" cy="272604"/>
              </a:xfrm>
              <a:custGeom>
                <a:avLst/>
                <a:gdLst>
                  <a:gd name="connsiteX0" fmla="*/ 0 w 2815771"/>
                  <a:gd name="connsiteY0" fmla="*/ 0 h 638628"/>
                  <a:gd name="connsiteX1" fmla="*/ 725714 w 2815771"/>
                  <a:gd name="connsiteY1" fmla="*/ 638628 h 638628"/>
                  <a:gd name="connsiteX2" fmla="*/ 2815771 w 2815771"/>
                  <a:gd name="connsiteY2" fmla="*/ 638628 h 638628"/>
                  <a:gd name="connsiteX0-1" fmla="*/ 0 w 2815771"/>
                  <a:gd name="connsiteY0-2" fmla="*/ 0 h 649982"/>
                  <a:gd name="connsiteX1-3" fmla="*/ 254183 w 2815771"/>
                  <a:gd name="connsiteY1-4" fmla="*/ 649982 h 649982"/>
                  <a:gd name="connsiteX2-5" fmla="*/ 2815771 w 2815771"/>
                  <a:gd name="connsiteY2-6" fmla="*/ 638628 h 64998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815771" h="649982">
                    <a:moveTo>
                      <a:pt x="0" y="0"/>
                    </a:moveTo>
                    <a:lnTo>
                      <a:pt x="254183" y="649982"/>
                    </a:lnTo>
                    <a:lnTo>
                      <a:pt x="2815771" y="638628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7" name="文本框 88"/>
            <p:cNvSpPr txBox="1"/>
            <p:nvPr/>
          </p:nvSpPr>
          <p:spPr>
            <a:xfrm flipV="1">
              <a:off x="6852147" y="1271982"/>
              <a:ext cx="1780467" cy="4495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en-US" altLang="zh-CN" sz="1600" b="1" dirty="0">
                  <a:solidFill>
                    <a:srgbClr val="213F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3R</a:t>
              </a:r>
              <a:r>
                <a:rPr lang="zh-CN" altLang="en-US" sz="1600" b="1" dirty="0">
                  <a:solidFill>
                    <a:srgbClr val="213F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评价</a:t>
              </a:r>
            </a:p>
          </p:txBody>
        </p:sp>
        <p:sp>
          <p:nvSpPr>
            <p:cNvPr id="68" name="文本框 89"/>
            <p:cNvSpPr txBox="1"/>
            <p:nvPr/>
          </p:nvSpPr>
          <p:spPr>
            <a:xfrm flipV="1">
              <a:off x="6290599" y="2919"/>
              <a:ext cx="3924301" cy="1229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lnSpc>
                  <a:spcPct val="150000"/>
                </a:lnSpc>
              </a:pPr>
              <a:r>
                <a:rPr lang="zh-CN" altLang="en-US" sz="12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找出对策，针对主要危险因素每人制定出具体、可实施的对策并合并成</a:t>
              </a:r>
              <a:r>
                <a:rPr lang="en-US" altLang="zh-CN" sz="12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1-2</a:t>
              </a:r>
              <a:r>
                <a:rPr lang="zh-CN" altLang="en-US" sz="12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项最可行的对策</a:t>
              </a:r>
            </a:p>
          </p:txBody>
        </p:sp>
      </p:grpSp>
      <p:grpSp>
        <p:nvGrpSpPr>
          <p:cNvPr id="71" name="组合 92"/>
          <p:cNvGrpSpPr/>
          <p:nvPr/>
        </p:nvGrpSpPr>
        <p:grpSpPr>
          <a:xfrm flipH="1">
            <a:off x="533400" y="1391332"/>
            <a:ext cx="3256751" cy="1238845"/>
            <a:chOff x="5947699" y="908862"/>
            <a:chExt cx="4342335" cy="1651792"/>
          </a:xfrm>
        </p:grpSpPr>
        <p:grpSp>
          <p:nvGrpSpPr>
            <p:cNvPr id="72" name="组合 93"/>
            <p:cNvGrpSpPr/>
            <p:nvPr/>
          </p:nvGrpSpPr>
          <p:grpSpPr>
            <a:xfrm flipV="1">
              <a:off x="5947699" y="1317986"/>
              <a:ext cx="2684915" cy="333365"/>
              <a:chOff x="5272248" y="4626108"/>
              <a:chExt cx="2684915" cy="333365"/>
            </a:xfrm>
          </p:grpSpPr>
          <p:sp>
            <p:nvSpPr>
              <p:cNvPr id="75" name="椭圆 96"/>
              <p:cNvSpPr/>
              <p:nvPr/>
            </p:nvSpPr>
            <p:spPr>
              <a:xfrm>
                <a:off x="5272248" y="4626108"/>
                <a:ext cx="81021" cy="8102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6" name="任意多边形 97"/>
              <p:cNvSpPr/>
              <p:nvPr/>
            </p:nvSpPr>
            <p:spPr>
              <a:xfrm>
                <a:off x="5335428" y="4686869"/>
                <a:ext cx="2621735" cy="272604"/>
              </a:xfrm>
              <a:custGeom>
                <a:avLst/>
                <a:gdLst>
                  <a:gd name="connsiteX0" fmla="*/ 0 w 2815771"/>
                  <a:gd name="connsiteY0" fmla="*/ 0 h 638628"/>
                  <a:gd name="connsiteX1" fmla="*/ 725714 w 2815771"/>
                  <a:gd name="connsiteY1" fmla="*/ 638628 h 638628"/>
                  <a:gd name="connsiteX2" fmla="*/ 2815771 w 2815771"/>
                  <a:gd name="connsiteY2" fmla="*/ 638628 h 638628"/>
                  <a:gd name="connsiteX0-1" fmla="*/ 0 w 2815771"/>
                  <a:gd name="connsiteY0-2" fmla="*/ 0 h 649982"/>
                  <a:gd name="connsiteX1-3" fmla="*/ 254183 w 2815771"/>
                  <a:gd name="connsiteY1-4" fmla="*/ 649982 h 649982"/>
                  <a:gd name="connsiteX2-5" fmla="*/ 2815771 w 2815771"/>
                  <a:gd name="connsiteY2-6" fmla="*/ 638628 h 64998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815771" h="649982">
                    <a:moveTo>
                      <a:pt x="0" y="0"/>
                    </a:moveTo>
                    <a:lnTo>
                      <a:pt x="254183" y="649982"/>
                    </a:lnTo>
                    <a:lnTo>
                      <a:pt x="2815771" y="638628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3" name="文本框 94"/>
            <p:cNvSpPr txBox="1"/>
            <p:nvPr/>
          </p:nvSpPr>
          <p:spPr>
            <a:xfrm>
              <a:off x="6852146" y="908862"/>
              <a:ext cx="2117088" cy="449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en-US" sz="1600" b="1" dirty="0">
                  <a:solidFill>
                    <a:srgbClr val="213F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2R</a:t>
              </a:r>
              <a:r>
                <a:rPr lang="zh-CN" altLang="en-US" sz="1600" b="1" dirty="0">
                  <a:solidFill>
                    <a:srgbClr val="213F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考虑</a:t>
              </a:r>
            </a:p>
          </p:txBody>
        </p:sp>
        <p:sp>
          <p:nvSpPr>
            <p:cNvPr id="74" name="文本框 95"/>
            <p:cNvSpPr txBox="1"/>
            <p:nvPr/>
          </p:nvSpPr>
          <p:spPr>
            <a:xfrm>
              <a:off x="6290682" y="1331295"/>
              <a:ext cx="3999352" cy="1229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lnSpc>
                  <a:spcPct val="150000"/>
                </a:lnSpc>
              </a:pPr>
              <a:r>
                <a:rPr lang="zh-CN" altLang="en-US" sz="12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找出本质，确定主要危险因素，</a:t>
              </a:r>
              <a:r>
                <a:rPr lang="zh-CN" altLang="en-US" sz="1200" b="1">
                  <a:ln>
                    <a:noFill/>
                  </a:ln>
                  <a:solidFill>
                    <a:srgbClr val="00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不遗漏任何危险部位，</a:t>
              </a:r>
              <a:r>
                <a:rPr lang="zh-CN" altLang="en-US" sz="12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在所发现的危险因素中找出</a:t>
              </a:r>
              <a:r>
                <a:rPr lang="en-US" altLang="zh-CN" sz="12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1-3</a:t>
              </a:r>
              <a:r>
                <a:rPr lang="zh-CN" altLang="en-US" sz="12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个主要危险因素</a:t>
              </a:r>
            </a:p>
          </p:txBody>
        </p:sp>
      </p:grpSp>
      <p:grpSp>
        <p:nvGrpSpPr>
          <p:cNvPr id="77" name="组合 104"/>
          <p:cNvGrpSpPr/>
          <p:nvPr/>
        </p:nvGrpSpPr>
        <p:grpSpPr>
          <a:xfrm flipH="1" flipV="1">
            <a:off x="171955" y="3439061"/>
            <a:ext cx="2708275" cy="1288983"/>
            <a:chOff x="5947699" y="104520"/>
            <a:chExt cx="3611034" cy="1718642"/>
          </a:xfrm>
        </p:grpSpPr>
        <p:grpSp>
          <p:nvGrpSpPr>
            <p:cNvPr id="78" name="组合 105"/>
            <p:cNvGrpSpPr/>
            <p:nvPr/>
          </p:nvGrpSpPr>
          <p:grpSpPr>
            <a:xfrm flipV="1">
              <a:off x="5947699" y="1317986"/>
              <a:ext cx="2684915" cy="333365"/>
              <a:chOff x="5272248" y="4626108"/>
              <a:chExt cx="2684915" cy="333365"/>
            </a:xfrm>
          </p:grpSpPr>
          <p:sp>
            <p:nvSpPr>
              <p:cNvPr id="81" name="椭圆 108"/>
              <p:cNvSpPr/>
              <p:nvPr/>
            </p:nvSpPr>
            <p:spPr>
              <a:xfrm>
                <a:off x="5272248" y="4626108"/>
                <a:ext cx="81021" cy="81021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82" name="任意多边形 109"/>
              <p:cNvSpPr/>
              <p:nvPr/>
            </p:nvSpPr>
            <p:spPr>
              <a:xfrm>
                <a:off x="5335428" y="4686869"/>
                <a:ext cx="2621735" cy="272604"/>
              </a:xfrm>
              <a:custGeom>
                <a:avLst/>
                <a:gdLst>
                  <a:gd name="connsiteX0" fmla="*/ 0 w 2815771"/>
                  <a:gd name="connsiteY0" fmla="*/ 0 h 638628"/>
                  <a:gd name="connsiteX1" fmla="*/ 725714 w 2815771"/>
                  <a:gd name="connsiteY1" fmla="*/ 638628 h 638628"/>
                  <a:gd name="connsiteX2" fmla="*/ 2815771 w 2815771"/>
                  <a:gd name="connsiteY2" fmla="*/ 638628 h 638628"/>
                  <a:gd name="connsiteX0-1" fmla="*/ 0 w 2815771"/>
                  <a:gd name="connsiteY0-2" fmla="*/ 0 h 649982"/>
                  <a:gd name="connsiteX1-3" fmla="*/ 254183 w 2815771"/>
                  <a:gd name="connsiteY1-4" fmla="*/ 649982 h 649982"/>
                  <a:gd name="connsiteX2-5" fmla="*/ 2815771 w 2815771"/>
                  <a:gd name="connsiteY2-6" fmla="*/ 638628 h 64998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815771" h="649982">
                    <a:moveTo>
                      <a:pt x="0" y="0"/>
                    </a:moveTo>
                    <a:lnTo>
                      <a:pt x="254183" y="649982"/>
                    </a:lnTo>
                    <a:lnTo>
                      <a:pt x="2815771" y="638628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79" name="文本框 106"/>
            <p:cNvSpPr txBox="1"/>
            <p:nvPr/>
          </p:nvSpPr>
          <p:spPr>
            <a:xfrm flipV="1">
              <a:off x="6852146" y="1373582"/>
              <a:ext cx="1780467" cy="449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en-US" sz="1600" b="1" dirty="0">
                  <a:solidFill>
                    <a:srgbClr val="213F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1R</a:t>
              </a:r>
              <a:r>
                <a:rPr lang="zh-CN" sz="1600" b="1" dirty="0">
                  <a:solidFill>
                    <a:srgbClr val="213F7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观察</a:t>
              </a:r>
              <a:endParaRPr lang="zh-CN" altLang="zh-CN" sz="160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endParaRPr>
            </a:p>
          </p:txBody>
        </p:sp>
        <p:sp>
          <p:nvSpPr>
            <p:cNvPr id="80" name="文本框 107"/>
            <p:cNvSpPr txBox="1"/>
            <p:nvPr/>
          </p:nvSpPr>
          <p:spPr>
            <a:xfrm flipV="1">
              <a:off x="6009506" y="104520"/>
              <a:ext cx="3549227" cy="12293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fontAlgn="auto">
                <a:lnSpc>
                  <a:spcPct val="150000"/>
                </a:lnSpc>
              </a:pPr>
              <a:r>
                <a:rPr lang="zh-CN" altLang="en-US" sz="12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把握事实，依据现场、现物，轮流分析、找出潜存着什么危险因素，并预测可能出现的后果</a:t>
              </a:r>
            </a:p>
          </p:txBody>
        </p:sp>
      </p:grpSp>
      <p:sp>
        <p:nvSpPr>
          <p:cNvPr id="94" name="文本框 122"/>
          <p:cNvSpPr txBox="1"/>
          <p:nvPr/>
        </p:nvSpPr>
        <p:spPr>
          <a:xfrm>
            <a:off x="2736678" y="2855952"/>
            <a:ext cx="7500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000" dirty="0">
                <a:solidFill>
                  <a:schemeClr val="bg1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01</a:t>
            </a:r>
            <a:endParaRPr lang="zh-CN" altLang="en-US" sz="3000" dirty="0">
              <a:solidFill>
                <a:schemeClr val="bg1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95" name="文本框 125"/>
          <p:cNvSpPr txBox="1"/>
          <p:nvPr/>
        </p:nvSpPr>
        <p:spPr>
          <a:xfrm>
            <a:off x="3674214" y="2125567"/>
            <a:ext cx="7500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000" dirty="0">
                <a:solidFill>
                  <a:schemeClr val="bg1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02</a:t>
            </a:r>
            <a:endParaRPr lang="zh-CN" altLang="en-US" sz="3000" dirty="0">
              <a:solidFill>
                <a:schemeClr val="bg1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96" name="文本框 128"/>
          <p:cNvSpPr txBox="1"/>
          <p:nvPr/>
        </p:nvSpPr>
        <p:spPr>
          <a:xfrm>
            <a:off x="5603621" y="2170152"/>
            <a:ext cx="7500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000" dirty="0">
                <a:solidFill>
                  <a:schemeClr val="bg1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04</a:t>
            </a:r>
            <a:endParaRPr lang="zh-CN" altLang="en-US" sz="3000" dirty="0">
              <a:solidFill>
                <a:schemeClr val="bg1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  <p:sp>
        <p:nvSpPr>
          <p:cNvPr id="97" name="文本框 131"/>
          <p:cNvSpPr txBox="1"/>
          <p:nvPr/>
        </p:nvSpPr>
        <p:spPr>
          <a:xfrm>
            <a:off x="4647045" y="2832054"/>
            <a:ext cx="7500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3000" dirty="0">
                <a:solidFill>
                  <a:schemeClr val="bg1"/>
                </a:solidFill>
                <a:latin typeface="Impact" panose="020B0806030902050204" pitchFamily="34" charset="0"/>
                <a:ea typeface="宋体" panose="02010600030101010101" pitchFamily="2" charset="-122"/>
              </a:rPr>
              <a:t>03</a:t>
            </a:r>
            <a:endParaRPr lang="zh-CN" altLang="en-US" sz="3000" dirty="0">
              <a:solidFill>
                <a:schemeClr val="bg1"/>
              </a:solidFill>
              <a:latin typeface="Impact" panose="020B080603090205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50"/>
                            </p:stCondLst>
                            <p:childTnLst>
                              <p:par>
                                <p:cTn id="2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350"/>
                            </p:stCondLst>
                            <p:childTnLst>
                              <p:par>
                                <p:cTn id="3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50"/>
                            </p:stCondLst>
                            <p:childTnLst>
                              <p:par>
                                <p:cTn id="4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35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4" grpId="0"/>
      <p:bldP spid="95" grpId="0"/>
      <p:bldP spid="96" grpId="0"/>
      <p:bldP spid="9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/>
          <p:nvPr/>
        </p:nvSpPr>
        <p:spPr>
          <a:xfrm>
            <a:off x="307852" y="225233"/>
            <a:ext cx="4191000" cy="34417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b="1" dirty="0">
                <a:solidFill>
                  <a:srgbClr val="213F79"/>
                </a:solidFill>
                <a:sym typeface="+mn-ea"/>
              </a:rPr>
              <a:t>管理途径</a:t>
            </a:r>
            <a:r>
              <a:rPr lang="en-US" altLang="zh-CN" b="1" dirty="0">
                <a:solidFill>
                  <a:srgbClr val="213F79"/>
                </a:solidFill>
                <a:sym typeface="+mn-ea"/>
              </a:rPr>
              <a:t>-KYT</a:t>
            </a:r>
            <a:endParaRPr lang="en-US" altLang="zh-CN" b="1" dirty="0">
              <a:solidFill>
                <a:srgbClr val="213F7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745706" y="694135"/>
            <a:ext cx="1703070" cy="3987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kern="1200" cap="none" spc="0" normalizeH="0" baseline="0" noProof="0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KYT</a:t>
            </a:r>
            <a:r>
              <a:rPr kumimoji="0" lang="zh-CN" altLang="en-US" sz="2000" b="1" kern="1200" cap="none" spc="0" normalizeH="0" baseline="0" noProof="0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实施程序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4582716" y="1194197"/>
            <a:ext cx="0" cy="1091804"/>
          </a:xfrm>
          <a:prstGeom prst="line">
            <a:avLst/>
          </a:prstGeom>
          <a:ln w="38100">
            <a:solidFill>
              <a:srgbClr val="213F79"/>
            </a:solidFill>
            <a:headEnd type="oval"/>
            <a:tailEnd type="oval"/>
          </a:ln>
        </p:spPr>
        <p:style>
          <a:lnRef idx="1">
            <a:srgbClr val="FFC000"/>
          </a:lnRef>
          <a:fillRef idx="0">
            <a:srgbClr val="FFC000"/>
          </a:fillRef>
          <a:effectRef idx="0">
            <a:srgbClr val="FFC000"/>
          </a:effectRef>
          <a:fontRef idx="minor">
            <a:sysClr val="windowText" lastClr="000000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4572635" y="3424555"/>
            <a:ext cx="15875" cy="1661795"/>
          </a:xfrm>
          <a:prstGeom prst="line">
            <a:avLst/>
          </a:prstGeom>
          <a:ln w="38100">
            <a:solidFill>
              <a:srgbClr val="213F79"/>
            </a:solidFill>
            <a:headEnd type="oval"/>
            <a:tailEnd type="oval"/>
          </a:ln>
        </p:spPr>
        <p:style>
          <a:lnRef idx="1">
            <a:srgbClr val="FFC000"/>
          </a:lnRef>
          <a:fillRef idx="0">
            <a:srgbClr val="FFC000"/>
          </a:fillRef>
          <a:effectRef idx="0">
            <a:srgbClr val="FFC000"/>
          </a:effectRef>
          <a:fontRef idx="minor">
            <a:sysClr val="windowText" lastClr="000000"/>
          </a:fontRef>
        </p:style>
      </p:cxnSp>
      <p:sp>
        <p:nvSpPr>
          <p:cNvPr id="8" name="Freeform 48"/>
          <p:cNvSpPr>
            <a:spLocks noEditPoints="1"/>
          </p:cNvSpPr>
          <p:nvPr/>
        </p:nvSpPr>
        <p:spPr>
          <a:xfrm>
            <a:off x="4288631" y="2438400"/>
            <a:ext cx="598885" cy="845344"/>
          </a:xfrm>
          <a:custGeom>
            <a:avLst/>
            <a:gdLst/>
            <a:ahLst/>
            <a:cxnLst>
              <a:cxn ang="0">
                <a:pos x="679332" y="106333"/>
              </a:cxn>
              <a:cxn ang="0">
                <a:pos x="738922" y="542296"/>
              </a:cxn>
              <a:cxn ang="0">
                <a:pos x="607823" y="701795"/>
              </a:cxn>
              <a:cxn ang="0">
                <a:pos x="655496" y="691162"/>
              </a:cxn>
              <a:cxn ang="0">
                <a:pos x="679332" y="776228"/>
              </a:cxn>
              <a:cxn ang="0">
                <a:pos x="667414" y="850660"/>
              </a:cxn>
              <a:cxn ang="0">
                <a:pos x="679332" y="914460"/>
              </a:cxn>
              <a:cxn ang="0">
                <a:pos x="655496" y="988893"/>
              </a:cxn>
              <a:cxn ang="0">
                <a:pos x="178772" y="1031426"/>
              </a:cxn>
              <a:cxn ang="0">
                <a:pos x="143017" y="1010159"/>
              </a:cxn>
              <a:cxn ang="0">
                <a:pos x="143017" y="882560"/>
              </a:cxn>
              <a:cxn ang="0">
                <a:pos x="143017" y="871927"/>
              </a:cxn>
              <a:cxn ang="0">
                <a:pos x="143017" y="754961"/>
              </a:cxn>
              <a:cxn ang="0">
                <a:pos x="178772" y="733695"/>
              </a:cxn>
              <a:cxn ang="0">
                <a:pos x="190690" y="669895"/>
              </a:cxn>
              <a:cxn ang="0">
                <a:pos x="0" y="361531"/>
              </a:cxn>
              <a:cxn ang="0">
                <a:pos x="393297" y="0"/>
              </a:cxn>
              <a:cxn ang="0">
                <a:pos x="333707" y="435963"/>
              </a:cxn>
              <a:cxn ang="0">
                <a:pos x="357543" y="414697"/>
              </a:cxn>
              <a:cxn ang="0">
                <a:pos x="393297" y="435963"/>
              </a:cxn>
              <a:cxn ang="0">
                <a:pos x="429052" y="414697"/>
              </a:cxn>
              <a:cxn ang="0">
                <a:pos x="464806" y="435963"/>
              </a:cxn>
              <a:cxn ang="0">
                <a:pos x="512478" y="404064"/>
              </a:cxn>
              <a:cxn ang="0">
                <a:pos x="464806" y="552929"/>
              </a:cxn>
              <a:cxn ang="0">
                <a:pos x="524397" y="701795"/>
              </a:cxn>
              <a:cxn ang="0">
                <a:pos x="524397" y="616729"/>
              </a:cxn>
              <a:cxn ang="0">
                <a:pos x="667414" y="499763"/>
              </a:cxn>
              <a:cxn ang="0">
                <a:pos x="619741" y="159499"/>
              </a:cxn>
              <a:cxn ang="0">
                <a:pos x="178772" y="159499"/>
              </a:cxn>
              <a:cxn ang="0">
                <a:pos x="131099" y="510396"/>
              </a:cxn>
              <a:cxn ang="0">
                <a:pos x="274116" y="627362"/>
              </a:cxn>
              <a:cxn ang="0">
                <a:pos x="274116" y="712428"/>
              </a:cxn>
              <a:cxn ang="0">
                <a:pos x="345625" y="552929"/>
              </a:cxn>
              <a:cxn ang="0">
                <a:pos x="297953" y="404064"/>
              </a:cxn>
              <a:cxn ang="0">
                <a:pos x="476724" y="457230"/>
              </a:cxn>
              <a:cxn ang="0">
                <a:pos x="429052" y="446597"/>
              </a:cxn>
              <a:cxn ang="0">
                <a:pos x="357543" y="446597"/>
              </a:cxn>
              <a:cxn ang="0">
                <a:pos x="321789" y="446597"/>
              </a:cxn>
              <a:cxn ang="0">
                <a:pos x="381379" y="542296"/>
              </a:cxn>
              <a:cxn ang="0">
                <a:pos x="381379" y="712428"/>
              </a:cxn>
              <a:cxn ang="0">
                <a:pos x="417134" y="542296"/>
              </a:cxn>
              <a:cxn ang="0">
                <a:pos x="417134" y="531663"/>
              </a:cxn>
              <a:cxn ang="0">
                <a:pos x="512478" y="1020792"/>
              </a:cxn>
              <a:cxn ang="0">
                <a:pos x="405216" y="1127125"/>
              </a:cxn>
              <a:cxn ang="0">
                <a:pos x="512478" y="1020792"/>
              </a:cxn>
              <a:cxn ang="0">
                <a:pos x="202608" y="935726"/>
              </a:cxn>
              <a:cxn ang="0">
                <a:pos x="202608" y="956993"/>
              </a:cxn>
              <a:cxn ang="0">
                <a:pos x="595905" y="914460"/>
              </a:cxn>
              <a:cxn ang="0">
                <a:pos x="595905" y="776228"/>
              </a:cxn>
              <a:cxn ang="0">
                <a:pos x="202608" y="818761"/>
              </a:cxn>
              <a:cxn ang="0">
                <a:pos x="595905" y="786861"/>
              </a:cxn>
              <a:cxn ang="0">
                <a:pos x="595905" y="776228"/>
              </a:cxn>
            </a:cxnLst>
            <a:rect l="0" t="0" r="0" b="0"/>
            <a:pathLst>
              <a:path w="67" h="106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rgbClr val="213F79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2" name="矩形 11"/>
          <p:cNvSpPr/>
          <p:nvPr/>
        </p:nvSpPr>
        <p:spPr>
          <a:xfrm>
            <a:off x="5052060" y="2506345"/>
            <a:ext cx="3806190" cy="1476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sz="1200" b="1" spc="1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</a:t>
            </a:r>
            <a:r>
              <a:rPr lang="zh-CN" altLang="en-US" sz="1200" b="1" spc="1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叫大家举手发言</a:t>
            </a:r>
          </a:p>
          <a:p>
            <a:pPr marL="0"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1200" b="1" spc="10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</a:t>
            </a:r>
            <a:r>
              <a:rPr lang="zh-CN" altLang="en-US" sz="1200" b="1" spc="1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假定一下将来可能出现什么样的危险及可能的事故，把危险因素通过大家列</a:t>
            </a:r>
            <a:r>
              <a:rPr lang="en-US" altLang="zh-CN" sz="1200" b="1" spc="1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1200" b="1" spc="1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～</a:t>
            </a:r>
            <a:r>
              <a:rPr lang="en-US" altLang="zh-CN" sz="1200" b="1" spc="1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7</a:t>
            </a:r>
            <a:r>
              <a:rPr lang="zh-CN" altLang="en-US" sz="1200" b="1" spc="1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个项目</a:t>
            </a:r>
          </a:p>
          <a:p>
            <a:pPr marL="0"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zh-CN" sz="1200" b="1" spc="10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</a:t>
            </a:r>
            <a:r>
              <a:rPr lang="zh-CN" altLang="en-US" sz="1200" b="1" spc="1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小组一般</a:t>
            </a:r>
            <a:r>
              <a:rPr lang="en-US" altLang="zh-CN" sz="1200" b="1" spc="1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5-7</a:t>
            </a:r>
            <a:r>
              <a:rPr lang="zh-CN" altLang="en-US" sz="1200" b="1" spc="1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人，每人至少提一条，太多解决起来就成问题</a:t>
            </a:r>
            <a:endParaRPr kumimoji="0" lang="zh-CN" altLang="en-US" sz="1200" b="1" i="0" u="none" strike="noStrike" kern="1200" cap="none" spc="1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981710" y="1397635"/>
            <a:ext cx="3109595" cy="8299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ko-KR" sz="1600" b="1" kern="0" spc="100" noProof="0" dirty="0">
                <a:ln>
                  <a:noFill/>
                </a:ln>
                <a:solidFill>
                  <a:srgbClr val="213F7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1R</a:t>
            </a:r>
            <a:r>
              <a:rPr lang="zh-CN" altLang="en-US" sz="1600" b="1" kern="0" spc="100" noProof="0" dirty="0">
                <a:ln>
                  <a:noFill/>
                </a:ln>
                <a:solidFill>
                  <a:srgbClr val="213F7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掌握现状：到底哪些是潜在的危险因素</a:t>
            </a:r>
            <a:endParaRPr kumimoji="0" lang="zh-CN" altLang="en-US" sz="1600" b="1" kern="0" cap="none" spc="100" normalizeH="0" baseline="0" noProof="0" dirty="0">
              <a:ln>
                <a:noFill/>
              </a:ln>
              <a:solidFill>
                <a:srgbClr val="213F7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981075" y="2168128"/>
            <a:ext cx="3111103" cy="1383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en-US" altLang="zh-CN" sz="1400" b="1" spc="100" dirty="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1400" b="1" spc="100" dirty="0">
                <a:solidFill>
                  <a:srgbClr val="000000"/>
                </a:solidFill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最好结合大家熟悉的或岗位的危险源为对象</a:t>
            </a:r>
          </a:p>
          <a:p>
            <a:pPr algn="just" fontAlgn="auto">
              <a:lnSpc>
                <a:spcPct val="150000"/>
              </a:lnSpc>
            </a:pPr>
            <a:r>
              <a:rPr lang="en-US" altLang="zh-CN" sz="1400" b="1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1400" b="1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认为发现哪个地方比较危险，会出现什么事故，叫大家找出来</a:t>
            </a:r>
            <a:endParaRPr kumimoji="0" lang="zh-CN" altLang="en-US" sz="1400" b="1" i="0" u="none" strike="noStrike" kern="0" cap="none" spc="1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5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5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5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5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5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50"/>
                            </p:stCondLst>
                            <p:childTnLst>
                              <p:par>
                                <p:cTn id="3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3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85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2" grpId="0"/>
      <p:bldP spid="13" grpId="0"/>
      <p:bldP spid="14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/>
          <p:nvPr/>
        </p:nvSpPr>
        <p:spPr>
          <a:xfrm>
            <a:off x="307852" y="225233"/>
            <a:ext cx="4191000" cy="34417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b="1" dirty="0">
                <a:solidFill>
                  <a:srgbClr val="213F79"/>
                </a:solidFill>
                <a:sym typeface="+mn-ea"/>
              </a:rPr>
              <a:t>管理途径</a:t>
            </a:r>
            <a:r>
              <a:rPr lang="en-US" altLang="zh-CN" b="1" dirty="0">
                <a:solidFill>
                  <a:srgbClr val="213F79"/>
                </a:solidFill>
                <a:sym typeface="+mn-ea"/>
              </a:rPr>
              <a:t>-KYT</a:t>
            </a:r>
            <a:endParaRPr lang="en-US" altLang="zh-CN" b="1" dirty="0">
              <a:solidFill>
                <a:srgbClr val="213F7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648200" y="742950"/>
            <a:ext cx="0" cy="756006"/>
          </a:xfrm>
          <a:prstGeom prst="line">
            <a:avLst/>
          </a:prstGeom>
          <a:ln w="38100">
            <a:solidFill>
              <a:srgbClr val="213F79"/>
            </a:solidFill>
            <a:headEnd type="oval"/>
            <a:tailEnd type="oval"/>
          </a:ln>
        </p:spPr>
        <p:style>
          <a:lnRef idx="1">
            <a:srgbClr val="FFC000"/>
          </a:lnRef>
          <a:fillRef idx="0">
            <a:srgbClr val="FFC000"/>
          </a:fillRef>
          <a:effectRef idx="0">
            <a:srgbClr val="FFC000"/>
          </a:effectRef>
          <a:fontRef idx="minor">
            <a:sysClr val="windowText" lastClr="000000"/>
          </a:fontRef>
        </p:style>
      </p:cxnSp>
      <p:sp>
        <p:nvSpPr>
          <p:cNvPr id="5" name="Freeform 284"/>
          <p:cNvSpPr>
            <a:spLocks noEditPoints="1"/>
          </p:cNvSpPr>
          <p:nvPr/>
        </p:nvSpPr>
        <p:spPr>
          <a:xfrm>
            <a:off x="4207669" y="1581547"/>
            <a:ext cx="728663" cy="673894"/>
          </a:xfrm>
          <a:custGeom>
            <a:avLst/>
            <a:gdLst/>
            <a:ahLst/>
            <a:cxnLst>
              <a:cxn ang="0">
                <a:pos x="80128" y="98739"/>
              </a:cxn>
              <a:cxn ang="0">
                <a:pos x="280447" y="98739"/>
              </a:cxn>
              <a:cxn ang="0">
                <a:pos x="410655" y="444326"/>
              </a:cxn>
              <a:cxn ang="0">
                <a:pos x="510815" y="404830"/>
              </a:cxn>
              <a:cxn ang="0">
                <a:pos x="590943" y="454199"/>
              </a:cxn>
              <a:cxn ang="0">
                <a:pos x="661055" y="266595"/>
              </a:cxn>
              <a:cxn ang="0">
                <a:pos x="731166" y="335713"/>
              </a:cxn>
              <a:cxn ang="0">
                <a:pos x="831326" y="227100"/>
              </a:cxn>
              <a:cxn ang="0">
                <a:pos x="731166" y="394956"/>
              </a:cxn>
              <a:cxn ang="0">
                <a:pos x="671071" y="325839"/>
              </a:cxn>
              <a:cxn ang="0">
                <a:pos x="610975" y="503569"/>
              </a:cxn>
              <a:cxn ang="0">
                <a:pos x="510815" y="444326"/>
              </a:cxn>
              <a:cxn ang="0">
                <a:pos x="410655" y="444326"/>
              </a:cxn>
              <a:cxn ang="0">
                <a:pos x="741182" y="849155"/>
              </a:cxn>
              <a:cxn ang="0">
                <a:pos x="430687" y="898525"/>
              </a:cxn>
              <a:cxn ang="0">
                <a:pos x="631007" y="671425"/>
              </a:cxn>
              <a:cxn ang="0">
                <a:pos x="971550" y="671425"/>
              </a:cxn>
              <a:cxn ang="0">
                <a:pos x="971550" y="59243"/>
              </a:cxn>
              <a:cxn ang="0">
                <a:pos x="931486" y="29622"/>
              </a:cxn>
              <a:cxn ang="0">
                <a:pos x="340543" y="88865"/>
              </a:cxn>
              <a:cxn ang="0">
                <a:pos x="901438" y="602308"/>
              </a:cxn>
              <a:cxn ang="0">
                <a:pos x="360575" y="671425"/>
              </a:cxn>
              <a:cxn ang="0">
                <a:pos x="540863" y="829408"/>
              </a:cxn>
              <a:cxn ang="0">
                <a:pos x="631007" y="671425"/>
              </a:cxn>
              <a:cxn ang="0">
                <a:pos x="70112" y="543065"/>
              </a:cxn>
              <a:cxn ang="0">
                <a:pos x="140224" y="898525"/>
              </a:cxn>
              <a:cxn ang="0">
                <a:pos x="200320" y="592434"/>
              </a:cxn>
              <a:cxn ang="0">
                <a:pos x="310495" y="898525"/>
              </a:cxn>
              <a:cxn ang="0">
                <a:pos x="280447" y="325839"/>
              </a:cxn>
              <a:cxn ang="0">
                <a:pos x="550879" y="236974"/>
              </a:cxn>
              <a:cxn ang="0">
                <a:pos x="200320" y="227100"/>
              </a:cxn>
              <a:cxn ang="0">
                <a:pos x="190304" y="266595"/>
              </a:cxn>
              <a:cxn ang="0">
                <a:pos x="180288" y="464073"/>
              </a:cxn>
              <a:cxn ang="0">
                <a:pos x="180288" y="464073"/>
              </a:cxn>
              <a:cxn ang="0">
                <a:pos x="180288" y="464073"/>
              </a:cxn>
              <a:cxn ang="0">
                <a:pos x="160256" y="266595"/>
              </a:cxn>
              <a:cxn ang="0">
                <a:pos x="160256" y="227100"/>
              </a:cxn>
              <a:cxn ang="0">
                <a:pos x="0" y="493695"/>
              </a:cxn>
            </a:cxnLst>
            <a:rect l="0" t="0" r="0" b="0"/>
            <a:pathLst>
              <a:path w="97" h="91">
                <a:moveTo>
                  <a:pt x="18" y="0"/>
                </a:moveTo>
                <a:cubicBezTo>
                  <a:pt x="12" y="0"/>
                  <a:pt x="8" y="4"/>
                  <a:pt x="8" y="10"/>
                </a:cubicBezTo>
                <a:cubicBezTo>
                  <a:pt x="8" y="16"/>
                  <a:pt x="12" y="20"/>
                  <a:pt x="18" y="20"/>
                </a:cubicBezTo>
                <a:cubicBezTo>
                  <a:pt x="24" y="20"/>
                  <a:pt x="28" y="16"/>
                  <a:pt x="28" y="10"/>
                </a:cubicBezTo>
                <a:cubicBezTo>
                  <a:pt x="28" y="4"/>
                  <a:pt x="24" y="0"/>
                  <a:pt x="18" y="0"/>
                </a:cubicBezTo>
                <a:close/>
                <a:moveTo>
                  <a:pt x="41" y="45"/>
                </a:moveTo>
                <a:cubicBezTo>
                  <a:pt x="50" y="42"/>
                  <a:pt x="50" y="42"/>
                  <a:pt x="50" y="42"/>
                </a:cubicBezTo>
                <a:cubicBezTo>
                  <a:pt x="51" y="41"/>
                  <a:pt x="51" y="41"/>
                  <a:pt x="51" y="41"/>
                </a:cubicBezTo>
                <a:cubicBezTo>
                  <a:pt x="52" y="42"/>
                  <a:pt x="52" y="42"/>
                  <a:pt x="52" y="42"/>
                </a:cubicBezTo>
                <a:cubicBezTo>
                  <a:pt x="59" y="46"/>
                  <a:pt x="59" y="46"/>
                  <a:pt x="59" y="46"/>
                </a:cubicBezTo>
                <a:cubicBezTo>
                  <a:pt x="65" y="29"/>
                  <a:pt x="65" y="29"/>
                  <a:pt x="65" y="29"/>
                </a:cubicBezTo>
                <a:cubicBezTo>
                  <a:pt x="66" y="27"/>
                  <a:pt x="66" y="27"/>
                  <a:pt x="66" y="27"/>
                </a:cubicBezTo>
                <a:cubicBezTo>
                  <a:pt x="67" y="29"/>
                  <a:pt x="67" y="29"/>
                  <a:pt x="67" y="29"/>
                </a:cubicBezTo>
                <a:cubicBezTo>
                  <a:pt x="73" y="34"/>
                  <a:pt x="73" y="34"/>
                  <a:pt x="73" y="34"/>
                </a:cubicBezTo>
                <a:cubicBezTo>
                  <a:pt x="81" y="21"/>
                  <a:pt x="81" y="21"/>
                  <a:pt x="81" y="21"/>
                </a:cubicBezTo>
                <a:cubicBezTo>
                  <a:pt x="83" y="23"/>
                  <a:pt x="83" y="23"/>
                  <a:pt x="83" y="23"/>
                </a:cubicBezTo>
                <a:cubicBezTo>
                  <a:pt x="75" y="38"/>
                  <a:pt x="75" y="38"/>
                  <a:pt x="75" y="38"/>
                </a:cubicBezTo>
                <a:cubicBezTo>
                  <a:pt x="73" y="40"/>
                  <a:pt x="73" y="40"/>
                  <a:pt x="73" y="40"/>
                </a:cubicBezTo>
                <a:cubicBezTo>
                  <a:pt x="72" y="38"/>
                  <a:pt x="72" y="38"/>
                  <a:pt x="72" y="38"/>
                </a:cubicBezTo>
                <a:cubicBezTo>
                  <a:pt x="67" y="33"/>
                  <a:pt x="67" y="33"/>
                  <a:pt x="67" y="33"/>
                </a:cubicBezTo>
                <a:cubicBezTo>
                  <a:pt x="61" y="49"/>
                  <a:pt x="61" y="49"/>
                  <a:pt x="61" y="49"/>
                </a:cubicBezTo>
                <a:cubicBezTo>
                  <a:pt x="61" y="51"/>
                  <a:pt x="61" y="51"/>
                  <a:pt x="61" y="51"/>
                </a:cubicBezTo>
                <a:cubicBezTo>
                  <a:pt x="59" y="50"/>
                  <a:pt x="59" y="50"/>
                  <a:pt x="59" y="50"/>
                </a:cubicBezTo>
                <a:cubicBezTo>
                  <a:pt x="51" y="45"/>
                  <a:pt x="51" y="45"/>
                  <a:pt x="51" y="45"/>
                </a:cubicBezTo>
                <a:cubicBezTo>
                  <a:pt x="42" y="48"/>
                  <a:pt x="42" y="48"/>
                  <a:pt x="42" y="48"/>
                </a:cubicBezTo>
                <a:cubicBezTo>
                  <a:pt x="41" y="45"/>
                  <a:pt x="41" y="45"/>
                  <a:pt x="41" y="45"/>
                </a:cubicBezTo>
                <a:close/>
                <a:moveTo>
                  <a:pt x="43" y="86"/>
                </a:moveTo>
                <a:cubicBezTo>
                  <a:pt x="74" y="86"/>
                  <a:pt x="74" y="86"/>
                  <a:pt x="74" y="86"/>
                </a:cubicBezTo>
                <a:cubicBezTo>
                  <a:pt x="74" y="91"/>
                  <a:pt x="74" y="91"/>
                  <a:pt x="74" y="91"/>
                </a:cubicBezTo>
                <a:cubicBezTo>
                  <a:pt x="43" y="91"/>
                  <a:pt x="43" y="91"/>
                  <a:pt x="43" y="91"/>
                </a:cubicBezTo>
                <a:cubicBezTo>
                  <a:pt x="43" y="86"/>
                  <a:pt x="43" y="86"/>
                  <a:pt x="43" y="86"/>
                </a:cubicBezTo>
                <a:close/>
                <a:moveTo>
                  <a:pt x="63" y="68"/>
                </a:moveTo>
                <a:cubicBezTo>
                  <a:pt x="93" y="68"/>
                  <a:pt x="93" y="68"/>
                  <a:pt x="93" y="68"/>
                </a:cubicBezTo>
                <a:cubicBezTo>
                  <a:pt x="97" y="68"/>
                  <a:pt x="97" y="68"/>
                  <a:pt x="97" y="68"/>
                </a:cubicBezTo>
                <a:cubicBezTo>
                  <a:pt x="97" y="64"/>
                  <a:pt x="97" y="64"/>
                  <a:pt x="97" y="64"/>
                </a:cubicBezTo>
                <a:cubicBezTo>
                  <a:pt x="97" y="6"/>
                  <a:pt x="97" y="6"/>
                  <a:pt x="97" y="6"/>
                </a:cubicBezTo>
                <a:cubicBezTo>
                  <a:pt x="97" y="3"/>
                  <a:pt x="97" y="3"/>
                  <a:pt x="97" y="3"/>
                </a:cubicBezTo>
                <a:cubicBezTo>
                  <a:pt x="93" y="3"/>
                  <a:pt x="93" y="3"/>
                  <a:pt x="93" y="3"/>
                </a:cubicBezTo>
                <a:cubicBezTo>
                  <a:pt x="34" y="3"/>
                  <a:pt x="34" y="3"/>
                  <a:pt x="34" y="3"/>
                </a:cubicBezTo>
                <a:cubicBezTo>
                  <a:pt x="34" y="9"/>
                  <a:pt x="34" y="9"/>
                  <a:pt x="34" y="9"/>
                </a:cubicBezTo>
                <a:cubicBezTo>
                  <a:pt x="90" y="9"/>
                  <a:pt x="90" y="9"/>
                  <a:pt x="90" y="9"/>
                </a:cubicBezTo>
                <a:cubicBezTo>
                  <a:pt x="90" y="61"/>
                  <a:pt x="90" y="61"/>
                  <a:pt x="90" y="61"/>
                </a:cubicBezTo>
                <a:cubicBezTo>
                  <a:pt x="36" y="61"/>
                  <a:pt x="36" y="61"/>
                  <a:pt x="36" y="61"/>
                </a:cubicBezTo>
                <a:cubicBezTo>
                  <a:pt x="36" y="68"/>
                  <a:pt x="36" y="68"/>
                  <a:pt x="36" y="68"/>
                </a:cubicBezTo>
                <a:cubicBezTo>
                  <a:pt x="54" y="68"/>
                  <a:pt x="54" y="68"/>
                  <a:pt x="54" y="68"/>
                </a:cubicBezTo>
                <a:cubicBezTo>
                  <a:pt x="54" y="84"/>
                  <a:pt x="54" y="84"/>
                  <a:pt x="54" y="84"/>
                </a:cubicBezTo>
                <a:cubicBezTo>
                  <a:pt x="63" y="84"/>
                  <a:pt x="63" y="84"/>
                  <a:pt x="63" y="84"/>
                </a:cubicBezTo>
                <a:cubicBezTo>
                  <a:pt x="63" y="68"/>
                  <a:pt x="63" y="68"/>
                  <a:pt x="63" y="68"/>
                </a:cubicBezTo>
                <a:close/>
                <a:moveTo>
                  <a:pt x="0" y="50"/>
                </a:moveTo>
                <a:cubicBezTo>
                  <a:pt x="7" y="55"/>
                  <a:pt x="7" y="55"/>
                  <a:pt x="7" y="55"/>
                </a:cubicBezTo>
                <a:cubicBezTo>
                  <a:pt x="5" y="91"/>
                  <a:pt x="5" y="91"/>
                  <a:pt x="5" y="91"/>
                </a:cubicBezTo>
                <a:cubicBezTo>
                  <a:pt x="14" y="91"/>
                  <a:pt x="14" y="91"/>
                  <a:pt x="14" y="91"/>
                </a:cubicBezTo>
                <a:cubicBezTo>
                  <a:pt x="16" y="60"/>
                  <a:pt x="16" y="60"/>
                  <a:pt x="16" y="60"/>
                </a:cubicBezTo>
                <a:cubicBezTo>
                  <a:pt x="20" y="60"/>
                  <a:pt x="20" y="60"/>
                  <a:pt x="20" y="60"/>
                </a:cubicBezTo>
                <a:cubicBezTo>
                  <a:pt x="22" y="91"/>
                  <a:pt x="22" y="91"/>
                  <a:pt x="22" y="91"/>
                </a:cubicBezTo>
                <a:cubicBezTo>
                  <a:pt x="31" y="91"/>
                  <a:pt x="31" y="91"/>
                  <a:pt x="31" y="91"/>
                </a:cubicBezTo>
                <a:cubicBezTo>
                  <a:pt x="29" y="55"/>
                  <a:pt x="29" y="55"/>
                  <a:pt x="29" y="55"/>
                </a:cubicBezTo>
                <a:cubicBezTo>
                  <a:pt x="28" y="33"/>
                  <a:pt x="28" y="33"/>
                  <a:pt x="28" y="33"/>
                </a:cubicBezTo>
                <a:cubicBezTo>
                  <a:pt x="50" y="32"/>
                  <a:pt x="50" y="32"/>
                  <a:pt x="50" y="32"/>
                </a:cubicBezTo>
                <a:cubicBezTo>
                  <a:pt x="55" y="24"/>
                  <a:pt x="55" y="24"/>
                  <a:pt x="55" y="24"/>
                </a:cubicBezTo>
                <a:cubicBezTo>
                  <a:pt x="30" y="23"/>
                  <a:pt x="30" y="23"/>
                  <a:pt x="30" y="23"/>
                </a:cubicBezTo>
                <a:cubicBezTo>
                  <a:pt x="20" y="23"/>
                  <a:pt x="20" y="23"/>
                  <a:pt x="20" y="23"/>
                </a:cubicBezTo>
                <a:cubicBezTo>
                  <a:pt x="20" y="24"/>
                  <a:pt x="20" y="24"/>
                  <a:pt x="20" y="24"/>
                </a:cubicBezTo>
                <a:cubicBezTo>
                  <a:pt x="19" y="27"/>
                  <a:pt x="19" y="27"/>
                  <a:pt x="19" y="27"/>
                </a:cubicBezTo>
                <a:cubicBezTo>
                  <a:pt x="22" y="43"/>
                  <a:pt x="22" y="43"/>
                  <a:pt x="22" y="43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8" y="47"/>
                  <a:pt x="18" y="47"/>
                  <a:pt x="18" y="47"/>
                </a:cubicBezTo>
                <a:cubicBezTo>
                  <a:pt x="14" y="43"/>
                  <a:pt x="14" y="43"/>
                  <a:pt x="14" y="43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4"/>
                  <a:pt x="15" y="24"/>
                  <a:pt x="15" y="24"/>
                </a:cubicBezTo>
                <a:cubicBezTo>
                  <a:pt x="16" y="23"/>
                  <a:pt x="16" y="23"/>
                  <a:pt x="16" y="23"/>
                </a:cubicBezTo>
                <a:cubicBezTo>
                  <a:pt x="5" y="23"/>
                  <a:pt x="5" y="23"/>
                  <a:pt x="5" y="23"/>
                </a:cubicBezTo>
                <a:lnTo>
                  <a:pt x="0" y="50"/>
                </a:lnTo>
                <a:close/>
              </a:path>
            </a:pathLst>
          </a:custGeom>
          <a:solidFill>
            <a:srgbClr val="213F79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cxnSp>
        <p:nvCxnSpPr>
          <p:cNvPr id="6" name="直接连接符 5"/>
          <p:cNvCxnSpPr/>
          <p:nvPr/>
        </p:nvCxnSpPr>
        <p:spPr>
          <a:xfrm>
            <a:off x="4644390" y="2332355"/>
            <a:ext cx="0" cy="900007"/>
          </a:xfrm>
          <a:prstGeom prst="line">
            <a:avLst/>
          </a:prstGeom>
          <a:ln w="38100">
            <a:solidFill>
              <a:srgbClr val="213F79"/>
            </a:solidFill>
            <a:headEnd type="oval"/>
            <a:tailEnd type="oval"/>
          </a:ln>
        </p:spPr>
        <p:style>
          <a:lnRef idx="1">
            <a:srgbClr val="FFC000"/>
          </a:lnRef>
          <a:fillRef idx="0">
            <a:srgbClr val="FFC000"/>
          </a:fillRef>
          <a:effectRef idx="0">
            <a:srgbClr val="FFC000"/>
          </a:effectRef>
          <a:fontRef idx="minor">
            <a:sysClr val="windowText" lastClr="000000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4648200" y="3943350"/>
            <a:ext cx="0" cy="1143000"/>
          </a:xfrm>
          <a:prstGeom prst="line">
            <a:avLst/>
          </a:prstGeom>
          <a:ln w="38100">
            <a:solidFill>
              <a:srgbClr val="213F79"/>
            </a:solidFill>
            <a:headEnd type="oval"/>
            <a:tailEnd type="oval"/>
          </a:ln>
        </p:spPr>
        <p:style>
          <a:lnRef idx="1">
            <a:srgbClr val="FFC000"/>
          </a:lnRef>
          <a:fillRef idx="0">
            <a:srgbClr val="FFC000"/>
          </a:fillRef>
          <a:effectRef idx="0">
            <a:srgbClr val="FFC000"/>
          </a:effectRef>
          <a:fontRef idx="minor">
            <a:sysClr val="windowText" lastClr="000000"/>
          </a:fontRef>
        </p:style>
      </p:cxnSp>
      <p:sp>
        <p:nvSpPr>
          <p:cNvPr id="8" name="Freeform 13"/>
          <p:cNvSpPr>
            <a:spLocks noEditPoints="1"/>
          </p:cNvSpPr>
          <p:nvPr/>
        </p:nvSpPr>
        <p:spPr>
          <a:xfrm>
            <a:off x="4237117" y="3269456"/>
            <a:ext cx="702469" cy="675085"/>
          </a:xfrm>
          <a:custGeom>
            <a:avLst/>
            <a:gdLst/>
            <a:ahLst/>
            <a:cxnLst>
              <a:cxn ang="0">
                <a:pos x="608569" y="459241"/>
              </a:cxn>
              <a:cxn ang="0">
                <a:pos x="698903" y="477611"/>
              </a:cxn>
              <a:cxn ang="0">
                <a:pos x="936625" y="247990"/>
              </a:cxn>
              <a:cxn ang="0">
                <a:pos x="931871" y="206659"/>
              </a:cxn>
              <a:cxn ang="0">
                <a:pos x="765465" y="381170"/>
              </a:cxn>
              <a:cxn ang="0">
                <a:pos x="603814" y="353616"/>
              </a:cxn>
              <a:cxn ang="0">
                <a:pos x="546761" y="206659"/>
              </a:cxn>
              <a:cxn ang="0">
                <a:pos x="732184" y="18370"/>
              </a:cxn>
              <a:cxn ang="0">
                <a:pos x="698903" y="13777"/>
              </a:cxn>
              <a:cxn ang="0">
                <a:pos x="456426" y="247990"/>
              </a:cxn>
              <a:cxn ang="0">
                <a:pos x="480199" y="339839"/>
              </a:cxn>
              <a:cxn ang="0">
                <a:pos x="251985" y="610791"/>
              </a:cxn>
              <a:cxn ang="0">
                <a:pos x="209195" y="601606"/>
              </a:cxn>
              <a:cxn ang="0">
                <a:pos x="57053" y="743971"/>
              </a:cxn>
              <a:cxn ang="0">
                <a:pos x="209195" y="890928"/>
              </a:cxn>
              <a:cxn ang="0">
                <a:pos x="356583" y="743971"/>
              </a:cxn>
              <a:cxn ang="0">
                <a:pos x="342320" y="693454"/>
              </a:cxn>
              <a:cxn ang="0">
                <a:pos x="608569" y="459241"/>
              </a:cxn>
              <a:cxn ang="0">
                <a:pos x="209195" y="822042"/>
              </a:cxn>
              <a:cxn ang="0">
                <a:pos x="128370" y="743971"/>
              </a:cxn>
              <a:cxn ang="0">
                <a:pos x="209195" y="670492"/>
              </a:cxn>
              <a:cxn ang="0">
                <a:pos x="285266" y="743971"/>
              </a:cxn>
              <a:cxn ang="0">
                <a:pos x="209195" y="822042"/>
              </a:cxn>
              <a:cxn ang="0">
                <a:pos x="223459" y="280137"/>
              </a:cxn>
              <a:cxn ang="0">
                <a:pos x="361338" y="422502"/>
              </a:cxn>
              <a:cxn ang="0">
                <a:pos x="427900" y="353616"/>
              </a:cxn>
              <a:cxn ang="0">
                <a:pos x="290021" y="215843"/>
              </a:cxn>
              <a:cxn ang="0">
                <a:pos x="323302" y="183697"/>
              </a:cxn>
              <a:cxn ang="0">
                <a:pos x="133124" y="0"/>
              </a:cxn>
              <a:cxn ang="0">
                <a:pos x="0" y="133180"/>
              </a:cxn>
              <a:cxn ang="0">
                <a:pos x="185423" y="312284"/>
              </a:cxn>
              <a:cxn ang="0">
                <a:pos x="223459" y="280137"/>
              </a:cxn>
              <a:cxn ang="0">
                <a:pos x="656113" y="491388"/>
              </a:cxn>
              <a:cxn ang="0">
                <a:pos x="461181" y="656715"/>
              </a:cxn>
              <a:cxn ang="0">
                <a:pos x="675131" y="863374"/>
              </a:cxn>
              <a:cxn ang="0">
                <a:pos x="808255" y="863374"/>
              </a:cxn>
              <a:cxn ang="0">
                <a:pos x="865308" y="812857"/>
              </a:cxn>
              <a:cxn ang="0">
                <a:pos x="865308" y="684270"/>
              </a:cxn>
              <a:cxn ang="0">
                <a:pos x="656113" y="491388"/>
              </a:cxn>
              <a:cxn ang="0">
                <a:pos x="751202" y="826634"/>
              </a:cxn>
              <a:cxn ang="0">
                <a:pos x="717921" y="826634"/>
              </a:cxn>
              <a:cxn ang="0">
                <a:pos x="542006" y="661308"/>
              </a:cxn>
              <a:cxn ang="0">
                <a:pos x="542006" y="629161"/>
              </a:cxn>
              <a:cxn ang="0">
                <a:pos x="575287" y="629161"/>
              </a:cxn>
              <a:cxn ang="0">
                <a:pos x="751202" y="794487"/>
              </a:cxn>
              <a:cxn ang="0">
                <a:pos x="751202" y="826634"/>
              </a:cxn>
              <a:cxn ang="0">
                <a:pos x="827273" y="753156"/>
              </a:cxn>
              <a:cxn ang="0">
                <a:pos x="793992" y="753156"/>
              </a:cxn>
              <a:cxn ang="0">
                <a:pos x="618077" y="587829"/>
              </a:cxn>
              <a:cxn ang="0">
                <a:pos x="618077" y="555682"/>
              </a:cxn>
              <a:cxn ang="0">
                <a:pos x="651359" y="555682"/>
              </a:cxn>
              <a:cxn ang="0">
                <a:pos x="827273" y="721009"/>
              </a:cxn>
              <a:cxn ang="0">
                <a:pos x="827273" y="753156"/>
              </a:cxn>
            </a:cxnLst>
            <a:rect l="0" t="0" r="0" b="0"/>
            <a:pathLst>
              <a:path w="197" h="196">
                <a:moveTo>
                  <a:pt x="128" y="100"/>
                </a:moveTo>
                <a:cubicBezTo>
                  <a:pt x="134" y="103"/>
                  <a:pt x="140" y="104"/>
                  <a:pt x="147" y="104"/>
                </a:cubicBezTo>
                <a:cubicBezTo>
                  <a:pt x="175" y="104"/>
                  <a:pt x="197" y="82"/>
                  <a:pt x="197" y="54"/>
                </a:cubicBezTo>
                <a:cubicBezTo>
                  <a:pt x="197" y="51"/>
                  <a:pt x="197" y="48"/>
                  <a:pt x="196" y="45"/>
                </a:cubicBezTo>
                <a:cubicBezTo>
                  <a:pt x="161" y="83"/>
                  <a:pt x="161" y="83"/>
                  <a:pt x="161" y="83"/>
                </a:cubicBezTo>
                <a:cubicBezTo>
                  <a:pt x="127" y="77"/>
                  <a:pt x="127" y="77"/>
                  <a:pt x="127" y="77"/>
                </a:cubicBezTo>
                <a:cubicBezTo>
                  <a:pt x="115" y="45"/>
                  <a:pt x="115" y="45"/>
                  <a:pt x="115" y="45"/>
                </a:cubicBezTo>
                <a:cubicBezTo>
                  <a:pt x="154" y="4"/>
                  <a:pt x="154" y="4"/>
                  <a:pt x="154" y="4"/>
                </a:cubicBezTo>
                <a:cubicBezTo>
                  <a:pt x="152" y="3"/>
                  <a:pt x="149" y="3"/>
                  <a:pt x="147" y="3"/>
                </a:cubicBezTo>
                <a:cubicBezTo>
                  <a:pt x="119" y="3"/>
                  <a:pt x="96" y="26"/>
                  <a:pt x="96" y="54"/>
                </a:cubicBezTo>
                <a:cubicBezTo>
                  <a:pt x="96" y="61"/>
                  <a:pt x="98" y="68"/>
                  <a:pt x="101" y="74"/>
                </a:cubicBezTo>
                <a:cubicBezTo>
                  <a:pt x="85" y="101"/>
                  <a:pt x="62" y="124"/>
                  <a:pt x="53" y="133"/>
                </a:cubicBezTo>
                <a:cubicBezTo>
                  <a:pt x="50" y="132"/>
                  <a:pt x="47" y="131"/>
                  <a:pt x="44" y="131"/>
                </a:cubicBezTo>
                <a:cubicBezTo>
                  <a:pt x="26" y="131"/>
                  <a:pt x="12" y="145"/>
                  <a:pt x="12" y="162"/>
                </a:cubicBezTo>
                <a:cubicBezTo>
                  <a:pt x="12" y="180"/>
                  <a:pt x="26" y="194"/>
                  <a:pt x="44" y="194"/>
                </a:cubicBezTo>
                <a:cubicBezTo>
                  <a:pt x="61" y="194"/>
                  <a:pt x="75" y="180"/>
                  <a:pt x="75" y="162"/>
                </a:cubicBezTo>
                <a:cubicBezTo>
                  <a:pt x="75" y="158"/>
                  <a:pt x="74" y="154"/>
                  <a:pt x="72" y="151"/>
                </a:cubicBezTo>
                <a:cubicBezTo>
                  <a:pt x="79" y="141"/>
                  <a:pt x="98" y="119"/>
                  <a:pt x="128" y="100"/>
                </a:cubicBezTo>
                <a:close/>
                <a:moveTo>
                  <a:pt x="44" y="179"/>
                </a:moveTo>
                <a:cubicBezTo>
                  <a:pt x="34" y="179"/>
                  <a:pt x="27" y="172"/>
                  <a:pt x="27" y="162"/>
                </a:cubicBezTo>
                <a:cubicBezTo>
                  <a:pt x="27" y="153"/>
                  <a:pt x="34" y="146"/>
                  <a:pt x="44" y="146"/>
                </a:cubicBezTo>
                <a:cubicBezTo>
                  <a:pt x="53" y="146"/>
                  <a:pt x="60" y="153"/>
                  <a:pt x="60" y="162"/>
                </a:cubicBezTo>
                <a:cubicBezTo>
                  <a:pt x="60" y="172"/>
                  <a:pt x="53" y="179"/>
                  <a:pt x="44" y="179"/>
                </a:cubicBezTo>
                <a:close/>
                <a:moveTo>
                  <a:pt x="47" y="61"/>
                </a:moveTo>
                <a:cubicBezTo>
                  <a:pt x="76" y="92"/>
                  <a:pt x="76" y="92"/>
                  <a:pt x="76" y="92"/>
                </a:cubicBezTo>
                <a:cubicBezTo>
                  <a:pt x="90" y="77"/>
                  <a:pt x="90" y="77"/>
                  <a:pt x="90" y="77"/>
                </a:cubicBezTo>
                <a:cubicBezTo>
                  <a:pt x="61" y="47"/>
                  <a:pt x="61" y="47"/>
                  <a:pt x="61" y="47"/>
                </a:cubicBezTo>
                <a:cubicBezTo>
                  <a:pt x="68" y="40"/>
                  <a:pt x="68" y="40"/>
                  <a:pt x="68" y="40"/>
                </a:cubicBezTo>
                <a:cubicBezTo>
                  <a:pt x="28" y="0"/>
                  <a:pt x="28" y="0"/>
                  <a:pt x="28" y="0"/>
                </a:cubicBezTo>
                <a:cubicBezTo>
                  <a:pt x="0" y="29"/>
                  <a:pt x="0" y="29"/>
                  <a:pt x="0" y="29"/>
                </a:cubicBezTo>
                <a:cubicBezTo>
                  <a:pt x="39" y="68"/>
                  <a:pt x="39" y="68"/>
                  <a:pt x="39" y="68"/>
                </a:cubicBezTo>
                <a:lnTo>
                  <a:pt x="47" y="61"/>
                </a:lnTo>
                <a:close/>
                <a:moveTo>
                  <a:pt x="138" y="107"/>
                </a:moveTo>
                <a:cubicBezTo>
                  <a:pt x="138" y="107"/>
                  <a:pt x="114" y="114"/>
                  <a:pt x="97" y="143"/>
                </a:cubicBezTo>
                <a:cubicBezTo>
                  <a:pt x="97" y="141"/>
                  <a:pt x="142" y="188"/>
                  <a:pt x="142" y="188"/>
                </a:cubicBezTo>
                <a:cubicBezTo>
                  <a:pt x="150" y="196"/>
                  <a:pt x="163" y="196"/>
                  <a:pt x="170" y="188"/>
                </a:cubicBezTo>
                <a:cubicBezTo>
                  <a:pt x="182" y="177"/>
                  <a:pt x="182" y="177"/>
                  <a:pt x="182" y="177"/>
                </a:cubicBezTo>
                <a:cubicBezTo>
                  <a:pt x="189" y="169"/>
                  <a:pt x="189" y="156"/>
                  <a:pt x="182" y="149"/>
                </a:cubicBezTo>
                <a:lnTo>
                  <a:pt x="138" y="107"/>
                </a:lnTo>
                <a:close/>
                <a:moveTo>
                  <a:pt x="158" y="180"/>
                </a:moveTo>
                <a:cubicBezTo>
                  <a:pt x="156" y="182"/>
                  <a:pt x="153" y="182"/>
                  <a:pt x="151" y="180"/>
                </a:cubicBezTo>
                <a:cubicBezTo>
                  <a:pt x="114" y="144"/>
                  <a:pt x="114" y="144"/>
                  <a:pt x="114" y="144"/>
                </a:cubicBezTo>
                <a:cubicBezTo>
                  <a:pt x="112" y="142"/>
                  <a:pt x="112" y="139"/>
                  <a:pt x="114" y="137"/>
                </a:cubicBezTo>
                <a:cubicBezTo>
                  <a:pt x="116" y="135"/>
                  <a:pt x="120" y="135"/>
                  <a:pt x="121" y="137"/>
                </a:cubicBezTo>
                <a:cubicBezTo>
                  <a:pt x="158" y="173"/>
                  <a:pt x="158" y="173"/>
                  <a:pt x="158" y="173"/>
                </a:cubicBezTo>
                <a:cubicBezTo>
                  <a:pt x="160" y="175"/>
                  <a:pt x="160" y="178"/>
                  <a:pt x="158" y="180"/>
                </a:cubicBezTo>
                <a:close/>
                <a:moveTo>
                  <a:pt x="174" y="164"/>
                </a:moveTo>
                <a:cubicBezTo>
                  <a:pt x="172" y="166"/>
                  <a:pt x="169" y="166"/>
                  <a:pt x="167" y="164"/>
                </a:cubicBezTo>
                <a:cubicBezTo>
                  <a:pt x="130" y="128"/>
                  <a:pt x="130" y="128"/>
                  <a:pt x="130" y="128"/>
                </a:cubicBezTo>
                <a:cubicBezTo>
                  <a:pt x="128" y="126"/>
                  <a:pt x="128" y="123"/>
                  <a:pt x="130" y="121"/>
                </a:cubicBezTo>
                <a:cubicBezTo>
                  <a:pt x="132" y="119"/>
                  <a:pt x="136" y="119"/>
                  <a:pt x="137" y="121"/>
                </a:cubicBezTo>
                <a:cubicBezTo>
                  <a:pt x="174" y="157"/>
                  <a:pt x="174" y="157"/>
                  <a:pt x="174" y="157"/>
                </a:cubicBezTo>
                <a:cubicBezTo>
                  <a:pt x="176" y="159"/>
                  <a:pt x="176" y="162"/>
                  <a:pt x="174" y="164"/>
                </a:cubicBezTo>
                <a:close/>
              </a:path>
            </a:pathLst>
          </a:custGeom>
          <a:solidFill>
            <a:srgbClr val="213F79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11" name="文本框 10"/>
          <p:cNvSpPr txBox="1"/>
          <p:nvPr/>
        </p:nvSpPr>
        <p:spPr>
          <a:xfrm>
            <a:off x="5125641" y="996315"/>
            <a:ext cx="3944620" cy="11068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algn="l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1" kern="1200" cap="none" spc="0" normalizeH="0" baseline="0" noProof="0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2R</a:t>
            </a:r>
            <a:r>
              <a:rPr lang="zh-CN" altLang="en-US" sz="1600" b="1" kern="0" spc="100" noProof="0" dirty="0">
                <a:ln>
                  <a:noFill/>
                </a:ln>
                <a:solidFill>
                  <a:srgbClr val="213F7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追求根本：这才是主要危险的因素</a:t>
            </a:r>
          </a:p>
          <a:p>
            <a:pPr marR="0" algn="l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400" b="1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1400" b="1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认为发现哪个地方比较危险，会出现什么事</a:t>
            </a:r>
          </a:p>
          <a:p>
            <a:pPr marR="0" algn="l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b="1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故，叫大家找出来</a:t>
            </a:r>
            <a:endParaRPr kumimoji="0" lang="zh-CN" altLang="en-US" sz="1400" b="1" kern="0" cap="none" spc="1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185410" y="2026920"/>
            <a:ext cx="3758565" cy="2745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lnSpc>
                <a:spcPts val="2300"/>
              </a:lnSpc>
            </a:pPr>
            <a:r>
              <a:rPr lang="en-US" sz="1200" b="1" spc="1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</a:t>
            </a:r>
            <a:r>
              <a:rPr sz="1200" b="1" spc="1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每人指出1-2条认为最危险的项目,在认为有问题的项目画一个“○”。</a:t>
            </a:r>
          </a:p>
          <a:p>
            <a:pPr algn="l" fontAlgn="auto">
              <a:lnSpc>
                <a:spcPts val="2300"/>
              </a:lnSpc>
            </a:pPr>
            <a:r>
              <a:rPr lang="en-US" sz="1200" b="1" spc="1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</a:t>
            </a:r>
            <a:r>
              <a:rPr sz="1200" b="1" spc="1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问题集中、重点化，最后形成大家公认的最危险的项目（合并为1-2个项目）；画 “◎”的项目为主要的危险因素。</a:t>
            </a:r>
          </a:p>
          <a:p>
            <a:pPr algn="l" fontAlgn="auto">
              <a:lnSpc>
                <a:spcPts val="2300"/>
              </a:lnSpc>
            </a:pPr>
            <a:r>
              <a:rPr lang="en-US" sz="1200" b="1" spc="1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</a:t>
            </a:r>
            <a:r>
              <a:rPr sz="1200" b="1" spc="1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列出集中化的1-2项。</a:t>
            </a:r>
          </a:p>
          <a:p>
            <a:pPr algn="l" fontAlgn="auto">
              <a:lnSpc>
                <a:spcPts val="2300"/>
              </a:lnSpc>
            </a:pPr>
            <a:r>
              <a:rPr sz="1200" b="1" spc="1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表述为：“由于…原因导致发生…的危险”，全部写出，领导读两遍，然后带着成员跟着读两遍。领导用手指着喊</a:t>
            </a:r>
            <a:endParaRPr kumimoji="0" lang="zh-CN" altLang="en-US" sz="1200" b="1" i="0" u="none" strike="noStrike" kern="1200" cap="none" spc="1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15553" y="2255361"/>
            <a:ext cx="3766820" cy="110680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R="0" algn="l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1600" b="1" kern="0" spc="100" noProof="0" dirty="0">
                <a:ln>
                  <a:noFill/>
                </a:ln>
                <a:solidFill>
                  <a:srgbClr val="213F7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3R</a:t>
            </a:r>
            <a:r>
              <a:rPr lang="zh-CN" altLang="en-US" sz="1600" b="1" kern="0" spc="100" noProof="0" dirty="0">
                <a:ln>
                  <a:noFill/>
                </a:ln>
                <a:solidFill>
                  <a:srgbClr val="213F7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找出对策：如果是你怎么做?</a:t>
            </a:r>
          </a:p>
          <a:p>
            <a:pPr marR="0" algn="l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sz="1400" b="1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——想对策，怎么解决问题，把最先解决的每</a:t>
            </a:r>
          </a:p>
          <a:p>
            <a:pPr marR="0" algn="l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sz="1400" b="1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一个人拿出一个措施</a:t>
            </a:r>
            <a:endParaRPr kumimoji="0" lang="zh-CN" altLang="en-US" sz="1400" b="1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86435" y="3354070"/>
            <a:ext cx="3405505" cy="1271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fontAlgn="auto">
              <a:lnSpc>
                <a:spcPts val="2300"/>
              </a:lnSpc>
            </a:pPr>
            <a:r>
              <a:rPr lang="en-US" sz="1200" b="1" spc="1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 </a:t>
            </a:r>
            <a:r>
              <a:rPr sz="1200" b="1" spc="1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根据最危险的因素，每人提出1-2条具体可实施的对策措施</a:t>
            </a:r>
          </a:p>
          <a:p>
            <a:pPr algn="l" fontAlgn="auto">
              <a:lnSpc>
                <a:spcPts val="2300"/>
              </a:lnSpc>
            </a:pPr>
            <a:r>
              <a:rPr lang="en-US" sz="1200" b="1" spc="1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 </a:t>
            </a:r>
            <a:r>
              <a:rPr sz="1200" b="1" spc="1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把对策措施5～7项合并为1-2项最可行的对策</a:t>
            </a: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.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3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5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35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850"/>
                            </p:stCondLst>
                            <p:childTnLst>
                              <p:par>
                                <p:cTn id="4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3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35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85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350"/>
                            </p:stCondLst>
                            <p:childTnLst>
                              <p:par>
                                <p:cTn id="5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3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85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/>
          <p:nvPr/>
        </p:nvSpPr>
        <p:spPr>
          <a:xfrm>
            <a:off x="307852" y="225233"/>
            <a:ext cx="4191000" cy="34417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b="1" dirty="0">
                <a:solidFill>
                  <a:srgbClr val="213F79"/>
                </a:solidFill>
                <a:sym typeface="+mn-ea"/>
              </a:rPr>
              <a:t>管理途径</a:t>
            </a:r>
            <a:r>
              <a:rPr lang="en-US" altLang="zh-CN" b="1" dirty="0">
                <a:solidFill>
                  <a:srgbClr val="213F79"/>
                </a:solidFill>
                <a:sym typeface="+mn-ea"/>
              </a:rPr>
              <a:t>-KYT</a:t>
            </a:r>
            <a:endParaRPr lang="en-US" altLang="zh-CN" b="1" dirty="0">
              <a:solidFill>
                <a:srgbClr val="213F7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4572000" y="666750"/>
            <a:ext cx="0" cy="1219200"/>
          </a:xfrm>
          <a:prstGeom prst="line">
            <a:avLst/>
          </a:prstGeom>
          <a:ln w="38100">
            <a:solidFill>
              <a:srgbClr val="213F79"/>
            </a:solidFill>
            <a:headEnd type="oval"/>
            <a:tailEnd type="oval"/>
          </a:ln>
        </p:spPr>
        <p:style>
          <a:lnRef idx="1">
            <a:srgbClr val="FFC000"/>
          </a:lnRef>
          <a:fillRef idx="0">
            <a:srgbClr val="FFC000"/>
          </a:fillRef>
          <a:effectRef idx="0">
            <a:srgbClr val="FFC000"/>
          </a:effectRef>
          <a:fontRef idx="minor">
            <a:sysClr val="windowText" lastClr="000000"/>
          </a:fontRef>
        </p:style>
      </p:cxnSp>
      <p:sp>
        <p:nvSpPr>
          <p:cNvPr id="5" name="Freeform 14"/>
          <p:cNvSpPr>
            <a:spLocks noEditPoints="1"/>
          </p:cNvSpPr>
          <p:nvPr/>
        </p:nvSpPr>
        <p:spPr>
          <a:xfrm>
            <a:off x="4157663" y="1953816"/>
            <a:ext cx="860822" cy="1045369"/>
          </a:xfrm>
          <a:custGeom>
            <a:avLst/>
            <a:gdLst/>
            <a:ahLst/>
            <a:cxnLst>
              <a:cxn ang="0">
                <a:pos x="294298" y="110872"/>
              </a:cxn>
              <a:cxn ang="0">
                <a:pos x="294298" y="174228"/>
              </a:cxn>
              <a:cxn ang="0">
                <a:pos x="73575" y="95034"/>
              </a:cxn>
              <a:cxn ang="0">
                <a:pos x="14715" y="126711"/>
              </a:cxn>
              <a:cxn ang="0">
                <a:pos x="0" y="316778"/>
              </a:cxn>
              <a:cxn ang="0">
                <a:pos x="44145" y="601879"/>
              </a:cxn>
              <a:cxn ang="0">
                <a:pos x="250153" y="776107"/>
              </a:cxn>
              <a:cxn ang="0">
                <a:pos x="294298" y="791946"/>
              </a:cxn>
              <a:cxn ang="0">
                <a:pos x="294298" y="776107"/>
              </a:cxn>
              <a:cxn ang="0">
                <a:pos x="456162" y="823624"/>
              </a:cxn>
              <a:cxn ang="0">
                <a:pos x="456162" y="1013691"/>
              </a:cxn>
              <a:cxn ang="0">
                <a:pos x="397303" y="1013691"/>
              </a:cxn>
              <a:cxn ang="0">
                <a:pos x="397303" y="1077047"/>
              </a:cxn>
              <a:cxn ang="0">
                <a:pos x="220724" y="1077047"/>
              </a:cxn>
              <a:cxn ang="0">
                <a:pos x="220724" y="1393825"/>
              </a:cxn>
              <a:cxn ang="0">
                <a:pos x="941754" y="1393825"/>
              </a:cxn>
              <a:cxn ang="0">
                <a:pos x="941754" y="1077047"/>
              </a:cxn>
              <a:cxn ang="0">
                <a:pos x="765175" y="1077047"/>
              </a:cxn>
              <a:cxn ang="0">
                <a:pos x="765175" y="1013691"/>
              </a:cxn>
              <a:cxn ang="0">
                <a:pos x="691601" y="1013691"/>
              </a:cxn>
              <a:cxn ang="0">
                <a:pos x="691601" y="823624"/>
              </a:cxn>
              <a:cxn ang="0">
                <a:pos x="853465" y="776107"/>
              </a:cxn>
              <a:cxn ang="0">
                <a:pos x="853465" y="791946"/>
              </a:cxn>
              <a:cxn ang="0">
                <a:pos x="897610" y="776107"/>
              </a:cxn>
              <a:cxn ang="0">
                <a:pos x="1103618" y="601879"/>
              </a:cxn>
              <a:cxn ang="0">
                <a:pos x="1147763" y="316778"/>
              </a:cxn>
              <a:cxn ang="0">
                <a:pos x="1133048" y="126711"/>
              </a:cxn>
              <a:cxn ang="0">
                <a:pos x="1074188" y="95034"/>
              </a:cxn>
              <a:cxn ang="0">
                <a:pos x="853465" y="174228"/>
              </a:cxn>
              <a:cxn ang="0">
                <a:pos x="853465" y="110872"/>
              </a:cxn>
              <a:cxn ang="0">
                <a:pos x="882895" y="110872"/>
              </a:cxn>
              <a:cxn ang="0">
                <a:pos x="882895" y="0"/>
              </a:cxn>
              <a:cxn ang="0">
                <a:pos x="250153" y="0"/>
              </a:cxn>
              <a:cxn ang="0">
                <a:pos x="250153" y="110872"/>
              </a:cxn>
              <a:cxn ang="0">
                <a:pos x="294298" y="110872"/>
              </a:cxn>
              <a:cxn ang="0">
                <a:pos x="927039" y="665235"/>
              </a:cxn>
              <a:cxn ang="0">
                <a:pos x="868180" y="316778"/>
              </a:cxn>
              <a:cxn ang="0">
                <a:pos x="897610" y="348456"/>
              </a:cxn>
              <a:cxn ang="0">
                <a:pos x="971184" y="285101"/>
              </a:cxn>
              <a:cxn ang="0">
                <a:pos x="941754" y="253423"/>
              </a:cxn>
              <a:cxn ang="0">
                <a:pos x="1044759" y="205906"/>
              </a:cxn>
              <a:cxn ang="0">
                <a:pos x="1059474" y="316778"/>
              </a:cxn>
              <a:cxn ang="0">
                <a:pos x="1015329" y="570201"/>
              </a:cxn>
              <a:cxn ang="0">
                <a:pos x="927039" y="665235"/>
              </a:cxn>
              <a:cxn ang="0">
                <a:pos x="279583" y="316778"/>
              </a:cxn>
              <a:cxn ang="0">
                <a:pos x="220724" y="665235"/>
              </a:cxn>
              <a:cxn ang="0">
                <a:pos x="132434" y="570201"/>
              </a:cxn>
              <a:cxn ang="0">
                <a:pos x="88289" y="316778"/>
              </a:cxn>
              <a:cxn ang="0">
                <a:pos x="103004" y="205906"/>
              </a:cxn>
              <a:cxn ang="0">
                <a:pos x="206009" y="253423"/>
              </a:cxn>
              <a:cxn ang="0">
                <a:pos x="176579" y="285101"/>
              </a:cxn>
              <a:cxn ang="0">
                <a:pos x="250153" y="348456"/>
              </a:cxn>
              <a:cxn ang="0">
                <a:pos x="279583" y="316778"/>
              </a:cxn>
              <a:cxn ang="0">
                <a:pos x="470877" y="158389"/>
              </a:cxn>
              <a:cxn ang="0">
                <a:pos x="470877" y="712751"/>
              </a:cxn>
              <a:cxn ang="0">
                <a:pos x="367873" y="649396"/>
              </a:cxn>
              <a:cxn ang="0">
                <a:pos x="412017" y="221745"/>
              </a:cxn>
              <a:cxn ang="0">
                <a:pos x="412017" y="158389"/>
              </a:cxn>
              <a:cxn ang="0">
                <a:pos x="470877" y="158389"/>
              </a:cxn>
            </a:cxnLst>
            <a:rect l="0" t="0" r="0" b="0"/>
            <a:pathLst>
              <a:path w="78" h="88">
                <a:moveTo>
                  <a:pt x="20" y="7"/>
                </a:moveTo>
                <a:cubicBezTo>
                  <a:pt x="20" y="8"/>
                  <a:pt x="21" y="10"/>
                  <a:pt x="20" y="11"/>
                </a:cubicBezTo>
                <a:cubicBezTo>
                  <a:pt x="5" y="6"/>
                  <a:pt x="5" y="6"/>
                  <a:pt x="5" y="6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6"/>
                  <a:pt x="0" y="20"/>
                </a:cubicBezTo>
                <a:cubicBezTo>
                  <a:pt x="0" y="26"/>
                  <a:pt x="1" y="33"/>
                  <a:pt x="3" y="38"/>
                </a:cubicBezTo>
                <a:cubicBezTo>
                  <a:pt x="6" y="44"/>
                  <a:pt x="10" y="48"/>
                  <a:pt x="17" y="49"/>
                </a:cubicBezTo>
                <a:cubicBezTo>
                  <a:pt x="18" y="50"/>
                  <a:pt x="19" y="50"/>
                  <a:pt x="20" y="50"/>
                </a:cubicBezTo>
                <a:cubicBezTo>
                  <a:pt x="20" y="49"/>
                  <a:pt x="20" y="49"/>
                  <a:pt x="20" y="49"/>
                </a:cubicBezTo>
                <a:cubicBezTo>
                  <a:pt x="22" y="51"/>
                  <a:pt x="26" y="52"/>
                  <a:pt x="31" y="52"/>
                </a:cubicBezTo>
                <a:cubicBezTo>
                  <a:pt x="31" y="64"/>
                  <a:pt x="31" y="64"/>
                  <a:pt x="31" y="64"/>
                </a:cubicBezTo>
                <a:cubicBezTo>
                  <a:pt x="27" y="64"/>
                  <a:pt x="27" y="64"/>
                  <a:pt x="27" y="64"/>
                </a:cubicBezTo>
                <a:cubicBezTo>
                  <a:pt x="27" y="68"/>
                  <a:pt x="27" y="68"/>
                  <a:pt x="27" y="68"/>
                </a:cubicBezTo>
                <a:cubicBezTo>
                  <a:pt x="15" y="68"/>
                  <a:pt x="15" y="68"/>
                  <a:pt x="15" y="68"/>
                </a:cubicBezTo>
                <a:cubicBezTo>
                  <a:pt x="15" y="88"/>
                  <a:pt x="15" y="88"/>
                  <a:pt x="15" y="88"/>
                </a:cubicBezTo>
                <a:cubicBezTo>
                  <a:pt x="64" y="88"/>
                  <a:pt x="64" y="88"/>
                  <a:pt x="64" y="88"/>
                </a:cubicBezTo>
                <a:cubicBezTo>
                  <a:pt x="64" y="68"/>
                  <a:pt x="64" y="68"/>
                  <a:pt x="64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4"/>
                  <a:pt x="52" y="64"/>
                  <a:pt x="52" y="64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52"/>
                  <a:pt x="47" y="52"/>
                  <a:pt x="47" y="52"/>
                </a:cubicBezTo>
                <a:cubicBezTo>
                  <a:pt x="52" y="52"/>
                  <a:pt x="56" y="51"/>
                  <a:pt x="58" y="49"/>
                </a:cubicBezTo>
                <a:cubicBezTo>
                  <a:pt x="58" y="50"/>
                  <a:pt x="58" y="50"/>
                  <a:pt x="58" y="50"/>
                </a:cubicBezTo>
                <a:cubicBezTo>
                  <a:pt x="59" y="50"/>
                  <a:pt x="60" y="50"/>
                  <a:pt x="61" y="49"/>
                </a:cubicBezTo>
                <a:cubicBezTo>
                  <a:pt x="68" y="48"/>
                  <a:pt x="72" y="44"/>
                  <a:pt x="75" y="38"/>
                </a:cubicBezTo>
                <a:cubicBezTo>
                  <a:pt x="77" y="33"/>
                  <a:pt x="78" y="26"/>
                  <a:pt x="78" y="20"/>
                </a:cubicBezTo>
                <a:cubicBezTo>
                  <a:pt x="78" y="16"/>
                  <a:pt x="78" y="11"/>
                  <a:pt x="77" y="8"/>
                </a:cubicBezTo>
                <a:cubicBezTo>
                  <a:pt x="73" y="6"/>
                  <a:pt x="73" y="6"/>
                  <a:pt x="73" y="6"/>
                </a:cubicBezTo>
                <a:cubicBezTo>
                  <a:pt x="58" y="11"/>
                  <a:pt x="58" y="11"/>
                  <a:pt x="58" y="11"/>
                </a:cubicBezTo>
                <a:cubicBezTo>
                  <a:pt x="57" y="10"/>
                  <a:pt x="58" y="8"/>
                  <a:pt x="58" y="7"/>
                </a:cubicBezTo>
                <a:cubicBezTo>
                  <a:pt x="60" y="7"/>
                  <a:pt x="60" y="7"/>
                  <a:pt x="60" y="7"/>
                </a:cubicBezTo>
                <a:cubicBezTo>
                  <a:pt x="60" y="0"/>
                  <a:pt x="60" y="0"/>
                  <a:pt x="60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17" y="7"/>
                  <a:pt x="17" y="7"/>
                  <a:pt x="17" y="7"/>
                </a:cubicBezTo>
                <a:cubicBezTo>
                  <a:pt x="20" y="7"/>
                  <a:pt x="20" y="7"/>
                  <a:pt x="20" y="7"/>
                </a:cubicBezTo>
                <a:close/>
                <a:moveTo>
                  <a:pt x="63" y="42"/>
                </a:moveTo>
                <a:cubicBezTo>
                  <a:pt x="64" y="36"/>
                  <a:pt x="60" y="28"/>
                  <a:pt x="59" y="20"/>
                </a:cubicBezTo>
                <a:cubicBezTo>
                  <a:pt x="61" y="22"/>
                  <a:pt x="61" y="22"/>
                  <a:pt x="61" y="22"/>
                </a:cubicBezTo>
                <a:cubicBezTo>
                  <a:pt x="66" y="18"/>
                  <a:pt x="66" y="18"/>
                  <a:pt x="66" y="18"/>
                </a:cubicBezTo>
                <a:cubicBezTo>
                  <a:pt x="64" y="16"/>
                  <a:pt x="64" y="16"/>
                  <a:pt x="64" y="16"/>
                </a:cubicBezTo>
                <a:cubicBezTo>
                  <a:pt x="71" y="13"/>
                  <a:pt x="71" y="13"/>
                  <a:pt x="71" y="13"/>
                </a:cubicBezTo>
                <a:cubicBezTo>
                  <a:pt x="72" y="15"/>
                  <a:pt x="72" y="18"/>
                  <a:pt x="72" y="20"/>
                </a:cubicBezTo>
                <a:cubicBezTo>
                  <a:pt x="71" y="26"/>
                  <a:pt x="71" y="31"/>
                  <a:pt x="69" y="36"/>
                </a:cubicBezTo>
                <a:cubicBezTo>
                  <a:pt x="67" y="39"/>
                  <a:pt x="65" y="41"/>
                  <a:pt x="63" y="42"/>
                </a:cubicBezTo>
                <a:close/>
                <a:moveTo>
                  <a:pt x="19" y="20"/>
                </a:moveTo>
                <a:cubicBezTo>
                  <a:pt x="17" y="28"/>
                  <a:pt x="14" y="36"/>
                  <a:pt x="15" y="42"/>
                </a:cubicBezTo>
                <a:cubicBezTo>
                  <a:pt x="13" y="41"/>
                  <a:pt x="11" y="39"/>
                  <a:pt x="9" y="36"/>
                </a:cubicBezTo>
                <a:cubicBezTo>
                  <a:pt x="7" y="31"/>
                  <a:pt x="6" y="26"/>
                  <a:pt x="6" y="20"/>
                </a:cubicBezTo>
                <a:cubicBezTo>
                  <a:pt x="6" y="18"/>
                  <a:pt x="6" y="15"/>
                  <a:pt x="7" y="13"/>
                </a:cubicBezTo>
                <a:cubicBezTo>
                  <a:pt x="14" y="16"/>
                  <a:pt x="14" y="16"/>
                  <a:pt x="14" y="16"/>
                </a:cubicBezTo>
                <a:cubicBezTo>
                  <a:pt x="12" y="18"/>
                  <a:pt x="12" y="18"/>
                  <a:pt x="12" y="18"/>
                </a:cubicBezTo>
                <a:cubicBezTo>
                  <a:pt x="17" y="22"/>
                  <a:pt x="17" y="22"/>
                  <a:pt x="17" y="22"/>
                </a:cubicBezTo>
                <a:cubicBezTo>
                  <a:pt x="19" y="20"/>
                  <a:pt x="19" y="20"/>
                  <a:pt x="19" y="20"/>
                </a:cubicBezTo>
                <a:close/>
                <a:moveTo>
                  <a:pt x="32" y="10"/>
                </a:moveTo>
                <a:cubicBezTo>
                  <a:pt x="32" y="45"/>
                  <a:pt x="32" y="45"/>
                  <a:pt x="32" y="45"/>
                </a:cubicBezTo>
                <a:cubicBezTo>
                  <a:pt x="32" y="45"/>
                  <a:pt x="27" y="45"/>
                  <a:pt x="25" y="41"/>
                </a:cubicBezTo>
                <a:cubicBezTo>
                  <a:pt x="24" y="37"/>
                  <a:pt x="28" y="16"/>
                  <a:pt x="28" y="14"/>
                </a:cubicBezTo>
                <a:cubicBezTo>
                  <a:pt x="28" y="13"/>
                  <a:pt x="28" y="10"/>
                  <a:pt x="28" y="10"/>
                </a:cubicBezTo>
                <a:lnTo>
                  <a:pt x="32" y="10"/>
                </a:lnTo>
                <a:close/>
              </a:path>
            </a:pathLst>
          </a:custGeom>
          <a:solidFill>
            <a:srgbClr val="213F79"/>
          </a:solidFill>
          <a:ln w="9525">
            <a:noFill/>
          </a:ln>
        </p:spPr>
        <p:txBody>
          <a:bodyPr/>
          <a:lstStyle/>
          <a:p>
            <a:endParaRPr lang="zh-CN" altLang="en-US" sz="1350"/>
          </a:p>
        </p:txBody>
      </p:sp>
      <p:sp>
        <p:nvSpPr>
          <p:cNvPr id="6" name="文本框 5"/>
          <p:cNvSpPr txBox="1"/>
          <p:nvPr/>
        </p:nvSpPr>
        <p:spPr>
          <a:xfrm>
            <a:off x="2037715" y="2999105"/>
            <a:ext cx="5102225" cy="783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1" kern="1200" cap="none" spc="0" normalizeH="0" baseline="0" noProof="0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4R</a:t>
            </a:r>
            <a:r>
              <a:rPr lang="zh-CN" altLang="en-US" sz="1600" b="1" kern="0" spc="100" noProof="0" dirty="0">
                <a:ln>
                  <a:noFill/>
                </a:ln>
                <a:solidFill>
                  <a:srgbClr val="213F79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设定目标：我们是这样做的！</a:t>
            </a:r>
            <a:endParaRPr kumimoji="0" lang="zh-CN" altLang="en-US" sz="1600" b="1" i="0" kern="0" spc="100" baseline="0" noProof="0" dirty="0">
              <a:ln>
                <a:noFill/>
              </a:ln>
              <a:solidFill>
                <a:srgbClr val="213F79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R="0" algn="l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sz="1400" b="1">
                <a:ln>
                  <a:noFill/>
                </a:ln>
                <a:solidFill>
                  <a:srgbClr val="00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——想出对策，每人设一目标，要是我怎么办，要是你怎么办</a:t>
            </a:r>
            <a:endParaRPr kumimoji="0" lang="en-US" sz="1400" b="1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14525" y="3784997"/>
            <a:ext cx="5329238" cy="12712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fontAlgn="auto">
              <a:lnSpc>
                <a:spcPts val="2300"/>
              </a:lnSpc>
            </a:pPr>
            <a:r>
              <a:rPr lang="en-US" sz="1200" b="1" spc="1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1. </a:t>
            </a:r>
            <a:r>
              <a:rPr sz="1200" b="1" spc="1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合并为1-2项（按照带标记的项目是重点实施项目）；</a:t>
            </a:r>
          </a:p>
          <a:p>
            <a:pPr algn="l" fontAlgn="auto">
              <a:lnSpc>
                <a:spcPts val="2300"/>
              </a:lnSpc>
            </a:pPr>
            <a:r>
              <a:rPr lang="en-US" sz="1200" b="1" spc="1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2. </a:t>
            </a:r>
            <a:r>
              <a:rPr sz="1200" b="1" spc="1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设定团队行动目标；</a:t>
            </a:r>
          </a:p>
          <a:p>
            <a:pPr algn="l" fontAlgn="auto">
              <a:lnSpc>
                <a:spcPts val="2300"/>
              </a:lnSpc>
            </a:pPr>
            <a:r>
              <a:rPr lang="en-US" sz="1200" b="1" spc="1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3. </a:t>
            </a:r>
            <a:r>
              <a:rPr sz="1200" b="1" spc="1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用手指着喊两遍</a:t>
            </a:r>
          </a:p>
          <a:p>
            <a:pPr algn="l" fontAlgn="auto">
              <a:lnSpc>
                <a:spcPts val="2300"/>
              </a:lnSpc>
            </a:pPr>
            <a:r>
              <a:rPr sz="1200" b="1" spc="10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领导——喊一遍“…(干)好！ …(干)好”全员——喊两遍</a:t>
            </a:r>
            <a:endParaRPr kumimoji="0" lang="zh-CN" altLang="en-US" sz="1200" b="1" i="0" u="none" strike="noStrike" kern="1200" cap="none" spc="10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850"/>
                            </p:stCondLst>
                            <p:childTnLst>
                              <p:par>
                                <p:cTn id="2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3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/>
          <p:nvPr/>
        </p:nvSpPr>
        <p:spPr>
          <a:xfrm>
            <a:off x="307852" y="225233"/>
            <a:ext cx="4191000" cy="34417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b="1" dirty="0">
                <a:solidFill>
                  <a:srgbClr val="213F79"/>
                </a:solidFill>
                <a:sym typeface="+mn-ea"/>
              </a:rPr>
              <a:t>管理途径</a:t>
            </a:r>
            <a:r>
              <a:rPr lang="en-US" altLang="zh-CN" b="1" dirty="0">
                <a:solidFill>
                  <a:srgbClr val="213F79"/>
                </a:solidFill>
                <a:sym typeface="+mn-ea"/>
              </a:rPr>
              <a:t>-</a:t>
            </a:r>
            <a:r>
              <a:rPr lang="zh-CN" altLang="en-US" b="1" dirty="0">
                <a:solidFill>
                  <a:srgbClr val="213F79"/>
                </a:solidFill>
                <a:sym typeface="+mn-ea"/>
              </a:rPr>
              <a:t>手指口述</a:t>
            </a:r>
            <a:endParaRPr lang="zh-CN" altLang="en-US" b="1" dirty="0">
              <a:solidFill>
                <a:srgbClr val="213F7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1210092" y="842875"/>
            <a:ext cx="1761902" cy="1874178"/>
          </a:xfrm>
          <a:custGeom>
            <a:avLst/>
            <a:gdLst/>
            <a:ahLst/>
            <a:cxnLst/>
            <a:rect l="l" t="t" r="r" b="b"/>
            <a:pathLst>
              <a:path w="1728000" h="1838115">
                <a:moveTo>
                  <a:pt x="864000" y="0"/>
                </a:moveTo>
                <a:cubicBezTo>
                  <a:pt x="1341174" y="0"/>
                  <a:pt x="1728000" y="386826"/>
                  <a:pt x="1728000" y="864000"/>
                </a:cubicBezTo>
                <a:cubicBezTo>
                  <a:pt x="1728000" y="1310723"/>
                  <a:pt x="1388970" y="1678261"/>
                  <a:pt x="954163" y="1723261"/>
                </a:cubicBezTo>
                <a:lnTo>
                  <a:pt x="864000" y="1838115"/>
                </a:lnTo>
                <a:lnTo>
                  <a:pt x="773837" y="1723261"/>
                </a:lnTo>
                <a:cubicBezTo>
                  <a:pt x="339031" y="1678261"/>
                  <a:pt x="0" y="1310723"/>
                  <a:pt x="0" y="864000"/>
                </a:cubicBezTo>
                <a:cubicBezTo>
                  <a:pt x="0" y="386826"/>
                  <a:pt x="386826" y="0"/>
                  <a:pt x="864000" y="0"/>
                </a:cubicBezTo>
                <a:close/>
              </a:path>
            </a:pathLst>
          </a:custGeom>
          <a:solidFill>
            <a:srgbClr val="213F79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29" name="椭圆 28"/>
          <p:cNvSpPr/>
          <p:nvPr/>
        </p:nvSpPr>
        <p:spPr>
          <a:xfrm>
            <a:off x="3701891" y="836534"/>
            <a:ext cx="1761904" cy="1880580"/>
          </a:xfrm>
          <a:custGeom>
            <a:avLst/>
            <a:gdLst/>
            <a:ahLst/>
            <a:cxnLst/>
            <a:rect l="l" t="t" r="r" b="b"/>
            <a:pathLst>
              <a:path w="1728000" h="1844394">
                <a:moveTo>
                  <a:pt x="864000" y="0"/>
                </a:moveTo>
                <a:cubicBezTo>
                  <a:pt x="1341174" y="0"/>
                  <a:pt x="1728000" y="386826"/>
                  <a:pt x="1728000" y="864000"/>
                </a:cubicBezTo>
                <a:cubicBezTo>
                  <a:pt x="1728000" y="1305374"/>
                  <a:pt x="1397041" y="1669448"/>
                  <a:pt x="969665" y="1720895"/>
                </a:cubicBezTo>
                <a:lnTo>
                  <a:pt x="872716" y="1844394"/>
                </a:lnTo>
                <a:lnTo>
                  <a:pt x="777933" y="1723654"/>
                </a:lnTo>
                <a:cubicBezTo>
                  <a:pt x="341161" y="1680566"/>
                  <a:pt x="0" y="1312124"/>
                  <a:pt x="0" y="864000"/>
                </a:cubicBezTo>
                <a:cubicBezTo>
                  <a:pt x="0" y="386826"/>
                  <a:pt x="386826" y="0"/>
                  <a:pt x="864000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0" name="椭圆 29"/>
          <p:cNvSpPr/>
          <p:nvPr/>
        </p:nvSpPr>
        <p:spPr>
          <a:xfrm>
            <a:off x="6212476" y="843558"/>
            <a:ext cx="1761902" cy="1873488"/>
          </a:xfrm>
          <a:custGeom>
            <a:avLst/>
            <a:gdLst/>
            <a:ahLst/>
            <a:cxnLst/>
            <a:rect l="l" t="t" r="r" b="b"/>
            <a:pathLst>
              <a:path w="1728000" h="1837439">
                <a:moveTo>
                  <a:pt x="864000" y="0"/>
                </a:moveTo>
                <a:cubicBezTo>
                  <a:pt x="1341174" y="0"/>
                  <a:pt x="1728000" y="386826"/>
                  <a:pt x="1728000" y="864000"/>
                </a:cubicBezTo>
                <a:cubicBezTo>
                  <a:pt x="1728000" y="1311061"/>
                  <a:pt x="1388457" y="1678817"/>
                  <a:pt x="953183" y="1723411"/>
                </a:cubicBezTo>
                <a:lnTo>
                  <a:pt x="863668" y="1837439"/>
                </a:lnTo>
                <a:lnTo>
                  <a:pt x="774063" y="1723296"/>
                </a:lnTo>
                <a:cubicBezTo>
                  <a:pt x="339149" y="1678389"/>
                  <a:pt x="0" y="1310801"/>
                  <a:pt x="0" y="864000"/>
                </a:cubicBezTo>
                <a:cubicBezTo>
                  <a:pt x="0" y="386826"/>
                  <a:pt x="386826" y="0"/>
                  <a:pt x="864000" y="0"/>
                </a:cubicBezTo>
                <a:close/>
              </a:path>
            </a:pathLst>
          </a:custGeom>
          <a:solidFill>
            <a:srgbClr val="213F79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31" name="TextBox 30"/>
          <p:cNvSpPr txBox="1"/>
          <p:nvPr/>
        </p:nvSpPr>
        <p:spPr>
          <a:xfrm>
            <a:off x="1494169" y="1589091"/>
            <a:ext cx="1193748" cy="276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800">
                <a:ln>
                  <a:noFill/>
                </a:ln>
                <a:solidFill>
                  <a:schemeClr val="bg1"/>
                </a:solidFill>
                <a:effectLst/>
                <a:sym typeface="+mn-ea"/>
              </a:rPr>
              <a:t>班前会</a:t>
            </a:r>
            <a:endParaRPr lang="zh-CN" altLang="en-US" sz="1800" dirty="0">
              <a:ln>
                <a:noFill/>
              </a:ln>
              <a:solidFill>
                <a:schemeClr val="bg1"/>
              </a:solidFill>
              <a:effectLst/>
              <a:sym typeface="+mn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21155" y="1623615"/>
            <a:ext cx="1323376" cy="276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800" dirty="0">
                <a:ln>
                  <a:noFill/>
                </a:ln>
                <a:solidFill>
                  <a:schemeClr val="bg1"/>
                </a:solidFill>
                <a:effectLst/>
                <a:sym typeface="+mn-ea"/>
              </a:rPr>
              <a:t>交接班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28329" y="1640193"/>
            <a:ext cx="1330199" cy="2768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ctr">
              <a:defRPr sz="1400" b="1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800" dirty="0">
                <a:ln>
                  <a:noFill/>
                </a:ln>
                <a:solidFill>
                  <a:schemeClr val="bg1"/>
                </a:solidFill>
                <a:effectLst/>
                <a:sym typeface="+mn-ea"/>
              </a:rPr>
              <a:t>作业前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21030" y="2831465"/>
            <a:ext cx="2484120" cy="36000"/>
            <a:chOff x="1703512" y="3789040"/>
            <a:chExt cx="2228205" cy="54000"/>
          </a:xfrm>
        </p:grpSpPr>
        <p:sp>
          <p:nvSpPr>
            <p:cNvPr id="4" name="矩形 3"/>
            <p:cNvSpPr/>
            <p:nvPr/>
          </p:nvSpPr>
          <p:spPr>
            <a:xfrm>
              <a:off x="1703512" y="3789040"/>
              <a:ext cx="720080" cy="54000"/>
            </a:xfrm>
            <a:prstGeom prst="rect">
              <a:avLst/>
            </a:prstGeom>
            <a:solidFill>
              <a:srgbClr val="213F7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8" name="矩形 17"/>
            <p:cNvSpPr/>
            <p:nvPr/>
          </p:nvSpPr>
          <p:spPr>
            <a:xfrm>
              <a:off x="2457574" y="3789040"/>
              <a:ext cx="720080" cy="54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9" name="矩形 18"/>
            <p:cNvSpPr/>
            <p:nvPr/>
          </p:nvSpPr>
          <p:spPr>
            <a:xfrm>
              <a:off x="3211637" y="3789040"/>
              <a:ext cx="720080" cy="54000"/>
            </a:xfrm>
            <a:prstGeom prst="rect">
              <a:avLst/>
            </a:prstGeom>
            <a:solidFill>
              <a:srgbClr val="4472C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20" name="TextBox 14"/>
          <p:cNvSpPr txBox="1"/>
          <p:nvPr/>
        </p:nvSpPr>
        <p:spPr>
          <a:xfrm>
            <a:off x="564515" y="2895600"/>
            <a:ext cx="2646680" cy="14357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fontAlgn="base">
              <a:lnSpc>
                <a:spcPts val="224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200" b="1">
                <a:ln>
                  <a:noFill/>
                </a:ln>
                <a:solidFill>
                  <a:srgbClr val="213F79"/>
                </a:solidFill>
                <a:effectLst/>
                <a:sym typeface="+mn-ea"/>
              </a:rPr>
              <a:t>指认唱和：</a:t>
            </a:r>
            <a:r>
              <a:rPr lang="zh-CN" altLang="en-US" sz="1200" b="1">
                <a:ln>
                  <a:noFill/>
                </a:ln>
                <a:solidFill>
                  <a:srgbClr val="000000"/>
                </a:solidFill>
                <a:effectLst/>
                <a:sym typeface="+mn-ea"/>
              </a:rPr>
              <a:t>全体成员手指着前方，跟着喊口号进行确认例如：“安全第一 </a:t>
            </a:r>
            <a:r>
              <a:rPr lang="en-US" altLang="zh-CN" sz="1200" b="1">
                <a:ln>
                  <a:noFill/>
                </a:ln>
                <a:solidFill>
                  <a:srgbClr val="000000"/>
                </a:solidFill>
                <a:effectLst/>
                <a:sym typeface="+mn-ea"/>
              </a:rPr>
              <a:t>”</a:t>
            </a:r>
            <a:endParaRPr kumimoji="0" lang="en-US" altLang="zh-CN" sz="12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sym typeface="+mn-ea"/>
            </a:endParaRPr>
          </a:p>
          <a:p>
            <a:pPr marL="0" marR="0" lvl="0" indent="0" algn="l" defTabSz="914400" rtl="0" fontAlgn="base">
              <a:lnSpc>
                <a:spcPts val="224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200" b="1">
                <a:ln>
                  <a:noFill/>
                </a:ln>
                <a:solidFill>
                  <a:srgbClr val="213F79"/>
                </a:solidFill>
                <a:effectLst/>
                <a:sym typeface="+mn-ea"/>
              </a:rPr>
              <a:t>接触齐呼（</a:t>
            </a:r>
            <a:r>
              <a:rPr lang="en-US" altLang="zh-CN" sz="1200" b="1">
                <a:ln>
                  <a:noFill/>
                </a:ln>
                <a:solidFill>
                  <a:srgbClr val="213F79"/>
                </a:solidFill>
                <a:effectLst/>
                <a:sym typeface="+mn-ea"/>
              </a:rPr>
              <a:t>T&amp;C</a:t>
            </a:r>
            <a:r>
              <a:rPr lang="zh-CN" altLang="en-US" sz="1200" b="1">
                <a:ln>
                  <a:noFill/>
                </a:ln>
                <a:solidFill>
                  <a:srgbClr val="213F79"/>
                </a:solidFill>
                <a:effectLst/>
                <a:sym typeface="+mn-ea"/>
              </a:rPr>
              <a:t>）：</a:t>
            </a:r>
            <a:r>
              <a:rPr lang="zh-CN" altLang="en-US" sz="1200" b="1">
                <a:ln>
                  <a:noFill/>
                </a:ln>
                <a:solidFill>
                  <a:srgbClr val="000000"/>
                </a:solidFill>
                <a:effectLst/>
                <a:sym typeface="+mn-ea"/>
              </a:rPr>
              <a:t>开工前通过手或身体的接触，进一步增强整体感，全组成员边指边喊：“先确认，再操作</a:t>
            </a:r>
            <a:r>
              <a:rPr lang="en-US" altLang="zh-CN" sz="1200" b="1">
                <a:ln>
                  <a:noFill/>
                </a:ln>
                <a:solidFill>
                  <a:srgbClr val="000000"/>
                </a:solidFill>
                <a:effectLst/>
                <a:sym typeface="+mn-ea"/>
              </a:rPr>
              <a:t>!”</a:t>
            </a:r>
            <a:endParaRPr lang="en-US" altLang="zh-CN" sz="1200" b="1" dirty="0">
              <a:ln>
                <a:noFill/>
              </a:ln>
              <a:solidFill>
                <a:srgbClr val="000000"/>
              </a:solidFill>
              <a:effectLst/>
              <a:sym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21343" y="4455300"/>
            <a:ext cx="2484018" cy="36000"/>
          </a:xfrm>
          <a:prstGeom prst="rect">
            <a:avLst/>
          </a:prstGeom>
          <a:solidFill>
            <a:srgbClr val="213F7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27" name="组合 26"/>
          <p:cNvGrpSpPr/>
          <p:nvPr/>
        </p:nvGrpSpPr>
        <p:grpSpPr>
          <a:xfrm>
            <a:off x="3596005" y="2831465"/>
            <a:ext cx="2232025" cy="36000"/>
            <a:chOff x="1703512" y="3789040"/>
            <a:chExt cx="2228205" cy="54000"/>
          </a:xfrm>
        </p:grpSpPr>
        <p:sp>
          <p:nvSpPr>
            <p:cNvPr id="34" name="矩形 33"/>
            <p:cNvSpPr/>
            <p:nvPr/>
          </p:nvSpPr>
          <p:spPr>
            <a:xfrm>
              <a:off x="1703512" y="3789040"/>
              <a:ext cx="720080" cy="54000"/>
            </a:xfrm>
            <a:prstGeom prst="rect">
              <a:avLst/>
            </a:prstGeom>
            <a:solidFill>
              <a:srgbClr val="213F7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5" name="矩形 34"/>
            <p:cNvSpPr/>
            <p:nvPr/>
          </p:nvSpPr>
          <p:spPr>
            <a:xfrm>
              <a:off x="2457574" y="3789040"/>
              <a:ext cx="720080" cy="54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36" name="矩形 35"/>
            <p:cNvSpPr/>
            <p:nvPr/>
          </p:nvSpPr>
          <p:spPr>
            <a:xfrm>
              <a:off x="3211637" y="3789040"/>
              <a:ext cx="720080" cy="54000"/>
            </a:xfrm>
            <a:prstGeom prst="rect">
              <a:avLst/>
            </a:prstGeom>
            <a:solidFill>
              <a:srgbClr val="4472C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37" name="TextBox 14"/>
          <p:cNvSpPr txBox="1"/>
          <p:nvPr/>
        </p:nvSpPr>
        <p:spPr>
          <a:xfrm>
            <a:off x="3610832" y="2971487"/>
            <a:ext cx="2041289" cy="1371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ctr" defTabSz="914400" rtl="0" fontAlgn="base">
              <a:lnSpc>
                <a:spcPts val="214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200" b="1">
                <a:ln>
                  <a:noFill/>
                </a:ln>
                <a:solidFill>
                  <a:srgbClr val="213F79"/>
                </a:solidFill>
                <a:effectLst/>
                <a:sym typeface="+mn-ea"/>
              </a:rPr>
              <a:t>指认呼唤</a:t>
            </a:r>
            <a:r>
              <a:rPr lang="en-US" altLang="zh-CN" sz="1200" b="1">
                <a:ln>
                  <a:noFill/>
                </a:ln>
                <a:solidFill>
                  <a:srgbClr val="213F79"/>
                </a:solidFill>
                <a:effectLst/>
                <a:sym typeface="+mn-ea"/>
              </a:rPr>
              <a:t>/</a:t>
            </a:r>
            <a:r>
              <a:rPr lang="zh-CN" altLang="en-US" sz="1200" b="1">
                <a:ln>
                  <a:noFill/>
                </a:ln>
                <a:solidFill>
                  <a:srgbClr val="213F79"/>
                </a:solidFill>
                <a:effectLst/>
                <a:sym typeface="+mn-ea"/>
              </a:rPr>
              <a:t>指认唱和</a:t>
            </a:r>
            <a:r>
              <a:rPr lang="en-US" altLang="zh-CN" sz="1200" b="1">
                <a:ln>
                  <a:noFill/>
                </a:ln>
                <a:solidFill>
                  <a:srgbClr val="213F79"/>
                </a:solidFill>
                <a:effectLst/>
                <a:sym typeface="+mn-ea"/>
              </a:rPr>
              <a:t>:</a:t>
            </a:r>
            <a:r>
              <a:rPr lang="zh-CN" altLang="en-US" sz="1200" b="1">
                <a:ln>
                  <a:noFill/>
                </a:ln>
                <a:solidFill>
                  <a:srgbClr val="000000"/>
                </a:solidFill>
                <a:effectLst/>
                <a:sym typeface="+mn-ea"/>
              </a:rPr>
              <a:t>主要包括对作业现场的环境，使用的设备、机械器材，工具及作业操作质量进行安全确认，为下一班的操作安全打好坚实的基础</a:t>
            </a:r>
            <a:endParaRPr lang="zh-CN" altLang="en-US" sz="1200" b="1" dirty="0">
              <a:ln>
                <a:noFill/>
              </a:ln>
              <a:solidFill>
                <a:srgbClr val="000000"/>
              </a:solidFill>
              <a:effectLst/>
              <a:sym typeface="+mn-ea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595735" y="4455300"/>
            <a:ext cx="2232016" cy="40500"/>
          </a:xfrm>
          <a:prstGeom prst="rect">
            <a:avLst/>
          </a:prstGeom>
          <a:solidFill>
            <a:srgbClr val="213F7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39" name="组合 38"/>
          <p:cNvGrpSpPr/>
          <p:nvPr/>
        </p:nvGrpSpPr>
        <p:grpSpPr>
          <a:xfrm>
            <a:off x="6089650" y="2831465"/>
            <a:ext cx="2395855" cy="36000"/>
            <a:chOff x="1703512" y="3789040"/>
            <a:chExt cx="2228205" cy="54000"/>
          </a:xfrm>
        </p:grpSpPr>
        <p:sp>
          <p:nvSpPr>
            <p:cNvPr id="40" name="矩形 39"/>
            <p:cNvSpPr/>
            <p:nvPr/>
          </p:nvSpPr>
          <p:spPr>
            <a:xfrm>
              <a:off x="1703512" y="3789040"/>
              <a:ext cx="720080" cy="54000"/>
            </a:xfrm>
            <a:prstGeom prst="rect">
              <a:avLst/>
            </a:prstGeom>
            <a:solidFill>
              <a:srgbClr val="213F7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1" name="矩形 40"/>
            <p:cNvSpPr/>
            <p:nvPr/>
          </p:nvSpPr>
          <p:spPr>
            <a:xfrm>
              <a:off x="2457574" y="3789040"/>
              <a:ext cx="720080" cy="5400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42" name="矩形 41"/>
            <p:cNvSpPr/>
            <p:nvPr/>
          </p:nvSpPr>
          <p:spPr>
            <a:xfrm>
              <a:off x="3211637" y="3789040"/>
              <a:ext cx="720080" cy="54000"/>
            </a:xfrm>
            <a:prstGeom prst="rect">
              <a:avLst/>
            </a:prstGeom>
            <a:solidFill>
              <a:srgbClr val="4472C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</p:grpSp>
      <p:sp>
        <p:nvSpPr>
          <p:cNvPr id="43" name="TextBox 14"/>
          <p:cNvSpPr txBox="1"/>
          <p:nvPr/>
        </p:nvSpPr>
        <p:spPr>
          <a:xfrm>
            <a:off x="6104890" y="2971800"/>
            <a:ext cx="2463165" cy="1371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rtl="0" fontAlgn="base">
              <a:lnSpc>
                <a:spcPts val="214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200" b="1">
                <a:ln>
                  <a:noFill/>
                </a:ln>
                <a:solidFill>
                  <a:srgbClr val="213F79"/>
                </a:solidFill>
                <a:effectLst/>
                <a:sym typeface="+mn-ea"/>
              </a:rPr>
              <a:t>指认呼唤</a:t>
            </a:r>
            <a:r>
              <a:rPr lang="en-US" altLang="zh-CN" sz="1200" b="1">
                <a:ln>
                  <a:noFill/>
                </a:ln>
                <a:solidFill>
                  <a:srgbClr val="213F79"/>
                </a:solidFill>
                <a:effectLst/>
                <a:sym typeface="+mn-ea"/>
              </a:rPr>
              <a:t>:</a:t>
            </a:r>
            <a:r>
              <a:rPr lang="zh-CN" altLang="en-US" sz="1200" b="1">
                <a:ln>
                  <a:noFill/>
                </a:ln>
                <a:solidFill>
                  <a:srgbClr val="000000"/>
                </a:solidFill>
                <a:effectLst/>
                <a:sym typeface="+mn-ea"/>
              </a:rPr>
              <a:t>确保作业者在作业要点安全无误地操作，其特点是“边指边说”</a:t>
            </a:r>
            <a:endParaRPr kumimoji="0" lang="zh-CN" altLang="en-US" sz="1200" b="1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sym typeface="+mn-ea"/>
            </a:endParaRPr>
          </a:p>
          <a:p>
            <a:pPr marL="0" marR="0" lvl="0" indent="0" algn="l" defTabSz="914400" rtl="0" fontAlgn="base">
              <a:lnSpc>
                <a:spcPts val="214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200" b="1">
                <a:ln>
                  <a:noFill/>
                </a:ln>
                <a:solidFill>
                  <a:srgbClr val="213F79"/>
                </a:solidFill>
                <a:effectLst/>
                <a:sym typeface="+mn-ea"/>
              </a:rPr>
              <a:t>接触齐呼（</a:t>
            </a:r>
            <a:r>
              <a:rPr lang="en-US" altLang="zh-CN" sz="1200" b="1">
                <a:ln>
                  <a:noFill/>
                </a:ln>
                <a:solidFill>
                  <a:srgbClr val="213F79"/>
                </a:solidFill>
                <a:effectLst/>
                <a:sym typeface="+mn-ea"/>
              </a:rPr>
              <a:t>T&amp;C</a:t>
            </a:r>
            <a:r>
              <a:rPr lang="zh-CN" altLang="en-US" sz="1200" b="1">
                <a:ln>
                  <a:noFill/>
                </a:ln>
                <a:solidFill>
                  <a:srgbClr val="213F79"/>
                </a:solidFill>
                <a:effectLst/>
                <a:sym typeface="+mn-ea"/>
              </a:rPr>
              <a:t>）</a:t>
            </a:r>
            <a:r>
              <a:rPr lang="en-US" altLang="zh-CN" sz="1200" b="1">
                <a:ln>
                  <a:noFill/>
                </a:ln>
                <a:solidFill>
                  <a:srgbClr val="213F79"/>
                </a:solidFill>
                <a:effectLst/>
                <a:sym typeface="+mn-ea"/>
              </a:rPr>
              <a:t>:</a:t>
            </a:r>
            <a:r>
              <a:rPr lang="zh-CN" altLang="en-US" sz="1200" b="1">
                <a:ln>
                  <a:noFill/>
                </a:ln>
                <a:solidFill>
                  <a:srgbClr val="000000"/>
                </a:solidFill>
                <a:effectLst/>
                <a:sym typeface="+mn-ea"/>
              </a:rPr>
              <a:t>完成危险预知活动过程，在开始作业之前，小组成员通过接触齐呼强化预防措施和士气</a:t>
            </a:r>
            <a:endParaRPr lang="zh-CN" altLang="en-US" sz="1200" b="1" dirty="0">
              <a:ln>
                <a:noFill/>
              </a:ln>
              <a:solidFill>
                <a:srgbClr val="000000"/>
              </a:solidFill>
              <a:effectLst/>
              <a:sym typeface="+mn-ea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089860" y="4455300"/>
            <a:ext cx="2412018" cy="40500"/>
          </a:xfrm>
          <a:prstGeom prst="rect">
            <a:avLst/>
          </a:prstGeom>
          <a:solidFill>
            <a:srgbClr val="213F7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7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7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7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7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7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7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 bldLvl="0" animBg="1"/>
      <p:bldP spid="29" grpId="0" bldLvl="0" animBg="1"/>
      <p:bldP spid="30" grpId="0" bldLvl="0" animBg="1"/>
      <p:bldP spid="31" grpId="0"/>
      <p:bldP spid="32" grpId="0"/>
      <p:bldP spid="33" grpId="0"/>
      <p:bldP spid="20" grpId="0"/>
      <p:bldP spid="24" grpId="0" bldLvl="0" animBg="1"/>
      <p:bldP spid="37" grpId="0"/>
      <p:bldP spid="38" grpId="0" bldLvl="0" animBg="1"/>
      <p:bldP spid="43" grpId="0"/>
      <p:bldP spid="44" grpId="0" bldLvl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/>
          <p:nvPr/>
        </p:nvSpPr>
        <p:spPr>
          <a:xfrm>
            <a:off x="307852" y="225233"/>
            <a:ext cx="4191000" cy="34417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b="1" dirty="0">
                <a:solidFill>
                  <a:srgbClr val="213F79"/>
                </a:solidFill>
                <a:sym typeface="+mn-ea"/>
              </a:rPr>
              <a:t>管理途径</a:t>
            </a:r>
            <a:r>
              <a:rPr lang="en-US" altLang="zh-CN" b="1" dirty="0">
                <a:solidFill>
                  <a:srgbClr val="213F79"/>
                </a:solidFill>
                <a:sym typeface="+mn-ea"/>
              </a:rPr>
              <a:t>-</a:t>
            </a:r>
            <a:r>
              <a:rPr lang="zh-CN" altLang="zh-CN" b="1" dirty="0">
                <a:solidFill>
                  <a:srgbClr val="213F79"/>
                </a:solidFill>
                <a:sym typeface="+mn-ea"/>
              </a:rPr>
              <a:t>危险源控制</a:t>
            </a:r>
            <a:endParaRPr lang="zh-CN" altLang="zh-CN" b="1" dirty="0">
              <a:solidFill>
                <a:srgbClr val="213F7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1" name="Freeform 7"/>
          <p:cNvSpPr/>
          <p:nvPr/>
        </p:nvSpPr>
        <p:spPr bwMode="auto">
          <a:xfrm>
            <a:off x="3305943" y="1306202"/>
            <a:ext cx="1005569" cy="3174831"/>
          </a:xfrm>
          <a:custGeom>
            <a:avLst/>
            <a:gdLst>
              <a:gd name="T0" fmla="*/ 1750 w 1750"/>
              <a:gd name="T1" fmla="*/ 272 h 5527"/>
              <a:gd name="T2" fmla="*/ 314 w 1750"/>
              <a:gd name="T3" fmla="*/ 2778 h 5527"/>
              <a:gd name="T4" fmla="*/ 1699 w 1750"/>
              <a:gd name="T5" fmla="*/ 5254 h 5527"/>
              <a:gd name="T6" fmla="*/ 1542 w 1750"/>
              <a:gd name="T7" fmla="*/ 5527 h 5527"/>
              <a:gd name="T8" fmla="*/ 0 w 1750"/>
              <a:gd name="T9" fmla="*/ 2778 h 5527"/>
              <a:gd name="T10" fmla="*/ 1593 w 1750"/>
              <a:gd name="T11" fmla="*/ 0 h 5527"/>
              <a:gd name="T12" fmla="*/ 1750 w 1750"/>
              <a:gd name="T13" fmla="*/ 272 h 5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50" h="5527">
                <a:moveTo>
                  <a:pt x="1750" y="272"/>
                </a:moveTo>
                <a:cubicBezTo>
                  <a:pt x="891" y="777"/>
                  <a:pt x="314" y="1710"/>
                  <a:pt x="314" y="2778"/>
                </a:cubicBezTo>
                <a:cubicBezTo>
                  <a:pt x="314" y="3825"/>
                  <a:pt x="868" y="4743"/>
                  <a:pt x="1699" y="5254"/>
                </a:cubicBezTo>
                <a:lnTo>
                  <a:pt x="1542" y="5527"/>
                </a:lnTo>
                <a:cubicBezTo>
                  <a:pt x="617" y="4961"/>
                  <a:pt x="0" y="3942"/>
                  <a:pt x="0" y="2778"/>
                </a:cubicBezTo>
                <a:cubicBezTo>
                  <a:pt x="0" y="1594"/>
                  <a:pt x="640" y="559"/>
                  <a:pt x="1593" y="0"/>
                </a:cubicBezTo>
                <a:lnTo>
                  <a:pt x="1750" y="272"/>
                </a:lnTo>
                <a:close/>
              </a:path>
            </a:pathLst>
          </a:custGeom>
          <a:solidFill>
            <a:sysClr val="windowText" lastClr="000000">
              <a:lumMod val="50000"/>
              <a:lumOff val="50000"/>
            </a:sys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22" name="组合 21"/>
          <p:cNvGrpSpPr/>
          <p:nvPr/>
        </p:nvGrpSpPr>
        <p:grpSpPr>
          <a:xfrm>
            <a:off x="3305784" y="1067968"/>
            <a:ext cx="1149740" cy="1149740"/>
            <a:chOff x="2342140" y="893355"/>
            <a:chExt cx="1149740" cy="1149740"/>
          </a:xfrm>
        </p:grpSpPr>
        <p:grpSp>
          <p:nvGrpSpPr>
            <p:cNvPr id="23" name="组合 22"/>
            <p:cNvGrpSpPr/>
            <p:nvPr/>
          </p:nvGrpSpPr>
          <p:grpSpPr>
            <a:xfrm>
              <a:off x="2342140" y="893355"/>
              <a:ext cx="1149740" cy="114974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5" name="同心圆 2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5" name="KSO_Shape"/>
            <p:cNvSpPr/>
            <p:nvPr/>
          </p:nvSpPr>
          <p:spPr bwMode="auto">
            <a:xfrm>
              <a:off x="2678413" y="1165965"/>
              <a:ext cx="489748" cy="569476"/>
            </a:xfrm>
            <a:custGeom>
              <a:avLst/>
              <a:gdLst>
                <a:gd name="T0" fmla="*/ 2147483646 w 5822"/>
                <a:gd name="T1" fmla="*/ 2147483646 h 6759"/>
                <a:gd name="T2" fmla="*/ 2147483646 w 5822"/>
                <a:gd name="T3" fmla="*/ 2147483646 h 6759"/>
                <a:gd name="T4" fmla="*/ 2147483646 w 5822"/>
                <a:gd name="T5" fmla="*/ 2147483646 h 6759"/>
                <a:gd name="T6" fmla="*/ 2147483646 w 5822"/>
                <a:gd name="T7" fmla="*/ 2147483646 h 6759"/>
                <a:gd name="T8" fmla="*/ 2147483646 w 5822"/>
                <a:gd name="T9" fmla="*/ 2147483646 h 6759"/>
                <a:gd name="T10" fmla="*/ 2147483646 w 5822"/>
                <a:gd name="T11" fmla="*/ 1253760573 h 6759"/>
                <a:gd name="T12" fmla="*/ 2147483646 w 5822"/>
                <a:gd name="T13" fmla="*/ 2147483646 h 6759"/>
                <a:gd name="T14" fmla="*/ 2147483646 w 5822"/>
                <a:gd name="T15" fmla="*/ 2147483646 h 6759"/>
                <a:gd name="T16" fmla="*/ 2147483646 w 5822"/>
                <a:gd name="T17" fmla="*/ 2147483646 h 6759"/>
                <a:gd name="T18" fmla="*/ 2147483646 w 5822"/>
                <a:gd name="T19" fmla="*/ 2147483646 h 6759"/>
                <a:gd name="T20" fmla="*/ 2147483646 w 5822"/>
                <a:gd name="T21" fmla="*/ 2147483646 h 6759"/>
                <a:gd name="T22" fmla="*/ 2147483646 w 5822"/>
                <a:gd name="T23" fmla="*/ 2147483646 h 6759"/>
                <a:gd name="T24" fmla="*/ 2147483646 w 5822"/>
                <a:gd name="T25" fmla="*/ 2147483646 h 6759"/>
                <a:gd name="T26" fmla="*/ 2147483646 w 5822"/>
                <a:gd name="T27" fmla="*/ 2147483646 h 6759"/>
                <a:gd name="T28" fmla="*/ 2147483646 w 5822"/>
                <a:gd name="T29" fmla="*/ 2147483646 h 6759"/>
                <a:gd name="T30" fmla="*/ 2147483646 w 5822"/>
                <a:gd name="T31" fmla="*/ 2147483646 h 6759"/>
                <a:gd name="T32" fmla="*/ 2147483646 w 5822"/>
                <a:gd name="T33" fmla="*/ 2147483646 h 6759"/>
                <a:gd name="T34" fmla="*/ 2147483646 w 5822"/>
                <a:gd name="T35" fmla="*/ 2147483646 h 6759"/>
                <a:gd name="T36" fmla="*/ 2147483646 w 5822"/>
                <a:gd name="T37" fmla="*/ 2147483646 h 6759"/>
                <a:gd name="T38" fmla="*/ 2147483646 w 5822"/>
                <a:gd name="T39" fmla="*/ 2147483646 h 6759"/>
                <a:gd name="T40" fmla="*/ 0 w 5822"/>
                <a:gd name="T41" fmla="*/ 2147483646 h 6759"/>
                <a:gd name="T42" fmla="*/ 2147483646 w 5822"/>
                <a:gd name="T43" fmla="*/ 2147483646 h 6759"/>
                <a:gd name="T44" fmla="*/ 2147483646 w 5822"/>
                <a:gd name="T45" fmla="*/ 2147483646 h 6759"/>
                <a:gd name="T46" fmla="*/ 2147483646 w 5822"/>
                <a:gd name="T47" fmla="*/ 2147483646 h 6759"/>
                <a:gd name="T48" fmla="*/ 2147483646 w 5822"/>
                <a:gd name="T49" fmla="*/ 2147483646 h 6759"/>
                <a:gd name="T50" fmla="*/ 2147483646 w 5822"/>
                <a:gd name="T51" fmla="*/ 2147483646 h 6759"/>
                <a:gd name="T52" fmla="*/ 2147483646 w 5822"/>
                <a:gd name="T53" fmla="*/ 2147483646 h 6759"/>
                <a:gd name="T54" fmla="*/ 2147483646 w 5822"/>
                <a:gd name="T55" fmla="*/ 2147483646 h 6759"/>
                <a:gd name="T56" fmla="*/ 2147483646 w 5822"/>
                <a:gd name="T57" fmla="*/ 2147483646 h 6759"/>
                <a:gd name="T58" fmla="*/ 2147483646 w 5822"/>
                <a:gd name="T59" fmla="*/ 2147483646 h 6759"/>
                <a:gd name="T60" fmla="*/ 2147483646 w 5822"/>
                <a:gd name="T61" fmla="*/ 2147483646 h 6759"/>
                <a:gd name="T62" fmla="*/ 2147483646 w 5822"/>
                <a:gd name="T63" fmla="*/ 2147483646 h 6759"/>
                <a:gd name="T64" fmla="*/ 2147483646 w 5822"/>
                <a:gd name="T65" fmla="*/ 2147483646 h 6759"/>
                <a:gd name="T66" fmla="*/ 2147483646 w 5822"/>
                <a:gd name="T67" fmla="*/ 2147483646 h 6759"/>
                <a:gd name="T68" fmla="*/ 2147483646 w 5822"/>
                <a:gd name="T69" fmla="*/ 2147483646 h 6759"/>
                <a:gd name="T70" fmla="*/ 2147483646 w 5822"/>
                <a:gd name="T71" fmla="*/ 2147483646 h 6759"/>
                <a:gd name="T72" fmla="*/ 2147483646 w 5822"/>
                <a:gd name="T73" fmla="*/ 2147483646 h 6759"/>
                <a:gd name="T74" fmla="*/ 2147483646 w 5822"/>
                <a:gd name="T75" fmla="*/ 2147483646 h 6759"/>
                <a:gd name="T76" fmla="*/ 2147483646 w 5822"/>
                <a:gd name="T77" fmla="*/ 2147483646 h 6759"/>
                <a:gd name="T78" fmla="*/ 2147483646 w 5822"/>
                <a:gd name="T79" fmla="*/ 2147483646 h 6759"/>
                <a:gd name="T80" fmla="*/ 2147483646 w 5822"/>
                <a:gd name="T81" fmla="*/ 2147483646 h 6759"/>
                <a:gd name="T82" fmla="*/ 2147483646 w 5822"/>
                <a:gd name="T83" fmla="*/ 2147483646 h 6759"/>
                <a:gd name="T84" fmla="*/ 2147483646 w 5822"/>
                <a:gd name="T85" fmla="*/ 2147483646 h 6759"/>
                <a:gd name="T86" fmla="*/ 2147483646 w 5822"/>
                <a:gd name="T87" fmla="*/ 2147483646 h 6759"/>
                <a:gd name="T88" fmla="*/ 2147483646 w 5822"/>
                <a:gd name="T89" fmla="*/ 2147483646 h 6759"/>
                <a:gd name="T90" fmla="*/ 2147483646 w 5822"/>
                <a:gd name="T91" fmla="*/ 2147483646 h 6759"/>
                <a:gd name="T92" fmla="*/ 2147483646 w 5822"/>
                <a:gd name="T93" fmla="*/ 2147483646 h 6759"/>
                <a:gd name="T94" fmla="*/ 2147483646 w 5822"/>
                <a:gd name="T95" fmla="*/ 2147483646 h 6759"/>
                <a:gd name="T96" fmla="*/ 2147483646 w 5822"/>
                <a:gd name="T97" fmla="*/ 2147483646 h 675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822" h="6759">
                  <a:moveTo>
                    <a:pt x="0" y="6351"/>
                  </a:moveTo>
                  <a:lnTo>
                    <a:pt x="129" y="6351"/>
                  </a:lnTo>
                  <a:lnTo>
                    <a:pt x="129" y="3057"/>
                  </a:lnTo>
                  <a:lnTo>
                    <a:pt x="129" y="2914"/>
                  </a:lnTo>
                  <a:lnTo>
                    <a:pt x="266" y="2865"/>
                  </a:lnTo>
                  <a:lnTo>
                    <a:pt x="1775" y="2337"/>
                  </a:lnTo>
                  <a:lnTo>
                    <a:pt x="1775" y="1515"/>
                  </a:lnTo>
                  <a:lnTo>
                    <a:pt x="1775" y="1386"/>
                  </a:lnTo>
                  <a:lnTo>
                    <a:pt x="1892" y="1331"/>
                  </a:lnTo>
                  <a:lnTo>
                    <a:pt x="4422" y="137"/>
                  </a:lnTo>
                  <a:lnTo>
                    <a:pt x="4714" y="0"/>
                  </a:lnTo>
                  <a:lnTo>
                    <a:pt x="4714" y="56"/>
                  </a:lnTo>
                  <a:lnTo>
                    <a:pt x="5511" y="532"/>
                  </a:lnTo>
                  <a:lnTo>
                    <a:pt x="5511" y="6326"/>
                  </a:lnTo>
                  <a:lnTo>
                    <a:pt x="5822" y="6326"/>
                  </a:lnTo>
                  <a:lnTo>
                    <a:pt x="5822" y="6734"/>
                  </a:lnTo>
                  <a:lnTo>
                    <a:pt x="4510" y="6734"/>
                  </a:lnTo>
                  <a:lnTo>
                    <a:pt x="4305" y="6734"/>
                  </a:lnTo>
                  <a:lnTo>
                    <a:pt x="4305" y="6529"/>
                  </a:lnTo>
                  <a:lnTo>
                    <a:pt x="4305" y="643"/>
                  </a:lnTo>
                  <a:lnTo>
                    <a:pt x="2183" y="1644"/>
                  </a:lnTo>
                  <a:lnTo>
                    <a:pt x="2183" y="2194"/>
                  </a:lnTo>
                  <a:lnTo>
                    <a:pt x="2798" y="1979"/>
                  </a:lnTo>
                  <a:lnTo>
                    <a:pt x="3035" y="1895"/>
                  </a:lnTo>
                  <a:lnTo>
                    <a:pt x="3035" y="1889"/>
                  </a:lnTo>
                  <a:lnTo>
                    <a:pt x="3042" y="1892"/>
                  </a:lnTo>
                  <a:lnTo>
                    <a:pt x="3068" y="1884"/>
                  </a:lnTo>
                  <a:lnTo>
                    <a:pt x="3068" y="1909"/>
                  </a:lnTo>
                  <a:lnTo>
                    <a:pt x="3862" y="2381"/>
                  </a:lnTo>
                  <a:lnTo>
                    <a:pt x="3862" y="6313"/>
                  </a:lnTo>
                  <a:lnTo>
                    <a:pt x="4177" y="6313"/>
                  </a:lnTo>
                  <a:lnTo>
                    <a:pt x="4177" y="6722"/>
                  </a:lnTo>
                  <a:lnTo>
                    <a:pt x="2865" y="6722"/>
                  </a:lnTo>
                  <a:lnTo>
                    <a:pt x="2661" y="6722"/>
                  </a:lnTo>
                  <a:lnTo>
                    <a:pt x="2661" y="6517"/>
                  </a:lnTo>
                  <a:lnTo>
                    <a:pt x="2661" y="2458"/>
                  </a:lnTo>
                  <a:lnTo>
                    <a:pt x="538" y="3202"/>
                  </a:lnTo>
                  <a:lnTo>
                    <a:pt x="538" y="6556"/>
                  </a:lnTo>
                  <a:lnTo>
                    <a:pt x="538" y="6759"/>
                  </a:lnTo>
                  <a:lnTo>
                    <a:pt x="334" y="6759"/>
                  </a:lnTo>
                  <a:lnTo>
                    <a:pt x="0" y="6759"/>
                  </a:lnTo>
                  <a:lnTo>
                    <a:pt x="0" y="6351"/>
                  </a:lnTo>
                  <a:close/>
                  <a:moveTo>
                    <a:pt x="776" y="6707"/>
                  </a:moveTo>
                  <a:lnTo>
                    <a:pt x="776" y="6707"/>
                  </a:lnTo>
                  <a:lnTo>
                    <a:pt x="1501" y="6707"/>
                  </a:lnTo>
                  <a:lnTo>
                    <a:pt x="2348" y="6707"/>
                  </a:lnTo>
                  <a:lnTo>
                    <a:pt x="2348" y="5989"/>
                  </a:lnTo>
                  <a:lnTo>
                    <a:pt x="1501" y="6044"/>
                  </a:lnTo>
                  <a:lnTo>
                    <a:pt x="776" y="6092"/>
                  </a:lnTo>
                  <a:lnTo>
                    <a:pt x="776" y="6707"/>
                  </a:lnTo>
                  <a:close/>
                  <a:moveTo>
                    <a:pt x="776" y="4048"/>
                  </a:moveTo>
                  <a:lnTo>
                    <a:pt x="776" y="4048"/>
                  </a:lnTo>
                  <a:lnTo>
                    <a:pt x="1501" y="3842"/>
                  </a:lnTo>
                  <a:lnTo>
                    <a:pt x="2348" y="3604"/>
                  </a:lnTo>
                  <a:lnTo>
                    <a:pt x="2348" y="2883"/>
                  </a:lnTo>
                  <a:lnTo>
                    <a:pt x="1501" y="3178"/>
                  </a:lnTo>
                  <a:lnTo>
                    <a:pt x="776" y="3431"/>
                  </a:lnTo>
                  <a:lnTo>
                    <a:pt x="776" y="4048"/>
                  </a:lnTo>
                  <a:close/>
                  <a:moveTo>
                    <a:pt x="776" y="4926"/>
                  </a:moveTo>
                  <a:lnTo>
                    <a:pt x="776" y="4926"/>
                  </a:lnTo>
                  <a:lnTo>
                    <a:pt x="1501" y="4788"/>
                  </a:lnTo>
                  <a:lnTo>
                    <a:pt x="2348" y="4628"/>
                  </a:lnTo>
                  <a:lnTo>
                    <a:pt x="2348" y="3909"/>
                  </a:lnTo>
                  <a:lnTo>
                    <a:pt x="1501" y="4124"/>
                  </a:lnTo>
                  <a:lnTo>
                    <a:pt x="776" y="4310"/>
                  </a:lnTo>
                  <a:lnTo>
                    <a:pt x="776" y="4926"/>
                  </a:lnTo>
                  <a:close/>
                  <a:moveTo>
                    <a:pt x="776" y="5811"/>
                  </a:moveTo>
                  <a:lnTo>
                    <a:pt x="776" y="5811"/>
                  </a:lnTo>
                  <a:lnTo>
                    <a:pt x="1501" y="5741"/>
                  </a:lnTo>
                  <a:lnTo>
                    <a:pt x="2348" y="5661"/>
                  </a:lnTo>
                  <a:lnTo>
                    <a:pt x="2348" y="4942"/>
                  </a:lnTo>
                  <a:lnTo>
                    <a:pt x="1501" y="5078"/>
                  </a:lnTo>
                  <a:lnTo>
                    <a:pt x="776" y="5194"/>
                  </a:lnTo>
                  <a:lnTo>
                    <a:pt x="776" y="58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2799340" y="2386321"/>
            <a:ext cx="1149740" cy="1149740"/>
            <a:chOff x="1835696" y="2211710"/>
            <a:chExt cx="1149740" cy="1149740"/>
          </a:xfrm>
        </p:grpSpPr>
        <p:grpSp>
          <p:nvGrpSpPr>
            <p:cNvPr id="47" name="组合 46"/>
            <p:cNvGrpSpPr/>
            <p:nvPr/>
          </p:nvGrpSpPr>
          <p:grpSpPr>
            <a:xfrm>
              <a:off x="1835696" y="2211710"/>
              <a:ext cx="1149740" cy="114974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8" name="同心圆 4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>
                  <a:solidFill>
                    <a:sysClr val="windowText" lastClr="000000">
                      <a:lumMod val="75000"/>
                      <a:lumOff val="25000"/>
                    </a:sysClr>
                  </a:solidFill>
                </a:endParaRPr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solidFill>
                <a:srgbClr val="213F7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>
                  <a:solidFill>
                    <a:sysClr val="windowText" lastClr="000000">
                      <a:lumMod val="75000"/>
                      <a:lumOff val="25000"/>
                    </a:sysClr>
                  </a:solidFill>
                </a:endParaRPr>
              </a:p>
            </p:txBody>
          </p:sp>
        </p:grpSp>
        <p:sp>
          <p:nvSpPr>
            <p:cNvPr id="50" name="KSO_Shape"/>
            <p:cNvSpPr/>
            <p:nvPr/>
          </p:nvSpPr>
          <p:spPr bwMode="auto">
            <a:xfrm>
              <a:off x="2089100" y="2562390"/>
              <a:ext cx="649486" cy="486031"/>
            </a:xfrm>
            <a:custGeom>
              <a:avLst/>
              <a:gdLst>
                <a:gd name="T0" fmla="*/ 151004 w 5185"/>
                <a:gd name="T1" fmla="*/ 1065477 h 3880"/>
                <a:gd name="T2" fmla="*/ 1873403 w 5185"/>
                <a:gd name="T3" fmla="*/ 1297678 h 3880"/>
                <a:gd name="T4" fmla="*/ 751713 w 5185"/>
                <a:gd name="T5" fmla="*/ 1241832 h 3880"/>
                <a:gd name="T6" fmla="*/ 1108464 w 5185"/>
                <a:gd name="T7" fmla="*/ 1148144 h 3880"/>
                <a:gd name="T8" fmla="*/ 751713 w 5185"/>
                <a:gd name="T9" fmla="*/ 1241832 h 3880"/>
                <a:gd name="T10" fmla="*/ 1726808 w 5185"/>
                <a:gd name="T11" fmla="*/ 1012203 h 3880"/>
                <a:gd name="T12" fmla="*/ 1726073 w 5185"/>
                <a:gd name="T13" fmla="*/ 1007794 h 3880"/>
                <a:gd name="T14" fmla="*/ 1726808 w 5185"/>
                <a:gd name="T15" fmla="*/ 44089 h 3880"/>
                <a:gd name="T16" fmla="*/ 1726441 w 5185"/>
                <a:gd name="T17" fmla="*/ 39680 h 3880"/>
                <a:gd name="T18" fmla="*/ 1724604 w 5185"/>
                <a:gd name="T19" fmla="*/ 30862 h 3880"/>
                <a:gd name="T20" fmla="*/ 1721297 w 5185"/>
                <a:gd name="T21" fmla="*/ 23147 h 3880"/>
                <a:gd name="T22" fmla="*/ 1716888 w 5185"/>
                <a:gd name="T23" fmla="*/ 15798 h 3880"/>
                <a:gd name="T24" fmla="*/ 1711010 w 5185"/>
                <a:gd name="T25" fmla="*/ 9920 h 3880"/>
                <a:gd name="T26" fmla="*/ 1703662 w 5185"/>
                <a:gd name="T27" fmla="*/ 5144 h 3880"/>
                <a:gd name="T28" fmla="*/ 1695946 w 5185"/>
                <a:gd name="T29" fmla="*/ 1837 h 3880"/>
                <a:gd name="T30" fmla="*/ 1687128 w 5185"/>
                <a:gd name="T31" fmla="*/ 367 h 3880"/>
                <a:gd name="T32" fmla="*/ 222281 w 5185"/>
                <a:gd name="T33" fmla="*/ 0 h 3880"/>
                <a:gd name="T34" fmla="*/ 217872 w 5185"/>
                <a:gd name="T35" fmla="*/ 367 h 3880"/>
                <a:gd name="T36" fmla="*/ 209054 w 5185"/>
                <a:gd name="T37" fmla="*/ 1837 h 3880"/>
                <a:gd name="T38" fmla="*/ 201338 w 5185"/>
                <a:gd name="T39" fmla="*/ 5144 h 3880"/>
                <a:gd name="T40" fmla="*/ 194358 w 5185"/>
                <a:gd name="T41" fmla="*/ 9920 h 3880"/>
                <a:gd name="T42" fmla="*/ 188112 w 5185"/>
                <a:gd name="T43" fmla="*/ 15798 h 3880"/>
                <a:gd name="T44" fmla="*/ 183336 w 5185"/>
                <a:gd name="T45" fmla="*/ 23147 h 3880"/>
                <a:gd name="T46" fmla="*/ 180029 w 5185"/>
                <a:gd name="T47" fmla="*/ 30862 h 3880"/>
                <a:gd name="T48" fmla="*/ 178559 w 5185"/>
                <a:gd name="T49" fmla="*/ 39680 h 3880"/>
                <a:gd name="T50" fmla="*/ 178192 w 5185"/>
                <a:gd name="T51" fmla="*/ 1003386 h 3880"/>
                <a:gd name="T52" fmla="*/ 178559 w 5185"/>
                <a:gd name="T53" fmla="*/ 1007794 h 3880"/>
                <a:gd name="T54" fmla="*/ 178192 w 5185"/>
                <a:gd name="T55" fmla="*/ 1012203 h 3880"/>
                <a:gd name="T56" fmla="*/ 1727176 w 5185"/>
                <a:gd name="T57" fmla="*/ 1012571 h 3880"/>
                <a:gd name="T58" fmla="*/ 1616954 w 5185"/>
                <a:gd name="T59" fmla="*/ 937620 h 3880"/>
                <a:gd name="T60" fmla="*/ 288046 w 5185"/>
                <a:gd name="T61" fmla="*/ 109854 h 3880"/>
                <a:gd name="T62" fmla="*/ 1616954 w 5185"/>
                <a:gd name="T63" fmla="*/ 937620 h 3880"/>
                <a:gd name="T64" fmla="*/ 4409 w 5185"/>
                <a:gd name="T65" fmla="*/ 1350584 h 3880"/>
                <a:gd name="T66" fmla="*/ 0 w 5185"/>
                <a:gd name="T67" fmla="*/ 1359402 h 3880"/>
                <a:gd name="T68" fmla="*/ 735 w 5185"/>
                <a:gd name="T69" fmla="*/ 1369322 h 3880"/>
                <a:gd name="T70" fmla="*/ 3307 w 5185"/>
                <a:gd name="T71" fmla="*/ 1379977 h 3880"/>
                <a:gd name="T72" fmla="*/ 7348 w 5185"/>
                <a:gd name="T73" fmla="*/ 1390999 h 3880"/>
                <a:gd name="T74" fmla="*/ 13227 w 5185"/>
                <a:gd name="T75" fmla="*/ 1401654 h 3880"/>
                <a:gd name="T76" fmla="*/ 19473 w 5185"/>
                <a:gd name="T77" fmla="*/ 1411206 h 3880"/>
                <a:gd name="T78" fmla="*/ 26821 w 5185"/>
                <a:gd name="T79" fmla="*/ 1418554 h 3880"/>
                <a:gd name="T80" fmla="*/ 35271 w 5185"/>
                <a:gd name="T81" fmla="*/ 1423698 h 3880"/>
                <a:gd name="T82" fmla="*/ 41884 w 5185"/>
                <a:gd name="T83" fmla="*/ 1425168 h 3880"/>
                <a:gd name="T84" fmla="*/ 1860911 w 5185"/>
                <a:gd name="T85" fmla="*/ 1425535 h 3880"/>
                <a:gd name="T86" fmla="*/ 1863116 w 5185"/>
                <a:gd name="T87" fmla="*/ 1425168 h 3880"/>
                <a:gd name="T88" fmla="*/ 1869729 w 5185"/>
                <a:gd name="T89" fmla="*/ 1423698 h 3880"/>
                <a:gd name="T90" fmla="*/ 1878179 w 5185"/>
                <a:gd name="T91" fmla="*/ 1418554 h 3880"/>
                <a:gd name="T92" fmla="*/ 1885527 w 5185"/>
                <a:gd name="T93" fmla="*/ 1411206 h 3880"/>
                <a:gd name="T94" fmla="*/ 1892141 w 5185"/>
                <a:gd name="T95" fmla="*/ 1401654 h 3880"/>
                <a:gd name="T96" fmla="*/ 1897652 w 5185"/>
                <a:gd name="T97" fmla="*/ 1390999 h 3880"/>
                <a:gd name="T98" fmla="*/ 1901693 w 5185"/>
                <a:gd name="T99" fmla="*/ 1379977 h 3880"/>
                <a:gd name="T100" fmla="*/ 1903898 w 5185"/>
                <a:gd name="T101" fmla="*/ 1369322 h 3880"/>
                <a:gd name="T102" fmla="*/ 1905000 w 5185"/>
                <a:gd name="T103" fmla="*/ 1359402 h 388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185" h="3880">
                  <a:moveTo>
                    <a:pt x="4775" y="2900"/>
                  </a:moveTo>
                  <a:lnTo>
                    <a:pt x="411" y="2900"/>
                  </a:lnTo>
                  <a:lnTo>
                    <a:pt x="87" y="3532"/>
                  </a:lnTo>
                  <a:lnTo>
                    <a:pt x="5099" y="3532"/>
                  </a:lnTo>
                  <a:lnTo>
                    <a:pt x="4775" y="2900"/>
                  </a:lnTo>
                  <a:close/>
                  <a:moveTo>
                    <a:pt x="2046" y="3380"/>
                  </a:moveTo>
                  <a:lnTo>
                    <a:pt x="2181" y="3125"/>
                  </a:lnTo>
                  <a:lnTo>
                    <a:pt x="3017" y="3125"/>
                  </a:lnTo>
                  <a:lnTo>
                    <a:pt x="3139" y="3380"/>
                  </a:lnTo>
                  <a:lnTo>
                    <a:pt x="2046" y="3380"/>
                  </a:lnTo>
                  <a:close/>
                  <a:moveTo>
                    <a:pt x="4700" y="2755"/>
                  </a:moveTo>
                  <a:lnTo>
                    <a:pt x="4700" y="2755"/>
                  </a:lnTo>
                  <a:lnTo>
                    <a:pt x="4698" y="2743"/>
                  </a:lnTo>
                  <a:lnTo>
                    <a:pt x="4700" y="2731"/>
                  </a:lnTo>
                  <a:lnTo>
                    <a:pt x="4700" y="120"/>
                  </a:lnTo>
                  <a:lnTo>
                    <a:pt x="4699" y="108"/>
                  </a:lnTo>
                  <a:lnTo>
                    <a:pt x="4697" y="95"/>
                  </a:lnTo>
                  <a:lnTo>
                    <a:pt x="4694" y="84"/>
                  </a:lnTo>
                  <a:lnTo>
                    <a:pt x="4690" y="73"/>
                  </a:lnTo>
                  <a:lnTo>
                    <a:pt x="4685" y="63"/>
                  </a:lnTo>
                  <a:lnTo>
                    <a:pt x="4680" y="53"/>
                  </a:lnTo>
                  <a:lnTo>
                    <a:pt x="4673" y="43"/>
                  </a:lnTo>
                  <a:lnTo>
                    <a:pt x="4665" y="34"/>
                  </a:lnTo>
                  <a:lnTo>
                    <a:pt x="4657" y="27"/>
                  </a:lnTo>
                  <a:lnTo>
                    <a:pt x="4647" y="20"/>
                  </a:lnTo>
                  <a:lnTo>
                    <a:pt x="4637" y="14"/>
                  </a:lnTo>
                  <a:lnTo>
                    <a:pt x="4627" y="9"/>
                  </a:lnTo>
                  <a:lnTo>
                    <a:pt x="4616" y="5"/>
                  </a:lnTo>
                  <a:lnTo>
                    <a:pt x="4605" y="2"/>
                  </a:lnTo>
                  <a:lnTo>
                    <a:pt x="4592" y="1"/>
                  </a:lnTo>
                  <a:lnTo>
                    <a:pt x="4580" y="0"/>
                  </a:lnTo>
                  <a:lnTo>
                    <a:pt x="605" y="0"/>
                  </a:lnTo>
                  <a:lnTo>
                    <a:pt x="593" y="1"/>
                  </a:lnTo>
                  <a:lnTo>
                    <a:pt x="581" y="2"/>
                  </a:lnTo>
                  <a:lnTo>
                    <a:pt x="569" y="5"/>
                  </a:lnTo>
                  <a:lnTo>
                    <a:pt x="558" y="9"/>
                  </a:lnTo>
                  <a:lnTo>
                    <a:pt x="548" y="14"/>
                  </a:lnTo>
                  <a:lnTo>
                    <a:pt x="538" y="20"/>
                  </a:lnTo>
                  <a:lnTo>
                    <a:pt x="529" y="27"/>
                  </a:lnTo>
                  <a:lnTo>
                    <a:pt x="521" y="34"/>
                  </a:lnTo>
                  <a:lnTo>
                    <a:pt x="512" y="43"/>
                  </a:lnTo>
                  <a:lnTo>
                    <a:pt x="505" y="53"/>
                  </a:lnTo>
                  <a:lnTo>
                    <a:pt x="499" y="63"/>
                  </a:lnTo>
                  <a:lnTo>
                    <a:pt x="494" y="73"/>
                  </a:lnTo>
                  <a:lnTo>
                    <a:pt x="490" y="84"/>
                  </a:lnTo>
                  <a:lnTo>
                    <a:pt x="488" y="95"/>
                  </a:lnTo>
                  <a:lnTo>
                    <a:pt x="486" y="108"/>
                  </a:lnTo>
                  <a:lnTo>
                    <a:pt x="485" y="120"/>
                  </a:lnTo>
                  <a:lnTo>
                    <a:pt x="485" y="2731"/>
                  </a:lnTo>
                  <a:lnTo>
                    <a:pt x="486" y="2743"/>
                  </a:lnTo>
                  <a:lnTo>
                    <a:pt x="485" y="2755"/>
                  </a:lnTo>
                  <a:lnTo>
                    <a:pt x="484" y="2756"/>
                  </a:lnTo>
                  <a:lnTo>
                    <a:pt x="4701" y="2756"/>
                  </a:lnTo>
                  <a:lnTo>
                    <a:pt x="4700" y="2755"/>
                  </a:lnTo>
                  <a:close/>
                  <a:moveTo>
                    <a:pt x="4401" y="2552"/>
                  </a:moveTo>
                  <a:lnTo>
                    <a:pt x="784" y="2552"/>
                  </a:lnTo>
                  <a:lnTo>
                    <a:pt x="784" y="299"/>
                  </a:lnTo>
                  <a:lnTo>
                    <a:pt x="4401" y="299"/>
                  </a:lnTo>
                  <a:lnTo>
                    <a:pt x="4401" y="2552"/>
                  </a:lnTo>
                  <a:close/>
                  <a:moveTo>
                    <a:pt x="5172" y="3676"/>
                  </a:moveTo>
                  <a:lnTo>
                    <a:pt x="12" y="3676"/>
                  </a:lnTo>
                  <a:lnTo>
                    <a:pt x="0" y="3700"/>
                  </a:lnTo>
                  <a:lnTo>
                    <a:pt x="1" y="3713"/>
                  </a:lnTo>
                  <a:lnTo>
                    <a:pt x="2" y="3727"/>
                  </a:lnTo>
                  <a:lnTo>
                    <a:pt x="5" y="3741"/>
                  </a:lnTo>
                  <a:lnTo>
                    <a:pt x="9" y="3756"/>
                  </a:lnTo>
                  <a:lnTo>
                    <a:pt x="14" y="3771"/>
                  </a:lnTo>
                  <a:lnTo>
                    <a:pt x="20" y="3786"/>
                  </a:lnTo>
                  <a:lnTo>
                    <a:pt x="28" y="3801"/>
                  </a:lnTo>
                  <a:lnTo>
                    <a:pt x="36" y="3815"/>
                  </a:lnTo>
                  <a:lnTo>
                    <a:pt x="44" y="3828"/>
                  </a:lnTo>
                  <a:lnTo>
                    <a:pt x="53" y="3841"/>
                  </a:lnTo>
                  <a:lnTo>
                    <a:pt x="63" y="3852"/>
                  </a:lnTo>
                  <a:lnTo>
                    <a:pt x="73" y="3861"/>
                  </a:lnTo>
                  <a:lnTo>
                    <a:pt x="85" y="3869"/>
                  </a:lnTo>
                  <a:lnTo>
                    <a:pt x="96" y="3875"/>
                  </a:lnTo>
                  <a:lnTo>
                    <a:pt x="108" y="3878"/>
                  </a:lnTo>
                  <a:lnTo>
                    <a:pt x="114" y="3879"/>
                  </a:lnTo>
                  <a:lnTo>
                    <a:pt x="120" y="3880"/>
                  </a:lnTo>
                  <a:lnTo>
                    <a:pt x="5065" y="3880"/>
                  </a:lnTo>
                  <a:lnTo>
                    <a:pt x="5071" y="3879"/>
                  </a:lnTo>
                  <a:lnTo>
                    <a:pt x="5077" y="3878"/>
                  </a:lnTo>
                  <a:lnTo>
                    <a:pt x="5089" y="3875"/>
                  </a:lnTo>
                  <a:lnTo>
                    <a:pt x="5101" y="3869"/>
                  </a:lnTo>
                  <a:lnTo>
                    <a:pt x="5112" y="3861"/>
                  </a:lnTo>
                  <a:lnTo>
                    <a:pt x="5122" y="3852"/>
                  </a:lnTo>
                  <a:lnTo>
                    <a:pt x="5132" y="3841"/>
                  </a:lnTo>
                  <a:lnTo>
                    <a:pt x="5141" y="3828"/>
                  </a:lnTo>
                  <a:lnTo>
                    <a:pt x="5150" y="3815"/>
                  </a:lnTo>
                  <a:lnTo>
                    <a:pt x="5158" y="3801"/>
                  </a:lnTo>
                  <a:lnTo>
                    <a:pt x="5165" y="3786"/>
                  </a:lnTo>
                  <a:lnTo>
                    <a:pt x="5171" y="3771"/>
                  </a:lnTo>
                  <a:lnTo>
                    <a:pt x="5176" y="3756"/>
                  </a:lnTo>
                  <a:lnTo>
                    <a:pt x="5180" y="3741"/>
                  </a:lnTo>
                  <a:lnTo>
                    <a:pt x="5182" y="3727"/>
                  </a:lnTo>
                  <a:lnTo>
                    <a:pt x="5184" y="3713"/>
                  </a:lnTo>
                  <a:lnTo>
                    <a:pt x="5185" y="3700"/>
                  </a:lnTo>
                  <a:lnTo>
                    <a:pt x="5172" y="36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bIns="360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ysClr val="windowText" lastClr="000000">
                    <a:lumMod val="75000"/>
                    <a:lumOff val="25000"/>
                  </a:sysClr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3447412" y="3610459"/>
            <a:ext cx="1149740" cy="1149740"/>
            <a:chOff x="2483768" y="3435846"/>
            <a:chExt cx="1149740" cy="1149740"/>
          </a:xfrm>
        </p:grpSpPr>
        <p:grpSp>
          <p:nvGrpSpPr>
            <p:cNvPr id="55" name="组合 54"/>
            <p:cNvGrpSpPr/>
            <p:nvPr/>
          </p:nvGrpSpPr>
          <p:grpSpPr>
            <a:xfrm>
              <a:off x="2483768" y="3435846"/>
              <a:ext cx="1149740" cy="1149740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57" name="同心圆 56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0" name="椭圆 59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KSO_Shape"/>
            <p:cNvSpPr/>
            <p:nvPr/>
          </p:nvSpPr>
          <p:spPr bwMode="auto">
            <a:xfrm>
              <a:off x="2802446" y="3812214"/>
              <a:ext cx="521267" cy="439601"/>
            </a:xfrm>
            <a:custGeom>
              <a:avLst/>
              <a:gdLst>
                <a:gd name="T0" fmla="*/ 332222 w 2301876"/>
                <a:gd name="T1" fmla="*/ 1410232 h 1941513"/>
                <a:gd name="T2" fmla="*/ 321717 w 2301876"/>
                <a:gd name="T3" fmla="*/ 1470415 h 1941513"/>
                <a:gd name="T4" fmla="*/ 382384 w 2301876"/>
                <a:gd name="T5" fmla="*/ 1525343 h 1941513"/>
                <a:gd name="T6" fmla="*/ 696485 w 2301876"/>
                <a:gd name="T7" fmla="*/ 1509573 h 1941513"/>
                <a:gd name="T8" fmla="*/ 723010 w 2301876"/>
                <a:gd name="T9" fmla="*/ 1444398 h 1941513"/>
                <a:gd name="T10" fmla="*/ 671273 w 2301876"/>
                <a:gd name="T11" fmla="*/ 1380797 h 1941513"/>
                <a:gd name="T12" fmla="*/ 1348867 w 2301876"/>
                <a:gd name="T13" fmla="*/ 1247408 h 1941513"/>
                <a:gd name="T14" fmla="*/ 1327043 w 2301876"/>
                <a:gd name="T15" fmla="*/ 1320445 h 1941513"/>
                <a:gd name="T16" fmla="*/ 1593934 w 2301876"/>
                <a:gd name="T17" fmla="*/ 1356438 h 1941513"/>
                <a:gd name="T18" fmla="*/ 1647838 w 2301876"/>
                <a:gd name="T19" fmla="*/ 1303105 h 1941513"/>
                <a:gd name="T20" fmla="*/ 1606030 w 2301876"/>
                <a:gd name="T21" fmla="*/ 1239789 h 1941513"/>
                <a:gd name="T22" fmla="*/ 1529191 w 2301876"/>
                <a:gd name="T23" fmla="*/ 516517 h 1941513"/>
                <a:gd name="T24" fmla="*/ 1584982 w 2301876"/>
                <a:gd name="T25" fmla="*/ 576970 h 1941513"/>
                <a:gd name="T26" fmla="*/ 1601035 w 2301876"/>
                <a:gd name="T27" fmla="*/ 667649 h 1941513"/>
                <a:gd name="T28" fmla="*/ 1640510 w 2301876"/>
                <a:gd name="T29" fmla="*/ 716799 h 1941513"/>
                <a:gd name="T30" fmla="*/ 1583140 w 2301876"/>
                <a:gd name="T31" fmla="*/ 840071 h 1941513"/>
                <a:gd name="T32" fmla="*/ 1691827 w 2301876"/>
                <a:gd name="T33" fmla="*/ 916820 h 1941513"/>
                <a:gd name="T34" fmla="*/ 1229710 w 2301876"/>
                <a:gd name="T35" fmla="*/ 1106063 h 1941513"/>
                <a:gd name="T36" fmla="*/ 1284448 w 2301876"/>
                <a:gd name="T37" fmla="*/ 909460 h 1941513"/>
                <a:gd name="T38" fmla="*/ 1396556 w 2301876"/>
                <a:gd name="T39" fmla="*/ 836654 h 1941513"/>
                <a:gd name="T40" fmla="*/ 1335239 w 2301876"/>
                <a:gd name="T41" fmla="*/ 712857 h 1941513"/>
                <a:gd name="T42" fmla="*/ 1370240 w 2301876"/>
                <a:gd name="T43" fmla="*/ 660815 h 1941513"/>
                <a:gd name="T44" fmla="*/ 1388398 w 2301876"/>
                <a:gd name="T45" fmla="*/ 571451 h 1941513"/>
                <a:gd name="T46" fmla="*/ 1446031 w 2301876"/>
                <a:gd name="T47" fmla="*/ 514152 h 1941513"/>
                <a:gd name="T48" fmla="*/ 570227 w 2301876"/>
                <a:gd name="T49" fmla="*/ 477627 h 1941513"/>
                <a:gd name="T50" fmla="*/ 641756 w 2301876"/>
                <a:gd name="T51" fmla="*/ 549062 h 1941513"/>
                <a:gd name="T52" fmla="*/ 661216 w 2301876"/>
                <a:gd name="T53" fmla="*/ 657005 h 1941513"/>
                <a:gd name="T54" fmla="*/ 633078 w 2301876"/>
                <a:gd name="T55" fmla="*/ 739471 h 1941513"/>
                <a:gd name="T56" fmla="*/ 574697 w 2301876"/>
                <a:gd name="T57" fmla="*/ 792786 h 1941513"/>
                <a:gd name="T58" fmla="*/ 708552 w 2301876"/>
                <a:gd name="T59" fmla="*/ 915697 h 1941513"/>
                <a:gd name="T60" fmla="*/ 815320 w 2301876"/>
                <a:gd name="T61" fmla="*/ 1036508 h 1941513"/>
                <a:gd name="T62" fmla="*/ 222836 w 2301876"/>
                <a:gd name="T63" fmla="*/ 1047276 h 1941513"/>
                <a:gd name="T64" fmla="*/ 324870 w 2301876"/>
                <a:gd name="T65" fmla="*/ 922526 h 1941513"/>
                <a:gd name="T66" fmla="*/ 473189 w 2301876"/>
                <a:gd name="T67" fmla="*/ 794886 h 1941513"/>
                <a:gd name="T68" fmla="*/ 413493 w 2301876"/>
                <a:gd name="T69" fmla="*/ 744461 h 1941513"/>
                <a:gd name="T70" fmla="*/ 382462 w 2301876"/>
                <a:gd name="T71" fmla="*/ 663570 h 1941513"/>
                <a:gd name="T72" fmla="*/ 397978 w 2301876"/>
                <a:gd name="T73" fmla="*/ 556154 h 1941513"/>
                <a:gd name="T74" fmla="*/ 466878 w 2301876"/>
                <a:gd name="T75" fmla="*/ 480778 h 1941513"/>
                <a:gd name="T76" fmla="*/ 140242 w 2301876"/>
                <a:gd name="T77" fmla="*/ 134558 h 1941513"/>
                <a:gd name="T78" fmla="*/ 133677 w 2301876"/>
                <a:gd name="T79" fmla="*/ 1210760 h 1941513"/>
                <a:gd name="T80" fmla="*/ 198545 w 2301876"/>
                <a:gd name="T81" fmla="*/ 1290654 h 1941513"/>
                <a:gd name="T82" fmla="*/ 905010 w 2301876"/>
                <a:gd name="T83" fmla="*/ 1223901 h 1941513"/>
                <a:gd name="T84" fmla="*/ 906061 w 2301876"/>
                <a:gd name="T85" fmla="*/ 137186 h 1941513"/>
                <a:gd name="T86" fmla="*/ 1795088 w 2301876"/>
                <a:gd name="T87" fmla="*/ 130835 h 1941513"/>
                <a:gd name="T88" fmla="*/ 1869239 w 2301876"/>
                <a:gd name="T89" fmla="*/ 166040 h 1941513"/>
                <a:gd name="T90" fmla="*/ 1904211 w 2301876"/>
                <a:gd name="T91" fmla="*/ 240391 h 1941513"/>
                <a:gd name="T92" fmla="*/ 1879757 w 2301876"/>
                <a:gd name="T93" fmla="*/ 1330166 h 1941513"/>
                <a:gd name="T94" fmla="*/ 1769057 w 2301876"/>
                <a:gd name="T95" fmla="*/ 1410033 h 1941513"/>
                <a:gd name="T96" fmla="*/ 1237904 w 2301876"/>
                <a:gd name="T97" fmla="*/ 1415550 h 1941513"/>
                <a:gd name="T98" fmla="*/ 1189785 w 2301876"/>
                <a:gd name="T99" fmla="*/ 1139429 h 1941513"/>
                <a:gd name="T100" fmla="*/ 1756435 w 2301876"/>
                <a:gd name="T101" fmla="*/ 1159921 h 1941513"/>
                <a:gd name="T102" fmla="*/ 1799821 w 2301876"/>
                <a:gd name="T103" fmla="*/ 1088198 h 1941513"/>
                <a:gd name="T104" fmla="*/ 898445 w 2301876"/>
                <a:gd name="T105" fmla="*/ 262 h 1941513"/>
                <a:gd name="T106" fmla="*/ 992990 w 2301876"/>
                <a:gd name="T107" fmla="*/ 39421 h 1941513"/>
                <a:gd name="T108" fmla="*/ 1041313 w 2301876"/>
                <a:gd name="T109" fmla="*/ 129302 h 1941513"/>
                <a:gd name="T110" fmla="*/ 1017414 w 2301876"/>
                <a:gd name="T111" fmla="*/ 1483030 h 1941513"/>
                <a:gd name="T112" fmla="*/ 887939 w 2301876"/>
                <a:gd name="T113" fmla="*/ 1588417 h 1941513"/>
                <a:gd name="T114" fmla="*/ 200909 w 2301876"/>
                <a:gd name="T115" fmla="*/ 1599454 h 1941513"/>
                <a:gd name="T116" fmla="*/ 45959 w 2301876"/>
                <a:gd name="T117" fmla="*/ 1513779 h 1941513"/>
                <a:gd name="T118" fmla="*/ 0 w 2301876"/>
                <a:gd name="T119" fmla="*/ 152429 h 1941513"/>
                <a:gd name="T120" fmla="*/ 34667 w 2301876"/>
                <a:gd name="T121" fmla="*/ 55452 h 1941513"/>
                <a:gd name="T122" fmla="*/ 121596 w 2301876"/>
                <a:gd name="T123" fmla="*/ 2891 h 194151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301876" h="1941513">
                  <a:moveTo>
                    <a:pt x="475693" y="1664563"/>
                  </a:moveTo>
                  <a:lnTo>
                    <a:pt x="471250" y="1664880"/>
                  </a:lnTo>
                  <a:lnTo>
                    <a:pt x="466490" y="1665198"/>
                  </a:lnTo>
                  <a:lnTo>
                    <a:pt x="462047" y="1665515"/>
                  </a:lnTo>
                  <a:lnTo>
                    <a:pt x="457605" y="1666468"/>
                  </a:lnTo>
                  <a:lnTo>
                    <a:pt x="453162" y="1667421"/>
                  </a:lnTo>
                  <a:lnTo>
                    <a:pt x="449354" y="1668691"/>
                  </a:lnTo>
                  <a:lnTo>
                    <a:pt x="440786" y="1671550"/>
                  </a:lnTo>
                  <a:lnTo>
                    <a:pt x="433170" y="1675679"/>
                  </a:lnTo>
                  <a:lnTo>
                    <a:pt x="425553" y="1680125"/>
                  </a:lnTo>
                  <a:lnTo>
                    <a:pt x="418572" y="1685207"/>
                  </a:lnTo>
                  <a:lnTo>
                    <a:pt x="412542" y="1691241"/>
                  </a:lnTo>
                  <a:lnTo>
                    <a:pt x="406513" y="1697276"/>
                  </a:lnTo>
                  <a:lnTo>
                    <a:pt x="401435" y="1704263"/>
                  </a:lnTo>
                  <a:lnTo>
                    <a:pt x="396993" y="1711886"/>
                  </a:lnTo>
                  <a:lnTo>
                    <a:pt x="392867" y="1719508"/>
                  </a:lnTo>
                  <a:lnTo>
                    <a:pt x="390011" y="1728083"/>
                  </a:lnTo>
                  <a:lnTo>
                    <a:pt x="388742" y="1732212"/>
                  </a:lnTo>
                  <a:lnTo>
                    <a:pt x="387790" y="1736341"/>
                  </a:lnTo>
                  <a:lnTo>
                    <a:pt x="386838" y="1740787"/>
                  </a:lnTo>
                  <a:lnTo>
                    <a:pt x="386203" y="1745552"/>
                  </a:lnTo>
                  <a:lnTo>
                    <a:pt x="385886" y="1749998"/>
                  </a:lnTo>
                  <a:lnTo>
                    <a:pt x="385886" y="1754444"/>
                  </a:lnTo>
                  <a:lnTo>
                    <a:pt x="385886" y="1759209"/>
                  </a:lnTo>
                  <a:lnTo>
                    <a:pt x="386203" y="1763655"/>
                  </a:lnTo>
                  <a:lnTo>
                    <a:pt x="386838" y="1768419"/>
                  </a:lnTo>
                  <a:lnTo>
                    <a:pt x="387790" y="1772865"/>
                  </a:lnTo>
                  <a:lnTo>
                    <a:pt x="388742" y="1776994"/>
                  </a:lnTo>
                  <a:lnTo>
                    <a:pt x="390011" y="1781441"/>
                  </a:lnTo>
                  <a:lnTo>
                    <a:pt x="392867" y="1789698"/>
                  </a:lnTo>
                  <a:lnTo>
                    <a:pt x="396993" y="1797639"/>
                  </a:lnTo>
                  <a:lnTo>
                    <a:pt x="401435" y="1804943"/>
                  </a:lnTo>
                  <a:lnTo>
                    <a:pt x="406513" y="1812248"/>
                  </a:lnTo>
                  <a:lnTo>
                    <a:pt x="412542" y="1818283"/>
                  </a:lnTo>
                  <a:lnTo>
                    <a:pt x="418572" y="1824317"/>
                  </a:lnTo>
                  <a:lnTo>
                    <a:pt x="425553" y="1829399"/>
                  </a:lnTo>
                  <a:lnTo>
                    <a:pt x="433170" y="1833845"/>
                  </a:lnTo>
                  <a:lnTo>
                    <a:pt x="440786" y="1837657"/>
                  </a:lnTo>
                  <a:lnTo>
                    <a:pt x="449354" y="1840515"/>
                  </a:lnTo>
                  <a:lnTo>
                    <a:pt x="453162" y="1842103"/>
                  </a:lnTo>
                  <a:lnTo>
                    <a:pt x="457605" y="1842738"/>
                  </a:lnTo>
                  <a:lnTo>
                    <a:pt x="462047" y="1843374"/>
                  </a:lnTo>
                  <a:lnTo>
                    <a:pt x="466490" y="1844326"/>
                  </a:lnTo>
                  <a:lnTo>
                    <a:pt x="471250" y="1844644"/>
                  </a:lnTo>
                  <a:lnTo>
                    <a:pt x="475693" y="1844644"/>
                  </a:lnTo>
                  <a:lnTo>
                    <a:pt x="784465" y="1844644"/>
                  </a:lnTo>
                  <a:lnTo>
                    <a:pt x="788908" y="1844644"/>
                  </a:lnTo>
                  <a:lnTo>
                    <a:pt x="793668" y="1844326"/>
                  </a:lnTo>
                  <a:lnTo>
                    <a:pt x="798111" y="1843374"/>
                  </a:lnTo>
                  <a:lnTo>
                    <a:pt x="802553" y="1842738"/>
                  </a:lnTo>
                  <a:lnTo>
                    <a:pt x="806996" y="1842103"/>
                  </a:lnTo>
                  <a:lnTo>
                    <a:pt x="811122" y="1840515"/>
                  </a:lnTo>
                  <a:lnTo>
                    <a:pt x="819690" y="1837657"/>
                  </a:lnTo>
                  <a:lnTo>
                    <a:pt x="827306" y="1833845"/>
                  </a:lnTo>
                  <a:lnTo>
                    <a:pt x="834605" y="1829399"/>
                  </a:lnTo>
                  <a:lnTo>
                    <a:pt x="841586" y="1824317"/>
                  </a:lnTo>
                  <a:lnTo>
                    <a:pt x="847933" y="1818283"/>
                  </a:lnTo>
                  <a:lnTo>
                    <a:pt x="853963" y="1812248"/>
                  </a:lnTo>
                  <a:lnTo>
                    <a:pt x="859040" y="1804943"/>
                  </a:lnTo>
                  <a:lnTo>
                    <a:pt x="863483" y="1797639"/>
                  </a:lnTo>
                  <a:lnTo>
                    <a:pt x="867608" y="1789698"/>
                  </a:lnTo>
                  <a:lnTo>
                    <a:pt x="870464" y="1781441"/>
                  </a:lnTo>
                  <a:lnTo>
                    <a:pt x="871734" y="1776994"/>
                  </a:lnTo>
                  <a:lnTo>
                    <a:pt x="872686" y="1772865"/>
                  </a:lnTo>
                  <a:lnTo>
                    <a:pt x="873320" y="1768419"/>
                  </a:lnTo>
                  <a:lnTo>
                    <a:pt x="873638" y="1763655"/>
                  </a:lnTo>
                  <a:lnTo>
                    <a:pt x="874272" y="1759209"/>
                  </a:lnTo>
                  <a:lnTo>
                    <a:pt x="874590" y="1754444"/>
                  </a:lnTo>
                  <a:lnTo>
                    <a:pt x="874272" y="1749998"/>
                  </a:lnTo>
                  <a:lnTo>
                    <a:pt x="873638" y="1745552"/>
                  </a:lnTo>
                  <a:lnTo>
                    <a:pt x="873320" y="1740787"/>
                  </a:lnTo>
                  <a:lnTo>
                    <a:pt x="872686" y="1736341"/>
                  </a:lnTo>
                  <a:lnTo>
                    <a:pt x="871734" y="1732212"/>
                  </a:lnTo>
                  <a:lnTo>
                    <a:pt x="870464" y="1728083"/>
                  </a:lnTo>
                  <a:lnTo>
                    <a:pt x="867608" y="1719508"/>
                  </a:lnTo>
                  <a:lnTo>
                    <a:pt x="863483" y="1711886"/>
                  </a:lnTo>
                  <a:lnTo>
                    <a:pt x="859040" y="1704263"/>
                  </a:lnTo>
                  <a:lnTo>
                    <a:pt x="853963" y="1697276"/>
                  </a:lnTo>
                  <a:lnTo>
                    <a:pt x="847933" y="1691241"/>
                  </a:lnTo>
                  <a:lnTo>
                    <a:pt x="841586" y="1685207"/>
                  </a:lnTo>
                  <a:lnTo>
                    <a:pt x="834605" y="1680125"/>
                  </a:lnTo>
                  <a:lnTo>
                    <a:pt x="827306" y="1675679"/>
                  </a:lnTo>
                  <a:lnTo>
                    <a:pt x="819690" y="1671550"/>
                  </a:lnTo>
                  <a:lnTo>
                    <a:pt x="811122" y="1668691"/>
                  </a:lnTo>
                  <a:lnTo>
                    <a:pt x="806996" y="1667421"/>
                  </a:lnTo>
                  <a:lnTo>
                    <a:pt x="802553" y="1666468"/>
                  </a:lnTo>
                  <a:lnTo>
                    <a:pt x="798111" y="1665515"/>
                  </a:lnTo>
                  <a:lnTo>
                    <a:pt x="793668" y="1665198"/>
                  </a:lnTo>
                  <a:lnTo>
                    <a:pt x="788908" y="1664880"/>
                  </a:lnTo>
                  <a:lnTo>
                    <a:pt x="784465" y="1664563"/>
                  </a:lnTo>
                  <a:lnTo>
                    <a:pt x="475693" y="1664563"/>
                  </a:lnTo>
                  <a:close/>
                  <a:moveTo>
                    <a:pt x="1670551" y="1495108"/>
                  </a:moveTo>
                  <a:lnTo>
                    <a:pt x="1662926" y="1495425"/>
                  </a:lnTo>
                  <a:lnTo>
                    <a:pt x="1655936" y="1496695"/>
                  </a:lnTo>
                  <a:lnTo>
                    <a:pt x="1648946" y="1498283"/>
                  </a:lnTo>
                  <a:lnTo>
                    <a:pt x="1642274" y="1500823"/>
                  </a:lnTo>
                  <a:lnTo>
                    <a:pt x="1636237" y="1503998"/>
                  </a:lnTo>
                  <a:lnTo>
                    <a:pt x="1629882" y="1507490"/>
                  </a:lnTo>
                  <a:lnTo>
                    <a:pt x="1624481" y="1511618"/>
                  </a:lnTo>
                  <a:lnTo>
                    <a:pt x="1619080" y="1516380"/>
                  </a:lnTo>
                  <a:lnTo>
                    <a:pt x="1614631" y="1521778"/>
                  </a:lnTo>
                  <a:lnTo>
                    <a:pt x="1610183" y="1527175"/>
                  </a:lnTo>
                  <a:lnTo>
                    <a:pt x="1606688" y="1533208"/>
                  </a:lnTo>
                  <a:lnTo>
                    <a:pt x="1603511" y="1539240"/>
                  </a:lnTo>
                  <a:lnTo>
                    <a:pt x="1601605" y="1545908"/>
                  </a:lnTo>
                  <a:lnTo>
                    <a:pt x="1599698" y="1552893"/>
                  </a:lnTo>
                  <a:lnTo>
                    <a:pt x="1598427" y="1559878"/>
                  </a:lnTo>
                  <a:lnTo>
                    <a:pt x="1598110" y="1567498"/>
                  </a:lnTo>
                  <a:lnTo>
                    <a:pt x="1598427" y="1574800"/>
                  </a:lnTo>
                  <a:lnTo>
                    <a:pt x="1599698" y="1582103"/>
                  </a:lnTo>
                  <a:lnTo>
                    <a:pt x="1601605" y="1589088"/>
                  </a:lnTo>
                  <a:lnTo>
                    <a:pt x="1603511" y="1595755"/>
                  </a:lnTo>
                  <a:lnTo>
                    <a:pt x="1606688" y="1602105"/>
                  </a:lnTo>
                  <a:lnTo>
                    <a:pt x="1610183" y="1607820"/>
                  </a:lnTo>
                  <a:lnTo>
                    <a:pt x="1614631" y="1613535"/>
                  </a:lnTo>
                  <a:lnTo>
                    <a:pt x="1619080" y="1618615"/>
                  </a:lnTo>
                  <a:lnTo>
                    <a:pt x="1624481" y="1623378"/>
                  </a:lnTo>
                  <a:lnTo>
                    <a:pt x="1629882" y="1627505"/>
                  </a:lnTo>
                  <a:lnTo>
                    <a:pt x="1636237" y="1630998"/>
                  </a:lnTo>
                  <a:lnTo>
                    <a:pt x="1642274" y="1634173"/>
                  </a:lnTo>
                  <a:lnTo>
                    <a:pt x="1648946" y="1636713"/>
                  </a:lnTo>
                  <a:lnTo>
                    <a:pt x="1655936" y="1638300"/>
                  </a:lnTo>
                  <a:lnTo>
                    <a:pt x="1662926" y="1639253"/>
                  </a:lnTo>
                  <a:lnTo>
                    <a:pt x="1670551" y="1639570"/>
                  </a:lnTo>
                  <a:lnTo>
                    <a:pt x="1918697" y="1639570"/>
                  </a:lnTo>
                  <a:lnTo>
                    <a:pt x="1926004" y="1639253"/>
                  </a:lnTo>
                  <a:lnTo>
                    <a:pt x="1933630" y="1638300"/>
                  </a:lnTo>
                  <a:lnTo>
                    <a:pt x="1940620" y="1636713"/>
                  </a:lnTo>
                  <a:lnTo>
                    <a:pt x="1947292" y="1634173"/>
                  </a:lnTo>
                  <a:lnTo>
                    <a:pt x="1953329" y="1630998"/>
                  </a:lnTo>
                  <a:lnTo>
                    <a:pt x="1959366" y="1627505"/>
                  </a:lnTo>
                  <a:lnTo>
                    <a:pt x="1964767" y="1623378"/>
                  </a:lnTo>
                  <a:lnTo>
                    <a:pt x="1970168" y="1618615"/>
                  </a:lnTo>
                  <a:lnTo>
                    <a:pt x="1974934" y="1613535"/>
                  </a:lnTo>
                  <a:lnTo>
                    <a:pt x="1979065" y="1607820"/>
                  </a:lnTo>
                  <a:lnTo>
                    <a:pt x="1982560" y="1602105"/>
                  </a:lnTo>
                  <a:lnTo>
                    <a:pt x="1985419" y="1595755"/>
                  </a:lnTo>
                  <a:lnTo>
                    <a:pt x="1988279" y="1589088"/>
                  </a:lnTo>
                  <a:lnTo>
                    <a:pt x="1989868" y="1582103"/>
                  </a:lnTo>
                  <a:lnTo>
                    <a:pt x="1991138" y="1574800"/>
                  </a:lnTo>
                  <a:lnTo>
                    <a:pt x="1991456" y="1567498"/>
                  </a:lnTo>
                  <a:lnTo>
                    <a:pt x="1991138" y="1559878"/>
                  </a:lnTo>
                  <a:lnTo>
                    <a:pt x="1989868" y="1552893"/>
                  </a:lnTo>
                  <a:lnTo>
                    <a:pt x="1988279" y="1545908"/>
                  </a:lnTo>
                  <a:lnTo>
                    <a:pt x="1985419" y="1539240"/>
                  </a:lnTo>
                  <a:lnTo>
                    <a:pt x="1982560" y="1533208"/>
                  </a:lnTo>
                  <a:lnTo>
                    <a:pt x="1979065" y="1527175"/>
                  </a:lnTo>
                  <a:lnTo>
                    <a:pt x="1974934" y="1521778"/>
                  </a:lnTo>
                  <a:lnTo>
                    <a:pt x="1970168" y="1516380"/>
                  </a:lnTo>
                  <a:lnTo>
                    <a:pt x="1964767" y="1511618"/>
                  </a:lnTo>
                  <a:lnTo>
                    <a:pt x="1959366" y="1507490"/>
                  </a:lnTo>
                  <a:lnTo>
                    <a:pt x="1953329" y="1503998"/>
                  </a:lnTo>
                  <a:lnTo>
                    <a:pt x="1947292" y="1500823"/>
                  </a:lnTo>
                  <a:lnTo>
                    <a:pt x="1940620" y="1498283"/>
                  </a:lnTo>
                  <a:lnTo>
                    <a:pt x="1933630" y="1496695"/>
                  </a:lnTo>
                  <a:lnTo>
                    <a:pt x="1926004" y="1495425"/>
                  </a:lnTo>
                  <a:lnTo>
                    <a:pt x="1918697" y="1495108"/>
                  </a:lnTo>
                  <a:lnTo>
                    <a:pt x="1670551" y="1495108"/>
                  </a:lnTo>
                  <a:close/>
                  <a:moveTo>
                    <a:pt x="1787673" y="611187"/>
                  </a:moveTo>
                  <a:lnTo>
                    <a:pt x="1794669" y="611187"/>
                  </a:lnTo>
                  <a:lnTo>
                    <a:pt x="1801665" y="611187"/>
                  </a:lnTo>
                  <a:lnTo>
                    <a:pt x="1808661" y="612140"/>
                  </a:lnTo>
                  <a:lnTo>
                    <a:pt x="1815338" y="613093"/>
                  </a:lnTo>
                  <a:lnTo>
                    <a:pt x="1822016" y="614681"/>
                  </a:lnTo>
                  <a:lnTo>
                    <a:pt x="1828694" y="616587"/>
                  </a:lnTo>
                  <a:lnTo>
                    <a:pt x="1835372" y="618810"/>
                  </a:lnTo>
                  <a:lnTo>
                    <a:pt x="1841732" y="621352"/>
                  </a:lnTo>
                  <a:lnTo>
                    <a:pt x="1847773" y="624210"/>
                  </a:lnTo>
                  <a:lnTo>
                    <a:pt x="1853815" y="627387"/>
                  </a:lnTo>
                  <a:lnTo>
                    <a:pt x="1859539" y="631198"/>
                  </a:lnTo>
                  <a:lnTo>
                    <a:pt x="1865581" y="635010"/>
                  </a:lnTo>
                  <a:lnTo>
                    <a:pt x="1870987" y="639457"/>
                  </a:lnTo>
                  <a:lnTo>
                    <a:pt x="1876393" y="643904"/>
                  </a:lnTo>
                  <a:lnTo>
                    <a:pt x="1881480" y="648986"/>
                  </a:lnTo>
                  <a:lnTo>
                    <a:pt x="1886568" y="654068"/>
                  </a:lnTo>
                  <a:lnTo>
                    <a:pt x="1891338" y="659151"/>
                  </a:lnTo>
                  <a:lnTo>
                    <a:pt x="1895790" y="665186"/>
                  </a:lnTo>
                  <a:lnTo>
                    <a:pt x="1900242" y="670903"/>
                  </a:lnTo>
                  <a:lnTo>
                    <a:pt x="1904376" y="677256"/>
                  </a:lnTo>
                  <a:lnTo>
                    <a:pt x="1908192" y="683609"/>
                  </a:lnTo>
                  <a:lnTo>
                    <a:pt x="1911690" y="690597"/>
                  </a:lnTo>
                  <a:lnTo>
                    <a:pt x="1915188" y="697267"/>
                  </a:lnTo>
                  <a:lnTo>
                    <a:pt x="1918049" y="704255"/>
                  </a:lnTo>
                  <a:lnTo>
                    <a:pt x="1920593" y="711561"/>
                  </a:lnTo>
                  <a:lnTo>
                    <a:pt x="1923137" y="718867"/>
                  </a:lnTo>
                  <a:lnTo>
                    <a:pt x="1925363" y="726808"/>
                  </a:lnTo>
                  <a:lnTo>
                    <a:pt x="1927271" y="734431"/>
                  </a:lnTo>
                  <a:lnTo>
                    <a:pt x="1928861" y="742690"/>
                  </a:lnTo>
                  <a:lnTo>
                    <a:pt x="1929815" y="750631"/>
                  </a:lnTo>
                  <a:lnTo>
                    <a:pt x="1930451" y="758889"/>
                  </a:lnTo>
                  <a:lnTo>
                    <a:pt x="1931405" y="767466"/>
                  </a:lnTo>
                  <a:lnTo>
                    <a:pt x="1931405" y="775724"/>
                  </a:lnTo>
                  <a:lnTo>
                    <a:pt x="1931723" y="784301"/>
                  </a:lnTo>
                  <a:lnTo>
                    <a:pt x="1932359" y="791924"/>
                  </a:lnTo>
                  <a:lnTo>
                    <a:pt x="1933313" y="799865"/>
                  </a:lnTo>
                  <a:lnTo>
                    <a:pt x="1934585" y="806853"/>
                  </a:lnTo>
                  <a:lnTo>
                    <a:pt x="1936175" y="813206"/>
                  </a:lnTo>
                  <a:lnTo>
                    <a:pt x="1938401" y="819241"/>
                  </a:lnTo>
                  <a:lnTo>
                    <a:pt x="1940627" y="824958"/>
                  </a:lnTo>
                  <a:lnTo>
                    <a:pt x="1943171" y="830041"/>
                  </a:lnTo>
                  <a:lnTo>
                    <a:pt x="1945715" y="834805"/>
                  </a:lnTo>
                  <a:lnTo>
                    <a:pt x="1948576" y="839252"/>
                  </a:lnTo>
                  <a:lnTo>
                    <a:pt x="1951756" y="843381"/>
                  </a:lnTo>
                  <a:lnTo>
                    <a:pt x="1954936" y="846875"/>
                  </a:lnTo>
                  <a:lnTo>
                    <a:pt x="1958116" y="850687"/>
                  </a:lnTo>
                  <a:lnTo>
                    <a:pt x="1961614" y="853546"/>
                  </a:lnTo>
                  <a:lnTo>
                    <a:pt x="1965430" y="856087"/>
                  </a:lnTo>
                  <a:lnTo>
                    <a:pt x="1968610" y="858946"/>
                  </a:lnTo>
                  <a:lnTo>
                    <a:pt x="1975606" y="862757"/>
                  </a:lnTo>
                  <a:lnTo>
                    <a:pt x="1982284" y="866251"/>
                  </a:lnTo>
                  <a:lnTo>
                    <a:pt x="1988643" y="868475"/>
                  </a:lnTo>
                  <a:lnTo>
                    <a:pt x="1994049" y="869745"/>
                  </a:lnTo>
                  <a:lnTo>
                    <a:pt x="1998819" y="871016"/>
                  </a:lnTo>
                  <a:lnTo>
                    <a:pt x="2002635" y="871334"/>
                  </a:lnTo>
                  <a:lnTo>
                    <a:pt x="2005815" y="871651"/>
                  </a:lnTo>
                  <a:lnTo>
                    <a:pt x="2005815" y="932320"/>
                  </a:lnTo>
                  <a:lnTo>
                    <a:pt x="1841096" y="932320"/>
                  </a:lnTo>
                  <a:lnTo>
                    <a:pt x="1841096" y="997119"/>
                  </a:lnTo>
                  <a:lnTo>
                    <a:pt x="1853815" y="999025"/>
                  </a:lnTo>
                  <a:lnTo>
                    <a:pt x="1865899" y="1001566"/>
                  </a:lnTo>
                  <a:lnTo>
                    <a:pt x="1877983" y="1004107"/>
                  </a:lnTo>
                  <a:lnTo>
                    <a:pt x="1890066" y="1007601"/>
                  </a:lnTo>
                  <a:lnTo>
                    <a:pt x="1901514" y="1011095"/>
                  </a:lnTo>
                  <a:lnTo>
                    <a:pt x="1912962" y="1015224"/>
                  </a:lnTo>
                  <a:lnTo>
                    <a:pt x="1923773" y="1019354"/>
                  </a:lnTo>
                  <a:lnTo>
                    <a:pt x="1934903" y="1024118"/>
                  </a:lnTo>
                  <a:lnTo>
                    <a:pt x="1945715" y="1029200"/>
                  </a:lnTo>
                  <a:lnTo>
                    <a:pt x="1956208" y="1034918"/>
                  </a:lnTo>
                  <a:lnTo>
                    <a:pt x="1966384" y="1040635"/>
                  </a:lnTo>
                  <a:lnTo>
                    <a:pt x="1976242" y="1046988"/>
                  </a:lnTo>
                  <a:lnTo>
                    <a:pt x="1986099" y="1053659"/>
                  </a:lnTo>
                  <a:lnTo>
                    <a:pt x="1995321" y="1060329"/>
                  </a:lnTo>
                  <a:lnTo>
                    <a:pt x="2003907" y="1067635"/>
                  </a:lnTo>
                  <a:lnTo>
                    <a:pt x="2012811" y="1074940"/>
                  </a:lnTo>
                  <a:lnTo>
                    <a:pt x="2021396" y="1082881"/>
                  </a:lnTo>
                  <a:lnTo>
                    <a:pt x="2029028" y="1090822"/>
                  </a:lnTo>
                  <a:lnTo>
                    <a:pt x="2036978" y="1099081"/>
                  </a:lnTo>
                  <a:lnTo>
                    <a:pt x="2044292" y="1107975"/>
                  </a:lnTo>
                  <a:lnTo>
                    <a:pt x="2051288" y="1116551"/>
                  </a:lnTo>
                  <a:lnTo>
                    <a:pt x="2057965" y="1125445"/>
                  </a:lnTo>
                  <a:lnTo>
                    <a:pt x="2064325" y="1135292"/>
                  </a:lnTo>
                  <a:lnTo>
                    <a:pt x="2069731" y="1144821"/>
                  </a:lnTo>
                  <a:lnTo>
                    <a:pt x="2075455" y="1154350"/>
                  </a:lnTo>
                  <a:lnTo>
                    <a:pt x="2080225" y="1164515"/>
                  </a:lnTo>
                  <a:lnTo>
                    <a:pt x="2084995" y="1174679"/>
                  </a:lnTo>
                  <a:lnTo>
                    <a:pt x="2089128" y="1185161"/>
                  </a:lnTo>
                  <a:lnTo>
                    <a:pt x="2092626" y="1195643"/>
                  </a:lnTo>
                  <a:lnTo>
                    <a:pt x="2095488" y="1206761"/>
                  </a:lnTo>
                  <a:lnTo>
                    <a:pt x="2098668" y="1217560"/>
                  </a:lnTo>
                  <a:lnTo>
                    <a:pt x="2100894" y="1228995"/>
                  </a:lnTo>
                  <a:lnTo>
                    <a:pt x="2103438" y="1336675"/>
                  </a:lnTo>
                  <a:lnTo>
                    <a:pt x="1485900" y="1336675"/>
                  </a:lnTo>
                  <a:lnTo>
                    <a:pt x="1488444" y="1228995"/>
                  </a:lnTo>
                  <a:lnTo>
                    <a:pt x="1490670" y="1217560"/>
                  </a:lnTo>
                  <a:lnTo>
                    <a:pt x="1493214" y="1206761"/>
                  </a:lnTo>
                  <a:lnTo>
                    <a:pt x="1496712" y="1195643"/>
                  </a:lnTo>
                  <a:lnTo>
                    <a:pt x="1500210" y="1185161"/>
                  </a:lnTo>
                  <a:lnTo>
                    <a:pt x="1504343" y="1174679"/>
                  </a:lnTo>
                  <a:lnTo>
                    <a:pt x="1508795" y="1164515"/>
                  </a:lnTo>
                  <a:lnTo>
                    <a:pt x="1513565" y="1154350"/>
                  </a:lnTo>
                  <a:lnTo>
                    <a:pt x="1519289" y="1144821"/>
                  </a:lnTo>
                  <a:lnTo>
                    <a:pt x="1525013" y="1135292"/>
                  </a:lnTo>
                  <a:lnTo>
                    <a:pt x="1531055" y="1125763"/>
                  </a:lnTo>
                  <a:lnTo>
                    <a:pt x="1537732" y="1116551"/>
                  </a:lnTo>
                  <a:lnTo>
                    <a:pt x="1544728" y="1107975"/>
                  </a:lnTo>
                  <a:lnTo>
                    <a:pt x="1552042" y="1099081"/>
                  </a:lnTo>
                  <a:lnTo>
                    <a:pt x="1559674" y="1090822"/>
                  </a:lnTo>
                  <a:lnTo>
                    <a:pt x="1567942" y="1082881"/>
                  </a:lnTo>
                  <a:lnTo>
                    <a:pt x="1576209" y="1074940"/>
                  </a:lnTo>
                  <a:lnTo>
                    <a:pt x="1584795" y="1067635"/>
                  </a:lnTo>
                  <a:lnTo>
                    <a:pt x="1593699" y="1060329"/>
                  </a:lnTo>
                  <a:lnTo>
                    <a:pt x="1603239" y="1053659"/>
                  </a:lnTo>
                  <a:lnTo>
                    <a:pt x="1613096" y="1046988"/>
                  </a:lnTo>
                  <a:lnTo>
                    <a:pt x="1622954" y="1040635"/>
                  </a:lnTo>
                  <a:lnTo>
                    <a:pt x="1632812" y="1034918"/>
                  </a:lnTo>
                  <a:lnTo>
                    <a:pt x="1643305" y="1029200"/>
                  </a:lnTo>
                  <a:lnTo>
                    <a:pt x="1654117" y="1024118"/>
                  </a:lnTo>
                  <a:lnTo>
                    <a:pt x="1664929" y="1019671"/>
                  </a:lnTo>
                  <a:lnTo>
                    <a:pt x="1676058" y="1015224"/>
                  </a:lnTo>
                  <a:lnTo>
                    <a:pt x="1687506" y="1011095"/>
                  </a:lnTo>
                  <a:lnTo>
                    <a:pt x="1699272" y="1007601"/>
                  </a:lnTo>
                  <a:lnTo>
                    <a:pt x="1711355" y="1004107"/>
                  </a:lnTo>
                  <a:lnTo>
                    <a:pt x="1723439" y="1001566"/>
                  </a:lnTo>
                  <a:lnTo>
                    <a:pt x="1735523" y="999025"/>
                  </a:lnTo>
                  <a:lnTo>
                    <a:pt x="1747924" y="997119"/>
                  </a:lnTo>
                  <a:lnTo>
                    <a:pt x="1747924" y="932320"/>
                  </a:lnTo>
                  <a:lnTo>
                    <a:pt x="1583205" y="932320"/>
                  </a:lnTo>
                  <a:lnTo>
                    <a:pt x="1583205" y="871651"/>
                  </a:lnTo>
                  <a:lnTo>
                    <a:pt x="1586385" y="871334"/>
                  </a:lnTo>
                  <a:lnTo>
                    <a:pt x="1590201" y="870698"/>
                  </a:lnTo>
                  <a:lnTo>
                    <a:pt x="1594971" y="869110"/>
                  </a:lnTo>
                  <a:lnTo>
                    <a:pt x="1600377" y="867204"/>
                  </a:lnTo>
                  <a:lnTo>
                    <a:pt x="1606736" y="864663"/>
                  </a:lnTo>
                  <a:lnTo>
                    <a:pt x="1613414" y="861487"/>
                  </a:lnTo>
                  <a:lnTo>
                    <a:pt x="1620410" y="857358"/>
                  </a:lnTo>
                  <a:lnTo>
                    <a:pt x="1624226" y="854816"/>
                  </a:lnTo>
                  <a:lnTo>
                    <a:pt x="1627406" y="851958"/>
                  </a:lnTo>
                  <a:lnTo>
                    <a:pt x="1630586" y="848464"/>
                  </a:lnTo>
                  <a:lnTo>
                    <a:pt x="1634084" y="845287"/>
                  </a:lnTo>
                  <a:lnTo>
                    <a:pt x="1637264" y="841476"/>
                  </a:lnTo>
                  <a:lnTo>
                    <a:pt x="1640444" y="837346"/>
                  </a:lnTo>
                  <a:lnTo>
                    <a:pt x="1643305" y="832899"/>
                  </a:lnTo>
                  <a:lnTo>
                    <a:pt x="1646167" y="828135"/>
                  </a:lnTo>
                  <a:lnTo>
                    <a:pt x="1648393" y="823052"/>
                  </a:lnTo>
                  <a:lnTo>
                    <a:pt x="1650619" y="817653"/>
                  </a:lnTo>
                  <a:lnTo>
                    <a:pt x="1652845" y="811617"/>
                  </a:lnTo>
                  <a:lnTo>
                    <a:pt x="1654435" y="805265"/>
                  </a:lnTo>
                  <a:lnTo>
                    <a:pt x="1655707" y="798594"/>
                  </a:lnTo>
                  <a:lnTo>
                    <a:pt x="1656979" y="791289"/>
                  </a:lnTo>
                  <a:lnTo>
                    <a:pt x="1657297" y="783983"/>
                  </a:lnTo>
                  <a:lnTo>
                    <a:pt x="1657615" y="775724"/>
                  </a:lnTo>
                  <a:lnTo>
                    <a:pt x="1657933" y="767466"/>
                  </a:lnTo>
                  <a:lnTo>
                    <a:pt x="1658569" y="758889"/>
                  </a:lnTo>
                  <a:lnTo>
                    <a:pt x="1659205" y="750631"/>
                  </a:lnTo>
                  <a:lnTo>
                    <a:pt x="1660477" y="742690"/>
                  </a:lnTo>
                  <a:lnTo>
                    <a:pt x="1662067" y="734431"/>
                  </a:lnTo>
                  <a:lnTo>
                    <a:pt x="1663975" y="726808"/>
                  </a:lnTo>
                  <a:lnTo>
                    <a:pt x="1666201" y="718867"/>
                  </a:lnTo>
                  <a:lnTo>
                    <a:pt x="1668427" y="711561"/>
                  </a:lnTo>
                  <a:lnTo>
                    <a:pt x="1671289" y="704255"/>
                  </a:lnTo>
                  <a:lnTo>
                    <a:pt x="1674151" y="697267"/>
                  </a:lnTo>
                  <a:lnTo>
                    <a:pt x="1677648" y="690597"/>
                  </a:lnTo>
                  <a:lnTo>
                    <a:pt x="1680828" y="683609"/>
                  </a:lnTo>
                  <a:lnTo>
                    <a:pt x="1684962" y="677256"/>
                  </a:lnTo>
                  <a:lnTo>
                    <a:pt x="1689096" y="670903"/>
                  </a:lnTo>
                  <a:lnTo>
                    <a:pt x="1693230" y="665186"/>
                  </a:lnTo>
                  <a:lnTo>
                    <a:pt x="1698000" y="659151"/>
                  </a:lnTo>
                  <a:lnTo>
                    <a:pt x="1702770" y="654068"/>
                  </a:lnTo>
                  <a:lnTo>
                    <a:pt x="1707540" y="648986"/>
                  </a:lnTo>
                  <a:lnTo>
                    <a:pt x="1712627" y="643904"/>
                  </a:lnTo>
                  <a:lnTo>
                    <a:pt x="1718351" y="639457"/>
                  </a:lnTo>
                  <a:lnTo>
                    <a:pt x="1723757" y="635010"/>
                  </a:lnTo>
                  <a:lnTo>
                    <a:pt x="1729163" y="631198"/>
                  </a:lnTo>
                  <a:lnTo>
                    <a:pt x="1735205" y="627387"/>
                  </a:lnTo>
                  <a:lnTo>
                    <a:pt x="1741565" y="624210"/>
                  </a:lnTo>
                  <a:lnTo>
                    <a:pt x="1747288" y="621352"/>
                  </a:lnTo>
                  <a:lnTo>
                    <a:pt x="1753966" y="618810"/>
                  </a:lnTo>
                  <a:lnTo>
                    <a:pt x="1760326" y="616587"/>
                  </a:lnTo>
                  <a:lnTo>
                    <a:pt x="1767004" y="614681"/>
                  </a:lnTo>
                  <a:lnTo>
                    <a:pt x="1773682" y="613093"/>
                  </a:lnTo>
                  <a:lnTo>
                    <a:pt x="1780677" y="612140"/>
                  </a:lnTo>
                  <a:lnTo>
                    <a:pt x="1787673" y="611187"/>
                  </a:lnTo>
                  <a:close/>
                  <a:moveTo>
                    <a:pt x="630238" y="565150"/>
                  </a:moveTo>
                  <a:lnTo>
                    <a:pt x="639136" y="565468"/>
                  </a:lnTo>
                  <a:lnTo>
                    <a:pt x="647397" y="566420"/>
                  </a:lnTo>
                  <a:lnTo>
                    <a:pt x="655977" y="567372"/>
                  </a:lnTo>
                  <a:lnTo>
                    <a:pt x="664557" y="569276"/>
                  </a:lnTo>
                  <a:lnTo>
                    <a:pt x="672501" y="571498"/>
                  </a:lnTo>
                  <a:lnTo>
                    <a:pt x="680762" y="574354"/>
                  </a:lnTo>
                  <a:lnTo>
                    <a:pt x="689024" y="577211"/>
                  </a:lnTo>
                  <a:lnTo>
                    <a:pt x="696333" y="581020"/>
                  </a:lnTo>
                  <a:lnTo>
                    <a:pt x="703959" y="585463"/>
                  </a:lnTo>
                  <a:lnTo>
                    <a:pt x="711268" y="589907"/>
                  </a:lnTo>
                  <a:lnTo>
                    <a:pt x="718258" y="594667"/>
                  </a:lnTo>
                  <a:lnTo>
                    <a:pt x="725249" y="600063"/>
                  </a:lnTo>
                  <a:lnTo>
                    <a:pt x="731922" y="605776"/>
                  </a:lnTo>
                  <a:lnTo>
                    <a:pt x="738278" y="611489"/>
                  </a:lnTo>
                  <a:lnTo>
                    <a:pt x="744633" y="618154"/>
                  </a:lnTo>
                  <a:lnTo>
                    <a:pt x="750353" y="624820"/>
                  </a:lnTo>
                  <a:lnTo>
                    <a:pt x="756072" y="632437"/>
                  </a:lnTo>
                  <a:lnTo>
                    <a:pt x="761474" y="639737"/>
                  </a:lnTo>
                  <a:lnTo>
                    <a:pt x="766241" y="647354"/>
                  </a:lnTo>
                  <a:lnTo>
                    <a:pt x="771007" y="655289"/>
                  </a:lnTo>
                  <a:lnTo>
                    <a:pt x="775456" y="663541"/>
                  </a:lnTo>
                  <a:lnTo>
                    <a:pt x="779587" y="672111"/>
                  </a:lnTo>
                  <a:lnTo>
                    <a:pt x="783400" y="680998"/>
                  </a:lnTo>
                  <a:lnTo>
                    <a:pt x="786895" y="690202"/>
                  </a:lnTo>
                  <a:lnTo>
                    <a:pt x="790073" y="699406"/>
                  </a:lnTo>
                  <a:lnTo>
                    <a:pt x="792615" y="708611"/>
                  </a:lnTo>
                  <a:lnTo>
                    <a:pt x="794839" y="718450"/>
                  </a:lnTo>
                  <a:lnTo>
                    <a:pt x="796746" y="728606"/>
                  </a:lnTo>
                  <a:lnTo>
                    <a:pt x="798017" y="738445"/>
                  </a:lnTo>
                  <a:lnTo>
                    <a:pt x="799288" y="748919"/>
                  </a:lnTo>
                  <a:lnTo>
                    <a:pt x="799923" y="759076"/>
                  </a:lnTo>
                  <a:lnTo>
                    <a:pt x="800241" y="769550"/>
                  </a:lnTo>
                  <a:lnTo>
                    <a:pt x="799923" y="777802"/>
                  </a:lnTo>
                  <a:lnTo>
                    <a:pt x="799606" y="786054"/>
                  </a:lnTo>
                  <a:lnTo>
                    <a:pt x="798970" y="793989"/>
                  </a:lnTo>
                  <a:lnTo>
                    <a:pt x="798017" y="801923"/>
                  </a:lnTo>
                  <a:lnTo>
                    <a:pt x="797064" y="809541"/>
                  </a:lnTo>
                  <a:lnTo>
                    <a:pt x="795475" y="817476"/>
                  </a:lnTo>
                  <a:lnTo>
                    <a:pt x="793568" y="825093"/>
                  </a:lnTo>
                  <a:lnTo>
                    <a:pt x="791979" y="832710"/>
                  </a:lnTo>
                  <a:lnTo>
                    <a:pt x="789755" y="840328"/>
                  </a:lnTo>
                  <a:lnTo>
                    <a:pt x="787531" y="847310"/>
                  </a:lnTo>
                  <a:lnTo>
                    <a:pt x="784671" y="854293"/>
                  </a:lnTo>
                  <a:lnTo>
                    <a:pt x="781811" y="861276"/>
                  </a:lnTo>
                  <a:lnTo>
                    <a:pt x="778951" y="868258"/>
                  </a:lnTo>
                  <a:lnTo>
                    <a:pt x="775456" y="874923"/>
                  </a:lnTo>
                  <a:lnTo>
                    <a:pt x="772278" y="880954"/>
                  </a:lnTo>
                  <a:lnTo>
                    <a:pt x="768465" y="887619"/>
                  </a:lnTo>
                  <a:lnTo>
                    <a:pt x="764970" y="893649"/>
                  </a:lnTo>
                  <a:lnTo>
                    <a:pt x="760839" y="899680"/>
                  </a:lnTo>
                  <a:lnTo>
                    <a:pt x="756708" y="905393"/>
                  </a:lnTo>
                  <a:lnTo>
                    <a:pt x="752259" y="911106"/>
                  </a:lnTo>
                  <a:lnTo>
                    <a:pt x="747810" y="916501"/>
                  </a:lnTo>
                  <a:lnTo>
                    <a:pt x="743044" y="921580"/>
                  </a:lnTo>
                  <a:lnTo>
                    <a:pt x="738278" y="926341"/>
                  </a:lnTo>
                  <a:lnTo>
                    <a:pt x="733193" y="931101"/>
                  </a:lnTo>
                  <a:lnTo>
                    <a:pt x="728109" y="936180"/>
                  </a:lnTo>
                  <a:lnTo>
                    <a:pt x="722707" y="939988"/>
                  </a:lnTo>
                  <a:lnTo>
                    <a:pt x="717305" y="944114"/>
                  </a:lnTo>
                  <a:lnTo>
                    <a:pt x="711903" y="948241"/>
                  </a:lnTo>
                  <a:lnTo>
                    <a:pt x="706183" y="951414"/>
                  </a:lnTo>
                  <a:lnTo>
                    <a:pt x="700464" y="954906"/>
                  </a:lnTo>
                  <a:lnTo>
                    <a:pt x="694426" y="958080"/>
                  </a:lnTo>
                  <a:lnTo>
                    <a:pt x="688071" y="960619"/>
                  </a:lnTo>
                  <a:lnTo>
                    <a:pt x="688071" y="1044727"/>
                  </a:lnTo>
                  <a:lnTo>
                    <a:pt x="703641" y="1047266"/>
                  </a:lnTo>
                  <a:lnTo>
                    <a:pt x="718894" y="1050440"/>
                  </a:lnTo>
                  <a:lnTo>
                    <a:pt x="733829" y="1053614"/>
                  </a:lnTo>
                  <a:lnTo>
                    <a:pt x="748764" y="1057740"/>
                  </a:lnTo>
                  <a:lnTo>
                    <a:pt x="763063" y="1062184"/>
                  </a:lnTo>
                  <a:lnTo>
                    <a:pt x="777045" y="1066945"/>
                  </a:lnTo>
                  <a:lnTo>
                    <a:pt x="791026" y="1072340"/>
                  </a:lnTo>
                  <a:lnTo>
                    <a:pt x="804690" y="1078371"/>
                  </a:lnTo>
                  <a:lnTo>
                    <a:pt x="818036" y="1085036"/>
                  </a:lnTo>
                  <a:lnTo>
                    <a:pt x="831064" y="1091701"/>
                  </a:lnTo>
                  <a:lnTo>
                    <a:pt x="843775" y="1099001"/>
                  </a:lnTo>
                  <a:lnTo>
                    <a:pt x="856167" y="1106618"/>
                  </a:lnTo>
                  <a:lnTo>
                    <a:pt x="867925" y="1114871"/>
                  </a:lnTo>
                  <a:lnTo>
                    <a:pt x="879682" y="1123440"/>
                  </a:lnTo>
                  <a:lnTo>
                    <a:pt x="890804" y="1132010"/>
                  </a:lnTo>
                  <a:lnTo>
                    <a:pt x="901925" y="1141214"/>
                  </a:lnTo>
                  <a:lnTo>
                    <a:pt x="912094" y="1151370"/>
                  </a:lnTo>
                  <a:lnTo>
                    <a:pt x="921944" y="1161210"/>
                  </a:lnTo>
                  <a:lnTo>
                    <a:pt x="931795" y="1171683"/>
                  </a:lnTo>
                  <a:lnTo>
                    <a:pt x="940692" y="1182157"/>
                  </a:lnTo>
                  <a:lnTo>
                    <a:pt x="949272" y="1193266"/>
                  </a:lnTo>
                  <a:lnTo>
                    <a:pt x="957534" y="1204692"/>
                  </a:lnTo>
                  <a:lnTo>
                    <a:pt x="965160" y="1216118"/>
                  </a:lnTo>
                  <a:lnTo>
                    <a:pt x="972151" y="1227862"/>
                  </a:lnTo>
                  <a:lnTo>
                    <a:pt x="979142" y="1240557"/>
                  </a:lnTo>
                  <a:lnTo>
                    <a:pt x="985179" y="1252618"/>
                  </a:lnTo>
                  <a:lnTo>
                    <a:pt x="991217" y="1265631"/>
                  </a:lnTo>
                  <a:lnTo>
                    <a:pt x="995983" y="1278327"/>
                  </a:lnTo>
                  <a:lnTo>
                    <a:pt x="1000749" y="1291657"/>
                  </a:lnTo>
                  <a:lnTo>
                    <a:pt x="1004880" y="1304988"/>
                  </a:lnTo>
                  <a:lnTo>
                    <a:pt x="1008058" y="1318635"/>
                  </a:lnTo>
                  <a:lnTo>
                    <a:pt x="1010600" y="1332600"/>
                  </a:lnTo>
                  <a:lnTo>
                    <a:pt x="1014413" y="1484313"/>
                  </a:lnTo>
                  <a:lnTo>
                    <a:pt x="246063" y="1484313"/>
                  </a:lnTo>
                  <a:lnTo>
                    <a:pt x="249876" y="1332600"/>
                  </a:lnTo>
                  <a:lnTo>
                    <a:pt x="252419" y="1318635"/>
                  </a:lnTo>
                  <a:lnTo>
                    <a:pt x="255596" y="1304988"/>
                  </a:lnTo>
                  <a:lnTo>
                    <a:pt x="259727" y="1291657"/>
                  </a:lnTo>
                  <a:lnTo>
                    <a:pt x="264176" y="1278327"/>
                  </a:lnTo>
                  <a:lnTo>
                    <a:pt x="269260" y="1265631"/>
                  </a:lnTo>
                  <a:lnTo>
                    <a:pt x="275297" y="1252618"/>
                  </a:lnTo>
                  <a:lnTo>
                    <a:pt x="281017" y="1240557"/>
                  </a:lnTo>
                  <a:lnTo>
                    <a:pt x="288008" y="1227862"/>
                  </a:lnTo>
                  <a:lnTo>
                    <a:pt x="294999" y="1216118"/>
                  </a:lnTo>
                  <a:lnTo>
                    <a:pt x="302943" y="1204692"/>
                  </a:lnTo>
                  <a:lnTo>
                    <a:pt x="310887" y="1193266"/>
                  </a:lnTo>
                  <a:lnTo>
                    <a:pt x="319784" y="1182157"/>
                  </a:lnTo>
                  <a:lnTo>
                    <a:pt x="328682" y="1171683"/>
                  </a:lnTo>
                  <a:lnTo>
                    <a:pt x="338214" y="1161210"/>
                  </a:lnTo>
                  <a:lnTo>
                    <a:pt x="348383" y="1151370"/>
                  </a:lnTo>
                  <a:lnTo>
                    <a:pt x="358869" y="1141214"/>
                  </a:lnTo>
                  <a:lnTo>
                    <a:pt x="369673" y="1132010"/>
                  </a:lnTo>
                  <a:lnTo>
                    <a:pt x="380795" y="1123440"/>
                  </a:lnTo>
                  <a:lnTo>
                    <a:pt x="392552" y="1114871"/>
                  </a:lnTo>
                  <a:lnTo>
                    <a:pt x="404309" y="1106618"/>
                  </a:lnTo>
                  <a:lnTo>
                    <a:pt x="417020" y="1099001"/>
                  </a:lnTo>
                  <a:lnTo>
                    <a:pt x="429412" y="1091701"/>
                  </a:lnTo>
                  <a:lnTo>
                    <a:pt x="442441" y="1085036"/>
                  </a:lnTo>
                  <a:lnTo>
                    <a:pt x="455787" y="1078371"/>
                  </a:lnTo>
                  <a:lnTo>
                    <a:pt x="469450" y="1072340"/>
                  </a:lnTo>
                  <a:lnTo>
                    <a:pt x="483432" y="1066945"/>
                  </a:lnTo>
                  <a:lnTo>
                    <a:pt x="497413" y="1062184"/>
                  </a:lnTo>
                  <a:lnTo>
                    <a:pt x="511713" y="1057740"/>
                  </a:lnTo>
                  <a:lnTo>
                    <a:pt x="526648" y="1053614"/>
                  </a:lnTo>
                  <a:lnTo>
                    <a:pt x="541582" y="1050440"/>
                  </a:lnTo>
                  <a:lnTo>
                    <a:pt x="556835" y="1047266"/>
                  </a:lnTo>
                  <a:lnTo>
                    <a:pt x="571770" y="1044727"/>
                  </a:lnTo>
                  <a:lnTo>
                    <a:pt x="571770" y="960619"/>
                  </a:lnTo>
                  <a:lnTo>
                    <a:pt x="566050" y="958080"/>
                  </a:lnTo>
                  <a:lnTo>
                    <a:pt x="560013" y="954906"/>
                  </a:lnTo>
                  <a:lnTo>
                    <a:pt x="554293" y="951414"/>
                  </a:lnTo>
                  <a:lnTo>
                    <a:pt x="548573" y="948241"/>
                  </a:lnTo>
                  <a:lnTo>
                    <a:pt x="543171" y="944114"/>
                  </a:lnTo>
                  <a:lnTo>
                    <a:pt x="537452" y="939988"/>
                  </a:lnTo>
                  <a:lnTo>
                    <a:pt x="532367" y="935545"/>
                  </a:lnTo>
                  <a:lnTo>
                    <a:pt x="527283" y="931101"/>
                  </a:lnTo>
                  <a:lnTo>
                    <a:pt x="522199" y="926341"/>
                  </a:lnTo>
                  <a:lnTo>
                    <a:pt x="517433" y="921580"/>
                  </a:lnTo>
                  <a:lnTo>
                    <a:pt x="512348" y="916501"/>
                  </a:lnTo>
                  <a:lnTo>
                    <a:pt x="507900" y="911106"/>
                  </a:lnTo>
                  <a:lnTo>
                    <a:pt x="503769" y="905393"/>
                  </a:lnTo>
                  <a:lnTo>
                    <a:pt x="499638" y="899680"/>
                  </a:lnTo>
                  <a:lnTo>
                    <a:pt x="495507" y="893649"/>
                  </a:lnTo>
                  <a:lnTo>
                    <a:pt x="491694" y="887302"/>
                  </a:lnTo>
                  <a:lnTo>
                    <a:pt x="488198" y="880954"/>
                  </a:lnTo>
                  <a:lnTo>
                    <a:pt x="484385" y="874923"/>
                  </a:lnTo>
                  <a:lnTo>
                    <a:pt x="481525" y="868258"/>
                  </a:lnTo>
                  <a:lnTo>
                    <a:pt x="478665" y="861276"/>
                  </a:lnTo>
                  <a:lnTo>
                    <a:pt x="475488" y="854293"/>
                  </a:lnTo>
                  <a:lnTo>
                    <a:pt x="472946" y="847310"/>
                  </a:lnTo>
                  <a:lnTo>
                    <a:pt x="470404" y="839693"/>
                  </a:lnTo>
                  <a:lnTo>
                    <a:pt x="468497" y="832393"/>
                  </a:lnTo>
                  <a:lnTo>
                    <a:pt x="466273" y="825093"/>
                  </a:lnTo>
                  <a:lnTo>
                    <a:pt x="465002" y="817476"/>
                  </a:lnTo>
                  <a:lnTo>
                    <a:pt x="463413" y="809541"/>
                  </a:lnTo>
                  <a:lnTo>
                    <a:pt x="462142" y="801923"/>
                  </a:lnTo>
                  <a:lnTo>
                    <a:pt x="461189" y="793989"/>
                  </a:lnTo>
                  <a:lnTo>
                    <a:pt x="460871" y="786054"/>
                  </a:lnTo>
                  <a:lnTo>
                    <a:pt x="460235" y="777802"/>
                  </a:lnTo>
                  <a:lnTo>
                    <a:pt x="460235" y="769550"/>
                  </a:lnTo>
                  <a:lnTo>
                    <a:pt x="460553" y="759076"/>
                  </a:lnTo>
                  <a:lnTo>
                    <a:pt x="460871" y="748919"/>
                  </a:lnTo>
                  <a:lnTo>
                    <a:pt x="461824" y="738445"/>
                  </a:lnTo>
                  <a:lnTo>
                    <a:pt x="463413" y="728606"/>
                  </a:lnTo>
                  <a:lnTo>
                    <a:pt x="465637" y="718450"/>
                  </a:lnTo>
                  <a:lnTo>
                    <a:pt x="467862" y="708611"/>
                  </a:lnTo>
                  <a:lnTo>
                    <a:pt x="470404" y="699406"/>
                  </a:lnTo>
                  <a:lnTo>
                    <a:pt x="473264" y="690202"/>
                  </a:lnTo>
                  <a:lnTo>
                    <a:pt x="477077" y="680998"/>
                  </a:lnTo>
                  <a:lnTo>
                    <a:pt x="480890" y="672111"/>
                  </a:lnTo>
                  <a:lnTo>
                    <a:pt x="484703" y="663541"/>
                  </a:lnTo>
                  <a:lnTo>
                    <a:pt x="489152" y="655289"/>
                  </a:lnTo>
                  <a:lnTo>
                    <a:pt x="493918" y="647354"/>
                  </a:lnTo>
                  <a:lnTo>
                    <a:pt x="498685" y="639737"/>
                  </a:lnTo>
                  <a:lnTo>
                    <a:pt x="504404" y="632437"/>
                  </a:lnTo>
                  <a:lnTo>
                    <a:pt x="509806" y="624820"/>
                  </a:lnTo>
                  <a:lnTo>
                    <a:pt x="515844" y="618154"/>
                  </a:lnTo>
                  <a:lnTo>
                    <a:pt x="522199" y="611489"/>
                  </a:lnTo>
                  <a:lnTo>
                    <a:pt x="528236" y="605776"/>
                  </a:lnTo>
                  <a:lnTo>
                    <a:pt x="534909" y="600063"/>
                  </a:lnTo>
                  <a:lnTo>
                    <a:pt x="541900" y="594667"/>
                  </a:lnTo>
                  <a:lnTo>
                    <a:pt x="548891" y="589907"/>
                  </a:lnTo>
                  <a:lnTo>
                    <a:pt x="556517" y="585463"/>
                  </a:lnTo>
                  <a:lnTo>
                    <a:pt x="564144" y="581020"/>
                  </a:lnTo>
                  <a:lnTo>
                    <a:pt x="571770" y="577211"/>
                  </a:lnTo>
                  <a:lnTo>
                    <a:pt x="579714" y="574354"/>
                  </a:lnTo>
                  <a:lnTo>
                    <a:pt x="587658" y="571498"/>
                  </a:lnTo>
                  <a:lnTo>
                    <a:pt x="595920" y="569276"/>
                  </a:lnTo>
                  <a:lnTo>
                    <a:pt x="604499" y="567372"/>
                  </a:lnTo>
                  <a:lnTo>
                    <a:pt x="612761" y="566420"/>
                  </a:lnTo>
                  <a:lnTo>
                    <a:pt x="621659" y="565468"/>
                  </a:lnTo>
                  <a:lnTo>
                    <a:pt x="630238" y="565150"/>
                  </a:lnTo>
                  <a:close/>
                  <a:moveTo>
                    <a:pt x="181836" y="158167"/>
                  </a:moveTo>
                  <a:lnTo>
                    <a:pt x="178980" y="158484"/>
                  </a:lnTo>
                  <a:lnTo>
                    <a:pt x="176441" y="159119"/>
                  </a:lnTo>
                  <a:lnTo>
                    <a:pt x="173902" y="160390"/>
                  </a:lnTo>
                  <a:lnTo>
                    <a:pt x="171681" y="161343"/>
                  </a:lnTo>
                  <a:lnTo>
                    <a:pt x="169459" y="162613"/>
                  </a:lnTo>
                  <a:lnTo>
                    <a:pt x="167238" y="163884"/>
                  </a:lnTo>
                  <a:lnTo>
                    <a:pt x="165651" y="165789"/>
                  </a:lnTo>
                  <a:lnTo>
                    <a:pt x="164065" y="167695"/>
                  </a:lnTo>
                  <a:lnTo>
                    <a:pt x="162478" y="169918"/>
                  </a:lnTo>
                  <a:lnTo>
                    <a:pt x="161209" y="171824"/>
                  </a:lnTo>
                  <a:lnTo>
                    <a:pt x="159939" y="174364"/>
                  </a:lnTo>
                  <a:lnTo>
                    <a:pt x="159305" y="176588"/>
                  </a:lnTo>
                  <a:lnTo>
                    <a:pt x="158352" y="179128"/>
                  </a:lnTo>
                  <a:lnTo>
                    <a:pt x="158035" y="181669"/>
                  </a:lnTo>
                  <a:lnTo>
                    <a:pt x="157718" y="184210"/>
                  </a:lnTo>
                  <a:lnTo>
                    <a:pt x="157718" y="1440334"/>
                  </a:lnTo>
                  <a:lnTo>
                    <a:pt x="158352" y="1447639"/>
                  </a:lnTo>
                  <a:lnTo>
                    <a:pt x="159622" y="1454944"/>
                  </a:lnTo>
                  <a:lnTo>
                    <a:pt x="161526" y="1463202"/>
                  </a:lnTo>
                  <a:lnTo>
                    <a:pt x="164065" y="1471142"/>
                  </a:lnTo>
                  <a:lnTo>
                    <a:pt x="167238" y="1479717"/>
                  </a:lnTo>
                  <a:lnTo>
                    <a:pt x="171363" y="1488610"/>
                  </a:lnTo>
                  <a:lnTo>
                    <a:pt x="175806" y="1497185"/>
                  </a:lnTo>
                  <a:lnTo>
                    <a:pt x="181201" y="1506078"/>
                  </a:lnTo>
                  <a:lnTo>
                    <a:pt x="187230" y="1514336"/>
                  </a:lnTo>
                  <a:lnTo>
                    <a:pt x="193577" y="1522594"/>
                  </a:lnTo>
                  <a:lnTo>
                    <a:pt x="200876" y="1530534"/>
                  </a:lnTo>
                  <a:lnTo>
                    <a:pt x="208492" y="1538156"/>
                  </a:lnTo>
                  <a:lnTo>
                    <a:pt x="216743" y="1545143"/>
                  </a:lnTo>
                  <a:lnTo>
                    <a:pt x="225629" y="1551178"/>
                  </a:lnTo>
                  <a:lnTo>
                    <a:pt x="230389" y="1554354"/>
                  </a:lnTo>
                  <a:lnTo>
                    <a:pt x="235149" y="1557212"/>
                  </a:lnTo>
                  <a:lnTo>
                    <a:pt x="239909" y="1559753"/>
                  </a:lnTo>
                  <a:lnTo>
                    <a:pt x="244669" y="1561976"/>
                  </a:lnTo>
                  <a:lnTo>
                    <a:pt x="1018979" y="1561976"/>
                  </a:lnTo>
                  <a:lnTo>
                    <a:pt x="1018979" y="1559436"/>
                  </a:lnTo>
                  <a:lnTo>
                    <a:pt x="1028182" y="1554354"/>
                  </a:lnTo>
                  <a:lnTo>
                    <a:pt x="1037068" y="1548637"/>
                  </a:lnTo>
                  <a:lnTo>
                    <a:pt x="1045636" y="1542603"/>
                  </a:lnTo>
                  <a:lnTo>
                    <a:pt x="1053252" y="1535298"/>
                  </a:lnTo>
                  <a:lnTo>
                    <a:pt x="1060551" y="1527993"/>
                  </a:lnTo>
                  <a:lnTo>
                    <a:pt x="1067532" y="1520370"/>
                  </a:lnTo>
                  <a:lnTo>
                    <a:pt x="1073879" y="1512113"/>
                  </a:lnTo>
                  <a:lnTo>
                    <a:pt x="1079908" y="1504173"/>
                  </a:lnTo>
                  <a:lnTo>
                    <a:pt x="1084986" y="1495597"/>
                  </a:lnTo>
                  <a:lnTo>
                    <a:pt x="1089429" y="1487022"/>
                  </a:lnTo>
                  <a:lnTo>
                    <a:pt x="1093554" y="1479082"/>
                  </a:lnTo>
                  <a:lnTo>
                    <a:pt x="1096728" y="1470507"/>
                  </a:lnTo>
                  <a:lnTo>
                    <a:pt x="1099266" y="1462884"/>
                  </a:lnTo>
                  <a:lnTo>
                    <a:pt x="1101170" y="1454626"/>
                  </a:lnTo>
                  <a:lnTo>
                    <a:pt x="1102122" y="1447321"/>
                  </a:lnTo>
                  <a:lnTo>
                    <a:pt x="1102757" y="1440334"/>
                  </a:lnTo>
                  <a:lnTo>
                    <a:pt x="1102757" y="184210"/>
                  </a:lnTo>
                  <a:lnTo>
                    <a:pt x="1102122" y="181669"/>
                  </a:lnTo>
                  <a:lnTo>
                    <a:pt x="1101805" y="179128"/>
                  </a:lnTo>
                  <a:lnTo>
                    <a:pt x="1101170" y="176588"/>
                  </a:lnTo>
                  <a:lnTo>
                    <a:pt x="1100536" y="174364"/>
                  </a:lnTo>
                  <a:lnTo>
                    <a:pt x="1099266" y="171824"/>
                  </a:lnTo>
                  <a:lnTo>
                    <a:pt x="1097997" y="169918"/>
                  </a:lnTo>
                  <a:lnTo>
                    <a:pt x="1096410" y="167695"/>
                  </a:lnTo>
                  <a:lnTo>
                    <a:pt x="1094824" y="165789"/>
                  </a:lnTo>
                  <a:lnTo>
                    <a:pt x="1092919" y="163884"/>
                  </a:lnTo>
                  <a:lnTo>
                    <a:pt x="1090698" y="162613"/>
                  </a:lnTo>
                  <a:lnTo>
                    <a:pt x="1088794" y="161343"/>
                  </a:lnTo>
                  <a:lnTo>
                    <a:pt x="1086573" y="160390"/>
                  </a:lnTo>
                  <a:lnTo>
                    <a:pt x="1083716" y="159119"/>
                  </a:lnTo>
                  <a:lnTo>
                    <a:pt x="1081178" y="158484"/>
                  </a:lnTo>
                  <a:lnTo>
                    <a:pt x="1078639" y="158167"/>
                  </a:lnTo>
                  <a:lnTo>
                    <a:pt x="1076100" y="158167"/>
                  </a:lnTo>
                  <a:lnTo>
                    <a:pt x="184374" y="158167"/>
                  </a:lnTo>
                  <a:lnTo>
                    <a:pt x="181836" y="158167"/>
                  </a:lnTo>
                  <a:close/>
                  <a:moveTo>
                    <a:pt x="1414463" y="157162"/>
                  </a:moveTo>
                  <a:lnTo>
                    <a:pt x="2153497" y="157162"/>
                  </a:lnTo>
                  <a:lnTo>
                    <a:pt x="2161123" y="157162"/>
                  </a:lnTo>
                  <a:lnTo>
                    <a:pt x="2169066" y="158114"/>
                  </a:lnTo>
                  <a:lnTo>
                    <a:pt x="2176374" y="158749"/>
                  </a:lnTo>
                  <a:lnTo>
                    <a:pt x="2183364" y="160337"/>
                  </a:lnTo>
                  <a:lnTo>
                    <a:pt x="2190671" y="161924"/>
                  </a:lnTo>
                  <a:lnTo>
                    <a:pt x="2197661" y="163829"/>
                  </a:lnTo>
                  <a:lnTo>
                    <a:pt x="2204651" y="166052"/>
                  </a:lnTo>
                  <a:lnTo>
                    <a:pt x="2211324" y="168909"/>
                  </a:lnTo>
                  <a:lnTo>
                    <a:pt x="2217996" y="172084"/>
                  </a:lnTo>
                  <a:lnTo>
                    <a:pt x="2224350" y="174942"/>
                  </a:lnTo>
                  <a:lnTo>
                    <a:pt x="2230387" y="178752"/>
                  </a:lnTo>
                  <a:lnTo>
                    <a:pt x="2236424" y="182562"/>
                  </a:lnTo>
                  <a:lnTo>
                    <a:pt x="2242461" y="186689"/>
                  </a:lnTo>
                  <a:lnTo>
                    <a:pt x="2247862" y="191134"/>
                  </a:lnTo>
                  <a:lnTo>
                    <a:pt x="2253264" y="195579"/>
                  </a:lnTo>
                  <a:lnTo>
                    <a:pt x="2258665" y="200659"/>
                  </a:lnTo>
                  <a:lnTo>
                    <a:pt x="2263431" y="206057"/>
                  </a:lnTo>
                  <a:lnTo>
                    <a:pt x="2268197" y="211137"/>
                  </a:lnTo>
                  <a:lnTo>
                    <a:pt x="2272645" y="216852"/>
                  </a:lnTo>
                  <a:lnTo>
                    <a:pt x="2276776" y="222567"/>
                  </a:lnTo>
                  <a:lnTo>
                    <a:pt x="2280270" y="228917"/>
                  </a:lnTo>
                  <a:lnTo>
                    <a:pt x="2284083" y="234949"/>
                  </a:lnTo>
                  <a:lnTo>
                    <a:pt x="2287261" y="241299"/>
                  </a:lnTo>
                  <a:lnTo>
                    <a:pt x="2290438" y="247967"/>
                  </a:lnTo>
                  <a:lnTo>
                    <a:pt x="2292980" y="254634"/>
                  </a:lnTo>
                  <a:lnTo>
                    <a:pt x="2295204" y="261619"/>
                  </a:lnTo>
                  <a:lnTo>
                    <a:pt x="2297428" y="268604"/>
                  </a:lnTo>
                  <a:lnTo>
                    <a:pt x="2298699" y="275589"/>
                  </a:lnTo>
                  <a:lnTo>
                    <a:pt x="2300287" y="282892"/>
                  </a:lnTo>
                  <a:lnTo>
                    <a:pt x="2300923" y="290512"/>
                  </a:lnTo>
                  <a:lnTo>
                    <a:pt x="2301876" y="297814"/>
                  </a:lnTo>
                  <a:lnTo>
                    <a:pt x="2301876" y="305434"/>
                  </a:lnTo>
                  <a:lnTo>
                    <a:pt x="2301876" y="1484630"/>
                  </a:lnTo>
                  <a:lnTo>
                    <a:pt x="2301876" y="1497013"/>
                  </a:lnTo>
                  <a:lnTo>
                    <a:pt x="2300923" y="1509078"/>
                  </a:lnTo>
                  <a:lnTo>
                    <a:pt x="2299652" y="1521143"/>
                  </a:lnTo>
                  <a:lnTo>
                    <a:pt x="2298063" y="1533208"/>
                  </a:lnTo>
                  <a:lnTo>
                    <a:pt x="2295839" y="1544638"/>
                  </a:lnTo>
                  <a:lnTo>
                    <a:pt x="2292980" y="1555433"/>
                  </a:lnTo>
                  <a:lnTo>
                    <a:pt x="2289802" y="1566545"/>
                  </a:lnTo>
                  <a:lnTo>
                    <a:pt x="2285990" y="1577340"/>
                  </a:lnTo>
                  <a:lnTo>
                    <a:pt x="2281859" y="1587500"/>
                  </a:lnTo>
                  <a:lnTo>
                    <a:pt x="2277093" y="1597660"/>
                  </a:lnTo>
                  <a:lnTo>
                    <a:pt x="2271374" y="1607503"/>
                  </a:lnTo>
                  <a:lnTo>
                    <a:pt x="2265655" y="1616710"/>
                  </a:lnTo>
                  <a:lnTo>
                    <a:pt x="2259300" y="1625918"/>
                  </a:lnTo>
                  <a:lnTo>
                    <a:pt x="2252310" y="1634808"/>
                  </a:lnTo>
                  <a:lnTo>
                    <a:pt x="2244685" y="1643063"/>
                  </a:lnTo>
                  <a:lnTo>
                    <a:pt x="2236424" y="1651000"/>
                  </a:lnTo>
                  <a:lnTo>
                    <a:pt x="2227846" y="1658938"/>
                  </a:lnTo>
                  <a:lnTo>
                    <a:pt x="2218631" y="1665923"/>
                  </a:lnTo>
                  <a:lnTo>
                    <a:pt x="2208782" y="1672908"/>
                  </a:lnTo>
                  <a:lnTo>
                    <a:pt x="2198297" y="1678940"/>
                  </a:lnTo>
                  <a:lnTo>
                    <a:pt x="2187494" y="1684973"/>
                  </a:lnTo>
                  <a:lnTo>
                    <a:pt x="2176056" y="1690370"/>
                  </a:lnTo>
                  <a:lnTo>
                    <a:pt x="2163664" y="1695450"/>
                  </a:lnTo>
                  <a:lnTo>
                    <a:pt x="2150955" y="1700213"/>
                  </a:lnTo>
                  <a:lnTo>
                    <a:pt x="2137611" y="1704023"/>
                  </a:lnTo>
                  <a:lnTo>
                    <a:pt x="2123631" y="1707515"/>
                  </a:lnTo>
                  <a:lnTo>
                    <a:pt x="2108698" y="1710373"/>
                  </a:lnTo>
                  <a:lnTo>
                    <a:pt x="2093764" y="1712913"/>
                  </a:lnTo>
                  <a:lnTo>
                    <a:pt x="2077878" y="1715135"/>
                  </a:lnTo>
                  <a:lnTo>
                    <a:pt x="2061038" y="1716405"/>
                  </a:lnTo>
                  <a:lnTo>
                    <a:pt x="2044199" y="1717358"/>
                  </a:lnTo>
                  <a:lnTo>
                    <a:pt x="2026406" y="1717675"/>
                  </a:lnTo>
                  <a:lnTo>
                    <a:pt x="1563159" y="1717675"/>
                  </a:lnTo>
                  <a:lnTo>
                    <a:pt x="1551721" y="1717358"/>
                  </a:lnTo>
                  <a:lnTo>
                    <a:pt x="1540601" y="1716723"/>
                  </a:lnTo>
                  <a:lnTo>
                    <a:pt x="1529163" y="1715453"/>
                  </a:lnTo>
                  <a:lnTo>
                    <a:pt x="1518042" y="1714500"/>
                  </a:lnTo>
                  <a:lnTo>
                    <a:pt x="1506922" y="1712913"/>
                  </a:lnTo>
                  <a:lnTo>
                    <a:pt x="1495801" y="1710690"/>
                  </a:lnTo>
                  <a:lnTo>
                    <a:pt x="1485634" y="1709103"/>
                  </a:lnTo>
                  <a:lnTo>
                    <a:pt x="1475149" y="1706880"/>
                  </a:lnTo>
                  <a:lnTo>
                    <a:pt x="1456085" y="1701800"/>
                  </a:lnTo>
                  <a:lnTo>
                    <a:pt x="1439246" y="1697038"/>
                  </a:lnTo>
                  <a:lnTo>
                    <a:pt x="1424948" y="1692593"/>
                  </a:lnTo>
                  <a:lnTo>
                    <a:pt x="1414463" y="1688783"/>
                  </a:lnTo>
                  <a:lnTo>
                    <a:pt x="1414463" y="1342708"/>
                  </a:lnTo>
                  <a:lnTo>
                    <a:pt x="1416687" y="1347470"/>
                  </a:lnTo>
                  <a:lnTo>
                    <a:pt x="1419229" y="1352233"/>
                  </a:lnTo>
                  <a:lnTo>
                    <a:pt x="1422088" y="1357630"/>
                  </a:lnTo>
                  <a:lnTo>
                    <a:pt x="1425583" y="1362393"/>
                  </a:lnTo>
                  <a:lnTo>
                    <a:pt x="1429078" y="1367473"/>
                  </a:lnTo>
                  <a:lnTo>
                    <a:pt x="1433209" y="1372235"/>
                  </a:lnTo>
                  <a:lnTo>
                    <a:pt x="1437657" y="1376998"/>
                  </a:lnTo>
                  <a:lnTo>
                    <a:pt x="1442105" y="1381760"/>
                  </a:lnTo>
                  <a:lnTo>
                    <a:pt x="1446871" y="1386523"/>
                  </a:lnTo>
                  <a:lnTo>
                    <a:pt x="1451637" y="1390968"/>
                  </a:lnTo>
                  <a:lnTo>
                    <a:pt x="1456721" y="1395413"/>
                  </a:lnTo>
                  <a:lnTo>
                    <a:pt x="1462440" y="1399540"/>
                  </a:lnTo>
                  <a:lnTo>
                    <a:pt x="1467523" y="1403350"/>
                  </a:lnTo>
                  <a:lnTo>
                    <a:pt x="1472925" y="1406525"/>
                  </a:lnTo>
                  <a:lnTo>
                    <a:pt x="1478644" y="1410018"/>
                  </a:lnTo>
                  <a:lnTo>
                    <a:pt x="1484045" y="1412558"/>
                  </a:lnTo>
                  <a:lnTo>
                    <a:pt x="1484045" y="1413510"/>
                  </a:lnTo>
                  <a:lnTo>
                    <a:pt x="2108062" y="1413510"/>
                  </a:lnTo>
                  <a:lnTo>
                    <a:pt x="2108062" y="1410335"/>
                  </a:lnTo>
                  <a:lnTo>
                    <a:pt x="2115370" y="1406208"/>
                  </a:lnTo>
                  <a:lnTo>
                    <a:pt x="2122360" y="1401763"/>
                  </a:lnTo>
                  <a:lnTo>
                    <a:pt x="2129032" y="1396683"/>
                  </a:lnTo>
                  <a:lnTo>
                    <a:pt x="2135387" y="1390968"/>
                  </a:lnTo>
                  <a:lnTo>
                    <a:pt x="2141106" y="1385253"/>
                  </a:lnTo>
                  <a:lnTo>
                    <a:pt x="2146825" y="1378903"/>
                  </a:lnTo>
                  <a:lnTo>
                    <a:pt x="2151909" y="1372235"/>
                  </a:lnTo>
                  <a:lnTo>
                    <a:pt x="2156357" y="1365568"/>
                  </a:lnTo>
                  <a:lnTo>
                    <a:pt x="2160805" y="1358900"/>
                  </a:lnTo>
                  <a:lnTo>
                    <a:pt x="2163982" y="1352233"/>
                  </a:lnTo>
                  <a:lnTo>
                    <a:pt x="2167477" y="1345883"/>
                  </a:lnTo>
                  <a:lnTo>
                    <a:pt x="2170019" y="1339215"/>
                  </a:lnTo>
                  <a:lnTo>
                    <a:pt x="2172243" y="1332865"/>
                  </a:lnTo>
                  <a:lnTo>
                    <a:pt x="2173832" y="1326515"/>
                  </a:lnTo>
                  <a:lnTo>
                    <a:pt x="2174467" y="1320800"/>
                  </a:lnTo>
                  <a:lnTo>
                    <a:pt x="2174785" y="1315085"/>
                  </a:lnTo>
                  <a:lnTo>
                    <a:pt x="2174785" y="305434"/>
                  </a:lnTo>
                  <a:lnTo>
                    <a:pt x="2174467" y="301307"/>
                  </a:lnTo>
                  <a:lnTo>
                    <a:pt x="2172879" y="297497"/>
                  </a:lnTo>
                  <a:lnTo>
                    <a:pt x="2171290" y="293687"/>
                  </a:lnTo>
                  <a:lnTo>
                    <a:pt x="2168430" y="290829"/>
                  </a:lnTo>
                  <a:lnTo>
                    <a:pt x="2165571" y="288289"/>
                  </a:lnTo>
                  <a:lnTo>
                    <a:pt x="2162076" y="286067"/>
                  </a:lnTo>
                  <a:lnTo>
                    <a:pt x="2157945" y="284797"/>
                  </a:lnTo>
                  <a:lnTo>
                    <a:pt x="2153497" y="284479"/>
                  </a:lnTo>
                  <a:lnTo>
                    <a:pt x="1414463" y="284479"/>
                  </a:lnTo>
                  <a:lnTo>
                    <a:pt x="1414463" y="157162"/>
                  </a:lnTo>
                  <a:close/>
                  <a:moveTo>
                    <a:pt x="184374" y="0"/>
                  </a:moveTo>
                  <a:lnTo>
                    <a:pt x="1076100" y="0"/>
                  </a:lnTo>
                  <a:lnTo>
                    <a:pt x="1085621" y="317"/>
                  </a:lnTo>
                  <a:lnTo>
                    <a:pt x="1094824" y="953"/>
                  </a:lnTo>
                  <a:lnTo>
                    <a:pt x="1104026" y="1905"/>
                  </a:lnTo>
                  <a:lnTo>
                    <a:pt x="1113229" y="3494"/>
                  </a:lnTo>
                  <a:lnTo>
                    <a:pt x="1122115" y="5717"/>
                  </a:lnTo>
                  <a:lnTo>
                    <a:pt x="1131000" y="8258"/>
                  </a:lnTo>
                  <a:lnTo>
                    <a:pt x="1139568" y="11434"/>
                  </a:lnTo>
                  <a:lnTo>
                    <a:pt x="1147502" y="14610"/>
                  </a:lnTo>
                  <a:lnTo>
                    <a:pt x="1156070" y="18421"/>
                  </a:lnTo>
                  <a:lnTo>
                    <a:pt x="1163686" y="22232"/>
                  </a:lnTo>
                  <a:lnTo>
                    <a:pt x="1171620" y="26679"/>
                  </a:lnTo>
                  <a:lnTo>
                    <a:pt x="1178919" y="31443"/>
                  </a:lnTo>
                  <a:lnTo>
                    <a:pt x="1186217" y="36842"/>
                  </a:lnTo>
                  <a:lnTo>
                    <a:pt x="1193199" y="42241"/>
                  </a:lnTo>
                  <a:lnTo>
                    <a:pt x="1199863" y="47640"/>
                  </a:lnTo>
                  <a:lnTo>
                    <a:pt x="1206210" y="53993"/>
                  </a:lnTo>
                  <a:lnTo>
                    <a:pt x="1212557" y="60345"/>
                  </a:lnTo>
                  <a:lnTo>
                    <a:pt x="1218269" y="67014"/>
                  </a:lnTo>
                  <a:lnTo>
                    <a:pt x="1223981" y="74002"/>
                  </a:lnTo>
                  <a:lnTo>
                    <a:pt x="1229058" y="81306"/>
                  </a:lnTo>
                  <a:lnTo>
                    <a:pt x="1233818" y="88611"/>
                  </a:lnTo>
                  <a:lnTo>
                    <a:pt x="1238261" y="96551"/>
                  </a:lnTo>
                  <a:lnTo>
                    <a:pt x="1242387" y="104492"/>
                  </a:lnTo>
                  <a:lnTo>
                    <a:pt x="1245877" y="112749"/>
                  </a:lnTo>
                  <a:lnTo>
                    <a:pt x="1249368" y="121325"/>
                  </a:lnTo>
                  <a:lnTo>
                    <a:pt x="1252224" y="129582"/>
                  </a:lnTo>
                  <a:lnTo>
                    <a:pt x="1254446" y="138475"/>
                  </a:lnTo>
                  <a:lnTo>
                    <a:pt x="1256667" y="147368"/>
                  </a:lnTo>
                  <a:lnTo>
                    <a:pt x="1258254" y="156261"/>
                  </a:lnTo>
                  <a:lnTo>
                    <a:pt x="1259523" y="165472"/>
                  </a:lnTo>
                  <a:lnTo>
                    <a:pt x="1259840" y="175000"/>
                  </a:lnTo>
                  <a:lnTo>
                    <a:pt x="1260475" y="184210"/>
                  </a:lnTo>
                  <a:lnTo>
                    <a:pt x="1260475" y="1651541"/>
                  </a:lnTo>
                  <a:lnTo>
                    <a:pt x="1259840" y="1667103"/>
                  </a:lnTo>
                  <a:lnTo>
                    <a:pt x="1259206" y="1682348"/>
                  </a:lnTo>
                  <a:lnTo>
                    <a:pt x="1257936" y="1696958"/>
                  </a:lnTo>
                  <a:lnTo>
                    <a:pt x="1255715" y="1711886"/>
                  </a:lnTo>
                  <a:lnTo>
                    <a:pt x="1252542" y="1725860"/>
                  </a:lnTo>
                  <a:lnTo>
                    <a:pt x="1249368" y="1739835"/>
                  </a:lnTo>
                  <a:lnTo>
                    <a:pt x="1245243" y="1753492"/>
                  </a:lnTo>
                  <a:lnTo>
                    <a:pt x="1240483" y="1766831"/>
                  </a:lnTo>
                  <a:lnTo>
                    <a:pt x="1235405" y="1779535"/>
                  </a:lnTo>
                  <a:lnTo>
                    <a:pt x="1229376" y="1792239"/>
                  </a:lnTo>
                  <a:lnTo>
                    <a:pt x="1222712" y="1804308"/>
                  </a:lnTo>
                  <a:lnTo>
                    <a:pt x="1215413" y="1816060"/>
                  </a:lnTo>
                  <a:lnTo>
                    <a:pt x="1207162" y="1827493"/>
                  </a:lnTo>
                  <a:lnTo>
                    <a:pt x="1198594" y="1838292"/>
                  </a:lnTo>
                  <a:lnTo>
                    <a:pt x="1189391" y="1848773"/>
                  </a:lnTo>
                  <a:lnTo>
                    <a:pt x="1179236" y="1858619"/>
                  </a:lnTo>
                  <a:lnTo>
                    <a:pt x="1168129" y="1868147"/>
                  </a:lnTo>
                  <a:lnTo>
                    <a:pt x="1156705" y="1877040"/>
                  </a:lnTo>
                  <a:lnTo>
                    <a:pt x="1144646" y="1885615"/>
                  </a:lnTo>
                  <a:lnTo>
                    <a:pt x="1131635" y="1893555"/>
                  </a:lnTo>
                  <a:lnTo>
                    <a:pt x="1117989" y="1900860"/>
                  </a:lnTo>
                  <a:lnTo>
                    <a:pt x="1103709" y="1907530"/>
                  </a:lnTo>
                  <a:lnTo>
                    <a:pt x="1088794" y="1913882"/>
                  </a:lnTo>
                  <a:lnTo>
                    <a:pt x="1072927" y="1919599"/>
                  </a:lnTo>
                  <a:lnTo>
                    <a:pt x="1056108" y="1924680"/>
                  </a:lnTo>
                  <a:lnTo>
                    <a:pt x="1038654" y="1929127"/>
                  </a:lnTo>
                  <a:lnTo>
                    <a:pt x="1020566" y="1932620"/>
                  </a:lnTo>
                  <a:lnTo>
                    <a:pt x="1001526" y="1936114"/>
                  </a:lnTo>
                  <a:lnTo>
                    <a:pt x="981851" y="1938337"/>
                  </a:lnTo>
                  <a:lnTo>
                    <a:pt x="961541" y="1940243"/>
                  </a:lnTo>
                  <a:lnTo>
                    <a:pt x="940279" y="1941196"/>
                  </a:lnTo>
                  <a:lnTo>
                    <a:pt x="918065" y="1941513"/>
                  </a:lnTo>
                  <a:lnTo>
                    <a:pt x="342410" y="1941513"/>
                  </a:lnTo>
                  <a:lnTo>
                    <a:pt x="321148" y="1941196"/>
                  </a:lnTo>
                  <a:lnTo>
                    <a:pt x="300839" y="1940243"/>
                  </a:lnTo>
                  <a:lnTo>
                    <a:pt x="280846" y="1938337"/>
                  </a:lnTo>
                  <a:lnTo>
                    <a:pt x="261806" y="1936114"/>
                  </a:lnTo>
                  <a:lnTo>
                    <a:pt x="242765" y="1932938"/>
                  </a:lnTo>
                  <a:lnTo>
                    <a:pt x="225311" y="1929444"/>
                  </a:lnTo>
                  <a:lnTo>
                    <a:pt x="208175" y="1924998"/>
                  </a:lnTo>
                  <a:lnTo>
                    <a:pt x="191673" y="1920234"/>
                  </a:lnTo>
                  <a:lnTo>
                    <a:pt x="175806" y="1914517"/>
                  </a:lnTo>
                  <a:lnTo>
                    <a:pt x="160574" y="1908800"/>
                  </a:lnTo>
                  <a:lnTo>
                    <a:pt x="146294" y="1902130"/>
                  </a:lnTo>
                  <a:lnTo>
                    <a:pt x="132648" y="1894825"/>
                  </a:lnTo>
                  <a:lnTo>
                    <a:pt x="119954" y="1886885"/>
                  </a:lnTo>
                  <a:lnTo>
                    <a:pt x="107261" y="1878628"/>
                  </a:lnTo>
                  <a:lnTo>
                    <a:pt x="95836" y="1869735"/>
                  </a:lnTo>
                  <a:lnTo>
                    <a:pt x="84730" y="1860524"/>
                  </a:lnTo>
                  <a:lnTo>
                    <a:pt x="74575" y="1850361"/>
                  </a:lnTo>
                  <a:lnTo>
                    <a:pt x="64737" y="1840198"/>
                  </a:lnTo>
                  <a:lnTo>
                    <a:pt x="55534" y="1829399"/>
                  </a:lnTo>
                  <a:lnTo>
                    <a:pt x="47601" y="1817965"/>
                  </a:lnTo>
                  <a:lnTo>
                    <a:pt x="39985" y="1806532"/>
                  </a:lnTo>
                  <a:lnTo>
                    <a:pt x="32686" y="1794463"/>
                  </a:lnTo>
                  <a:lnTo>
                    <a:pt x="26656" y="1781758"/>
                  </a:lnTo>
                  <a:lnTo>
                    <a:pt x="20944" y="1768419"/>
                  </a:lnTo>
                  <a:lnTo>
                    <a:pt x="16184" y="1755397"/>
                  </a:lnTo>
                  <a:lnTo>
                    <a:pt x="11741" y="1741740"/>
                  </a:lnTo>
                  <a:lnTo>
                    <a:pt x="8251" y="1727131"/>
                  </a:lnTo>
                  <a:lnTo>
                    <a:pt x="5077" y="1712838"/>
                  </a:lnTo>
                  <a:lnTo>
                    <a:pt x="2856" y="1698229"/>
                  </a:lnTo>
                  <a:lnTo>
                    <a:pt x="1269" y="1682984"/>
                  </a:lnTo>
                  <a:lnTo>
                    <a:pt x="317" y="1667421"/>
                  </a:lnTo>
                  <a:lnTo>
                    <a:pt x="0" y="1651541"/>
                  </a:lnTo>
                  <a:lnTo>
                    <a:pt x="0" y="184210"/>
                  </a:lnTo>
                  <a:lnTo>
                    <a:pt x="0" y="175000"/>
                  </a:lnTo>
                  <a:lnTo>
                    <a:pt x="634" y="165472"/>
                  </a:lnTo>
                  <a:lnTo>
                    <a:pt x="1904" y="156261"/>
                  </a:lnTo>
                  <a:lnTo>
                    <a:pt x="3808" y="147368"/>
                  </a:lnTo>
                  <a:lnTo>
                    <a:pt x="6029" y="138475"/>
                  </a:lnTo>
                  <a:lnTo>
                    <a:pt x="8251" y="129582"/>
                  </a:lnTo>
                  <a:lnTo>
                    <a:pt x="11107" y="121325"/>
                  </a:lnTo>
                  <a:lnTo>
                    <a:pt x="14280" y="112749"/>
                  </a:lnTo>
                  <a:lnTo>
                    <a:pt x="18088" y="104492"/>
                  </a:lnTo>
                  <a:lnTo>
                    <a:pt x="22214" y="96551"/>
                  </a:lnTo>
                  <a:lnTo>
                    <a:pt x="26656" y="88611"/>
                  </a:lnTo>
                  <a:lnTo>
                    <a:pt x="31416" y="81306"/>
                  </a:lnTo>
                  <a:lnTo>
                    <a:pt x="36494" y="74002"/>
                  </a:lnTo>
                  <a:lnTo>
                    <a:pt x="41889" y="67014"/>
                  </a:lnTo>
                  <a:lnTo>
                    <a:pt x="47918" y="60345"/>
                  </a:lnTo>
                  <a:lnTo>
                    <a:pt x="53948" y="53993"/>
                  </a:lnTo>
                  <a:lnTo>
                    <a:pt x="60612" y="47640"/>
                  </a:lnTo>
                  <a:lnTo>
                    <a:pt x="66959" y="42241"/>
                  </a:lnTo>
                  <a:lnTo>
                    <a:pt x="74257" y="36842"/>
                  </a:lnTo>
                  <a:lnTo>
                    <a:pt x="81556" y="31443"/>
                  </a:lnTo>
                  <a:lnTo>
                    <a:pt x="88855" y="26679"/>
                  </a:lnTo>
                  <a:lnTo>
                    <a:pt x="96471" y="22232"/>
                  </a:lnTo>
                  <a:lnTo>
                    <a:pt x="104405" y="18421"/>
                  </a:lnTo>
                  <a:lnTo>
                    <a:pt x="112338" y="14610"/>
                  </a:lnTo>
                  <a:lnTo>
                    <a:pt x="120906" y="11434"/>
                  </a:lnTo>
                  <a:lnTo>
                    <a:pt x="129475" y="8258"/>
                  </a:lnTo>
                  <a:lnTo>
                    <a:pt x="138360" y="5717"/>
                  </a:lnTo>
                  <a:lnTo>
                    <a:pt x="146928" y="3494"/>
                  </a:lnTo>
                  <a:lnTo>
                    <a:pt x="156131" y="1905"/>
                  </a:lnTo>
                  <a:lnTo>
                    <a:pt x="165651" y="953"/>
                  </a:lnTo>
                  <a:lnTo>
                    <a:pt x="174854" y="317"/>
                  </a:lnTo>
                  <a:lnTo>
                    <a:pt x="18437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65" name="TextBox 72"/>
          <p:cNvSpPr txBox="1"/>
          <p:nvPr/>
        </p:nvSpPr>
        <p:spPr>
          <a:xfrm>
            <a:off x="1043305" y="925830"/>
            <a:ext cx="2069465" cy="830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 eaLnBrk="1" hangingPunct="1">
              <a:lnSpc>
                <a:spcPct val="150000"/>
              </a:lnSpc>
              <a:buClr>
                <a:srgbClr val="000000"/>
              </a:buClr>
              <a:buFont typeface="Wingdings" panose="05000000000000000000" charset="0"/>
              <a:buChar char=""/>
            </a:pPr>
            <a:r>
              <a: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开展辨识评价，建立危险源清单；</a:t>
            </a:r>
          </a:p>
          <a:p>
            <a:pPr marL="171450" indent="-171450" eaLnBrk="1" hangingPunct="1">
              <a:lnSpc>
                <a:spcPct val="150000"/>
              </a:lnSpc>
              <a:buClr>
                <a:srgbClr val="000000"/>
              </a:buClr>
              <a:buFont typeface="Wingdings" panose="05000000000000000000" charset="0"/>
              <a:buChar char=""/>
            </a:pPr>
            <a:r>
              <a: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危险源未遗漏区域或活动；</a:t>
            </a:r>
            <a:endParaRPr lang="zh-CN" altLang="en-US" sz="1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23595" y="2355850"/>
            <a:ext cx="2000250" cy="1107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 eaLnBrk="1" hangingPunct="1">
              <a:lnSpc>
                <a:spcPct val="150000"/>
              </a:lnSpc>
              <a:buClr>
                <a:srgbClr val="000000"/>
              </a:buClr>
              <a:buFont typeface="Wingdings" panose="05000000000000000000" charset="0"/>
              <a:buChar char="Ø"/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建立重要危险源清单；</a:t>
            </a:r>
          </a:p>
          <a:p>
            <a:pPr marL="171450" indent="-171450" eaLnBrk="1" hangingPunct="1">
              <a:lnSpc>
                <a:spcPct val="150000"/>
              </a:lnSpc>
              <a:buClr>
                <a:srgbClr val="000000"/>
              </a:buClr>
              <a:buFont typeface="Wingdings" panose="05000000000000000000" charset="0"/>
              <a:buChar char="Ø"/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实施监督检查并记录；</a:t>
            </a:r>
          </a:p>
          <a:p>
            <a:pPr marL="171450" indent="-171450" eaLnBrk="1" hangingPunct="1">
              <a:lnSpc>
                <a:spcPct val="150000"/>
              </a:lnSpc>
              <a:buClr>
                <a:srgbClr val="000000"/>
              </a:buClr>
              <a:buFont typeface="Wingdings" panose="05000000000000000000" charset="0"/>
              <a:buChar char="Ø"/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作业人员熟悉本岗位重</a:t>
            </a:r>
          </a:p>
          <a:p>
            <a:pPr marL="171450" indent="-171450" eaLnBrk="1" hangingPunct="1">
              <a:lnSpc>
                <a:spcPct val="150000"/>
              </a:lnSpc>
              <a:buClr>
                <a:srgbClr val="000000"/>
              </a:buClr>
              <a:buFont typeface="Wingdings" panose="05000000000000000000" charset="0"/>
              <a:buChar char="Ø"/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要危险源及控制措施</a:t>
            </a:r>
          </a:p>
        </p:txBody>
      </p:sp>
      <p:sp>
        <p:nvSpPr>
          <p:cNvPr id="69" name="TextBox 76"/>
          <p:cNvSpPr txBox="1"/>
          <p:nvPr/>
        </p:nvSpPr>
        <p:spPr>
          <a:xfrm>
            <a:off x="1226185" y="3886835"/>
            <a:ext cx="1985645" cy="830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 eaLnBrk="1" hangingPunct="1">
              <a:lnSpc>
                <a:spcPct val="150000"/>
              </a:lnSpc>
              <a:buClr>
                <a:srgbClr val="000000"/>
              </a:buClr>
              <a:buFont typeface="Wingdings" panose="05000000000000000000" charset="0"/>
              <a:buChar char=""/>
            </a:pPr>
            <a:r>
              <a: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根据危险源及风险评价结果实施分级管控；</a:t>
            </a:r>
          </a:p>
          <a:p>
            <a:pPr marL="171450" indent="-171450" eaLnBrk="1" hangingPunct="1">
              <a:lnSpc>
                <a:spcPct val="150000"/>
              </a:lnSpc>
              <a:buClr>
                <a:srgbClr val="000000"/>
              </a:buClr>
              <a:buFont typeface="Wingdings" panose="05000000000000000000" charset="0"/>
              <a:buChar char=""/>
            </a:pPr>
            <a:r>
              <a: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控制措施合理、可行</a:t>
            </a:r>
            <a:endParaRPr lang="zh-CN" altLang="en-US" sz="1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0" name="Line 39"/>
          <p:cNvSpPr>
            <a:spLocks noChangeShapeType="1"/>
          </p:cNvSpPr>
          <p:nvPr/>
        </p:nvSpPr>
        <p:spPr bwMode="auto">
          <a:xfrm>
            <a:off x="4760708" y="1920919"/>
            <a:ext cx="915275" cy="450074"/>
          </a:xfrm>
          <a:prstGeom prst="line">
            <a:avLst/>
          </a:prstGeom>
          <a:noFill/>
          <a:ln w="57150" cap="rnd">
            <a:solidFill>
              <a:sysClr val="windowText" lastClr="000000">
                <a:lumMod val="50000"/>
                <a:lumOff val="50000"/>
              </a:sysClr>
            </a:solidFill>
            <a:prstDash val="sysDot"/>
            <a:round/>
            <a:tailEnd type="triangle" w="med" len="med"/>
          </a:ln>
          <a:scene3d>
            <a:camera prst="orthographicFront">
              <a:rot lat="0" lon="0" rev="3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1" name="Line 40"/>
          <p:cNvSpPr>
            <a:spLocks noChangeShapeType="1"/>
          </p:cNvSpPr>
          <p:nvPr/>
        </p:nvSpPr>
        <p:spPr bwMode="auto">
          <a:xfrm>
            <a:off x="4287361" y="2914100"/>
            <a:ext cx="1241799" cy="1261"/>
          </a:xfrm>
          <a:prstGeom prst="line">
            <a:avLst/>
          </a:prstGeom>
          <a:noFill/>
          <a:ln w="57150" cap="rnd">
            <a:solidFill>
              <a:sysClr val="windowText" lastClr="000000">
                <a:lumMod val="50000"/>
                <a:lumOff val="50000"/>
              </a:sysClr>
            </a:solidFill>
            <a:prstDash val="sysDot"/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2" name="Line 41"/>
          <p:cNvSpPr>
            <a:spLocks noChangeShapeType="1"/>
          </p:cNvSpPr>
          <p:nvPr/>
        </p:nvSpPr>
        <p:spPr bwMode="auto">
          <a:xfrm flipV="1">
            <a:off x="4717438" y="3459595"/>
            <a:ext cx="954357" cy="383256"/>
          </a:xfrm>
          <a:prstGeom prst="line">
            <a:avLst/>
          </a:prstGeom>
          <a:noFill/>
          <a:ln w="57150" cap="rnd">
            <a:solidFill>
              <a:sysClr val="windowText" lastClr="000000">
                <a:lumMod val="50000"/>
                <a:lumOff val="50000"/>
              </a:sysClr>
            </a:solidFill>
            <a:prstDash val="sysDot"/>
            <a:round/>
            <a:tailEnd type="triangle" w="med" len="med"/>
          </a:ln>
          <a:scene3d>
            <a:camera prst="orthographicFront">
              <a:rot lat="0" lon="0" rev="2129999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74" name="组合 73"/>
          <p:cNvGrpSpPr/>
          <p:nvPr/>
        </p:nvGrpSpPr>
        <p:grpSpPr>
          <a:xfrm>
            <a:off x="5844158" y="1758731"/>
            <a:ext cx="2281386" cy="2281386"/>
            <a:chOff x="1403648" y="1115468"/>
            <a:chExt cx="1294414" cy="1294414"/>
          </a:xfrm>
        </p:grpSpPr>
        <p:sp>
          <p:nvSpPr>
            <p:cNvPr id="76" name="椭圆 75"/>
            <p:cNvSpPr/>
            <p:nvPr/>
          </p:nvSpPr>
          <p:spPr>
            <a:xfrm>
              <a:off x="1539485" y="1259632"/>
              <a:ext cx="1022740" cy="1022740"/>
            </a:xfrm>
            <a:prstGeom prst="ellipse">
              <a:avLst/>
            </a:prstGeom>
            <a:solidFill>
              <a:srgbClr val="213F7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403648" y="1115468"/>
              <a:ext cx="1294414" cy="1294414"/>
              <a:chOff x="2555776" y="915566"/>
              <a:chExt cx="1944216" cy="1944216"/>
            </a:xfrm>
            <a:effectLst>
              <a:outerShdw blurRad="63500" dist="50800" dir="8100000" algn="tr" rotWithShape="0">
                <a:prstClr val="black">
                  <a:alpha val="35000"/>
                </a:prstClr>
              </a:outerShdw>
            </a:effectLst>
          </p:grpSpPr>
          <p:sp>
            <p:nvSpPr>
              <p:cNvPr id="79" name="同心圆 78"/>
              <p:cNvSpPr/>
              <p:nvPr/>
            </p:nvSpPr>
            <p:spPr>
              <a:xfrm>
                <a:off x="2555776" y="915566"/>
                <a:ext cx="1944216" cy="1944216"/>
              </a:xfrm>
              <a:prstGeom prst="donut">
                <a:avLst>
                  <a:gd name="adj" fmla="val 10097"/>
                </a:avLst>
              </a:prstGeom>
              <a:gradFill flip="none" rotWithShape="1">
                <a:gsLst>
                  <a:gs pos="0">
                    <a:sysClr val="window" lastClr="FFFFFF"/>
                  </a:gs>
                  <a:gs pos="100000">
                    <a:sysClr val="window" lastClr="FFFFFF">
                      <a:lumMod val="85000"/>
                    </a:sysClr>
                  </a:gs>
                </a:gsLst>
                <a:lin ang="8100000" scaled="1"/>
                <a:tileRect/>
              </a:gradFill>
              <a:ln w="127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0" name="同心圆 79"/>
              <p:cNvSpPr/>
              <p:nvPr/>
            </p:nvSpPr>
            <p:spPr>
              <a:xfrm>
                <a:off x="2733335" y="1093125"/>
                <a:ext cx="1589098" cy="1589098"/>
              </a:xfrm>
              <a:prstGeom prst="donut">
                <a:avLst>
                  <a:gd name="adj" fmla="val 12059"/>
                </a:avLst>
              </a:prstGeom>
              <a:solidFill>
                <a:schemeClr val="bg1">
                  <a:lumMod val="50000"/>
                </a:schemeClr>
              </a:solidFill>
              <a:ln w="127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81" name="TextBox 40"/>
            <p:cNvSpPr txBox="1"/>
            <p:nvPr/>
          </p:nvSpPr>
          <p:spPr>
            <a:xfrm>
              <a:off x="1687876" y="1567360"/>
              <a:ext cx="725958" cy="400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1600" b="1"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</a:defRPr>
              </a:lvl1pPr>
            </a:lstStyle>
            <a:p>
              <a:r>
                <a:rPr lang="zh-CN" altLang="en-US" sz="2000" dirty="0">
                  <a:solidFill>
                    <a:sysClr val="window" lastClr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危险源</a:t>
              </a:r>
            </a:p>
            <a:p>
              <a:r>
                <a:rPr lang="zh-CN" altLang="en-US" sz="2000" dirty="0">
                  <a:solidFill>
                    <a:sysClr val="window" lastClr="FFFF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控制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49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449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949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449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949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 bldLvl="0" animBg="1"/>
      <p:bldP spid="65" grpId="0"/>
      <p:bldP spid="75" grpId="0"/>
      <p:bldP spid="69" grpId="0"/>
      <p:bldP spid="70" grpId="0" bldLvl="0" animBg="1"/>
      <p:bldP spid="71" grpId="0" bldLvl="0" animBg="1"/>
      <p:bldP spid="7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3420110" y="878840"/>
            <a:ext cx="0" cy="4264660"/>
          </a:xfrm>
          <a:prstGeom prst="line">
            <a:avLst/>
          </a:prstGeom>
          <a:noFill/>
          <a:ln w="9525" cap="flat" cmpd="sng" algn="ctr">
            <a:solidFill>
              <a:srgbClr val="996633"/>
            </a:solidFill>
            <a:prstDash val="solid"/>
          </a:ln>
          <a:effectLst/>
        </p:spPr>
      </p:cxnSp>
      <p:pic>
        <p:nvPicPr>
          <p:cNvPr id="4" name="图片 3" descr="G:\PPT素材\素材\图片包\安全帽\188648-12060Q31F5100.jpg188648-12060Q31F510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1750" y="858520"/>
            <a:ext cx="3620770" cy="428498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651885" y="858520"/>
            <a:ext cx="5492115" cy="4284980"/>
          </a:xfrm>
          <a:prstGeom prst="rect">
            <a:avLst/>
          </a:prstGeom>
          <a:solidFill>
            <a:srgbClr val="213F7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419872" y="1326247"/>
            <a:ext cx="1584176" cy="936104"/>
            <a:chOff x="3419872" y="1764721"/>
            <a:chExt cx="1584176" cy="936104"/>
          </a:xfrm>
        </p:grpSpPr>
        <p:sp>
          <p:nvSpPr>
            <p:cNvPr id="7" name="矩形 6"/>
            <p:cNvSpPr/>
            <p:nvPr/>
          </p:nvSpPr>
          <p:spPr>
            <a:xfrm>
              <a:off x="3419872" y="1764721"/>
              <a:ext cx="231974" cy="936104"/>
            </a:xfrm>
            <a:prstGeom prst="rect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3651846" y="1764721"/>
              <a:ext cx="1352202" cy="936104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矩形 8"/>
          <p:cNvSpPr/>
          <p:nvPr/>
        </p:nvSpPr>
        <p:spPr>
          <a:xfrm>
            <a:off x="5003800" y="1755140"/>
            <a:ext cx="4139565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+mn-ea"/>
                <a:sym typeface="Bebas Neue"/>
              </a:rPr>
              <a:t>员工安全自主管理活动</a:t>
            </a:r>
            <a:endParaRPr lang="zh-CN" altLang="en-US" sz="2000" b="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+mn-ea"/>
              <a:ea typeface="微软雅黑" panose="020B0503020204020204" pitchFamily="34" charset="-122"/>
              <a:sym typeface="Bebas Neue"/>
            </a:endParaRPr>
          </a:p>
        </p:txBody>
      </p:sp>
      <p:sp>
        <p:nvSpPr>
          <p:cNvPr id="12" name="矩形 55"/>
          <p:cNvSpPr/>
          <p:nvPr/>
        </p:nvSpPr>
        <p:spPr>
          <a:xfrm>
            <a:off x="3923665" y="2503805"/>
            <a:ext cx="5086985" cy="1783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 sz="1800">
                <a:solidFill>
                  <a:srgbClr val="000000"/>
                </a:solidFill>
                <a:uFillTx/>
              </a:defRPr>
            </a:pPr>
            <a:r>
              <a:rPr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安全自主管理就是依靠完善的工作机制和保证措施，在安全管理上自我约束、自我控制和自我发现问题，促进安全管理自我创新、自我提高，逐步实现企业和员工本质安全目标</a:t>
            </a:r>
          </a:p>
          <a:p>
            <a:pPr algn="just" fontAlgn="auto">
              <a:lnSpc>
                <a:spcPct val="150000"/>
              </a:lnSpc>
              <a:spcBef>
                <a:spcPts val="600"/>
              </a:spcBef>
              <a:defRPr sz="1800">
                <a:solidFill>
                  <a:srgbClr val="000000"/>
                </a:solidFill>
                <a:uFillTx/>
              </a:defRPr>
            </a:pPr>
            <a:r>
              <a:rPr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安全自主管理是一种氛围或状态，在这种氛围中，大多数人能够自觉主动地执行标准和寻求更安全的方法做事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+mn-ea"/>
            </a:endParaRPr>
          </a:p>
        </p:txBody>
      </p:sp>
      <p:grpSp>
        <p:nvGrpSpPr>
          <p:cNvPr id="15" name="组合 14"/>
          <p:cNvGrpSpPr/>
          <p:nvPr/>
        </p:nvGrpSpPr>
        <p:grpSpPr>
          <a:xfrm rot="10800000">
            <a:off x="5103898" y="1313951"/>
            <a:ext cx="4040102" cy="353869"/>
            <a:chOff x="4427983" y="1725318"/>
            <a:chExt cx="4716018" cy="2214584"/>
          </a:xfrm>
        </p:grpSpPr>
        <p:sp>
          <p:nvSpPr>
            <p:cNvPr id="16" name="矩形 15"/>
            <p:cNvSpPr/>
            <p:nvPr/>
          </p:nvSpPr>
          <p:spPr>
            <a:xfrm rot="5400000">
              <a:off x="6557568" y="-404267"/>
              <a:ext cx="456847" cy="4716017"/>
            </a:xfrm>
            <a:prstGeom prst="rect">
              <a:avLst/>
            </a:pr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 rot="5400000">
              <a:off x="6568729" y="491690"/>
              <a:ext cx="434526" cy="4716017"/>
            </a:xfrm>
            <a:prstGeom prst="rect">
              <a:avLst/>
            </a:prstGeom>
            <a:solidFill>
              <a:srgbClr val="E74C2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 rot="5400000">
              <a:off x="6568729" y="932134"/>
              <a:ext cx="434526" cy="4716017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 rot="5400000">
              <a:off x="6568729" y="1364630"/>
              <a:ext cx="434526" cy="4716017"/>
            </a:xfrm>
            <a:prstGeom prst="rect">
              <a:avLst/>
            </a:prstGeom>
            <a:solidFill>
              <a:srgbClr val="4472C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 rot="5400000">
              <a:off x="6557568" y="50080"/>
              <a:ext cx="456847" cy="471601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1" name="矩形 20"/>
          <p:cNvSpPr/>
          <p:nvPr/>
        </p:nvSpPr>
        <p:spPr>
          <a:xfrm>
            <a:off x="3651885" y="1564005"/>
            <a:ext cx="135128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213F79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定义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/>
          <p:nvPr/>
        </p:nvSpPr>
        <p:spPr>
          <a:xfrm>
            <a:off x="307852" y="225233"/>
            <a:ext cx="4191000" cy="34417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b="1" dirty="0">
                <a:solidFill>
                  <a:srgbClr val="213F79"/>
                </a:solidFill>
                <a:sym typeface="+mn-ea"/>
              </a:rPr>
              <a:t>管理途径</a:t>
            </a:r>
            <a:r>
              <a:rPr lang="en-US" altLang="zh-CN" b="1" dirty="0">
                <a:solidFill>
                  <a:srgbClr val="213F79"/>
                </a:solidFill>
                <a:sym typeface="+mn-ea"/>
              </a:rPr>
              <a:t>-</a:t>
            </a:r>
            <a:r>
              <a:rPr lang="zh-CN" altLang="en-US" b="1" dirty="0">
                <a:solidFill>
                  <a:srgbClr val="213F79"/>
                </a:solidFill>
                <a:sym typeface="+mn-ea"/>
              </a:rPr>
              <a:t>危险源控制</a:t>
            </a:r>
            <a:endParaRPr lang="zh-CN" altLang="en-US" b="1" dirty="0">
              <a:solidFill>
                <a:srgbClr val="213F7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089523" y="1777146"/>
            <a:ext cx="1511085" cy="1509370"/>
            <a:chOff x="5305424" y="2638424"/>
            <a:chExt cx="1579563" cy="1577975"/>
          </a:xfrm>
          <a:solidFill>
            <a:srgbClr val="000000">
              <a:alpha val="60000"/>
            </a:srgbClr>
          </a:solidFill>
          <a:effectLst>
            <a:outerShdw blurRad="190500" dir="2700000" algn="tl" rotWithShape="0">
              <a:prstClr val="black">
                <a:alpha val="41000"/>
              </a:prstClr>
            </a:outerShdw>
          </a:effectLst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305424" y="2638424"/>
              <a:ext cx="1579563" cy="1577975"/>
            </a:xfrm>
            <a:custGeom>
              <a:avLst/>
              <a:gdLst>
                <a:gd name="T0" fmla="*/ 421 w 421"/>
                <a:gd name="T1" fmla="*/ 229 h 421"/>
                <a:gd name="T2" fmla="*/ 398 w 421"/>
                <a:gd name="T3" fmla="*/ 188 h 421"/>
                <a:gd name="T4" fmla="*/ 367 w 421"/>
                <a:gd name="T5" fmla="*/ 146 h 421"/>
                <a:gd name="T6" fmla="*/ 402 w 421"/>
                <a:gd name="T7" fmla="*/ 122 h 421"/>
                <a:gd name="T8" fmla="*/ 361 w 421"/>
                <a:gd name="T9" fmla="*/ 97 h 421"/>
                <a:gd name="T10" fmla="*/ 314 w 421"/>
                <a:gd name="T11" fmla="*/ 77 h 421"/>
                <a:gd name="T12" fmla="*/ 332 w 421"/>
                <a:gd name="T13" fmla="*/ 38 h 421"/>
                <a:gd name="T14" fmla="*/ 285 w 421"/>
                <a:gd name="T15" fmla="*/ 37 h 421"/>
                <a:gd name="T16" fmla="*/ 233 w 421"/>
                <a:gd name="T17" fmla="*/ 43 h 421"/>
                <a:gd name="T18" fmla="*/ 229 w 421"/>
                <a:gd name="T19" fmla="*/ 0 h 421"/>
                <a:gd name="T20" fmla="*/ 188 w 421"/>
                <a:gd name="T21" fmla="*/ 23 h 421"/>
                <a:gd name="T22" fmla="*/ 146 w 421"/>
                <a:gd name="T23" fmla="*/ 54 h 421"/>
                <a:gd name="T24" fmla="*/ 122 w 421"/>
                <a:gd name="T25" fmla="*/ 19 h 421"/>
                <a:gd name="T26" fmla="*/ 98 w 421"/>
                <a:gd name="T27" fmla="*/ 60 h 421"/>
                <a:gd name="T28" fmla="*/ 77 w 421"/>
                <a:gd name="T29" fmla="*/ 107 h 421"/>
                <a:gd name="T30" fmla="*/ 38 w 421"/>
                <a:gd name="T31" fmla="*/ 89 h 421"/>
                <a:gd name="T32" fmla="*/ 37 w 421"/>
                <a:gd name="T33" fmla="*/ 136 h 421"/>
                <a:gd name="T34" fmla="*/ 43 w 421"/>
                <a:gd name="T35" fmla="*/ 188 h 421"/>
                <a:gd name="T36" fmla="*/ 0 w 421"/>
                <a:gd name="T37" fmla="*/ 192 h 421"/>
                <a:gd name="T38" fmla="*/ 24 w 421"/>
                <a:gd name="T39" fmla="*/ 233 h 421"/>
                <a:gd name="T40" fmla="*/ 54 w 421"/>
                <a:gd name="T41" fmla="*/ 274 h 421"/>
                <a:gd name="T42" fmla="*/ 19 w 421"/>
                <a:gd name="T43" fmla="*/ 299 h 421"/>
                <a:gd name="T44" fmla="*/ 60 w 421"/>
                <a:gd name="T45" fmla="*/ 323 h 421"/>
                <a:gd name="T46" fmla="*/ 107 w 421"/>
                <a:gd name="T47" fmla="*/ 344 h 421"/>
                <a:gd name="T48" fmla="*/ 89 w 421"/>
                <a:gd name="T49" fmla="*/ 383 h 421"/>
                <a:gd name="T50" fmla="*/ 137 w 421"/>
                <a:gd name="T51" fmla="*/ 384 h 421"/>
                <a:gd name="T52" fmla="*/ 188 w 421"/>
                <a:gd name="T53" fmla="*/ 378 h 421"/>
                <a:gd name="T54" fmla="*/ 192 w 421"/>
                <a:gd name="T55" fmla="*/ 421 h 421"/>
                <a:gd name="T56" fmla="*/ 233 w 421"/>
                <a:gd name="T57" fmla="*/ 397 h 421"/>
                <a:gd name="T58" fmla="*/ 275 w 421"/>
                <a:gd name="T59" fmla="*/ 367 h 421"/>
                <a:gd name="T60" fmla="*/ 299 w 421"/>
                <a:gd name="T61" fmla="*/ 402 h 421"/>
                <a:gd name="T62" fmla="*/ 324 w 421"/>
                <a:gd name="T63" fmla="*/ 361 h 421"/>
                <a:gd name="T64" fmla="*/ 344 w 421"/>
                <a:gd name="T65" fmla="*/ 314 h 421"/>
                <a:gd name="T66" fmla="*/ 383 w 421"/>
                <a:gd name="T67" fmla="*/ 332 h 421"/>
                <a:gd name="T68" fmla="*/ 384 w 421"/>
                <a:gd name="T69" fmla="*/ 284 h 421"/>
                <a:gd name="T70" fmla="*/ 378 w 421"/>
                <a:gd name="T71" fmla="*/ 233 h 421"/>
                <a:gd name="T72" fmla="*/ 211 w 421"/>
                <a:gd name="T73" fmla="*/ 236 h 421"/>
                <a:gd name="T74" fmla="*/ 211 w 421"/>
                <a:gd name="T75" fmla="*/ 185 h 421"/>
                <a:gd name="T76" fmla="*/ 211 w 421"/>
                <a:gd name="T77" fmla="*/ 23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solidFill>
              <a:srgbClr val="213F7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effectLst/>
              </a:endParaRPr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5602288" y="2933700"/>
              <a:ext cx="985838" cy="985838"/>
            </a:xfrm>
            <a:custGeom>
              <a:avLst/>
              <a:gdLst>
                <a:gd name="T0" fmla="*/ 132 w 263"/>
                <a:gd name="T1" fmla="*/ 0 h 263"/>
                <a:gd name="T2" fmla="*/ 0 w 263"/>
                <a:gd name="T3" fmla="*/ 131 h 263"/>
                <a:gd name="T4" fmla="*/ 132 w 263"/>
                <a:gd name="T5" fmla="*/ 263 h 263"/>
                <a:gd name="T6" fmla="*/ 263 w 263"/>
                <a:gd name="T7" fmla="*/ 131 h 263"/>
                <a:gd name="T8" fmla="*/ 132 w 263"/>
                <a:gd name="T9" fmla="*/ 0 h 263"/>
                <a:gd name="T10" fmla="*/ 132 w 263"/>
                <a:gd name="T11" fmla="*/ 190 h 263"/>
                <a:gd name="T12" fmla="*/ 73 w 263"/>
                <a:gd name="T13" fmla="*/ 131 h 263"/>
                <a:gd name="T14" fmla="*/ 132 w 263"/>
                <a:gd name="T15" fmla="*/ 73 h 263"/>
                <a:gd name="T16" fmla="*/ 190 w 263"/>
                <a:gd name="T17" fmla="*/ 131 h 263"/>
                <a:gd name="T18" fmla="*/ 132 w 263"/>
                <a:gd name="T19" fmla="*/ 19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32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1"/>
                  </a:cubicBezTo>
                  <a:cubicBezTo>
                    <a:pt x="263" y="59"/>
                    <a:pt x="204" y="0"/>
                    <a:pt x="132" y="0"/>
                  </a:cubicBezTo>
                  <a:close/>
                  <a:moveTo>
                    <a:pt x="132" y="190"/>
                  </a:moveTo>
                  <a:cubicBezTo>
                    <a:pt x="99" y="190"/>
                    <a:pt x="73" y="164"/>
                    <a:pt x="73" y="131"/>
                  </a:cubicBezTo>
                  <a:cubicBezTo>
                    <a:pt x="73" y="99"/>
                    <a:pt x="99" y="73"/>
                    <a:pt x="132" y="73"/>
                  </a:cubicBezTo>
                  <a:cubicBezTo>
                    <a:pt x="164" y="73"/>
                    <a:pt x="190" y="99"/>
                    <a:pt x="190" y="131"/>
                  </a:cubicBezTo>
                  <a:cubicBezTo>
                    <a:pt x="190" y="164"/>
                    <a:pt x="164" y="190"/>
                    <a:pt x="132" y="19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  <a:effectLst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006188" y="2692340"/>
            <a:ext cx="1896829" cy="1893545"/>
            <a:chOff x="5102225" y="2441575"/>
            <a:chExt cx="1982788" cy="1979613"/>
          </a:xfrm>
          <a:solidFill>
            <a:schemeClr val="bg1">
              <a:lumMod val="50000"/>
              <a:alpha val="60000"/>
            </a:schemeClr>
          </a:solidFill>
          <a:effectLst>
            <a:outerShdw blurRad="190500" dir="2700000" algn="tl" rotWithShape="0">
              <a:prstClr val="black">
                <a:alpha val="41000"/>
              </a:prstClr>
            </a:outerShdw>
          </a:effectLst>
        </p:grpSpPr>
        <p:sp>
          <p:nvSpPr>
            <p:cNvPr id="10" name="Freeform 12"/>
            <p:cNvSpPr>
              <a:spLocks noEditPoints="1"/>
            </p:cNvSpPr>
            <p:nvPr/>
          </p:nvSpPr>
          <p:spPr bwMode="auto">
            <a:xfrm>
              <a:off x="5102225" y="2441575"/>
              <a:ext cx="1982788" cy="1979613"/>
            </a:xfrm>
            <a:custGeom>
              <a:avLst/>
              <a:gdLst>
                <a:gd name="T0" fmla="*/ 529 w 529"/>
                <a:gd name="T1" fmla="*/ 283 h 528"/>
                <a:gd name="T2" fmla="*/ 506 w 529"/>
                <a:gd name="T3" fmla="*/ 241 h 528"/>
                <a:gd name="T4" fmla="*/ 479 w 529"/>
                <a:gd name="T5" fmla="*/ 200 h 528"/>
                <a:gd name="T6" fmla="*/ 516 w 529"/>
                <a:gd name="T7" fmla="*/ 180 h 528"/>
                <a:gd name="T8" fmla="*/ 479 w 529"/>
                <a:gd name="T9" fmla="*/ 151 h 528"/>
                <a:gd name="T10" fmla="*/ 438 w 529"/>
                <a:gd name="T11" fmla="*/ 123 h 528"/>
                <a:gd name="T12" fmla="*/ 465 w 529"/>
                <a:gd name="T13" fmla="*/ 90 h 528"/>
                <a:gd name="T14" fmla="*/ 420 w 529"/>
                <a:gd name="T15" fmla="*/ 77 h 528"/>
                <a:gd name="T16" fmla="*/ 371 w 529"/>
                <a:gd name="T17" fmla="*/ 67 h 528"/>
                <a:gd name="T18" fmla="*/ 383 w 529"/>
                <a:gd name="T19" fmla="*/ 27 h 528"/>
                <a:gd name="T20" fmla="*/ 336 w 529"/>
                <a:gd name="T21" fmla="*/ 32 h 528"/>
                <a:gd name="T22" fmla="*/ 288 w 529"/>
                <a:gd name="T23" fmla="*/ 42 h 528"/>
                <a:gd name="T24" fmla="*/ 284 w 529"/>
                <a:gd name="T25" fmla="*/ 0 h 528"/>
                <a:gd name="T26" fmla="*/ 242 w 529"/>
                <a:gd name="T27" fmla="*/ 23 h 528"/>
                <a:gd name="T28" fmla="*/ 201 w 529"/>
                <a:gd name="T29" fmla="*/ 50 h 528"/>
                <a:gd name="T30" fmla="*/ 181 w 529"/>
                <a:gd name="T31" fmla="*/ 13 h 528"/>
                <a:gd name="T32" fmla="*/ 152 w 529"/>
                <a:gd name="T33" fmla="*/ 50 h 528"/>
                <a:gd name="T34" fmla="*/ 124 w 529"/>
                <a:gd name="T35" fmla="*/ 91 h 528"/>
                <a:gd name="T36" fmla="*/ 91 w 529"/>
                <a:gd name="T37" fmla="*/ 64 h 528"/>
                <a:gd name="T38" fmla="*/ 78 w 529"/>
                <a:gd name="T39" fmla="*/ 109 h 528"/>
                <a:gd name="T40" fmla="*/ 68 w 529"/>
                <a:gd name="T41" fmla="*/ 158 h 528"/>
                <a:gd name="T42" fmla="*/ 28 w 529"/>
                <a:gd name="T43" fmla="*/ 145 h 528"/>
                <a:gd name="T44" fmla="*/ 33 w 529"/>
                <a:gd name="T45" fmla="*/ 193 h 528"/>
                <a:gd name="T46" fmla="*/ 42 w 529"/>
                <a:gd name="T47" fmla="*/ 241 h 528"/>
                <a:gd name="T48" fmla="*/ 0 w 529"/>
                <a:gd name="T49" fmla="*/ 245 h 528"/>
                <a:gd name="T50" fmla="*/ 24 w 529"/>
                <a:gd name="T51" fmla="*/ 287 h 528"/>
                <a:gd name="T52" fmla="*/ 51 w 529"/>
                <a:gd name="T53" fmla="*/ 328 h 528"/>
                <a:gd name="T54" fmla="*/ 13 w 529"/>
                <a:gd name="T55" fmla="*/ 348 h 528"/>
                <a:gd name="T56" fmla="*/ 51 w 529"/>
                <a:gd name="T57" fmla="*/ 377 h 528"/>
                <a:gd name="T58" fmla="*/ 92 w 529"/>
                <a:gd name="T59" fmla="*/ 405 h 528"/>
                <a:gd name="T60" fmla="*/ 65 w 529"/>
                <a:gd name="T61" fmla="*/ 438 h 528"/>
                <a:gd name="T62" fmla="*/ 110 w 529"/>
                <a:gd name="T63" fmla="*/ 451 h 528"/>
                <a:gd name="T64" fmla="*/ 159 w 529"/>
                <a:gd name="T65" fmla="*/ 461 h 528"/>
                <a:gd name="T66" fmla="*/ 146 w 529"/>
                <a:gd name="T67" fmla="*/ 501 h 528"/>
                <a:gd name="T68" fmla="*/ 193 w 529"/>
                <a:gd name="T69" fmla="*/ 496 h 528"/>
                <a:gd name="T70" fmla="*/ 242 w 529"/>
                <a:gd name="T71" fmla="*/ 486 h 528"/>
                <a:gd name="T72" fmla="*/ 246 w 529"/>
                <a:gd name="T73" fmla="*/ 528 h 528"/>
                <a:gd name="T74" fmla="*/ 288 w 529"/>
                <a:gd name="T75" fmla="*/ 505 h 528"/>
                <a:gd name="T76" fmla="*/ 329 w 529"/>
                <a:gd name="T77" fmla="*/ 478 h 528"/>
                <a:gd name="T78" fmla="*/ 349 w 529"/>
                <a:gd name="T79" fmla="*/ 516 h 528"/>
                <a:gd name="T80" fmla="*/ 378 w 529"/>
                <a:gd name="T81" fmla="*/ 478 h 528"/>
                <a:gd name="T82" fmla="*/ 406 w 529"/>
                <a:gd name="T83" fmla="*/ 437 h 528"/>
                <a:gd name="T84" fmla="*/ 439 w 529"/>
                <a:gd name="T85" fmla="*/ 464 h 528"/>
                <a:gd name="T86" fmla="*/ 452 w 529"/>
                <a:gd name="T87" fmla="*/ 419 h 528"/>
                <a:gd name="T88" fmla="*/ 462 w 529"/>
                <a:gd name="T89" fmla="*/ 370 h 528"/>
                <a:gd name="T90" fmla="*/ 502 w 529"/>
                <a:gd name="T91" fmla="*/ 383 h 528"/>
                <a:gd name="T92" fmla="*/ 496 w 529"/>
                <a:gd name="T93" fmla="*/ 335 h 528"/>
                <a:gd name="T94" fmla="*/ 487 w 529"/>
                <a:gd name="T95" fmla="*/ 287 h 528"/>
                <a:gd name="T96" fmla="*/ 265 w 529"/>
                <a:gd name="T97" fmla="*/ 290 h 528"/>
                <a:gd name="T98" fmla="*/ 265 w 529"/>
                <a:gd name="T99" fmla="*/ 238 h 528"/>
                <a:gd name="T100" fmla="*/ 265 w 529"/>
                <a:gd name="T101" fmla="*/ 29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9" h="528">
                  <a:moveTo>
                    <a:pt x="506" y="287"/>
                  </a:moveTo>
                  <a:cubicBezTo>
                    <a:pt x="529" y="283"/>
                    <a:pt x="529" y="283"/>
                    <a:pt x="529" y="283"/>
                  </a:cubicBezTo>
                  <a:cubicBezTo>
                    <a:pt x="529" y="245"/>
                    <a:pt x="529" y="245"/>
                    <a:pt x="529" y="245"/>
                  </a:cubicBezTo>
                  <a:cubicBezTo>
                    <a:pt x="506" y="241"/>
                    <a:pt x="506" y="241"/>
                    <a:pt x="506" y="241"/>
                  </a:cubicBezTo>
                  <a:cubicBezTo>
                    <a:pt x="487" y="241"/>
                    <a:pt x="487" y="241"/>
                    <a:pt x="487" y="241"/>
                  </a:cubicBezTo>
                  <a:cubicBezTo>
                    <a:pt x="486" y="227"/>
                    <a:pt x="483" y="213"/>
                    <a:pt x="479" y="200"/>
                  </a:cubicBezTo>
                  <a:cubicBezTo>
                    <a:pt x="496" y="193"/>
                    <a:pt x="496" y="193"/>
                    <a:pt x="496" y="193"/>
                  </a:cubicBezTo>
                  <a:cubicBezTo>
                    <a:pt x="516" y="180"/>
                    <a:pt x="516" y="180"/>
                    <a:pt x="516" y="180"/>
                  </a:cubicBezTo>
                  <a:cubicBezTo>
                    <a:pt x="502" y="145"/>
                    <a:pt x="502" y="145"/>
                    <a:pt x="502" y="145"/>
                  </a:cubicBezTo>
                  <a:cubicBezTo>
                    <a:pt x="479" y="151"/>
                    <a:pt x="479" y="151"/>
                    <a:pt x="479" y="151"/>
                  </a:cubicBezTo>
                  <a:cubicBezTo>
                    <a:pt x="462" y="158"/>
                    <a:pt x="462" y="158"/>
                    <a:pt x="462" y="158"/>
                  </a:cubicBezTo>
                  <a:cubicBezTo>
                    <a:pt x="455" y="145"/>
                    <a:pt x="447" y="134"/>
                    <a:pt x="438" y="123"/>
                  </a:cubicBezTo>
                  <a:cubicBezTo>
                    <a:pt x="452" y="109"/>
                    <a:pt x="452" y="109"/>
                    <a:pt x="452" y="109"/>
                  </a:cubicBezTo>
                  <a:cubicBezTo>
                    <a:pt x="465" y="90"/>
                    <a:pt x="465" y="90"/>
                    <a:pt x="465" y="90"/>
                  </a:cubicBezTo>
                  <a:cubicBezTo>
                    <a:pt x="439" y="64"/>
                    <a:pt x="439" y="64"/>
                    <a:pt x="439" y="64"/>
                  </a:cubicBezTo>
                  <a:cubicBezTo>
                    <a:pt x="420" y="77"/>
                    <a:pt x="420" y="77"/>
                    <a:pt x="420" y="77"/>
                  </a:cubicBezTo>
                  <a:cubicBezTo>
                    <a:pt x="406" y="91"/>
                    <a:pt x="406" y="91"/>
                    <a:pt x="406" y="91"/>
                  </a:cubicBezTo>
                  <a:cubicBezTo>
                    <a:pt x="395" y="82"/>
                    <a:pt x="383" y="74"/>
                    <a:pt x="371" y="67"/>
                  </a:cubicBezTo>
                  <a:cubicBezTo>
                    <a:pt x="378" y="50"/>
                    <a:pt x="378" y="50"/>
                    <a:pt x="378" y="50"/>
                  </a:cubicBezTo>
                  <a:cubicBezTo>
                    <a:pt x="383" y="27"/>
                    <a:pt x="383" y="27"/>
                    <a:pt x="383" y="27"/>
                  </a:cubicBezTo>
                  <a:cubicBezTo>
                    <a:pt x="349" y="13"/>
                    <a:pt x="349" y="13"/>
                    <a:pt x="349" y="13"/>
                  </a:cubicBezTo>
                  <a:cubicBezTo>
                    <a:pt x="336" y="32"/>
                    <a:pt x="336" y="32"/>
                    <a:pt x="336" y="32"/>
                  </a:cubicBezTo>
                  <a:cubicBezTo>
                    <a:pt x="329" y="50"/>
                    <a:pt x="329" y="50"/>
                    <a:pt x="329" y="50"/>
                  </a:cubicBezTo>
                  <a:cubicBezTo>
                    <a:pt x="316" y="46"/>
                    <a:pt x="302" y="43"/>
                    <a:pt x="288" y="42"/>
                  </a:cubicBezTo>
                  <a:cubicBezTo>
                    <a:pt x="288" y="23"/>
                    <a:pt x="288" y="23"/>
                    <a:pt x="288" y="23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46" y="0"/>
                    <a:pt x="246" y="0"/>
                    <a:pt x="246" y="0"/>
                  </a:cubicBezTo>
                  <a:cubicBezTo>
                    <a:pt x="242" y="23"/>
                    <a:pt x="242" y="23"/>
                    <a:pt x="242" y="23"/>
                  </a:cubicBezTo>
                  <a:cubicBezTo>
                    <a:pt x="242" y="42"/>
                    <a:pt x="242" y="42"/>
                    <a:pt x="242" y="42"/>
                  </a:cubicBezTo>
                  <a:cubicBezTo>
                    <a:pt x="228" y="43"/>
                    <a:pt x="214" y="46"/>
                    <a:pt x="201" y="50"/>
                  </a:cubicBezTo>
                  <a:cubicBezTo>
                    <a:pt x="193" y="32"/>
                    <a:pt x="193" y="32"/>
                    <a:pt x="193" y="32"/>
                  </a:cubicBezTo>
                  <a:cubicBezTo>
                    <a:pt x="181" y="13"/>
                    <a:pt x="181" y="13"/>
                    <a:pt x="181" y="13"/>
                  </a:cubicBezTo>
                  <a:cubicBezTo>
                    <a:pt x="146" y="27"/>
                    <a:pt x="146" y="27"/>
                    <a:pt x="146" y="27"/>
                  </a:cubicBezTo>
                  <a:cubicBezTo>
                    <a:pt x="152" y="50"/>
                    <a:pt x="152" y="50"/>
                    <a:pt x="152" y="50"/>
                  </a:cubicBezTo>
                  <a:cubicBezTo>
                    <a:pt x="159" y="67"/>
                    <a:pt x="159" y="67"/>
                    <a:pt x="159" y="67"/>
                  </a:cubicBezTo>
                  <a:cubicBezTo>
                    <a:pt x="146" y="74"/>
                    <a:pt x="135" y="82"/>
                    <a:pt x="124" y="91"/>
                  </a:cubicBezTo>
                  <a:cubicBezTo>
                    <a:pt x="110" y="77"/>
                    <a:pt x="110" y="77"/>
                    <a:pt x="110" y="77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65" y="90"/>
                    <a:pt x="65" y="90"/>
                    <a:pt x="65" y="90"/>
                  </a:cubicBezTo>
                  <a:cubicBezTo>
                    <a:pt x="78" y="109"/>
                    <a:pt x="78" y="109"/>
                    <a:pt x="78" y="109"/>
                  </a:cubicBezTo>
                  <a:cubicBezTo>
                    <a:pt x="92" y="123"/>
                    <a:pt x="92" y="123"/>
                    <a:pt x="92" y="123"/>
                  </a:cubicBezTo>
                  <a:cubicBezTo>
                    <a:pt x="83" y="134"/>
                    <a:pt x="75" y="145"/>
                    <a:pt x="68" y="158"/>
                  </a:cubicBezTo>
                  <a:cubicBezTo>
                    <a:pt x="51" y="151"/>
                    <a:pt x="51" y="151"/>
                    <a:pt x="51" y="151"/>
                  </a:cubicBezTo>
                  <a:cubicBezTo>
                    <a:pt x="28" y="145"/>
                    <a:pt x="28" y="145"/>
                    <a:pt x="28" y="145"/>
                  </a:cubicBezTo>
                  <a:cubicBezTo>
                    <a:pt x="13" y="180"/>
                    <a:pt x="13" y="180"/>
                    <a:pt x="13" y="180"/>
                  </a:cubicBezTo>
                  <a:cubicBezTo>
                    <a:pt x="33" y="193"/>
                    <a:pt x="33" y="193"/>
                    <a:pt x="33" y="193"/>
                  </a:cubicBezTo>
                  <a:cubicBezTo>
                    <a:pt x="51" y="200"/>
                    <a:pt x="51" y="200"/>
                    <a:pt x="51" y="200"/>
                  </a:cubicBezTo>
                  <a:cubicBezTo>
                    <a:pt x="47" y="213"/>
                    <a:pt x="44" y="227"/>
                    <a:pt x="42" y="241"/>
                  </a:cubicBezTo>
                  <a:cubicBezTo>
                    <a:pt x="24" y="241"/>
                    <a:pt x="24" y="241"/>
                    <a:pt x="24" y="241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24" y="287"/>
                    <a:pt x="24" y="287"/>
                    <a:pt x="24" y="287"/>
                  </a:cubicBezTo>
                  <a:cubicBezTo>
                    <a:pt x="42" y="287"/>
                    <a:pt x="42" y="287"/>
                    <a:pt x="42" y="287"/>
                  </a:cubicBezTo>
                  <a:cubicBezTo>
                    <a:pt x="44" y="301"/>
                    <a:pt x="47" y="315"/>
                    <a:pt x="51" y="328"/>
                  </a:cubicBezTo>
                  <a:cubicBezTo>
                    <a:pt x="33" y="335"/>
                    <a:pt x="33" y="335"/>
                    <a:pt x="33" y="335"/>
                  </a:cubicBezTo>
                  <a:cubicBezTo>
                    <a:pt x="13" y="348"/>
                    <a:pt x="13" y="348"/>
                    <a:pt x="13" y="348"/>
                  </a:cubicBezTo>
                  <a:cubicBezTo>
                    <a:pt x="28" y="383"/>
                    <a:pt x="28" y="383"/>
                    <a:pt x="28" y="383"/>
                  </a:cubicBezTo>
                  <a:cubicBezTo>
                    <a:pt x="51" y="377"/>
                    <a:pt x="51" y="377"/>
                    <a:pt x="51" y="377"/>
                  </a:cubicBezTo>
                  <a:cubicBezTo>
                    <a:pt x="68" y="370"/>
                    <a:pt x="68" y="370"/>
                    <a:pt x="68" y="370"/>
                  </a:cubicBezTo>
                  <a:cubicBezTo>
                    <a:pt x="75" y="383"/>
                    <a:pt x="83" y="394"/>
                    <a:pt x="92" y="405"/>
                  </a:cubicBezTo>
                  <a:cubicBezTo>
                    <a:pt x="78" y="419"/>
                    <a:pt x="78" y="419"/>
                    <a:pt x="78" y="419"/>
                  </a:cubicBezTo>
                  <a:cubicBezTo>
                    <a:pt x="65" y="438"/>
                    <a:pt x="65" y="438"/>
                    <a:pt x="65" y="438"/>
                  </a:cubicBezTo>
                  <a:cubicBezTo>
                    <a:pt x="91" y="464"/>
                    <a:pt x="91" y="464"/>
                    <a:pt x="91" y="464"/>
                  </a:cubicBezTo>
                  <a:cubicBezTo>
                    <a:pt x="110" y="451"/>
                    <a:pt x="110" y="451"/>
                    <a:pt x="110" y="451"/>
                  </a:cubicBezTo>
                  <a:cubicBezTo>
                    <a:pt x="124" y="437"/>
                    <a:pt x="124" y="437"/>
                    <a:pt x="124" y="437"/>
                  </a:cubicBezTo>
                  <a:cubicBezTo>
                    <a:pt x="135" y="446"/>
                    <a:pt x="146" y="454"/>
                    <a:pt x="159" y="461"/>
                  </a:cubicBezTo>
                  <a:cubicBezTo>
                    <a:pt x="152" y="478"/>
                    <a:pt x="152" y="478"/>
                    <a:pt x="152" y="478"/>
                  </a:cubicBezTo>
                  <a:cubicBezTo>
                    <a:pt x="146" y="501"/>
                    <a:pt x="146" y="501"/>
                    <a:pt x="146" y="501"/>
                  </a:cubicBezTo>
                  <a:cubicBezTo>
                    <a:pt x="181" y="516"/>
                    <a:pt x="181" y="516"/>
                    <a:pt x="181" y="516"/>
                  </a:cubicBezTo>
                  <a:cubicBezTo>
                    <a:pt x="193" y="496"/>
                    <a:pt x="193" y="496"/>
                    <a:pt x="193" y="496"/>
                  </a:cubicBezTo>
                  <a:cubicBezTo>
                    <a:pt x="201" y="478"/>
                    <a:pt x="201" y="478"/>
                    <a:pt x="201" y="478"/>
                  </a:cubicBezTo>
                  <a:cubicBezTo>
                    <a:pt x="214" y="482"/>
                    <a:pt x="228" y="485"/>
                    <a:pt x="242" y="486"/>
                  </a:cubicBezTo>
                  <a:cubicBezTo>
                    <a:pt x="242" y="505"/>
                    <a:pt x="242" y="505"/>
                    <a:pt x="242" y="505"/>
                  </a:cubicBezTo>
                  <a:cubicBezTo>
                    <a:pt x="246" y="528"/>
                    <a:pt x="246" y="528"/>
                    <a:pt x="246" y="528"/>
                  </a:cubicBezTo>
                  <a:cubicBezTo>
                    <a:pt x="284" y="528"/>
                    <a:pt x="284" y="528"/>
                    <a:pt x="284" y="528"/>
                  </a:cubicBezTo>
                  <a:cubicBezTo>
                    <a:pt x="288" y="505"/>
                    <a:pt x="288" y="505"/>
                    <a:pt x="288" y="505"/>
                  </a:cubicBezTo>
                  <a:cubicBezTo>
                    <a:pt x="288" y="486"/>
                    <a:pt x="288" y="486"/>
                    <a:pt x="288" y="486"/>
                  </a:cubicBezTo>
                  <a:cubicBezTo>
                    <a:pt x="302" y="485"/>
                    <a:pt x="316" y="482"/>
                    <a:pt x="329" y="478"/>
                  </a:cubicBezTo>
                  <a:cubicBezTo>
                    <a:pt x="336" y="496"/>
                    <a:pt x="336" y="496"/>
                    <a:pt x="336" y="496"/>
                  </a:cubicBezTo>
                  <a:cubicBezTo>
                    <a:pt x="349" y="516"/>
                    <a:pt x="349" y="516"/>
                    <a:pt x="349" y="516"/>
                  </a:cubicBezTo>
                  <a:cubicBezTo>
                    <a:pt x="383" y="501"/>
                    <a:pt x="383" y="501"/>
                    <a:pt x="383" y="501"/>
                  </a:cubicBezTo>
                  <a:cubicBezTo>
                    <a:pt x="378" y="478"/>
                    <a:pt x="378" y="478"/>
                    <a:pt x="378" y="478"/>
                  </a:cubicBezTo>
                  <a:cubicBezTo>
                    <a:pt x="371" y="461"/>
                    <a:pt x="371" y="461"/>
                    <a:pt x="371" y="461"/>
                  </a:cubicBezTo>
                  <a:cubicBezTo>
                    <a:pt x="383" y="454"/>
                    <a:pt x="395" y="446"/>
                    <a:pt x="406" y="437"/>
                  </a:cubicBezTo>
                  <a:cubicBezTo>
                    <a:pt x="420" y="451"/>
                    <a:pt x="420" y="451"/>
                    <a:pt x="420" y="451"/>
                  </a:cubicBezTo>
                  <a:cubicBezTo>
                    <a:pt x="439" y="464"/>
                    <a:pt x="439" y="464"/>
                    <a:pt x="439" y="464"/>
                  </a:cubicBezTo>
                  <a:cubicBezTo>
                    <a:pt x="465" y="438"/>
                    <a:pt x="465" y="438"/>
                    <a:pt x="465" y="438"/>
                  </a:cubicBezTo>
                  <a:cubicBezTo>
                    <a:pt x="452" y="419"/>
                    <a:pt x="452" y="419"/>
                    <a:pt x="452" y="419"/>
                  </a:cubicBezTo>
                  <a:cubicBezTo>
                    <a:pt x="438" y="405"/>
                    <a:pt x="438" y="405"/>
                    <a:pt x="438" y="405"/>
                  </a:cubicBezTo>
                  <a:cubicBezTo>
                    <a:pt x="447" y="394"/>
                    <a:pt x="455" y="383"/>
                    <a:pt x="462" y="370"/>
                  </a:cubicBezTo>
                  <a:cubicBezTo>
                    <a:pt x="479" y="377"/>
                    <a:pt x="479" y="377"/>
                    <a:pt x="479" y="377"/>
                  </a:cubicBezTo>
                  <a:cubicBezTo>
                    <a:pt x="502" y="383"/>
                    <a:pt x="502" y="383"/>
                    <a:pt x="502" y="383"/>
                  </a:cubicBezTo>
                  <a:cubicBezTo>
                    <a:pt x="516" y="348"/>
                    <a:pt x="516" y="348"/>
                    <a:pt x="516" y="348"/>
                  </a:cubicBezTo>
                  <a:cubicBezTo>
                    <a:pt x="496" y="335"/>
                    <a:pt x="496" y="335"/>
                    <a:pt x="496" y="335"/>
                  </a:cubicBezTo>
                  <a:cubicBezTo>
                    <a:pt x="479" y="328"/>
                    <a:pt x="479" y="328"/>
                    <a:pt x="479" y="328"/>
                  </a:cubicBezTo>
                  <a:cubicBezTo>
                    <a:pt x="483" y="315"/>
                    <a:pt x="486" y="301"/>
                    <a:pt x="487" y="287"/>
                  </a:cubicBezTo>
                  <a:lnTo>
                    <a:pt x="506" y="287"/>
                  </a:lnTo>
                  <a:close/>
                  <a:moveTo>
                    <a:pt x="265" y="290"/>
                  </a:moveTo>
                  <a:cubicBezTo>
                    <a:pt x="251" y="290"/>
                    <a:pt x="239" y="278"/>
                    <a:pt x="239" y="264"/>
                  </a:cubicBezTo>
                  <a:cubicBezTo>
                    <a:pt x="239" y="250"/>
                    <a:pt x="251" y="238"/>
                    <a:pt x="265" y="238"/>
                  </a:cubicBezTo>
                  <a:cubicBezTo>
                    <a:pt x="279" y="238"/>
                    <a:pt x="291" y="250"/>
                    <a:pt x="291" y="264"/>
                  </a:cubicBezTo>
                  <a:cubicBezTo>
                    <a:pt x="291" y="278"/>
                    <a:pt x="279" y="290"/>
                    <a:pt x="265" y="29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1" name="Freeform 13"/>
            <p:cNvSpPr>
              <a:spLocks noEditPoints="1"/>
            </p:cNvSpPr>
            <p:nvPr/>
          </p:nvSpPr>
          <p:spPr bwMode="auto">
            <a:xfrm>
              <a:off x="5405438" y="2741613"/>
              <a:ext cx="1376363" cy="1381125"/>
            </a:xfrm>
            <a:custGeom>
              <a:avLst/>
              <a:gdLst>
                <a:gd name="T0" fmla="*/ 184 w 367"/>
                <a:gd name="T1" fmla="*/ 0 h 368"/>
                <a:gd name="T2" fmla="*/ 0 w 367"/>
                <a:gd name="T3" fmla="*/ 184 h 368"/>
                <a:gd name="T4" fmla="*/ 184 w 367"/>
                <a:gd name="T5" fmla="*/ 368 h 368"/>
                <a:gd name="T6" fmla="*/ 367 w 367"/>
                <a:gd name="T7" fmla="*/ 184 h 368"/>
                <a:gd name="T8" fmla="*/ 184 w 367"/>
                <a:gd name="T9" fmla="*/ 0 h 368"/>
                <a:gd name="T10" fmla="*/ 184 w 367"/>
                <a:gd name="T11" fmla="*/ 250 h 368"/>
                <a:gd name="T12" fmla="*/ 118 w 367"/>
                <a:gd name="T13" fmla="*/ 184 h 368"/>
                <a:gd name="T14" fmla="*/ 184 w 367"/>
                <a:gd name="T15" fmla="*/ 118 h 368"/>
                <a:gd name="T16" fmla="*/ 250 w 367"/>
                <a:gd name="T17" fmla="*/ 184 h 368"/>
                <a:gd name="T18" fmla="*/ 184 w 367"/>
                <a:gd name="T19" fmla="*/ 25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7" h="368">
                  <a:moveTo>
                    <a:pt x="184" y="0"/>
                  </a:moveTo>
                  <a:cubicBezTo>
                    <a:pt x="83" y="0"/>
                    <a:pt x="0" y="83"/>
                    <a:pt x="0" y="184"/>
                  </a:cubicBezTo>
                  <a:cubicBezTo>
                    <a:pt x="0" y="285"/>
                    <a:pt x="83" y="368"/>
                    <a:pt x="184" y="368"/>
                  </a:cubicBezTo>
                  <a:cubicBezTo>
                    <a:pt x="285" y="368"/>
                    <a:pt x="367" y="285"/>
                    <a:pt x="367" y="184"/>
                  </a:cubicBezTo>
                  <a:cubicBezTo>
                    <a:pt x="367" y="83"/>
                    <a:pt x="285" y="0"/>
                    <a:pt x="184" y="0"/>
                  </a:cubicBezTo>
                  <a:close/>
                  <a:moveTo>
                    <a:pt x="184" y="250"/>
                  </a:moveTo>
                  <a:cubicBezTo>
                    <a:pt x="148" y="250"/>
                    <a:pt x="118" y="220"/>
                    <a:pt x="118" y="184"/>
                  </a:cubicBezTo>
                  <a:cubicBezTo>
                    <a:pt x="118" y="148"/>
                    <a:pt x="148" y="118"/>
                    <a:pt x="184" y="118"/>
                  </a:cubicBezTo>
                  <a:cubicBezTo>
                    <a:pt x="220" y="118"/>
                    <a:pt x="250" y="148"/>
                    <a:pt x="250" y="184"/>
                  </a:cubicBezTo>
                  <a:cubicBezTo>
                    <a:pt x="250" y="220"/>
                    <a:pt x="220" y="250"/>
                    <a:pt x="184" y="25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625100" y="2336257"/>
            <a:ext cx="1243798" cy="1261857"/>
            <a:chOff x="5803900" y="2852738"/>
            <a:chExt cx="1300163" cy="1319212"/>
          </a:xfrm>
          <a:solidFill>
            <a:srgbClr val="000000">
              <a:alpha val="60000"/>
            </a:srgbClr>
          </a:solidFill>
          <a:effectLst>
            <a:outerShdw blurRad="190500" dir="2700000" algn="tl" rotWithShape="0">
              <a:prstClr val="black">
                <a:alpha val="41000"/>
              </a:prstClr>
            </a:outerShdw>
          </a:effectLst>
        </p:grpSpPr>
        <p:sp>
          <p:nvSpPr>
            <p:cNvPr id="13" name="Freeform 18"/>
            <p:cNvSpPr>
              <a:spLocks noEditPoints="1"/>
            </p:cNvSpPr>
            <p:nvPr/>
          </p:nvSpPr>
          <p:spPr bwMode="auto">
            <a:xfrm>
              <a:off x="5803900" y="2852738"/>
              <a:ext cx="1300163" cy="1319212"/>
            </a:xfrm>
            <a:custGeom>
              <a:avLst/>
              <a:gdLst>
                <a:gd name="T0" fmla="*/ 309 w 347"/>
                <a:gd name="T1" fmla="*/ 176 h 352"/>
                <a:gd name="T2" fmla="*/ 326 w 347"/>
                <a:gd name="T3" fmla="*/ 150 h 352"/>
                <a:gd name="T4" fmla="*/ 335 w 347"/>
                <a:gd name="T5" fmla="*/ 103 h 352"/>
                <a:gd name="T6" fmla="*/ 294 w 347"/>
                <a:gd name="T7" fmla="*/ 113 h 352"/>
                <a:gd name="T8" fmla="*/ 282 w 347"/>
                <a:gd name="T9" fmla="*/ 65 h 352"/>
                <a:gd name="T10" fmla="*/ 262 w 347"/>
                <a:gd name="T11" fmla="*/ 22 h 352"/>
                <a:gd name="T12" fmla="*/ 234 w 347"/>
                <a:gd name="T13" fmla="*/ 54 h 352"/>
                <a:gd name="T14" fmla="*/ 196 w 347"/>
                <a:gd name="T15" fmla="*/ 23 h 352"/>
                <a:gd name="T16" fmla="*/ 155 w 347"/>
                <a:gd name="T17" fmla="*/ 0 h 352"/>
                <a:gd name="T18" fmla="*/ 151 w 347"/>
                <a:gd name="T19" fmla="*/ 42 h 352"/>
                <a:gd name="T20" fmla="*/ 102 w 347"/>
                <a:gd name="T21" fmla="*/ 39 h 352"/>
                <a:gd name="T22" fmla="*/ 55 w 347"/>
                <a:gd name="T23" fmla="*/ 44 h 352"/>
                <a:gd name="T24" fmla="*/ 77 w 347"/>
                <a:gd name="T25" fmla="*/ 81 h 352"/>
                <a:gd name="T26" fmla="*/ 35 w 347"/>
                <a:gd name="T27" fmla="*/ 107 h 352"/>
                <a:gd name="T28" fmla="*/ 0 w 347"/>
                <a:gd name="T29" fmla="*/ 139 h 352"/>
                <a:gd name="T30" fmla="*/ 39 w 347"/>
                <a:gd name="T31" fmla="*/ 156 h 352"/>
                <a:gd name="T32" fmla="*/ 39 w 347"/>
                <a:gd name="T33" fmla="*/ 195 h 352"/>
                <a:gd name="T34" fmla="*/ 0 w 347"/>
                <a:gd name="T35" fmla="*/ 212 h 352"/>
                <a:gd name="T36" fmla="*/ 35 w 347"/>
                <a:gd name="T37" fmla="*/ 244 h 352"/>
                <a:gd name="T38" fmla="*/ 77 w 347"/>
                <a:gd name="T39" fmla="*/ 271 h 352"/>
                <a:gd name="T40" fmla="*/ 55 w 347"/>
                <a:gd name="T41" fmla="*/ 307 h 352"/>
                <a:gd name="T42" fmla="*/ 102 w 347"/>
                <a:gd name="T43" fmla="*/ 313 h 352"/>
                <a:gd name="T44" fmla="*/ 151 w 347"/>
                <a:gd name="T45" fmla="*/ 309 h 352"/>
                <a:gd name="T46" fmla="*/ 155 w 347"/>
                <a:gd name="T47" fmla="*/ 352 h 352"/>
                <a:gd name="T48" fmla="*/ 196 w 347"/>
                <a:gd name="T49" fmla="*/ 329 h 352"/>
                <a:gd name="T50" fmla="*/ 234 w 347"/>
                <a:gd name="T51" fmla="*/ 297 h 352"/>
                <a:gd name="T52" fmla="*/ 262 w 347"/>
                <a:gd name="T53" fmla="*/ 329 h 352"/>
                <a:gd name="T54" fmla="*/ 282 w 347"/>
                <a:gd name="T55" fmla="*/ 286 h 352"/>
                <a:gd name="T56" fmla="*/ 294 w 347"/>
                <a:gd name="T57" fmla="*/ 239 h 352"/>
                <a:gd name="T58" fmla="*/ 335 w 347"/>
                <a:gd name="T59" fmla="*/ 248 h 352"/>
                <a:gd name="T60" fmla="*/ 326 w 347"/>
                <a:gd name="T61" fmla="*/ 201 h 352"/>
                <a:gd name="T62" fmla="*/ 174 w 347"/>
                <a:gd name="T63" fmla="*/ 201 h 352"/>
                <a:gd name="T64" fmla="*/ 174 w 347"/>
                <a:gd name="T65" fmla="*/ 150 h 352"/>
                <a:gd name="T66" fmla="*/ 174 w 347"/>
                <a:gd name="T67" fmla="*/ 201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7" h="352">
                  <a:moveTo>
                    <a:pt x="308" y="195"/>
                  </a:moveTo>
                  <a:cubicBezTo>
                    <a:pt x="309" y="189"/>
                    <a:pt x="309" y="182"/>
                    <a:pt x="309" y="176"/>
                  </a:cubicBezTo>
                  <a:cubicBezTo>
                    <a:pt x="309" y="169"/>
                    <a:pt x="309" y="162"/>
                    <a:pt x="308" y="156"/>
                  </a:cubicBezTo>
                  <a:cubicBezTo>
                    <a:pt x="326" y="150"/>
                    <a:pt x="326" y="150"/>
                    <a:pt x="326" y="150"/>
                  </a:cubicBezTo>
                  <a:cubicBezTo>
                    <a:pt x="347" y="139"/>
                    <a:pt x="347" y="139"/>
                    <a:pt x="347" y="139"/>
                  </a:cubicBezTo>
                  <a:cubicBezTo>
                    <a:pt x="335" y="103"/>
                    <a:pt x="335" y="103"/>
                    <a:pt x="335" y="103"/>
                  </a:cubicBezTo>
                  <a:cubicBezTo>
                    <a:pt x="312" y="107"/>
                    <a:pt x="312" y="107"/>
                    <a:pt x="312" y="107"/>
                  </a:cubicBezTo>
                  <a:cubicBezTo>
                    <a:pt x="294" y="113"/>
                    <a:pt x="294" y="113"/>
                    <a:pt x="294" y="113"/>
                  </a:cubicBezTo>
                  <a:cubicBezTo>
                    <a:pt x="288" y="101"/>
                    <a:pt x="280" y="90"/>
                    <a:pt x="271" y="81"/>
                  </a:cubicBezTo>
                  <a:cubicBezTo>
                    <a:pt x="282" y="65"/>
                    <a:pt x="282" y="65"/>
                    <a:pt x="282" y="65"/>
                  </a:cubicBezTo>
                  <a:cubicBezTo>
                    <a:pt x="292" y="44"/>
                    <a:pt x="292" y="44"/>
                    <a:pt x="292" y="44"/>
                  </a:cubicBezTo>
                  <a:cubicBezTo>
                    <a:pt x="262" y="22"/>
                    <a:pt x="262" y="22"/>
                    <a:pt x="262" y="22"/>
                  </a:cubicBezTo>
                  <a:cubicBezTo>
                    <a:pt x="245" y="39"/>
                    <a:pt x="245" y="39"/>
                    <a:pt x="245" y="39"/>
                  </a:cubicBezTo>
                  <a:cubicBezTo>
                    <a:pt x="234" y="54"/>
                    <a:pt x="234" y="54"/>
                    <a:pt x="234" y="54"/>
                  </a:cubicBezTo>
                  <a:cubicBezTo>
                    <a:pt x="222" y="48"/>
                    <a:pt x="210" y="44"/>
                    <a:pt x="196" y="42"/>
                  </a:cubicBezTo>
                  <a:cubicBezTo>
                    <a:pt x="196" y="23"/>
                    <a:pt x="196" y="23"/>
                    <a:pt x="196" y="23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1" y="23"/>
                    <a:pt x="151" y="23"/>
                    <a:pt x="151" y="23"/>
                  </a:cubicBezTo>
                  <a:cubicBezTo>
                    <a:pt x="151" y="42"/>
                    <a:pt x="151" y="42"/>
                    <a:pt x="151" y="42"/>
                  </a:cubicBezTo>
                  <a:cubicBezTo>
                    <a:pt x="138" y="44"/>
                    <a:pt x="125" y="48"/>
                    <a:pt x="113" y="54"/>
                  </a:cubicBezTo>
                  <a:cubicBezTo>
                    <a:pt x="102" y="39"/>
                    <a:pt x="102" y="39"/>
                    <a:pt x="102" y="39"/>
                  </a:cubicBezTo>
                  <a:cubicBezTo>
                    <a:pt x="85" y="22"/>
                    <a:pt x="85" y="22"/>
                    <a:pt x="85" y="22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65" y="65"/>
                    <a:pt x="65" y="65"/>
                    <a:pt x="65" y="65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67" y="90"/>
                    <a:pt x="60" y="101"/>
                    <a:pt x="53" y="113"/>
                  </a:cubicBezTo>
                  <a:cubicBezTo>
                    <a:pt x="35" y="107"/>
                    <a:pt x="35" y="107"/>
                    <a:pt x="35" y="107"/>
                  </a:cubicBezTo>
                  <a:cubicBezTo>
                    <a:pt x="12" y="103"/>
                    <a:pt x="12" y="103"/>
                    <a:pt x="12" y="103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39" y="156"/>
                    <a:pt x="39" y="156"/>
                    <a:pt x="39" y="156"/>
                  </a:cubicBezTo>
                  <a:cubicBezTo>
                    <a:pt x="38" y="162"/>
                    <a:pt x="38" y="169"/>
                    <a:pt x="38" y="176"/>
                  </a:cubicBezTo>
                  <a:cubicBezTo>
                    <a:pt x="38" y="182"/>
                    <a:pt x="38" y="189"/>
                    <a:pt x="39" y="195"/>
                  </a:cubicBezTo>
                  <a:cubicBezTo>
                    <a:pt x="21" y="201"/>
                    <a:pt x="21" y="201"/>
                    <a:pt x="21" y="201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12" y="248"/>
                    <a:pt x="12" y="248"/>
                    <a:pt x="12" y="248"/>
                  </a:cubicBezTo>
                  <a:cubicBezTo>
                    <a:pt x="35" y="244"/>
                    <a:pt x="35" y="244"/>
                    <a:pt x="35" y="244"/>
                  </a:cubicBezTo>
                  <a:cubicBezTo>
                    <a:pt x="53" y="239"/>
                    <a:pt x="53" y="239"/>
                    <a:pt x="53" y="239"/>
                  </a:cubicBezTo>
                  <a:cubicBezTo>
                    <a:pt x="60" y="250"/>
                    <a:pt x="67" y="261"/>
                    <a:pt x="77" y="271"/>
                  </a:cubicBezTo>
                  <a:cubicBezTo>
                    <a:pt x="65" y="286"/>
                    <a:pt x="65" y="286"/>
                    <a:pt x="65" y="286"/>
                  </a:cubicBezTo>
                  <a:cubicBezTo>
                    <a:pt x="55" y="307"/>
                    <a:pt x="55" y="307"/>
                    <a:pt x="55" y="307"/>
                  </a:cubicBezTo>
                  <a:cubicBezTo>
                    <a:pt x="85" y="329"/>
                    <a:pt x="85" y="329"/>
                    <a:pt x="85" y="329"/>
                  </a:cubicBezTo>
                  <a:cubicBezTo>
                    <a:pt x="102" y="313"/>
                    <a:pt x="102" y="313"/>
                    <a:pt x="102" y="313"/>
                  </a:cubicBezTo>
                  <a:cubicBezTo>
                    <a:pt x="113" y="297"/>
                    <a:pt x="113" y="297"/>
                    <a:pt x="113" y="297"/>
                  </a:cubicBezTo>
                  <a:cubicBezTo>
                    <a:pt x="125" y="303"/>
                    <a:pt x="138" y="307"/>
                    <a:pt x="151" y="309"/>
                  </a:cubicBezTo>
                  <a:cubicBezTo>
                    <a:pt x="151" y="329"/>
                    <a:pt x="151" y="329"/>
                    <a:pt x="151" y="329"/>
                  </a:cubicBezTo>
                  <a:cubicBezTo>
                    <a:pt x="155" y="352"/>
                    <a:pt x="155" y="352"/>
                    <a:pt x="155" y="352"/>
                  </a:cubicBezTo>
                  <a:cubicBezTo>
                    <a:pt x="192" y="352"/>
                    <a:pt x="192" y="352"/>
                    <a:pt x="192" y="352"/>
                  </a:cubicBezTo>
                  <a:cubicBezTo>
                    <a:pt x="196" y="329"/>
                    <a:pt x="196" y="329"/>
                    <a:pt x="196" y="329"/>
                  </a:cubicBezTo>
                  <a:cubicBezTo>
                    <a:pt x="196" y="309"/>
                    <a:pt x="196" y="309"/>
                    <a:pt x="196" y="309"/>
                  </a:cubicBezTo>
                  <a:cubicBezTo>
                    <a:pt x="210" y="307"/>
                    <a:pt x="222" y="303"/>
                    <a:pt x="234" y="297"/>
                  </a:cubicBezTo>
                  <a:cubicBezTo>
                    <a:pt x="245" y="313"/>
                    <a:pt x="245" y="313"/>
                    <a:pt x="245" y="313"/>
                  </a:cubicBezTo>
                  <a:cubicBezTo>
                    <a:pt x="262" y="329"/>
                    <a:pt x="262" y="329"/>
                    <a:pt x="262" y="329"/>
                  </a:cubicBezTo>
                  <a:cubicBezTo>
                    <a:pt x="292" y="307"/>
                    <a:pt x="292" y="307"/>
                    <a:pt x="292" y="307"/>
                  </a:cubicBezTo>
                  <a:cubicBezTo>
                    <a:pt x="282" y="286"/>
                    <a:pt x="282" y="286"/>
                    <a:pt x="282" y="286"/>
                  </a:cubicBezTo>
                  <a:cubicBezTo>
                    <a:pt x="271" y="271"/>
                    <a:pt x="271" y="271"/>
                    <a:pt x="271" y="271"/>
                  </a:cubicBezTo>
                  <a:cubicBezTo>
                    <a:pt x="280" y="261"/>
                    <a:pt x="288" y="250"/>
                    <a:pt x="294" y="239"/>
                  </a:cubicBezTo>
                  <a:cubicBezTo>
                    <a:pt x="312" y="244"/>
                    <a:pt x="312" y="244"/>
                    <a:pt x="312" y="244"/>
                  </a:cubicBezTo>
                  <a:cubicBezTo>
                    <a:pt x="335" y="248"/>
                    <a:pt x="335" y="248"/>
                    <a:pt x="335" y="248"/>
                  </a:cubicBezTo>
                  <a:cubicBezTo>
                    <a:pt x="347" y="212"/>
                    <a:pt x="347" y="212"/>
                    <a:pt x="347" y="212"/>
                  </a:cubicBezTo>
                  <a:cubicBezTo>
                    <a:pt x="326" y="201"/>
                    <a:pt x="326" y="201"/>
                    <a:pt x="326" y="201"/>
                  </a:cubicBezTo>
                  <a:lnTo>
                    <a:pt x="308" y="195"/>
                  </a:lnTo>
                  <a:close/>
                  <a:moveTo>
                    <a:pt x="174" y="201"/>
                  </a:moveTo>
                  <a:cubicBezTo>
                    <a:pt x="159" y="201"/>
                    <a:pt x="148" y="190"/>
                    <a:pt x="148" y="176"/>
                  </a:cubicBezTo>
                  <a:cubicBezTo>
                    <a:pt x="148" y="162"/>
                    <a:pt x="159" y="150"/>
                    <a:pt x="174" y="150"/>
                  </a:cubicBezTo>
                  <a:cubicBezTo>
                    <a:pt x="188" y="150"/>
                    <a:pt x="199" y="162"/>
                    <a:pt x="199" y="176"/>
                  </a:cubicBezTo>
                  <a:cubicBezTo>
                    <a:pt x="199" y="190"/>
                    <a:pt x="188" y="201"/>
                    <a:pt x="174" y="201"/>
                  </a:cubicBezTo>
                  <a:close/>
                </a:path>
              </a:pathLst>
            </a:custGeom>
            <a:solidFill>
              <a:srgbClr val="4472C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" name="Freeform 19"/>
            <p:cNvSpPr>
              <a:spLocks noEditPoints="1"/>
            </p:cNvSpPr>
            <p:nvPr/>
          </p:nvSpPr>
          <p:spPr bwMode="auto">
            <a:xfrm>
              <a:off x="6080125" y="3136900"/>
              <a:ext cx="747713" cy="746125"/>
            </a:xfrm>
            <a:custGeom>
              <a:avLst/>
              <a:gdLst>
                <a:gd name="T0" fmla="*/ 100 w 199"/>
                <a:gd name="T1" fmla="*/ 0 h 199"/>
                <a:gd name="T2" fmla="*/ 0 w 199"/>
                <a:gd name="T3" fmla="*/ 100 h 199"/>
                <a:gd name="T4" fmla="*/ 100 w 199"/>
                <a:gd name="T5" fmla="*/ 199 h 199"/>
                <a:gd name="T6" fmla="*/ 199 w 199"/>
                <a:gd name="T7" fmla="*/ 100 h 199"/>
                <a:gd name="T8" fmla="*/ 100 w 199"/>
                <a:gd name="T9" fmla="*/ 0 h 199"/>
                <a:gd name="T10" fmla="*/ 100 w 199"/>
                <a:gd name="T11" fmla="*/ 150 h 199"/>
                <a:gd name="T12" fmla="*/ 49 w 199"/>
                <a:gd name="T13" fmla="*/ 100 h 199"/>
                <a:gd name="T14" fmla="*/ 100 w 199"/>
                <a:gd name="T15" fmla="*/ 49 h 199"/>
                <a:gd name="T16" fmla="*/ 150 w 199"/>
                <a:gd name="T17" fmla="*/ 100 h 199"/>
                <a:gd name="T18" fmla="*/ 100 w 199"/>
                <a:gd name="T19" fmla="*/ 15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9" h="199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199"/>
                    <a:pt x="100" y="199"/>
                  </a:cubicBezTo>
                  <a:cubicBezTo>
                    <a:pt x="155" y="199"/>
                    <a:pt x="199" y="155"/>
                    <a:pt x="199" y="100"/>
                  </a:cubicBezTo>
                  <a:cubicBezTo>
                    <a:pt x="199" y="45"/>
                    <a:pt x="155" y="0"/>
                    <a:pt x="100" y="0"/>
                  </a:cubicBezTo>
                  <a:close/>
                  <a:moveTo>
                    <a:pt x="100" y="150"/>
                  </a:moveTo>
                  <a:cubicBezTo>
                    <a:pt x="72" y="150"/>
                    <a:pt x="49" y="128"/>
                    <a:pt x="49" y="100"/>
                  </a:cubicBezTo>
                  <a:cubicBezTo>
                    <a:pt x="49" y="72"/>
                    <a:pt x="72" y="49"/>
                    <a:pt x="100" y="49"/>
                  </a:cubicBezTo>
                  <a:cubicBezTo>
                    <a:pt x="127" y="49"/>
                    <a:pt x="150" y="72"/>
                    <a:pt x="150" y="100"/>
                  </a:cubicBezTo>
                  <a:cubicBezTo>
                    <a:pt x="150" y="128"/>
                    <a:pt x="127" y="150"/>
                    <a:pt x="100" y="15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695790" y="2567065"/>
            <a:ext cx="1511085" cy="1509370"/>
            <a:chOff x="5305425" y="2638425"/>
            <a:chExt cx="1579563" cy="1577975"/>
          </a:xfrm>
          <a:solidFill>
            <a:srgbClr val="000000">
              <a:alpha val="60000"/>
            </a:srgbClr>
          </a:solidFill>
          <a:effectLst>
            <a:outerShdw blurRad="190500" dir="2700000" algn="tl" rotWithShape="0">
              <a:prstClr val="black">
                <a:alpha val="41000"/>
              </a:prstClr>
            </a:outerShdw>
          </a:effectLst>
        </p:grpSpPr>
        <p:sp>
          <p:nvSpPr>
            <p:cNvPr id="16" name="Freeform 6"/>
            <p:cNvSpPr>
              <a:spLocks noEditPoints="1"/>
            </p:cNvSpPr>
            <p:nvPr/>
          </p:nvSpPr>
          <p:spPr bwMode="auto">
            <a:xfrm>
              <a:off x="5305425" y="2638425"/>
              <a:ext cx="1579563" cy="1577975"/>
            </a:xfrm>
            <a:custGeom>
              <a:avLst/>
              <a:gdLst>
                <a:gd name="T0" fmla="*/ 421 w 421"/>
                <a:gd name="T1" fmla="*/ 229 h 421"/>
                <a:gd name="T2" fmla="*/ 398 w 421"/>
                <a:gd name="T3" fmla="*/ 188 h 421"/>
                <a:gd name="T4" fmla="*/ 367 w 421"/>
                <a:gd name="T5" fmla="*/ 146 h 421"/>
                <a:gd name="T6" fmla="*/ 402 w 421"/>
                <a:gd name="T7" fmla="*/ 122 h 421"/>
                <a:gd name="T8" fmla="*/ 361 w 421"/>
                <a:gd name="T9" fmla="*/ 97 h 421"/>
                <a:gd name="T10" fmla="*/ 314 w 421"/>
                <a:gd name="T11" fmla="*/ 77 h 421"/>
                <a:gd name="T12" fmla="*/ 332 w 421"/>
                <a:gd name="T13" fmla="*/ 38 h 421"/>
                <a:gd name="T14" fmla="*/ 285 w 421"/>
                <a:gd name="T15" fmla="*/ 37 h 421"/>
                <a:gd name="T16" fmla="*/ 233 w 421"/>
                <a:gd name="T17" fmla="*/ 43 h 421"/>
                <a:gd name="T18" fmla="*/ 229 w 421"/>
                <a:gd name="T19" fmla="*/ 0 h 421"/>
                <a:gd name="T20" fmla="*/ 188 w 421"/>
                <a:gd name="T21" fmla="*/ 23 h 421"/>
                <a:gd name="T22" fmla="*/ 146 w 421"/>
                <a:gd name="T23" fmla="*/ 54 h 421"/>
                <a:gd name="T24" fmla="*/ 122 w 421"/>
                <a:gd name="T25" fmla="*/ 19 h 421"/>
                <a:gd name="T26" fmla="*/ 98 w 421"/>
                <a:gd name="T27" fmla="*/ 60 h 421"/>
                <a:gd name="T28" fmla="*/ 77 w 421"/>
                <a:gd name="T29" fmla="*/ 107 h 421"/>
                <a:gd name="T30" fmla="*/ 38 w 421"/>
                <a:gd name="T31" fmla="*/ 89 h 421"/>
                <a:gd name="T32" fmla="*/ 37 w 421"/>
                <a:gd name="T33" fmla="*/ 136 h 421"/>
                <a:gd name="T34" fmla="*/ 43 w 421"/>
                <a:gd name="T35" fmla="*/ 188 h 421"/>
                <a:gd name="T36" fmla="*/ 0 w 421"/>
                <a:gd name="T37" fmla="*/ 192 h 421"/>
                <a:gd name="T38" fmla="*/ 24 w 421"/>
                <a:gd name="T39" fmla="*/ 233 h 421"/>
                <a:gd name="T40" fmla="*/ 54 w 421"/>
                <a:gd name="T41" fmla="*/ 274 h 421"/>
                <a:gd name="T42" fmla="*/ 19 w 421"/>
                <a:gd name="T43" fmla="*/ 299 h 421"/>
                <a:gd name="T44" fmla="*/ 60 w 421"/>
                <a:gd name="T45" fmla="*/ 323 h 421"/>
                <a:gd name="T46" fmla="*/ 107 w 421"/>
                <a:gd name="T47" fmla="*/ 344 h 421"/>
                <a:gd name="T48" fmla="*/ 89 w 421"/>
                <a:gd name="T49" fmla="*/ 383 h 421"/>
                <a:gd name="T50" fmla="*/ 137 w 421"/>
                <a:gd name="T51" fmla="*/ 384 h 421"/>
                <a:gd name="T52" fmla="*/ 188 w 421"/>
                <a:gd name="T53" fmla="*/ 378 h 421"/>
                <a:gd name="T54" fmla="*/ 192 w 421"/>
                <a:gd name="T55" fmla="*/ 421 h 421"/>
                <a:gd name="T56" fmla="*/ 233 w 421"/>
                <a:gd name="T57" fmla="*/ 397 h 421"/>
                <a:gd name="T58" fmla="*/ 275 w 421"/>
                <a:gd name="T59" fmla="*/ 367 h 421"/>
                <a:gd name="T60" fmla="*/ 299 w 421"/>
                <a:gd name="T61" fmla="*/ 402 h 421"/>
                <a:gd name="T62" fmla="*/ 324 w 421"/>
                <a:gd name="T63" fmla="*/ 361 h 421"/>
                <a:gd name="T64" fmla="*/ 344 w 421"/>
                <a:gd name="T65" fmla="*/ 314 h 421"/>
                <a:gd name="T66" fmla="*/ 383 w 421"/>
                <a:gd name="T67" fmla="*/ 332 h 421"/>
                <a:gd name="T68" fmla="*/ 384 w 421"/>
                <a:gd name="T69" fmla="*/ 284 h 421"/>
                <a:gd name="T70" fmla="*/ 378 w 421"/>
                <a:gd name="T71" fmla="*/ 233 h 421"/>
                <a:gd name="T72" fmla="*/ 211 w 421"/>
                <a:gd name="T73" fmla="*/ 236 h 421"/>
                <a:gd name="T74" fmla="*/ 211 w 421"/>
                <a:gd name="T75" fmla="*/ 185 h 421"/>
                <a:gd name="T76" fmla="*/ 211 w 421"/>
                <a:gd name="T77" fmla="*/ 236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1" h="421">
                  <a:moveTo>
                    <a:pt x="398" y="233"/>
                  </a:moveTo>
                  <a:cubicBezTo>
                    <a:pt x="421" y="229"/>
                    <a:pt x="421" y="229"/>
                    <a:pt x="421" y="229"/>
                  </a:cubicBezTo>
                  <a:cubicBezTo>
                    <a:pt x="421" y="192"/>
                    <a:pt x="421" y="192"/>
                    <a:pt x="421" y="192"/>
                  </a:cubicBezTo>
                  <a:cubicBezTo>
                    <a:pt x="398" y="188"/>
                    <a:pt x="398" y="188"/>
                    <a:pt x="398" y="188"/>
                  </a:cubicBezTo>
                  <a:cubicBezTo>
                    <a:pt x="378" y="188"/>
                    <a:pt x="378" y="188"/>
                    <a:pt x="378" y="188"/>
                  </a:cubicBezTo>
                  <a:cubicBezTo>
                    <a:pt x="376" y="173"/>
                    <a:pt x="372" y="159"/>
                    <a:pt x="367" y="146"/>
                  </a:cubicBezTo>
                  <a:cubicBezTo>
                    <a:pt x="384" y="136"/>
                    <a:pt x="384" y="136"/>
                    <a:pt x="384" y="136"/>
                  </a:cubicBezTo>
                  <a:cubicBezTo>
                    <a:pt x="402" y="122"/>
                    <a:pt x="402" y="122"/>
                    <a:pt x="402" y="122"/>
                  </a:cubicBezTo>
                  <a:cubicBezTo>
                    <a:pt x="383" y="89"/>
                    <a:pt x="383" y="89"/>
                    <a:pt x="383" y="89"/>
                  </a:cubicBezTo>
                  <a:cubicBezTo>
                    <a:pt x="361" y="97"/>
                    <a:pt x="361" y="97"/>
                    <a:pt x="361" y="97"/>
                  </a:cubicBezTo>
                  <a:cubicBezTo>
                    <a:pt x="344" y="107"/>
                    <a:pt x="344" y="107"/>
                    <a:pt x="344" y="107"/>
                  </a:cubicBezTo>
                  <a:cubicBezTo>
                    <a:pt x="336" y="96"/>
                    <a:pt x="325" y="85"/>
                    <a:pt x="314" y="77"/>
                  </a:cubicBezTo>
                  <a:cubicBezTo>
                    <a:pt x="324" y="60"/>
                    <a:pt x="324" y="60"/>
                    <a:pt x="324" y="60"/>
                  </a:cubicBezTo>
                  <a:cubicBezTo>
                    <a:pt x="332" y="38"/>
                    <a:pt x="332" y="38"/>
                    <a:pt x="332" y="38"/>
                  </a:cubicBezTo>
                  <a:cubicBezTo>
                    <a:pt x="299" y="19"/>
                    <a:pt x="299" y="19"/>
                    <a:pt x="299" y="19"/>
                  </a:cubicBezTo>
                  <a:cubicBezTo>
                    <a:pt x="285" y="37"/>
                    <a:pt x="285" y="37"/>
                    <a:pt x="285" y="37"/>
                  </a:cubicBezTo>
                  <a:cubicBezTo>
                    <a:pt x="275" y="54"/>
                    <a:pt x="275" y="54"/>
                    <a:pt x="275" y="54"/>
                  </a:cubicBezTo>
                  <a:cubicBezTo>
                    <a:pt x="262" y="49"/>
                    <a:pt x="248" y="45"/>
                    <a:pt x="233" y="43"/>
                  </a:cubicBezTo>
                  <a:cubicBezTo>
                    <a:pt x="233" y="23"/>
                    <a:pt x="233" y="23"/>
                    <a:pt x="233" y="23"/>
                  </a:cubicBezTo>
                  <a:cubicBezTo>
                    <a:pt x="229" y="0"/>
                    <a:pt x="229" y="0"/>
                    <a:pt x="229" y="0"/>
                  </a:cubicBezTo>
                  <a:cubicBezTo>
                    <a:pt x="192" y="0"/>
                    <a:pt x="192" y="0"/>
                    <a:pt x="192" y="0"/>
                  </a:cubicBezTo>
                  <a:cubicBezTo>
                    <a:pt x="188" y="23"/>
                    <a:pt x="188" y="23"/>
                    <a:pt x="188" y="2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73" y="45"/>
                    <a:pt x="160" y="49"/>
                    <a:pt x="146" y="54"/>
                  </a:cubicBezTo>
                  <a:cubicBezTo>
                    <a:pt x="137" y="37"/>
                    <a:pt x="137" y="37"/>
                    <a:pt x="137" y="37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89" y="38"/>
                    <a:pt x="89" y="38"/>
                    <a:pt x="89" y="38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107" y="77"/>
                    <a:pt x="107" y="77"/>
                    <a:pt x="107" y="77"/>
                  </a:cubicBezTo>
                  <a:cubicBezTo>
                    <a:pt x="96" y="85"/>
                    <a:pt x="86" y="96"/>
                    <a:pt x="77" y="10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38" y="89"/>
                    <a:pt x="38" y="89"/>
                    <a:pt x="38" y="89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37" y="136"/>
                    <a:pt x="37" y="136"/>
                    <a:pt x="37" y="136"/>
                  </a:cubicBezTo>
                  <a:cubicBezTo>
                    <a:pt x="54" y="146"/>
                    <a:pt x="54" y="146"/>
                    <a:pt x="54" y="146"/>
                  </a:cubicBezTo>
                  <a:cubicBezTo>
                    <a:pt x="49" y="159"/>
                    <a:pt x="45" y="173"/>
                    <a:pt x="43" y="188"/>
                  </a:cubicBezTo>
                  <a:cubicBezTo>
                    <a:pt x="24" y="188"/>
                    <a:pt x="24" y="188"/>
                    <a:pt x="24" y="1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" y="233"/>
                    <a:pt x="24" y="233"/>
                    <a:pt x="24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45" y="247"/>
                    <a:pt x="49" y="261"/>
                    <a:pt x="54" y="274"/>
                  </a:cubicBezTo>
                  <a:cubicBezTo>
                    <a:pt x="37" y="284"/>
                    <a:pt x="37" y="284"/>
                    <a:pt x="37" y="284"/>
                  </a:cubicBezTo>
                  <a:cubicBezTo>
                    <a:pt x="19" y="299"/>
                    <a:pt x="19" y="299"/>
                    <a:pt x="19" y="299"/>
                  </a:cubicBezTo>
                  <a:cubicBezTo>
                    <a:pt x="38" y="332"/>
                    <a:pt x="38" y="332"/>
                    <a:pt x="38" y="332"/>
                  </a:cubicBezTo>
                  <a:cubicBezTo>
                    <a:pt x="60" y="323"/>
                    <a:pt x="60" y="323"/>
                    <a:pt x="60" y="323"/>
                  </a:cubicBezTo>
                  <a:cubicBezTo>
                    <a:pt x="77" y="314"/>
                    <a:pt x="77" y="314"/>
                    <a:pt x="77" y="314"/>
                  </a:cubicBezTo>
                  <a:cubicBezTo>
                    <a:pt x="86" y="325"/>
                    <a:pt x="96" y="335"/>
                    <a:pt x="107" y="344"/>
                  </a:cubicBezTo>
                  <a:cubicBezTo>
                    <a:pt x="98" y="361"/>
                    <a:pt x="98" y="361"/>
                    <a:pt x="98" y="361"/>
                  </a:cubicBezTo>
                  <a:cubicBezTo>
                    <a:pt x="89" y="383"/>
                    <a:pt x="89" y="383"/>
                    <a:pt x="89" y="383"/>
                  </a:cubicBezTo>
                  <a:cubicBezTo>
                    <a:pt x="122" y="402"/>
                    <a:pt x="122" y="402"/>
                    <a:pt x="122" y="402"/>
                  </a:cubicBezTo>
                  <a:cubicBezTo>
                    <a:pt x="137" y="384"/>
                    <a:pt x="137" y="384"/>
                    <a:pt x="137" y="384"/>
                  </a:cubicBezTo>
                  <a:cubicBezTo>
                    <a:pt x="146" y="367"/>
                    <a:pt x="146" y="367"/>
                    <a:pt x="146" y="367"/>
                  </a:cubicBezTo>
                  <a:cubicBezTo>
                    <a:pt x="160" y="372"/>
                    <a:pt x="173" y="376"/>
                    <a:pt x="188" y="378"/>
                  </a:cubicBezTo>
                  <a:cubicBezTo>
                    <a:pt x="188" y="397"/>
                    <a:pt x="188" y="397"/>
                    <a:pt x="188" y="397"/>
                  </a:cubicBezTo>
                  <a:cubicBezTo>
                    <a:pt x="192" y="421"/>
                    <a:pt x="192" y="421"/>
                    <a:pt x="192" y="421"/>
                  </a:cubicBezTo>
                  <a:cubicBezTo>
                    <a:pt x="229" y="421"/>
                    <a:pt x="229" y="421"/>
                    <a:pt x="229" y="421"/>
                  </a:cubicBezTo>
                  <a:cubicBezTo>
                    <a:pt x="233" y="397"/>
                    <a:pt x="233" y="397"/>
                    <a:pt x="233" y="397"/>
                  </a:cubicBezTo>
                  <a:cubicBezTo>
                    <a:pt x="233" y="378"/>
                    <a:pt x="233" y="378"/>
                    <a:pt x="233" y="378"/>
                  </a:cubicBezTo>
                  <a:cubicBezTo>
                    <a:pt x="248" y="376"/>
                    <a:pt x="262" y="372"/>
                    <a:pt x="275" y="367"/>
                  </a:cubicBezTo>
                  <a:cubicBezTo>
                    <a:pt x="285" y="384"/>
                    <a:pt x="285" y="384"/>
                    <a:pt x="285" y="384"/>
                  </a:cubicBezTo>
                  <a:cubicBezTo>
                    <a:pt x="299" y="402"/>
                    <a:pt x="299" y="402"/>
                    <a:pt x="299" y="402"/>
                  </a:cubicBezTo>
                  <a:cubicBezTo>
                    <a:pt x="332" y="383"/>
                    <a:pt x="332" y="383"/>
                    <a:pt x="332" y="383"/>
                  </a:cubicBezTo>
                  <a:cubicBezTo>
                    <a:pt x="324" y="361"/>
                    <a:pt x="324" y="361"/>
                    <a:pt x="324" y="361"/>
                  </a:cubicBezTo>
                  <a:cubicBezTo>
                    <a:pt x="314" y="344"/>
                    <a:pt x="314" y="344"/>
                    <a:pt x="314" y="344"/>
                  </a:cubicBezTo>
                  <a:cubicBezTo>
                    <a:pt x="325" y="335"/>
                    <a:pt x="336" y="325"/>
                    <a:pt x="344" y="314"/>
                  </a:cubicBezTo>
                  <a:cubicBezTo>
                    <a:pt x="361" y="323"/>
                    <a:pt x="361" y="323"/>
                    <a:pt x="361" y="323"/>
                  </a:cubicBezTo>
                  <a:cubicBezTo>
                    <a:pt x="383" y="332"/>
                    <a:pt x="383" y="332"/>
                    <a:pt x="383" y="332"/>
                  </a:cubicBezTo>
                  <a:cubicBezTo>
                    <a:pt x="402" y="299"/>
                    <a:pt x="402" y="299"/>
                    <a:pt x="402" y="299"/>
                  </a:cubicBezTo>
                  <a:cubicBezTo>
                    <a:pt x="384" y="284"/>
                    <a:pt x="384" y="284"/>
                    <a:pt x="384" y="284"/>
                  </a:cubicBezTo>
                  <a:cubicBezTo>
                    <a:pt x="367" y="274"/>
                    <a:pt x="367" y="274"/>
                    <a:pt x="367" y="274"/>
                  </a:cubicBezTo>
                  <a:cubicBezTo>
                    <a:pt x="372" y="261"/>
                    <a:pt x="376" y="247"/>
                    <a:pt x="378" y="233"/>
                  </a:cubicBezTo>
                  <a:lnTo>
                    <a:pt x="398" y="233"/>
                  </a:lnTo>
                  <a:close/>
                  <a:moveTo>
                    <a:pt x="211" y="236"/>
                  </a:moveTo>
                  <a:cubicBezTo>
                    <a:pt x="197" y="236"/>
                    <a:pt x="185" y="224"/>
                    <a:pt x="185" y="210"/>
                  </a:cubicBezTo>
                  <a:cubicBezTo>
                    <a:pt x="185" y="196"/>
                    <a:pt x="197" y="185"/>
                    <a:pt x="211" y="185"/>
                  </a:cubicBezTo>
                  <a:cubicBezTo>
                    <a:pt x="225" y="185"/>
                    <a:pt x="236" y="196"/>
                    <a:pt x="236" y="210"/>
                  </a:cubicBezTo>
                  <a:cubicBezTo>
                    <a:pt x="236" y="224"/>
                    <a:pt x="225" y="236"/>
                    <a:pt x="211" y="236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7" name="Freeform 7"/>
            <p:cNvSpPr>
              <a:spLocks noEditPoints="1"/>
            </p:cNvSpPr>
            <p:nvPr/>
          </p:nvSpPr>
          <p:spPr bwMode="auto">
            <a:xfrm>
              <a:off x="5602288" y="2933700"/>
              <a:ext cx="985838" cy="985838"/>
            </a:xfrm>
            <a:custGeom>
              <a:avLst/>
              <a:gdLst>
                <a:gd name="T0" fmla="*/ 132 w 263"/>
                <a:gd name="T1" fmla="*/ 0 h 263"/>
                <a:gd name="T2" fmla="*/ 0 w 263"/>
                <a:gd name="T3" fmla="*/ 131 h 263"/>
                <a:gd name="T4" fmla="*/ 132 w 263"/>
                <a:gd name="T5" fmla="*/ 263 h 263"/>
                <a:gd name="T6" fmla="*/ 263 w 263"/>
                <a:gd name="T7" fmla="*/ 131 h 263"/>
                <a:gd name="T8" fmla="*/ 132 w 263"/>
                <a:gd name="T9" fmla="*/ 0 h 263"/>
                <a:gd name="T10" fmla="*/ 132 w 263"/>
                <a:gd name="T11" fmla="*/ 190 h 263"/>
                <a:gd name="T12" fmla="*/ 73 w 263"/>
                <a:gd name="T13" fmla="*/ 131 h 263"/>
                <a:gd name="T14" fmla="*/ 132 w 263"/>
                <a:gd name="T15" fmla="*/ 73 h 263"/>
                <a:gd name="T16" fmla="*/ 190 w 263"/>
                <a:gd name="T17" fmla="*/ 131 h 263"/>
                <a:gd name="T18" fmla="*/ 132 w 263"/>
                <a:gd name="T19" fmla="*/ 19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3" h="263">
                  <a:moveTo>
                    <a:pt x="132" y="0"/>
                  </a:moveTo>
                  <a:cubicBezTo>
                    <a:pt x="59" y="0"/>
                    <a:pt x="0" y="59"/>
                    <a:pt x="0" y="131"/>
                  </a:cubicBezTo>
                  <a:cubicBezTo>
                    <a:pt x="0" y="204"/>
                    <a:pt x="59" y="263"/>
                    <a:pt x="132" y="263"/>
                  </a:cubicBezTo>
                  <a:cubicBezTo>
                    <a:pt x="204" y="263"/>
                    <a:pt x="263" y="204"/>
                    <a:pt x="263" y="131"/>
                  </a:cubicBezTo>
                  <a:cubicBezTo>
                    <a:pt x="263" y="59"/>
                    <a:pt x="204" y="0"/>
                    <a:pt x="132" y="0"/>
                  </a:cubicBezTo>
                  <a:close/>
                  <a:moveTo>
                    <a:pt x="132" y="190"/>
                  </a:moveTo>
                  <a:cubicBezTo>
                    <a:pt x="99" y="190"/>
                    <a:pt x="73" y="164"/>
                    <a:pt x="73" y="131"/>
                  </a:cubicBezTo>
                  <a:cubicBezTo>
                    <a:pt x="73" y="99"/>
                    <a:pt x="99" y="73"/>
                    <a:pt x="132" y="73"/>
                  </a:cubicBezTo>
                  <a:cubicBezTo>
                    <a:pt x="164" y="73"/>
                    <a:pt x="190" y="99"/>
                    <a:pt x="190" y="131"/>
                  </a:cubicBezTo>
                  <a:cubicBezTo>
                    <a:pt x="190" y="164"/>
                    <a:pt x="164" y="190"/>
                    <a:pt x="132" y="19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97988" y="2324341"/>
            <a:ext cx="1139877" cy="899160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lvl="0" eaLnBrk="1" latinLnBrk="0" hangingPunct="1">
              <a:lnSpc>
                <a:spcPct val="150000"/>
              </a:lnSpc>
            </a:pPr>
            <a:r>
              <a: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消除或减弱生产过程中产生的危险、危害 </a:t>
            </a:r>
            <a:endParaRPr lang="zh-CN" altLang="en-US" sz="1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  <a:sym typeface="宋体" panose="02010600030101010101" pitchFamily="2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46838" y="3264094"/>
            <a:ext cx="1301235" cy="1176020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lvl="0" eaLnBrk="1" latinLnBrk="0" hangingPunct="1">
              <a:lnSpc>
                <a:spcPct val="150000"/>
              </a:lnSpc>
            </a:pPr>
            <a:endParaRPr lang="en-US" altLang="zh-CN" sz="12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</a:endParaRPr>
          </a:p>
          <a:p>
            <a:pPr lvl="0" eaLnBrk="1" latinLnBrk="0" hangingPunct="1">
              <a:lnSpc>
                <a:spcPct val="150000"/>
              </a:lnSpc>
            </a:pPr>
            <a:r>
              <a: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预防生产装置失灵和操作失误产生的危险、危害</a:t>
            </a:r>
            <a:endParaRPr lang="zh-CN" altLang="en-US" sz="12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  <a:sym typeface="宋体" panose="02010600030101010101" pitchFamily="2" charset="-12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11079" y="1022474"/>
            <a:ext cx="1614175" cy="899160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lvl="0" eaLnBrk="1" latinLnBrk="0" hangingPunct="1">
              <a:lnSpc>
                <a:spcPct val="150000"/>
              </a:lnSpc>
            </a:pPr>
            <a:r>
              <a: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处置危险和有害物，并降低到国家规定的限值内 </a:t>
            </a:r>
            <a:endParaRPr lang="zh-CN" altLang="en-US" sz="1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  <a:sym typeface="宋体" panose="02010600030101010101" pitchFamily="2" charset="-12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456877" y="3575306"/>
            <a:ext cx="1515653" cy="899160"/>
          </a:xfrm>
          <a:prstGeom prst="rect">
            <a:avLst/>
          </a:prstGeom>
          <a:noFill/>
        </p:spPr>
        <p:txBody>
          <a:bodyPr wrap="square" lIns="68580" tIns="34290" rIns="68580" bIns="34290" rtlCol="0" anchor="ctr">
            <a:spAutoFit/>
          </a:bodyPr>
          <a:lstStyle/>
          <a:p>
            <a:pPr lvl="0" eaLnBrk="1" latinLnBrk="0" hangingPunct="1">
              <a:lnSpc>
                <a:spcPct val="150000"/>
              </a:lnSpc>
            </a:pPr>
            <a:r>
              <a: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发生意外事故时，能为遇险人员提供自救和互救条件</a:t>
            </a:r>
            <a:endParaRPr lang="zh-CN" altLang="en-US" sz="12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  <a:sym typeface="宋体" panose="02010600030101010101" pitchFamily="2" charset="-122"/>
            </a:endParaRPr>
          </a:p>
        </p:txBody>
      </p:sp>
      <p:cxnSp>
        <p:nvCxnSpPr>
          <p:cNvPr id="26" name="肘形连接符 25"/>
          <p:cNvCxnSpPr/>
          <p:nvPr/>
        </p:nvCxnSpPr>
        <p:spPr>
          <a:xfrm rot="10800000" flipV="1">
            <a:off x="499412" y="2778195"/>
            <a:ext cx="1590116" cy="542795"/>
          </a:xfrm>
          <a:prstGeom prst="bentConnector3">
            <a:avLst>
              <a:gd name="adj1" fmla="val 32626"/>
            </a:avLst>
          </a:prstGeom>
          <a:noFill/>
          <a:ln w="9525" cap="flat" cmpd="sng" algn="ctr">
            <a:solidFill>
              <a:srgbClr val="2B6F7D">
                <a:lumMod val="75000"/>
              </a:srgbClr>
            </a:solidFill>
            <a:prstDash val="sysDash"/>
          </a:ln>
          <a:effectLst/>
        </p:spPr>
      </p:cxnSp>
      <p:cxnSp>
        <p:nvCxnSpPr>
          <p:cNvPr id="27" name="肘形连接符 26"/>
          <p:cNvCxnSpPr/>
          <p:nvPr/>
        </p:nvCxnSpPr>
        <p:spPr>
          <a:xfrm rot="10800000">
            <a:off x="1294470" y="3565941"/>
            <a:ext cx="1711721" cy="375837"/>
          </a:xfrm>
          <a:prstGeom prst="bentConnector3">
            <a:avLst>
              <a:gd name="adj1" fmla="val 29965"/>
            </a:avLst>
          </a:prstGeom>
          <a:noFill/>
          <a:ln w="9525" cap="flat" cmpd="sng" algn="ctr">
            <a:solidFill>
              <a:srgbClr val="2B6F7D">
                <a:lumMod val="75000"/>
              </a:srgbClr>
            </a:solidFill>
            <a:prstDash val="sysDash"/>
          </a:ln>
          <a:effectLst/>
        </p:spPr>
      </p:cxnSp>
      <p:cxnSp>
        <p:nvCxnSpPr>
          <p:cNvPr id="28" name="肘形连接符 27"/>
          <p:cNvCxnSpPr/>
          <p:nvPr/>
        </p:nvCxnSpPr>
        <p:spPr>
          <a:xfrm rot="10800000" flipV="1">
            <a:off x="7042735" y="3598113"/>
            <a:ext cx="1818481" cy="368987"/>
          </a:xfrm>
          <a:prstGeom prst="bentConnector3">
            <a:avLst>
              <a:gd name="adj1" fmla="val 77764"/>
            </a:avLst>
          </a:prstGeom>
          <a:noFill/>
          <a:ln w="9525" cap="flat" cmpd="sng" algn="ctr">
            <a:solidFill>
              <a:srgbClr val="2B6F7D">
                <a:lumMod val="75000"/>
              </a:srgbClr>
            </a:solidFill>
            <a:prstDash val="sysDash"/>
          </a:ln>
          <a:effectLst/>
        </p:spPr>
      </p:cxnSp>
      <p:cxnSp>
        <p:nvCxnSpPr>
          <p:cNvPr id="29" name="肘形连接符 28"/>
          <p:cNvCxnSpPr/>
          <p:nvPr/>
        </p:nvCxnSpPr>
        <p:spPr>
          <a:xfrm rot="10800000" flipV="1">
            <a:off x="5846664" y="1930090"/>
            <a:ext cx="2150345" cy="519027"/>
          </a:xfrm>
          <a:prstGeom prst="bentConnector3">
            <a:avLst>
              <a:gd name="adj1" fmla="val 77024"/>
            </a:avLst>
          </a:prstGeom>
          <a:noFill/>
          <a:ln w="9525" cap="flat" cmpd="sng" algn="ctr">
            <a:solidFill>
              <a:srgbClr val="2B6F7D">
                <a:lumMod val="75000"/>
              </a:srgbClr>
            </a:solidFill>
            <a:prstDash val="sysDash"/>
          </a:ln>
          <a:effectLst/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49"/>
                            </p:stCondLst>
                            <p:childTnLst>
                              <p:par>
                                <p:cTn id="13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6400000">
                                      <p:cBhvr>
                                        <p:cTn id="18" dur="6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1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76680000">
                                      <p:cBhvr>
                                        <p:cTn id="32" dur="5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1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78000000">
                                      <p:cBhvr>
                                        <p:cTn id="4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" presetClass="entr" presetSubtype="1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56400000">
                                      <p:cBhvr>
                                        <p:cTn id="60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  <p:bldP spid="20" grpId="0"/>
      <p:bldP spid="22" grpId="0"/>
      <p:bldP spid="2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/>
          <p:nvPr/>
        </p:nvSpPr>
        <p:spPr>
          <a:xfrm>
            <a:off x="307852" y="225233"/>
            <a:ext cx="4191000" cy="34417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b="1" dirty="0">
                <a:solidFill>
                  <a:srgbClr val="213F79"/>
                </a:solidFill>
                <a:sym typeface="+mn-ea"/>
              </a:rPr>
              <a:t>管理途径</a:t>
            </a:r>
            <a:r>
              <a:rPr lang="en-US" altLang="zh-CN" b="1" dirty="0">
                <a:solidFill>
                  <a:srgbClr val="213F79"/>
                </a:solidFill>
                <a:sym typeface="+mn-ea"/>
              </a:rPr>
              <a:t>-</a:t>
            </a:r>
            <a:r>
              <a:rPr lang="zh-CN" altLang="zh-CN" b="1" dirty="0">
                <a:solidFill>
                  <a:srgbClr val="213F79"/>
                </a:solidFill>
                <a:sym typeface="+mn-ea"/>
              </a:rPr>
              <a:t>危险源控制</a:t>
            </a:r>
            <a:endParaRPr lang="zh-CN" altLang="zh-CN" b="1" dirty="0">
              <a:solidFill>
                <a:srgbClr val="213F7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353" name="Straight Connector 24"/>
          <p:cNvCxnSpPr>
            <a:stCxn id="351" idx="4"/>
            <a:endCxn id="347" idx="0"/>
          </p:cNvCxnSpPr>
          <p:nvPr/>
        </p:nvCxnSpPr>
        <p:spPr>
          <a:xfrm>
            <a:off x="2179320" y="2923684"/>
            <a:ext cx="0" cy="87249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</p:cxnSp>
      <p:cxnSp>
        <p:nvCxnSpPr>
          <p:cNvPr id="357" name="Straight Connector 30"/>
          <p:cNvCxnSpPr>
            <a:stCxn id="354" idx="4"/>
            <a:endCxn id="356" idx="0"/>
          </p:cNvCxnSpPr>
          <p:nvPr/>
        </p:nvCxnSpPr>
        <p:spPr>
          <a:xfrm>
            <a:off x="4018280" y="1916574"/>
            <a:ext cx="0" cy="814070"/>
          </a:xfrm>
          <a:prstGeom prst="line">
            <a:avLst/>
          </a:prstGeom>
          <a:noFill/>
          <a:ln w="3175" cap="flat" cmpd="sng" algn="ctr">
            <a:solidFill>
              <a:srgbClr val="2B6F7D"/>
            </a:solidFill>
            <a:prstDash val="solid"/>
          </a:ln>
          <a:effectLst/>
        </p:spPr>
      </p:cxnSp>
      <p:cxnSp>
        <p:nvCxnSpPr>
          <p:cNvPr id="361" name="Straight Connector 35"/>
          <p:cNvCxnSpPr>
            <a:stCxn id="360" idx="4"/>
            <a:endCxn id="358" idx="0"/>
          </p:cNvCxnSpPr>
          <p:nvPr/>
        </p:nvCxnSpPr>
        <p:spPr>
          <a:xfrm>
            <a:off x="3561080" y="2923684"/>
            <a:ext cx="0" cy="201930"/>
          </a:xfrm>
          <a:prstGeom prst="line">
            <a:avLst/>
          </a:prstGeom>
          <a:noFill/>
          <a:ln w="3175" cap="flat" cmpd="sng" algn="ctr">
            <a:solidFill>
              <a:srgbClr val="2B6F7D"/>
            </a:solidFill>
            <a:prstDash val="solid"/>
          </a:ln>
          <a:effectLst/>
        </p:spPr>
      </p:cxnSp>
      <p:cxnSp>
        <p:nvCxnSpPr>
          <p:cNvPr id="365" name="Straight Connector 40"/>
          <p:cNvCxnSpPr>
            <a:stCxn id="362" idx="4"/>
            <a:endCxn id="364" idx="0"/>
          </p:cNvCxnSpPr>
          <p:nvPr/>
        </p:nvCxnSpPr>
        <p:spPr>
          <a:xfrm>
            <a:off x="5542280" y="2566814"/>
            <a:ext cx="0" cy="163830"/>
          </a:xfrm>
          <a:prstGeom prst="line">
            <a:avLst/>
          </a:prstGeom>
          <a:noFill/>
          <a:ln w="3175" cap="flat" cmpd="sng" algn="ctr">
            <a:solidFill>
              <a:srgbClr val="4472C4"/>
            </a:solidFill>
            <a:prstDash val="solid"/>
          </a:ln>
          <a:effectLst/>
        </p:spPr>
      </p:cxnSp>
      <p:cxnSp>
        <p:nvCxnSpPr>
          <p:cNvPr id="369" name="Straight Connector 45"/>
          <p:cNvCxnSpPr>
            <a:stCxn id="368" idx="4"/>
            <a:endCxn id="366" idx="0"/>
          </p:cNvCxnSpPr>
          <p:nvPr/>
        </p:nvCxnSpPr>
        <p:spPr>
          <a:xfrm>
            <a:off x="6878320" y="2923684"/>
            <a:ext cx="0" cy="20193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</p:cxnSp>
      <p:cxnSp>
        <p:nvCxnSpPr>
          <p:cNvPr id="352" name="Straight Connector 23"/>
          <p:cNvCxnSpPr>
            <a:stCxn id="346" idx="4"/>
            <a:endCxn id="350" idx="0"/>
          </p:cNvCxnSpPr>
          <p:nvPr/>
        </p:nvCxnSpPr>
        <p:spPr>
          <a:xfrm>
            <a:off x="1046480" y="1916574"/>
            <a:ext cx="0" cy="814070"/>
          </a:xfrm>
          <a:prstGeom prst="line">
            <a:avLst/>
          </a:prstGeom>
          <a:noFill/>
          <a:ln w="3175" cap="flat" cmpd="sng" algn="ctr">
            <a:solidFill>
              <a:srgbClr val="2B6F7D"/>
            </a:solidFill>
            <a:prstDash val="solid"/>
          </a:ln>
          <a:effectLst/>
        </p:spPr>
      </p:cxnSp>
      <p:cxnSp>
        <p:nvCxnSpPr>
          <p:cNvPr id="345" name="Straight Connector 14"/>
          <p:cNvCxnSpPr/>
          <p:nvPr/>
        </p:nvCxnSpPr>
        <p:spPr>
          <a:xfrm>
            <a:off x="0" y="2827164"/>
            <a:ext cx="9144000" cy="0"/>
          </a:xfrm>
          <a:prstGeom prst="line">
            <a:avLst/>
          </a:prstGeom>
          <a:noFill/>
          <a:ln w="47625" cap="rnd" cmpd="sng" algn="ctr">
            <a:solidFill>
              <a:sysClr val="windowText" lastClr="000000"/>
            </a:solidFill>
            <a:prstDash val="sysDot"/>
          </a:ln>
          <a:effectLst/>
        </p:spPr>
      </p:cxnSp>
      <p:sp>
        <p:nvSpPr>
          <p:cNvPr id="346" name="Oval 16"/>
          <p:cNvSpPr/>
          <p:nvPr/>
        </p:nvSpPr>
        <p:spPr>
          <a:xfrm>
            <a:off x="762000" y="1347614"/>
            <a:ext cx="568960" cy="568960"/>
          </a:xfrm>
          <a:prstGeom prst="ellipse">
            <a:avLst/>
          </a:prstGeom>
          <a:solidFill>
            <a:srgbClr val="213F79"/>
          </a:solidFill>
          <a:ln w="57150" cap="flat" cmpd="sng" algn="ctr"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5400000" scaled="0"/>
            </a:gradFill>
            <a:prstDash val="solid"/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  <p:txBody>
          <a:bodyPr wrap="none" lIns="0" rIns="0" rtlCol="0" anchor="ctr"/>
          <a:lstStyle/>
          <a:p>
            <a:pPr algn="ctr">
              <a:lnSpc>
                <a:spcPts val="1320"/>
              </a:lnSpc>
            </a:pPr>
            <a:r>
              <a:rPr lang="zh-CN" altLang="en-US" sz="120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Gotham Light"/>
              </a:rPr>
              <a:t>消除</a:t>
            </a:r>
          </a:p>
        </p:txBody>
      </p:sp>
      <p:sp>
        <p:nvSpPr>
          <p:cNvPr id="347" name="Oval 17"/>
          <p:cNvSpPr/>
          <p:nvPr/>
        </p:nvSpPr>
        <p:spPr>
          <a:xfrm>
            <a:off x="1894840" y="3796174"/>
            <a:ext cx="568960" cy="568960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 cap="flat" cmpd="sng" algn="ctr"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5400000" scaled="0"/>
            </a:gradFill>
            <a:prstDash val="solid"/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  <p:txBody>
          <a:bodyPr wrap="none" lIns="0" rIns="0" rtlCol="0" anchor="ctr"/>
          <a:lstStyle/>
          <a:p>
            <a:pPr algn="ctr">
              <a:lnSpc>
                <a:spcPts val="1320"/>
              </a:lnSpc>
            </a:pPr>
            <a:r>
              <a:rPr lang="zh-CN" altLang="en-US" sz="120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Gotham Light"/>
              </a:rPr>
              <a:t>预防</a:t>
            </a:r>
          </a:p>
        </p:txBody>
      </p:sp>
      <p:sp>
        <p:nvSpPr>
          <p:cNvPr id="348" name="Rectangle 18"/>
          <p:cNvSpPr/>
          <p:nvPr/>
        </p:nvSpPr>
        <p:spPr>
          <a:xfrm>
            <a:off x="1373523" y="1206145"/>
            <a:ext cx="2302473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eaLnBrk="1" latinLnBrk="1" hangingPunct="1">
              <a:spcBef>
                <a:spcPct val="50000"/>
              </a:spcBef>
              <a:buClr>
                <a:srgbClr val="000000"/>
              </a:buClr>
              <a:buFont typeface="Wingdings" panose="05000000000000000000" charset="0"/>
              <a:buChar char="Ø"/>
            </a:pPr>
            <a:r>
              <a:rPr kumimoji="1"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无害化工艺技术</a:t>
            </a:r>
          </a:p>
          <a:p>
            <a:pPr marL="171450" indent="-171450" eaLnBrk="1" latinLnBrk="1" hangingPunct="1">
              <a:spcBef>
                <a:spcPct val="50000"/>
              </a:spcBef>
              <a:buClr>
                <a:srgbClr val="000000"/>
              </a:buClr>
              <a:buFont typeface="Wingdings" panose="05000000000000000000" charset="0"/>
              <a:buChar char="Ø"/>
            </a:pPr>
            <a:r>
              <a:rPr kumimoji="1"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无害代替有害</a:t>
            </a:r>
          </a:p>
          <a:p>
            <a:pPr marL="171450" indent="-171450" eaLnBrk="1" latinLnBrk="1" hangingPunct="1">
              <a:spcBef>
                <a:spcPct val="50000"/>
              </a:spcBef>
              <a:buClr>
                <a:srgbClr val="000000"/>
              </a:buClr>
              <a:buFont typeface="Wingdings" panose="05000000000000000000" charset="0"/>
              <a:buChar char="Ø"/>
            </a:pPr>
            <a:r>
              <a:rPr kumimoji="1"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自动化作业</a:t>
            </a:r>
          </a:p>
          <a:p>
            <a:pPr marL="171450" indent="-171450" eaLnBrk="1" latinLnBrk="1" hangingPunct="1">
              <a:spcBef>
                <a:spcPct val="50000"/>
              </a:spcBef>
              <a:buClr>
                <a:srgbClr val="000000"/>
              </a:buClr>
              <a:buFont typeface="Wingdings" panose="05000000000000000000" charset="0"/>
              <a:buChar char="Ø"/>
            </a:pPr>
            <a:r>
              <a:rPr kumimoji="1"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遥控技</a:t>
            </a:r>
            <a:endParaRPr kumimoji="1" lang="zh-CN" altLang="en-US" sz="1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Gotham Light"/>
              <a:sym typeface="宋体" panose="02010600030101010101" pitchFamily="2" charset="-122"/>
            </a:endParaRPr>
          </a:p>
        </p:txBody>
      </p:sp>
      <p:sp>
        <p:nvSpPr>
          <p:cNvPr id="349" name="Rectangle 19"/>
          <p:cNvSpPr/>
          <p:nvPr/>
        </p:nvSpPr>
        <p:spPr>
          <a:xfrm>
            <a:off x="2524760" y="3868420"/>
            <a:ext cx="1590675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eaLnBrk="1" latinLnBrk="1" hangingPunct="1">
              <a:spcBef>
                <a:spcPct val="50000"/>
              </a:spcBef>
              <a:buClr>
                <a:srgbClr val="000000"/>
              </a:buClr>
              <a:buFont typeface="Wingdings" panose="05000000000000000000" charset="0"/>
              <a:buChar char="Ø"/>
            </a:pPr>
            <a:r>
              <a:rPr kumimoji="1"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安全阀</a:t>
            </a:r>
          </a:p>
          <a:p>
            <a:pPr marL="171450" indent="-171450" eaLnBrk="1" latinLnBrk="1" hangingPunct="1">
              <a:spcBef>
                <a:spcPct val="50000"/>
              </a:spcBef>
              <a:buClr>
                <a:srgbClr val="000000"/>
              </a:buClr>
              <a:buFont typeface="Wingdings" panose="05000000000000000000" charset="0"/>
              <a:buChar char="Ø"/>
            </a:pPr>
            <a:r>
              <a:rPr kumimoji="1"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安全屏护</a:t>
            </a:r>
          </a:p>
          <a:p>
            <a:pPr marL="171450" indent="-171450" eaLnBrk="1" latinLnBrk="1" hangingPunct="1">
              <a:spcBef>
                <a:spcPct val="50000"/>
              </a:spcBef>
              <a:buClr>
                <a:srgbClr val="000000"/>
              </a:buClr>
              <a:buFont typeface="Wingdings" panose="05000000000000000000" charset="0"/>
              <a:buChar char="Ø"/>
            </a:pPr>
            <a:r>
              <a:rPr kumimoji="1"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漏电保护装置</a:t>
            </a:r>
          </a:p>
          <a:p>
            <a:pPr marL="171450" indent="-171450" eaLnBrk="1" latinLnBrk="1" hangingPunct="1">
              <a:spcBef>
                <a:spcPct val="50000"/>
              </a:spcBef>
              <a:buClr>
                <a:srgbClr val="000000"/>
              </a:buClr>
              <a:buFont typeface="Wingdings" panose="05000000000000000000" charset="0"/>
              <a:buChar char="Ø"/>
            </a:pPr>
            <a:r>
              <a:rPr kumimoji="1"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熔断器</a:t>
            </a:r>
            <a:endParaRPr kumimoji="1" lang="zh-CN" altLang="en-US" sz="1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Gotham Light"/>
              <a:sym typeface="宋体" panose="02010600030101010101" pitchFamily="2" charset="-122"/>
            </a:endParaRPr>
          </a:p>
        </p:txBody>
      </p:sp>
      <p:sp>
        <p:nvSpPr>
          <p:cNvPr id="350" name="Oval 20"/>
          <p:cNvSpPr/>
          <p:nvPr/>
        </p:nvSpPr>
        <p:spPr>
          <a:xfrm>
            <a:off x="949960" y="2730644"/>
            <a:ext cx="193040" cy="193040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rgbClr val="213F79"/>
            </a:solidFill>
            <a:prstDash val="solid"/>
          </a:ln>
          <a:effectLst/>
        </p:spPr>
        <p:txBody>
          <a:bodyPr wrap="none" lIns="0" rIns="0" rtlCol="0" anchor="ctr"/>
          <a:lstStyle/>
          <a:p>
            <a:pPr algn="ctr">
              <a:lnSpc>
                <a:spcPts val="1320"/>
              </a:lnSpc>
            </a:pPr>
            <a:endParaRPr lang="en-US" sz="1200" dirty="0">
              <a:solidFill>
                <a:srgbClr val="95959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Gotham Light"/>
            </a:endParaRPr>
          </a:p>
        </p:txBody>
      </p:sp>
      <p:sp>
        <p:nvSpPr>
          <p:cNvPr id="351" name="Oval 21"/>
          <p:cNvSpPr/>
          <p:nvPr/>
        </p:nvSpPr>
        <p:spPr>
          <a:xfrm>
            <a:off x="2082800" y="2730644"/>
            <a:ext cx="193040" cy="193040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wrap="none" lIns="0" rIns="0" rtlCol="0" anchor="ctr"/>
          <a:lstStyle/>
          <a:p>
            <a:pPr algn="ctr">
              <a:lnSpc>
                <a:spcPts val="1320"/>
              </a:lnSpc>
            </a:pPr>
            <a:endParaRPr lang="en-US" sz="1200" dirty="0">
              <a:solidFill>
                <a:srgbClr val="95959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Gotham Light"/>
            </a:endParaRPr>
          </a:p>
        </p:txBody>
      </p:sp>
      <p:sp>
        <p:nvSpPr>
          <p:cNvPr id="354" name="Oval 27"/>
          <p:cNvSpPr/>
          <p:nvPr/>
        </p:nvSpPr>
        <p:spPr>
          <a:xfrm>
            <a:off x="3733800" y="1347614"/>
            <a:ext cx="568960" cy="568960"/>
          </a:xfrm>
          <a:prstGeom prst="ellipse">
            <a:avLst/>
          </a:prstGeom>
          <a:solidFill>
            <a:srgbClr val="213F79"/>
          </a:solidFill>
          <a:ln w="57150" cap="flat" cmpd="sng" algn="ctr"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5400000" scaled="0"/>
            </a:gradFill>
            <a:prstDash val="solid"/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  <p:txBody>
          <a:bodyPr wrap="none" lIns="0" rIns="0" rtlCol="0" anchor="ctr"/>
          <a:lstStyle/>
          <a:p>
            <a:pPr algn="ctr">
              <a:lnSpc>
                <a:spcPts val="1320"/>
              </a:lnSpc>
            </a:pPr>
            <a:r>
              <a:rPr lang="zh-CN" altLang="en-US" sz="120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Gotham Light"/>
              </a:rPr>
              <a:t>隔离</a:t>
            </a:r>
          </a:p>
        </p:txBody>
      </p:sp>
      <p:sp>
        <p:nvSpPr>
          <p:cNvPr id="355" name="Rectangle 28"/>
          <p:cNvSpPr/>
          <p:nvPr/>
        </p:nvSpPr>
        <p:spPr>
          <a:xfrm>
            <a:off x="4345305" y="918845"/>
            <a:ext cx="154432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eaLnBrk="1" latinLnBrk="1" hangingPunct="1">
              <a:spcBef>
                <a:spcPct val="50000"/>
              </a:spcBef>
              <a:buClr>
                <a:srgbClr val="000000"/>
              </a:buClr>
              <a:buFont typeface="Wingdings" panose="05000000000000000000" charset="0"/>
              <a:buChar char="Ø"/>
            </a:pPr>
            <a:r>
              <a:rPr kumimoji="1"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遥控作业</a:t>
            </a:r>
          </a:p>
          <a:p>
            <a:pPr marL="171450" indent="-171450" eaLnBrk="1" latinLnBrk="1" hangingPunct="1">
              <a:spcBef>
                <a:spcPct val="50000"/>
              </a:spcBef>
              <a:buClr>
                <a:srgbClr val="000000"/>
              </a:buClr>
              <a:buFont typeface="Wingdings" panose="05000000000000000000" charset="0"/>
              <a:buChar char="Ø"/>
            </a:pPr>
            <a:r>
              <a:rPr kumimoji="1"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安全罩</a:t>
            </a:r>
          </a:p>
          <a:p>
            <a:pPr marL="171450" indent="-171450" eaLnBrk="1" latinLnBrk="1" hangingPunct="1">
              <a:spcBef>
                <a:spcPct val="50000"/>
              </a:spcBef>
              <a:buClr>
                <a:srgbClr val="000000"/>
              </a:buClr>
              <a:buFont typeface="Wingdings" panose="05000000000000000000" charset="0"/>
              <a:buChar char="Ø"/>
            </a:pPr>
            <a:r>
              <a:rPr kumimoji="1"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防护屏</a:t>
            </a:r>
          </a:p>
          <a:p>
            <a:pPr marL="171450" indent="-171450" eaLnBrk="1" latinLnBrk="1" hangingPunct="1">
              <a:spcBef>
                <a:spcPct val="50000"/>
              </a:spcBef>
              <a:buClr>
                <a:srgbClr val="000000"/>
              </a:buClr>
              <a:buFont typeface="Wingdings" panose="05000000000000000000" charset="0"/>
              <a:buChar char="Ø"/>
            </a:pPr>
            <a:r>
              <a:rPr kumimoji="1"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安全距离</a:t>
            </a:r>
          </a:p>
          <a:p>
            <a:pPr marL="171450" indent="-171450" eaLnBrk="1" latinLnBrk="1" hangingPunct="1">
              <a:spcBef>
                <a:spcPct val="50000"/>
              </a:spcBef>
              <a:buClr>
                <a:srgbClr val="000000"/>
              </a:buClr>
              <a:buFont typeface="Wingdings" panose="05000000000000000000" charset="0"/>
              <a:buChar char="Ø"/>
            </a:pPr>
            <a:r>
              <a:rPr kumimoji="1"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防毒面具 </a:t>
            </a:r>
            <a:endParaRPr kumimoji="1" lang="zh-CN" altLang="en-US" sz="1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Gotham Light"/>
              <a:sym typeface="宋体" panose="02010600030101010101" pitchFamily="2" charset="-122"/>
            </a:endParaRPr>
          </a:p>
        </p:txBody>
      </p:sp>
      <p:sp>
        <p:nvSpPr>
          <p:cNvPr id="356" name="Oval 29"/>
          <p:cNvSpPr/>
          <p:nvPr/>
        </p:nvSpPr>
        <p:spPr>
          <a:xfrm>
            <a:off x="3921760" y="2730644"/>
            <a:ext cx="193040" cy="193040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rgbClr val="213F79"/>
            </a:solidFill>
            <a:prstDash val="solid"/>
          </a:ln>
          <a:effectLst/>
        </p:spPr>
        <p:txBody>
          <a:bodyPr wrap="none" lIns="0" rIns="0" rtlCol="0" anchor="ctr"/>
          <a:lstStyle/>
          <a:p>
            <a:pPr algn="ctr">
              <a:lnSpc>
                <a:spcPts val="1320"/>
              </a:lnSpc>
            </a:pPr>
            <a:endParaRPr lang="en-US" sz="1200" dirty="0">
              <a:solidFill>
                <a:srgbClr val="95959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Gotham Light"/>
            </a:endParaRPr>
          </a:p>
        </p:txBody>
      </p:sp>
      <p:sp>
        <p:nvSpPr>
          <p:cNvPr id="358" name="Oval 32"/>
          <p:cNvSpPr/>
          <p:nvPr/>
        </p:nvSpPr>
        <p:spPr>
          <a:xfrm>
            <a:off x="3276600" y="3125614"/>
            <a:ext cx="568960" cy="568960"/>
          </a:xfrm>
          <a:prstGeom prst="ellipse">
            <a:avLst/>
          </a:prstGeom>
          <a:solidFill>
            <a:srgbClr val="4472C4"/>
          </a:solidFill>
          <a:ln w="57150" cap="flat" cmpd="sng" algn="ctr"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5400000" scaled="0"/>
            </a:gradFill>
            <a:prstDash val="solid"/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  <p:txBody>
          <a:bodyPr wrap="none" lIns="0" rIns="0" rtlCol="0" anchor="ctr"/>
          <a:lstStyle/>
          <a:p>
            <a:pPr algn="ctr">
              <a:lnSpc>
                <a:spcPts val="1320"/>
              </a:lnSpc>
            </a:pPr>
            <a:r>
              <a:rPr lang="zh-CN" altLang="en-US" sz="120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Gotham Light"/>
              </a:rPr>
              <a:t>减弱</a:t>
            </a:r>
          </a:p>
        </p:txBody>
      </p:sp>
      <p:sp>
        <p:nvSpPr>
          <p:cNvPr id="359" name="Rectangle 33"/>
          <p:cNvSpPr/>
          <p:nvPr/>
        </p:nvSpPr>
        <p:spPr>
          <a:xfrm>
            <a:off x="3906520" y="3198004"/>
            <a:ext cx="2302473" cy="1660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eaLnBrk="1" latinLnBrk="1" hangingPunct="1">
              <a:spcBef>
                <a:spcPct val="50000"/>
              </a:spcBef>
              <a:buClr>
                <a:srgbClr val="000000"/>
              </a:buClr>
              <a:buFont typeface="Wingdings" panose="05000000000000000000" charset="0"/>
              <a:buChar char="Ø"/>
            </a:pPr>
            <a:r>
              <a:rPr kumimoji="1"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局部通风排毒</a:t>
            </a:r>
          </a:p>
          <a:p>
            <a:pPr marL="171450" indent="-171450" eaLnBrk="1" latinLnBrk="1" hangingPunct="1">
              <a:spcBef>
                <a:spcPct val="50000"/>
              </a:spcBef>
              <a:buClr>
                <a:srgbClr val="000000"/>
              </a:buClr>
              <a:buFont typeface="Wingdings" panose="05000000000000000000" charset="0"/>
              <a:buChar char="Ø"/>
            </a:pPr>
            <a:r>
              <a:rPr kumimoji="1"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低毒代替高毒</a:t>
            </a:r>
          </a:p>
          <a:p>
            <a:pPr marL="171450" indent="-171450" eaLnBrk="1" latinLnBrk="1" hangingPunct="1">
              <a:spcBef>
                <a:spcPct val="50000"/>
              </a:spcBef>
              <a:buClr>
                <a:srgbClr val="000000"/>
              </a:buClr>
              <a:buFont typeface="Wingdings" panose="05000000000000000000" charset="0"/>
              <a:buChar char="Ø"/>
            </a:pPr>
            <a:r>
              <a:rPr kumimoji="1"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降温措施</a:t>
            </a:r>
          </a:p>
          <a:p>
            <a:pPr marL="171450" indent="-171450" eaLnBrk="1" latinLnBrk="1" hangingPunct="1">
              <a:spcBef>
                <a:spcPct val="50000"/>
              </a:spcBef>
              <a:buClr>
                <a:srgbClr val="000000"/>
              </a:buClr>
              <a:buFont typeface="Wingdings" panose="05000000000000000000" charset="0"/>
              <a:buChar char="Ø"/>
            </a:pPr>
            <a:r>
              <a:rPr kumimoji="1"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避雷装置</a:t>
            </a:r>
          </a:p>
          <a:p>
            <a:pPr marL="171450" indent="-171450" eaLnBrk="1" latinLnBrk="1" hangingPunct="1">
              <a:spcBef>
                <a:spcPct val="50000"/>
              </a:spcBef>
              <a:buClr>
                <a:srgbClr val="000000"/>
              </a:buClr>
              <a:buFont typeface="Wingdings" panose="05000000000000000000" charset="0"/>
              <a:buChar char="Ø"/>
            </a:pPr>
            <a:r>
              <a:rPr kumimoji="1"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消除静电装置</a:t>
            </a:r>
          </a:p>
          <a:p>
            <a:pPr marL="171450" indent="-171450" eaLnBrk="1" latinLnBrk="1" hangingPunct="1">
              <a:spcBef>
                <a:spcPct val="50000"/>
              </a:spcBef>
              <a:buClr>
                <a:srgbClr val="000000"/>
              </a:buClr>
              <a:buFont typeface="Wingdings" panose="05000000000000000000" charset="0"/>
              <a:buChar char="Ø"/>
            </a:pPr>
            <a:r>
              <a:rPr kumimoji="1"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减振装置</a:t>
            </a:r>
            <a:endParaRPr kumimoji="1" lang="zh-CN" altLang="en-US" sz="1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Gotham Light"/>
              <a:sym typeface="宋体" panose="02010600030101010101" pitchFamily="2" charset="-122"/>
            </a:endParaRPr>
          </a:p>
        </p:txBody>
      </p:sp>
      <p:sp>
        <p:nvSpPr>
          <p:cNvPr id="360" name="Oval 34"/>
          <p:cNvSpPr/>
          <p:nvPr/>
        </p:nvSpPr>
        <p:spPr>
          <a:xfrm>
            <a:off x="3464560" y="2730644"/>
            <a:ext cx="193040" cy="193040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rgbClr val="4472C4"/>
            </a:solidFill>
            <a:prstDash val="solid"/>
          </a:ln>
          <a:effectLst/>
        </p:spPr>
        <p:txBody>
          <a:bodyPr wrap="none" lIns="0" rIns="0" rtlCol="0" anchor="ctr"/>
          <a:lstStyle/>
          <a:p>
            <a:pPr algn="ctr">
              <a:lnSpc>
                <a:spcPts val="1320"/>
              </a:lnSpc>
            </a:pPr>
            <a:endParaRPr lang="en-US" sz="1200" dirty="0">
              <a:solidFill>
                <a:srgbClr val="95959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Gotham Light"/>
            </a:endParaRPr>
          </a:p>
        </p:txBody>
      </p:sp>
      <p:sp>
        <p:nvSpPr>
          <p:cNvPr id="362" name="Oval 37"/>
          <p:cNvSpPr/>
          <p:nvPr/>
        </p:nvSpPr>
        <p:spPr>
          <a:xfrm>
            <a:off x="5257800" y="1997854"/>
            <a:ext cx="568960" cy="568960"/>
          </a:xfrm>
          <a:prstGeom prst="ellipse">
            <a:avLst/>
          </a:prstGeom>
          <a:solidFill>
            <a:srgbClr val="4472C4"/>
          </a:solidFill>
          <a:ln w="57150" cap="flat" cmpd="sng" algn="ctr"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5400000" scaled="0"/>
            </a:gradFill>
            <a:prstDash val="solid"/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  <p:txBody>
          <a:bodyPr wrap="none" lIns="0" rIns="0" rtlCol="0" anchor="ctr"/>
          <a:lstStyle/>
          <a:p>
            <a:pPr algn="ctr">
              <a:lnSpc>
                <a:spcPts val="1320"/>
              </a:lnSpc>
            </a:pPr>
            <a:r>
              <a:rPr lang="zh-CN" altLang="en-US" sz="120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Gotham Light"/>
              </a:rPr>
              <a:t>联锁</a:t>
            </a:r>
          </a:p>
        </p:txBody>
      </p:sp>
      <p:sp>
        <p:nvSpPr>
          <p:cNvPr id="363" name="Rectangle 38"/>
          <p:cNvSpPr/>
          <p:nvPr/>
        </p:nvSpPr>
        <p:spPr>
          <a:xfrm>
            <a:off x="6012815" y="2143125"/>
            <a:ext cx="1196975" cy="260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ctr">
              <a:lnSpc>
                <a:spcPts val="1320"/>
              </a:lnSpc>
              <a:buClr>
                <a:srgbClr val="000000"/>
              </a:buClr>
              <a:buFont typeface="Wingdings" panose="05000000000000000000" charset="0"/>
              <a:buChar char="Ø"/>
            </a:pPr>
            <a:r>
              <a:rPr kumimoji="1"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联锁装置</a:t>
            </a:r>
            <a:endParaRPr kumimoji="1" lang="zh-CN" altLang="en-US" sz="1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Gotham Light"/>
              <a:sym typeface="宋体" panose="02010600030101010101" pitchFamily="2" charset="-122"/>
            </a:endParaRPr>
          </a:p>
        </p:txBody>
      </p:sp>
      <p:sp>
        <p:nvSpPr>
          <p:cNvPr id="364" name="Oval 39"/>
          <p:cNvSpPr/>
          <p:nvPr/>
        </p:nvSpPr>
        <p:spPr>
          <a:xfrm>
            <a:off x="5445760" y="2730644"/>
            <a:ext cx="193040" cy="193040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rgbClr val="4472C4"/>
            </a:solidFill>
            <a:prstDash val="solid"/>
          </a:ln>
          <a:effectLst/>
        </p:spPr>
        <p:txBody>
          <a:bodyPr wrap="none" lIns="0" rIns="0" rtlCol="0" anchor="ctr"/>
          <a:lstStyle/>
          <a:p>
            <a:pPr algn="ctr">
              <a:lnSpc>
                <a:spcPts val="1320"/>
              </a:lnSpc>
            </a:pPr>
            <a:endParaRPr lang="en-US" sz="1200" dirty="0">
              <a:solidFill>
                <a:srgbClr val="959596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Gotham Light"/>
            </a:endParaRPr>
          </a:p>
        </p:txBody>
      </p:sp>
      <p:sp>
        <p:nvSpPr>
          <p:cNvPr id="366" name="Oval 42"/>
          <p:cNvSpPr/>
          <p:nvPr/>
        </p:nvSpPr>
        <p:spPr>
          <a:xfrm>
            <a:off x="6593840" y="3125614"/>
            <a:ext cx="568960" cy="568960"/>
          </a:xfrm>
          <a:prstGeom prst="ellipse">
            <a:avLst/>
          </a:prstGeom>
          <a:solidFill>
            <a:schemeClr val="bg1">
              <a:lumMod val="50000"/>
            </a:schemeClr>
          </a:solidFill>
          <a:ln w="57150" cap="flat" cmpd="sng" algn="ctr">
            <a:gradFill>
              <a:gsLst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5400000" scaled="0"/>
            </a:gradFill>
            <a:prstDash val="solid"/>
          </a:ln>
          <a:effectLst>
            <a:outerShdw blurRad="228600" dist="114300" dir="6840000" sx="99000" sy="99000" algn="tl" rotWithShape="0">
              <a:prstClr val="black">
                <a:alpha val="40000"/>
              </a:prstClr>
            </a:outerShdw>
          </a:effectLst>
        </p:spPr>
        <p:txBody>
          <a:bodyPr wrap="none" lIns="0" rIns="0" rtlCol="0" anchor="ctr"/>
          <a:lstStyle/>
          <a:p>
            <a:pPr algn="ctr">
              <a:lnSpc>
                <a:spcPts val="1320"/>
              </a:lnSpc>
            </a:pPr>
            <a:r>
              <a:rPr lang="zh-CN" altLang="en-US" sz="1200" b="1" dirty="0">
                <a:solidFill>
                  <a:sysClr val="window" lastClr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Gotham Light"/>
              </a:rPr>
              <a:t>警告</a:t>
            </a:r>
          </a:p>
        </p:txBody>
      </p:sp>
      <p:sp>
        <p:nvSpPr>
          <p:cNvPr id="367" name="Rectangle 43"/>
          <p:cNvSpPr/>
          <p:nvPr/>
        </p:nvSpPr>
        <p:spPr>
          <a:xfrm>
            <a:off x="7223761" y="3198004"/>
            <a:ext cx="178816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eaLnBrk="1" latinLnBrk="1" hangingPunct="1">
              <a:spcBef>
                <a:spcPct val="50000"/>
              </a:spcBef>
              <a:buClr>
                <a:srgbClr val="000000"/>
              </a:buClr>
              <a:buFont typeface="Wingdings" panose="05000000000000000000" charset="0"/>
              <a:buChar char="Ø"/>
            </a:pPr>
            <a:r>
              <a:rPr kumimoji="1"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安全色</a:t>
            </a:r>
          </a:p>
          <a:p>
            <a:pPr marL="171450" indent="-171450" eaLnBrk="1" latinLnBrk="1" hangingPunct="1">
              <a:spcBef>
                <a:spcPct val="50000"/>
              </a:spcBef>
              <a:buClr>
                <a:srgbClr val="000000"/>
              </a:buClr>
              <a:buFont typeface="Wingdings" panose="05000000000000000000" charset="0"/>
              <a:buChar char="Ø"/>
            </a:pPr>
            <a:r>
              <a:rPr kumimoji="1"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安全标志</a:t>
            </a:r>
            <a:endParaRPr kumimoji="1" lang="zh-CN" altLang="en-US" sz="1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Gotham Light"/>
              <a:sym typeface="宋体" panose="02010600030101010101" pitchFamily="2" charset="-122"/>
            </a:endParaRPr>
          </a:p>
        </p:txBody>
      </p:sp>
      <p:sp>
        <p:nvSpPr>
          <p:cNvPr id="368" name="Oval 44"/>
          <p:cNvSpPr/>
          <p:nvPr/>
        </p:nvSpPr>
        <p:spPr>
          <a:xfrm>
            <a:off x="6781800" y="2730644"/>
            <a:ext cx="193040" cy="193040"/>
          </a:xfrm>
          <a:prstGeom prst="ellipse">
            <a:avLst/>
          </a:prstGeom>
          <a:solidFill>
            <a:sysClr val="window" lastClr="FFFFFF"/>
          </a:solidFill>
          <a:ln w="28575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wrap="none" lIns="0" rIns="0" rtlCol="0" anchor="ctr"/>
          <a:lstStyle/>
          <a:p>
            <a:pPr algn="ctr">
              <a:lnSpc>
                <a:spcPts val="1320"/>
              </a:lnSpc>
            </a:pPr>
            <a:endParaRPr lang="en-US" sz="1200" dirty="0">
              <a:solidFill>
                <a:srgbClr val="F95647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Gotham Ligh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49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449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949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449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949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449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949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46" grpId="0" bldLvl="0" animBg="1"/>
      <p:bldP spid="347" grpId="0" bldLvl="0" animBg="1"/>
      <p:bldP spid="348" grpId="0"/>
      <p:bldP spid="349" grpId="0"/>
      <p:bldP spid="350" grpId="0" bldLvl="0" animBg="1"/>
      <p:bldP spid="351" grpId="0" bldLvl="0" animBg="1"/>
      <p:bldP spid="354" grpId="0" bldLvl="0" animBg="1"/>
      <p:bldP spid="355" grpId="0"/>
      <p:bldP spid="356" grpId="0" bldLvl="0" animBg="1"/>
      <p:bldP spid="358" grpId="0" bldLvl="0" animBg="1"/>
      <p:bldP spid="359" grpId="0"/>
      <p:bldP spid="360" grpId="0" bldLvl="0" animBg="1"/>
      <p:bldP spid="362" grpId="0" bldLvl="0" animBg="1"/>
      <p:bldP spid="363" grpId="0"/>
      <p:bldP spid="364" grpId="0" bldLvl="0" animBg="1"/>
      <p:bldP spid="366" grpId="0" bldLvl="0" animBg="1"/>
      <p:bldP spid="367" grpId="0"/>
      <p:bldP spid="368" grpId="0" bldLvl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/>
          <p:nvPr/>
        </p:nvSpPr>
        <p:spPr>
          <a:xfrm>
            <a:off x="307852" y="225233"/>
            <a:ext cx="4191000" cy="34417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b="1" dirty="0">
                <a:solidFill>
                  <a:srgbClr val="213F79"/>
                </a:solidFill>
                <a:sym typeface="+mn-ea"/>
              </a:rPr>
              <a:t>管理途径</a:t>
            </a:r>
            <a:r>
              <a:rPr lang="en-US" altLang="zh-CN" b="1" dirty="0">
                <a:solidFill>
                  <a:srgbClr val="213F79"/>
                </a:solidFill>
                <a:sym typeface="+mn-ea"/>
              </a:rPr>
              <a:t>-</a:t>
            </a:r>
            <a:r>
              <a:rPr lang="zh-CN" altLang="zh-CN" b="1" dirty="0">
                <a:solidFill>
                  <a:srgbClr val="213F79"/>
                </a:solidFill>
                <a:sym typeface="+mn-ea"/>
              </a:rPr>
              <a:t>职业健康</a:t>
            </a:r>
            <a:endParaRPr lang="zh-CN" altLang="zh-CN" b="1" dirty="0">
              <a:solidFill>
                <a:srgbClr val="213F7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30555" y="3363595"/>
            <a:ext cx="1850390" cy="1384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171450" indent="-171450">
              <a:buClr>
                <a:srgbClr val="7F7F7F"/>
              </a:buClr>
              <a:buFont typeface="Wingdings" panose="05000000000000000000" charset="0"/>
              <a:buChar char=""/>
            </a:pPr>
            <a:r>
              <a:rPr lang="zh-CN" altLang="en-US" sz="1200" b="1">
                <a:solidFill>
                  <a:srgbClr val="000000"/>
                </a:solidFill>
                <a:sym typeface="宋体" panose="02010600030101010101" pitchFamily="2" charset="-122"/>
              </a:rPr>
              <a:t>绘制职业危害因素分布图；</a:t>
            </a:r>
            <a:endParaRPr lang="zh-CN" altLang="en-US" sz="12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marL="171450" indent="-171450">
              <a:buClr>
                <a:srgbClr val="7F7F7F"/>
              </a:buClr>
              <a:buFont typeface="Wingdings" panose="05000000000000000000" charset="0"/>
              <a:buChar char=""/>
            </a:pPr>
            <a:r>
              <a:rPr lang="zh-CN" altLang="en-US" sz="1200" b="1">
                <a:solidFill>
                  <a:srgbClr val="000000"/>
                </a:solidFill>
                <a:sym typeface="宋体" panose="02010600030101010101" pitchFamily="2" charset="-122"/>
              </a:rPr>
              <a:t>将职业危害因素检测结果进行告知；</a:t>
            </a:r>
            <a:endParaRPr lang="zh-CN" altLang="en-US" sz="12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marL="171450" indent="-171450">
              <a:buClr>
                <a:srgbClr val="7F7F7F"/>
              </a:buClr>
              <a:buFont typeface="Wingdings" panose="05000000000000000000" charset="0"/>
              <a:buChar char=""/>
            </a:pPr>
            <a:r>
              <a:rPr lang="zh-CN" altLang="en-US" sz="1200" b="1">
                <a:solidFill>
                  <a:srgbClr val="000000"/>
                </a:solidFill>
                <a:sym typeface="宋体" panose="02010600030101010101" pitchFamily="2" charset="-122"/>
              </a:rPr>
              <a:t>制定并落实职业危害因素管控措施</a:t>
            </a:r>
            <a:endParaRPr lang="zh-CN" altLang="en-US" sz="1200" b="1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3" name="TextBox 58"/>
          <p:cNvSpPr txBox="1"/>
          <p:nvPr/>
        </p:nvSpPr>
        <p:spPr>
          <a:xfrm>
            <a:off x="2746375" y="3363595"/>
            <a:ext cx="1697355" cy="830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171450" indent="-171450" eaLnBrk="1" latinLnBrk="0" hangingPunct="1">
              <a:spcBef>
                <a:spcPts val="0"/>
              </a:spcBef>
              <a:buClr>
                <a:srgbClr val="7F7F7F"/>
              </a:buClr>
              <a:buFont typeface="Wingdings" panose="05000000000000000000" charset="0"/>
              <a:buChar char=""/>
            </a:pPr>
            <a:r>
              <a:rPr lang="zh-CN" altLang="en-US" sz="1200" b="1">
                <a:solidFill>
                  <a:srgbClr val="000000"/>
                </a:solidFill>
                <a:sym typeface="宋体" panose="02010600030101010101" pitchFamily="2" charset="-122"/>
              </a:rPr>
              <a:t>建立职业病危害防护设施管理台帐和运行记录；</a:t>
            </a:r>
            <a:endParaRPr lang="zh-CN" altLang="en-US" sz="12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marL="171450" indent="-171450" eaLnBrk="1" latinLnBrk="0" hangingPunct="1">
              <a:spcBef>
                <a:spcPts val="0"/>
              </a:spcBef>
              <a:buClr>
                <a:srgbClr val="7F7F7F"/>
              </a:buClr>
              <a:buFont typeface="Wingdings" panose="05000000000000000000" charset="0"/>
              <a:buChar char=""/>
            </a:pPr>
            <a:r>
              <a:rPr lang="zh-CN" altLang="en-US" sz="1200" b="1">
                <a:solidFill>
                  <a:srgbClr val="000000"/>
                </a:solidFill>
                <a:sym typeface="宋体" panose="02010600030101010101" pitchFamily="2" charset="-122"/>
              </a:rPr>
              <a:t>防护设施有效运行</a:t>
            </a:r>
            <a:endParaRPr lang="zh-CN" altLang="en-US" sz="1200" b="1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4" name="TextBox 59"/>
          <p:cNvSpPr txBox="1"/>
          <p:nvPr/>
        </p:nvSpPr>
        <p:spPr>
          <a:xfrm>
            <a:off x="4687570" y="3371850"/>
            <a:ext cx="1697990" cy="1107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171450" indent="-171450" eaLnBrk="1" latinLnBrk="0" hangingPunct="1">
              <a:buClr>
                <a:srgbClr val="7F7F7F"/>
              </a:buClr>
              <a:buFont typeface="Wingdings" panose="05000000000000000000" charset="0"/>
              <a:buChar char=""/>
            </a:pPr>
            <a:r>
              <a:rPr lang="zh-CN" altLang="en-US" sz="1200" b="1">
                <a:solidFill>
                  <a:srgbClr val="000000"/>
                </a:solidFill>
                <a:sym typeface="宋体" panose="02010600030101010101" pitchFamily="2" charset="-122"/>
              </a:rPr>
              <a:t>建立接触职业危害因素岗位作业人员管理台帐并及时更新；</a:t>
            </a:r>
            <a:endParaRPr lang="zh-CN" altLang="en-US" sz="1200" b="1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  <a:p>
            <a:pPr marL="171450" indent="-171450" eaLnBrk="1" latinLnBrk="0" hangingPunct="1">
              <a:buClr>
                <a:srgbClr val="7F7F7F"/>
              </a:buClr>
              <a:buFont typeface="Wingdings" panose="05000000000000000000" charset="0"/>
              <a:buChar char=""/>
            </a:pPr>
            <a:r>
              <a:rPr lang="zh-CN" altLang="en-US" sz="1200" b="1">
                <a:solidFill>
                  <a:srgbClr val="000000"/>
                </a:solidFill>
                <a:sym typeface="宋体" panose="02010600030101010101" pitchFamily="2" charset="-122"/>
              </a:rPr>
              <a:t>及时告知体检结果</a:t>
            </a:r>
            <a:endParaRPr lang="zh-CN" altLang="en-US" sz="1200" b="1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sp>
        <p:nvSpPr>
          <p:cNvPr id="5" name="TextBox 60"/>
          <p:cNvSpPr txBox="1"/>
          <p:nvPr/>
        </p:nvSpPr>
        <p:spPr>
          <a:xfrm>
            <a:off x="6728460" y="3371850"/>
            <a:ext cx="1660525" cy="1107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ct val="150000"/>
              </a:lnSpc>
              <a:defRPr sz="100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171450" indent="-171450" eaLnBrk="1" latinLnBrk="0" hangingPunct="1">
              <a:spcBef>
                <a:spcPts val="0"/>
              </a:spcBef>
              <a:buClr>
                <a:srgbClr val="7F7F7F"/>
              </a:buClr>
              <a:buFont typeface="Wingdings" panose="05000000000000000000" charset="0"/>
              <a:buChar char=""/>
            </a:pPr>
            <a:r>
              <a:rPr lang="zh-CN" altLang="en-US" sz="1200" b="1">
                <a:solidFill>
                  <a:srgbClr val="000000"/>
                </a:solidFill>
                <a:sym typeface="宋体" panose="02010600030101010101" pitchFamily="2" charset="-122"/>
              </a:rPr>
              <a:t>按标准方法劳保用品并建立发放记录</a:t>
            </a:r>
          </a:p>
          <a:p>
            <a:pPr marL="171450" indent="-171450" eaLnBrk="1" latinLnBrk="0" hangingPunct="1">
              <a:spcBef>
                <a:spcPts val="0"/>
              </a:spcBef>
              <a:buClr>
                <a:srgbClr val="7F7F7F"/>
              </a:buClr>
              <a:buFont typeface="Wingdings" panose="05000000000000000000" charset="0"/>
              <a:buChar char=""/>
            </a:pPr>
            <a:r>
              <a:rPr lang="zh-CN" altLang="en-US" sz="1200" b="1">
                <a:solidFill>
                  <a:srgbClr val="000000"/>
                </a:solidFill>
                <a:sym typeface="宋体" panose="02010600030101010101" pitchFamily="2" charset="-122"/>
              </a:rPr>
              <a:t>作业人员正确使用劳保用品</a:t>
            </a:r>
            <a:endParaRPr lang="zh-CN" altLang="en-US" sz="1200" b="1" dirty="0">
              <a:solidFill>
                <a:srgbClr val="000000"/>
              </a:solidFill>
              <a:sym typeface="宋体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783076" y="1419622"/>
            <a:ext cx="1697385" cy="1697385"/>
            <a:chOff x="1278794" y="3334906"/>
            <a:chExt cx="914014" cy="914014"/>
          </a:xfrm>
        </p:grpSpPr>
        <p:grpSp>
          <p:nvGrpSpPr>
            <p:cNvPr id="7" name="组合 6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" name="同心圆 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1500"/>
              </a:p>
            </p:txBody>
          </p:sp>
        </p:grpSp>
        <p:sp>
          <p:nvSpPr>
            <p:cNvPr id="10" name="TextBox 64"/>
            <p:cNvSpPr txBox="1"/>
            <p:nvPr/>
          </p:nvSpPr>
          <p:spPr>
            <a:xfrm>
              <a:off x="1342965" y="3662824"/>
              <a:ext cx="760468" cy="314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职业病危害因素管理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746134" y="1423332"/>
            <a:ext cx="1700958" cy="1697385"/>
            <a:chOff x="1278794" y="3334906"/>
            <a:chExt cx="915938" cy="914014"/>
          </a:xfrm>
        </p:grpSpPr>
        <p:grpSp>
          <p:nvGrpSpPr>
            <p:cNvPr id="12" name="组合 11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3" name="同心圆 1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1500"/>
              </a:p>
            </p:txBody>
          </p:sp>
        </p:grpSp>
        <p:sp>
          <p:nvSpPr>
            <p:cNvPr id="15" name="TextBox 69"/>
            <p:cNvSpPr txBox="1"/>
            <p:nvPr/>
          </p:nvSpPr>
          <p:spPr>
            <a:xfrm>
              <a:off x="1301592" y="3661114"/>
              <a:ext cx="893140" cy="3142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职业病危害防护设备管理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688516" y="1419622"/>
            <a:ext cx="1697385" cy="1697385"/>
            <a:chOff x="1278794" y="3334906"/>
            <a:chExt cx="914014" cy="914014"/>
          </a:xfrm>
        </p:grpSpPr>
        <p:grpSp>
          <p:nvGrpSpPr>
            <p:cNvPr id="17" name="组合 16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8" name="同心圆 1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1500"/>
              </a:p>
            </p:txBody>
          </p:sp>
        </p:grpSp>
        <p:sp>
          <p:nvSpPr>
            <p:cNvPr id="20" name="TextBox 74"/>
            <p:cNvSpPr txBox="1"/>
            <p:nvPr/>
          </p:nvSpPr>
          <p:spPr>
            <a:xfrm>
              <a:off x="1317774" y="3701121"/>
              <a:ext cx="848688" cy="181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职业健康监护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619031" y="1426497"/>
            <a:ext cx="1697385" cy="1697385"/>
            <a:chOff x="1278794" y="3334906"/>
            <a:chExt cx="914014" cy="914014"/>
          </a:xfrm>
        </p:grpSpPr>
        <p:grpSp>
          <p:nvGrpSpPr>
            <p:cNvPr id="22" name="组合 21"/>
            <p:cNvGrpSpPr/>
            <p:nvPr/>
          </p:nvGrpSpPr>
          <p:grpSpPr>
            <a:xfrm>
              <a:off x="1278794" y="3334906"/>
              <a:ext cx="914014" cy="91401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23" name="同心圆 2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15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椭圆 2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1500"/>
              </a:p>
            </p:txBody>
          </p:sp>
        </p:grpSp>
        <p:sp>
          <p:nvSpPr>
            <p:cNvPr id="25" name="TextBox 79"/>
            <p:cNvSpPr txBox="1"/>
            <p:nvPr/>
          </p:nvSpPr>
          <p:spPr>
            <a:xfrm>
              <a:off x="1298968" y="3697359"/>
              <a:ext cx="885275" cy="1815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宋体" panose="02010600030101010101" pitchFamily="2" charset="-122"/>
                </a:rPr>
                <a:t>个体防护管理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</p:grpSp>
      <p:sp>
        <p:nvSpPr>
          <p:cNvPr id="26" name="椭圆 25"/>
          <p:cNvSpPr/>
          <p:nvPr/>
        </p:nvSpPr>
        <p:spPr>
          <a:xfrm>
            <a:off x="824277" y="1275606"/>
            <a:ext cx="645364" cy="645364"/>
          </a:xfrm>
          <a:prstGeom prst="ellipse">
            <a:avLst/>
          </a:prstGeom>
          <a:solidFill>
            <a:srgbClr val="213F79"/>
          </a:solidFill>
          <a:ln w="25400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500" dirty="0"/>
          </a:p>
        </p:txBody>
      </p:sp>
      <p:sp>
        <p:nvSpPr>
          <p:cNvPr id="27" name="椭圆 26"/>
          <p:cNvSpPr/>
          <p:nvPr/>
        </p:nvSpPr>
        <p:spPr>
          <a:xfrm>
            <a:off x="2783180" y="1275606"/>
            <a:ext cx="645364" cy="645364"/>
          </a:xfrm>
          <a:prstGeom prst="ellipse">
            <a:avLst/>
          </a:prstGeom>
          <a:solidFill>
            <a:srgbClr val="213F79"/>
          </a:solidFill>
          <a:ln w="25400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500" dirty="0"/>
          </a:p>
        </p:txBody>
      </p:sp>
      <p:sp>
        <p:nvSpPr>
          <p:cNvPr id="28" name="椭圆 27"/>
          <p:cNvSpPr/>
          <p:nvPr/>
        </p:nvSpPr>
        <p:spPr>
          <a:xfrm>
            <a:off x="4760524" y="1282151"/>
            <a:ext cx="645364" cy="645364"/>
          </a:xfrm>
          <a:prstGeom prst="ellipse">
            <a:avLst/>
          </a:prstGeom>
          <a:solidFill>
            <a:srgbClr val="213F79"/>
          </a:solidFill>
          <a:ln w="25400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500" dirty="0"/>
          </a:p>
        </p:txBody>
      </p:sp>
      <p:sp>
        <p:nvSpPr>
          <p:cNvPr id="29" name="椭圆 28"/>
          <p:cNvSpPr/>
          <p:nvPr/>
        </p:nvSpPr>
        <p:spPr>
          <a:xfrm>
            <a:off x="6707078" y="1282151"/>
            <a:ext cx="645364" cy="645364"/>
          </a:xfrm>
          <a:prstGeom prst="ellipse">
            <a:avLst/>
          </a:prstGeom>
          <a:solidFill>
            <a:srgbClr val="213F79"/>
          </a:solidFill>
          <a:ln w="25400" cap="flat" cmpd="sng" algn="ctr">
            <a:noFill/>
            <a:prstDash val="solid"/>
          </a:ln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spPr>
        <p:txBody>
          <a:bodyPr rtlCol="0" anchor="ctr"/>
          <a:lstStyle/>
          <a:p>
            <a:pPr algn="ctr"/>
            <a:endParaRPr lang="zh-CN" altLang="en-US" sz="1500" dirty="0"/>
          </a:p>
        </p:txBody>
      </p:sp>
      <p:sp>
        <p:nvSpPr>
          <p:cNvPr id="30" name="Freeform 34"/>
          <p:cNvSpPr>
            <a:spLocks noEditPoints="1"/>
          </p:cNvSpPr>
          <p:nvPr/>
        </p:nvSpPr>
        <p:spPr bwMode="auto">
          <a:xfrm>
            <a:off x="1000830" y="1426497"/>
            <a:ext cx="334257" cy="343054"/>
          </a:xfrm>
          <a:custGeom>
            <a:avLst/>
            <a:gdLst>
              <a:gd name="T0" fmla="*/ 261 w 447"/>
              <a:gd name="T1" fmla="*/ 25 h 460"/>
              <a:gd name="T2" fmla="*/ 286 w 447"/>
              <a:gd name="T3" fmla="*/ 99 h 460"/>
              <a:gd name="T4" fmla="*/ 310 w 447"/>
              <a:gd name="T5" fmla="*/ 25 h 460"/>
              <a:gd name="T6" fmla="*/ 124 w 447"/>
              <a:gd name="T7" fmla="*/ 3 h 460"/>
              <a:gd name="T8" fmla="*/ 100 w 447"/>
              <a:gd name="T9" fmla="*/ 28 h 460"/>
              <a:gd name="T10" fmla="*/ 125 w 447"/>
              <a:gd name="T11" fmla="*/ 103 h 460"/>
              <a:gd name="T12" fmla="*/ 149 w 447"/>
              <a:gd name="T13" fmla="*/ 28 h 460"/>
              <a:gd name="T14" fmla="*/ 31 w 447"/>
              <a:gd name="T15" fmla="*/ 70 h 460"/>
              <a:gd name="T16" fmla="*/ 7 w 447"/>
              <a:gd name="T17" fmla="*/ 82 h 460"/>
              <a:gd name="T18" fmla="*/ 0 w 447"/>
              <a:gd name="T19" fmla="*/ 401 h 460"/>
              <a:gd name="T20" fmla="*/ 31 w 447"/>
              <a:gd name="T21" fmla="*/ 436 h 460"/>
              <a:gd name="T22" fmla="*/ 237 w 447"/>
              <a:gd name="T23" fmla="*/ 397 h 460"/>
              <a:gd name="T24" fmla="*/ 153 w 447"/>
              <a:gd name="T25" fmla="*/ 302 h 460"/>
              <a:gd name="T26" fmla="*/ 241 w 447"/>
              <a:gd name="T27" fmla="*/ 314 h 460"/>
              <a:gd name="T28" fmla="*/ 265 w 447"/>
              <a:gd name="T29" fmla="*/ 278 h 460"/>
              <a:gd name="T30" fmla="*/ 359 w 447"/>
              <a:gd name="T31" fmla="*/ 174 h 460"/>
              <a:gd name="T32" fmla="*/ 399 w 447"/>
              <a:gd name="T33" fmla="*/ 267 h 460"/>
              <a:gd name="T34" fmla="*/ 392 w 447"/>
              <a:gd name="T35" fmla="*/ 82 h 460"/>
              <a:gd name="T36" fmla="*/ 325 w 447"/>
              <a:gd name="T37" fmla="*/ 70 h 460"/>
              <a:gd name="T38" fmla="*/ 313 w 447"/>
              <a:gd name="T39" fmla="*/ 108 h 460"/>
              <a:gd name="T40" fmla="*/ 256 w 447"/>
              <a:gd name="T41" fmla="*/ 108 h 460"/>
              <a:gd name="T42" fmla="*/ 245 w 447"/>
              <a:gd name="T43" fmla="*/ 70 h 460"/>
              <a:gd name="T44" fmla="*/ 165 w 447"/>
              <a:gd name="T45" fmla="*/ 91 h 460"/>
              <a:gd name="T46" fmla="*/ 125 w 447"/>
              <a:gd name="T47" fmla="*/ 115 h 460"/>
              <a:gd name="T48" fmla="*/ 85 w 447"/>
              <a:gd name="T49" fmla="*/ 91 h 460"/>
              <a:gd name="T50" fmla="*/ 31 w 447"/>
              <a:gd name="T51" fmla="*/ 70 h 460"/>
              <a:gd name="T52" fmla="*/ 40 w 447"/>
              <a:gd name="T53" fmla="*/ 174 h 460"/>
              <a:gd name="T54" fmla="*/ 129 w 447"/>
              <a:gd name="T55" fmla="*/ 278 h 460"/>
              <a:gd name="T56" fmla="*/ 40 w 447"/>
              <a:gd name="T57" fmla="*/ 174 h 460"/>
              <a:gd name="T58" fmla="*/ 153 w 447"/>
              <a:gd name="T59" fmla="*/ 174 h 460"/>
              <a:gd name="T60" fmla="*/ 241 w 447"/>
              <a:gd name="T61" fmla="*/ 278 h 460"/>
              <a:gd name="T62" fmla="*/ 153 w 447"/>
              <a:gd name="T63" fmla="*/ 174 h 460"/>
              <a:gd name="T64" fmla="*/ 352 w 447"/>
              <a:gd name="T65" fmla="*/ 281 h 460"/>
              <a:gd name="T66" fmla="*/ 357 w 447"/>
              <a:gd name="T67" fmla="*/ 460 h 460"/>
              <a:gd name="T68" fmla="*/ 357 w 447"/>
              <a:gd name="T69" fmla="*/ 281 h 460"/>
              <a:gd name="T70" fmla="*/ 40 w 447"/>
              <a:gd name="T71" fmla="*/ 302 h 460"/>
              <a:gd name="T72" fmla="*/ 129 w 447"/>
              <a:gd name="T73" fmla="*/ 302 h 460"/>
              <a:gd name="T74" fmla="*/ 40 w 447"/>
              <a:gd name="T75" fmla="*/ 397 h 460"/>
              <a:gd name="T76" fmla="*/ 319 w 447"/>
              <a:gd name="T77" fmla="*/ 316 h 460"/>
              <a:gd name="T78" fmla="*/ 414 w 447"/>
              <a:gd name="T79" fmla="*/ 316 h 460"/>
              <a:gd name="T80" fmla="*/ 364 w 447"/>
              <a:gd name="T81" fmla="*/ 432 h 460"/>
              <a:gd name="T82" fmla="*/ 371 w 447"/>
              <a:gd name="T83" fmla="*/ 345 h 460"/>
              <a:gd name="T84" fmla="*/ 352 w 447"/>
              <a:gd name="T85" fmla="*/ 345 h 460"/>
              <a:gd name="T86" fmla="*/ 316 w 447"/>
              <a:gd name="T87" fmla="*/ 346 h 4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47" h="460">
                <a:moveTo>
                  <a:pt x="285" y="0"/>
                </a:moveTo>
                <a:cubicBezTo>
                  <a:pt x="272" y="0"/>
                  <a:pt x="261" y="12"/>
                  <a:pt x="261" y="25"/>
                </a:cubicBezTo>
                <a:lnTo>
                  <a:pt x="261" y="75"/>
                </a:lnTo>
                <a:cubicBezTo>
                  <a:pt x="261" y="88"/>
                  <a:pt x="273" y="99"/>
                  <a:pt x="286" y="99"/>
                </a:cubicBezTo>
                <a:cubicBezTo>
                  <a:pt x="298" y="99"/>
                  <a:pt x="310" y="88"/>
                  <a:pt x="310" y="75"/>
                </a:cubicBezTo>
                <a:lnTo>
                  <a:pt x="310" y="25"/>
                </a:lnTo>
                <a:cubicBezTo>
                  <a:pt x="310" y="12"/>
                  <a:pt x="298" y="0"/>
                  <a:pt x="285" y="0"/>
                </a:cubicBezTo>
                <a:close/>
                <a:moveTo>
                  <a:pt x="124" y="3"/>
                </a:moveTo>
                <a:lnTo>
                  <a:pt x="124" y="3"/>
                </a:lnTo>
                <a:cubicBezTo>
                  <a:pt x="111" y="3"/>
                  <a:pt x="100" y="15"/>
                  <a:pt x="100" y="28"/>
                </a:cubicBezTo>
                <a:lnTo>
                  <a:pt x="100" y="78"/>
                </a:lnTo>
                <a:cubicBezTo>
                  <a:pt x="100" y="91"/>
                  <a:pt x="112" y="103"/>
                  <a:pt x="125" y="103"/>
                </a:cubicBezTo>
                <a:cubicBezTo>
                  <a:pt x="138" y="103"/>
                  <a:pt x="149" y="91"/>
                  <a:pt x="149" y="78"/>
                </a:cubicBezTo>
                <a:lnTo>
                  <a:pt x="149" y="28"/>
                </a:lnTo>
                <a:cubicBezTo>
                  <a:pt x="150" y="15"/>
                  <a:pt x="138" y="3"/>
                  <a:pt x="124" y="3"/>
                </a:cubicBezTo>
                <a:close/>
                <a:moveTo>
                  <a:pt x="31" y="70"/>
                </a:moveTo>
                <a:lnTo>
                  <a:pt x="31" y="70"/>
                </a:lnTo>
                <a:cubicBezTo>
                  <a:pt x="21" y="70"/>
                  <a:pt x="13" y="75"/>
                  <a:pt x="7" y="82"/>
                </a:cubicBezTo>
                <a:cubicBezTo>
                  <a:pt x="2" y="89"/>
                  <a:pt x="0" y="97"/>
                  <a:pt x="0" y="105"/>
                </a:cubicBezTo>
                <a:lnTo>
                  <a:pt x="0" y="401"/>
                </a:lnTo>
                <a:cubicBezTo>
                  <a:pt x="0" y="410"/>
                  <a:pt x="2" y="418"/>
                  <a:pt x="7" y="424"/>
                </a:cubicBezTo>
                <a:cubicBezTo>
                  <a:pt x="13" y="431"/>
                  <a:pt x="21" y="436"/>
                  <a:pt x="31" y="436"/>
                </a:cubicBezTo>
                <a:lnTo>
                  <a:pt x="262" y="436"/>
                </a:lnTo>
                <a:cubicBezTo>
                  <a:pt x="251" y="425"/>
                  <a:pt x="243" y="412"/>
                  <a:pt x="237" y="397"/>
                </a:cubicBezTo>
                <a:lnTo>
                  <a:pt x="153" y="397"/>
                </a:lnTo>
                <a:lnTo>
                  <a:pt x="153" y="302"/>
                </a:lnTo>
                <a:lnTo>
                  <a:pt x="241" y="302"/>
                </a:lnTo>
                <a:lnTo>
                  <a:pt x="241" y="314"/>
                </a:lnTo>
                <a:cubicBezTo>
                  <a:pt x="247" y="301"/>
                  <a:pt x="256" y="288"/>
                  <a:pt x="267" y="278"/>
                </a:cubicBezTo>
                <a:lnTo>
                  <a:pt x="265" y="278"/>
                </a:lnTo>
                <a:lnTo>
                  <a:pt x="265" y="174"/>
                </a:lnTo>
                <a:lnTo>
                  <a:pt x="359" y="174"/>
                </a:lnTo>
                <a:lnTo>
                  <a:pt x="359" y="251"/>
                </a:lnTo>
                <a:cubicBezTo>
                  <a:pt x="374" y="254"/>
                  <a:pt x="387" y="259"/>
                  <a:pt x="399" y="267"/>
                </a:cubicBezTo>
                <a:lnTo>
                  <a:pt x="399" y="105"/>
                </a:lnTo>
                <a:cubicBezTo>
                  <a:pt x="399" y="97"/>
                  <a:pt x="397" y="89"/>
                  <a:pt x="392" y="82"/>
                </a:cubicBezTo>
                <a:cubicBezTo>
                  <a:pt x="386" y="75"/>
                  <a:pt x="377" y="70"/>
                  <a:pt x="367" y="70"/>
                </a:cubicBezTo>
                <a:lnTo>
                  <a:pt x="325" y="70"/>
                </a:lnTo>
                <a:lnTo>
                  <a:pt x="325" y="91"/>
                </a:lnTo>
                <a:cubicBezTo>
                  <a:pt x="325" y="97"/>
                  <a:pt x="321" y="103"/>
                  <a:pt x="313" y="108"/>
                </a:cubicBezTo>
                <a:cubicBezTo>
                  <a:pt x="306" y="112"/>
                  <a:pt x="295" y="115"/>
                  <a:pt x="285" y="115"/>
                </a:cubicBezTo>
                <a:cubicBezTo>
                  <a:pt x="274" y="115"/>
                  <a:pt x="264" y="112"/>
                  <a:pt x="256" y="108"/>
                </a:cubicBezTo>
                <a:cubicBezTo>
                  <a:pt x="249" y="103"/>
                  <a:pt x="245" y="97"/>
                  <a:pt x="245" y="91"/>
                </a:cubicBezTo>
                <a:lnTo>
                  <a:pt x="245" y="70"/>
                </a:lnTo>
                <a:lnTo>
                  <a:pt x="165" y="70"/>
                </a:lnTo>
                <a:lnTo>
                  <a:pt x="165" y="91"/>
                </a:lnTo>
                <a:cubicBezTo>
                  <a:pt x="165" y="97"/>
                  <a:pt x="161" y="103"/>
                  <a:pt x="153" y="108"/>
                </a:cubicBezTo>
                <a:cubicBezTo>
                  <a:pt x="146" y="112"/>
                  <a:pt x="135" y="115"/>
                  <a:pt x="125" y="115"/>
                </a:cubicBezTo>
                <a:cubicBezTo>
                  <a:pt x="114" y="115"/>
                  <a:pt x="104" y="112"/>
                  <a:pt x="96" y="108"/>
                </a:cubicBezTo>
                <a:cubicBezTo>
                  <a:pt x="89" y="103"/>
                  <a:pt x="85" y="97"/>
                  <a:pt x="85" y="91"/>
                </a:cubicBezTo>
                <a:lnTo>
                  <a:pt x="85" y="70"/>
                </a:lnTo>
                <a:lnTo>
                  <a:pt x="31" y="70"/>
                </a:lnTo>
                <a:close/>
                <a:moveTo>
                  <a:pt x="40" y="174"/>
                </a:moveTo>
                <a:lnTo>
                  <a:pt x="40" y="174"/>
                </a:lnTo>
                <a:lnTo>
                  <a:pt x="129" y="174"/>
                </a:lnTo>
                <a:lnTo>
                  <a:pt x="129" y="278"/>
                </a:lnTo>
                <a:lnTo>
                  <a:pt x="40" y="278"/>
                </a:lnTo>
                <a:lnTo>
                  <a:pt x="40" y="174"/>
                </a:lnTo>
                <a:close/>
                <a:moveTo>
                  <a:pt x="153" y="174"/>
                </a:moveTo>
                <a:lnTo>
                  <a:pt x="153" y="174"/>
                </a:lnTo>
                <a:lnTo>
                  <a:pt x="241" y="174"/>
                </a:lnTo>
                <a:lnTo>
                  <a:pt x="241" y="278"/>
                </a:lnTo>
                <a:lnTo>
                  <a:pt x="153" y="278"/>
                </a:lnTo>
                <a:lnTo>
                  <a:pt x="153" y="174"/>
                </a:lnTo>
                <a:close/>
                <a:moveTo>
                  <a:pt x="352" y="281"/>
                </a:moveTo>
                <a:lnTo>
                  <a:pt x="352" y="281"/>
                </a:lnTo>
                <a:cubicBezTo>
                  <a:pt x="305" y="283"/>
                  <a:pt x="267" y="322"/>
                  <a:pt x="267" y="370"/>
                </a:cubicBezTo>
                <a:cubicBezTo>
                  <a:pt x="267" y="420"/>
                  <a:pt x="307" y="460"/>
                  <a:pt x="357" y="460"/>
                </a:cubicBezTo>
                <a:cubicBezTo>
                  <a:pt x="407" y="460"/>
                  <a:pt x="447" y="420"/>
                  <a:pt x="447" y="370"/>
                </a:cubicBezTo>
                <a:cubicBezTo>
                  <a:pt x="447" y="321"/>
                  <a:pt x="407" y="281"/>
                  <a:pt x="357" y="281"/>
                </a:cubicBezTo>
                <a:cubicBezTo>
                  <a:pt x="355" y="281"/>
                  <a:pt x="354" y="281"/>
                  <a:pt x="352" y="281"/>
                </a:cubicBezTo>
                <a:close/>
                <a:moveTo>
                  <a:pt x="40" y="302"/>
                </a:moveTo>
                <a:lnTo>
                  <a:pt x="40" y="302"/>
                </a:lnTo>
                <a:lnTo>
                  <a:pt x="129" y="302"/>
                </a:lnTo>
                <a:lnTo>
                  <a:pt x="129" y="397"/>
                </a:lnTo>
                <a:lnTo>
                  <a:pt x="40" y="397"/>
                </a:lnTo>
                <a:lnTo>
                  <a:pt x="40" y="302"/>
                </a:lnTo>
                <a:close/>
                <a:moveTo>
                  <a:pt x="319" y="316"/>
                </a:moveTo>
                <a:lnTo>
                  <a:pt x="319" y="316"/>
                </a:lnTo>
                <a:lnTo>
                  <a:pt x="414" y="316"/>
                </a:lnTo>
                <a:lnTo>
                  <a:pt x="414" y="330"/>
                </a:lnTo>
                <a:lnTo>
                  <a:pt x="364" y="432"/>
                </a:lnTo>
                <a:lnTo>
                  <a:pt x="329" y="432"/>
                </a:lnTo>
                <a:lnTo>
                  <a:pt x="371" y="345"/>
                </a:lnTo>
                <a:cubicBezTo>
                  <a:pt x="371" y="345"/>
                  <a:pt x="365" y="345"/>
                  <a:pt x="362" y="345"/>
                </a:cubicBezTo>
                <a:cubicBezTo>
                  <a:pt x="359" y="345"/>
                  <a:pt x="355" y="345"/>
                  <a:pt x="352" y="345"/>
                </a:cubicBezTo>
                <a:cubicBezTo>
                  <a:pt x="348" y="345"/>
                  <a:pt x="345" y="345"/>
                  <a:pt x="341" y="345"/>
                </a:cubicBezTo>
                <a:cubicBezTo>
                  <a:pt x="334" y="346"/>
                  <a:pt x="325" y="346"/>
                  <a:pt x="316" y="346"/>
                </a:cubicBezTo>
                <a:lnTo>
                  <a:pt x="319" y="316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500"/>
          </a:p>
        </p:txBody>
      </p:sp>
      <p:sp>
        <p:nvSpPr>
          <p:cNvPr id="31" name="Freeform 26"/>
          <p:cNvSpPr>
            <a:spLocks noEditPoints="1"/>
          </p:cNvSpPr>
          <p:nvPr/>
        </p:nvSpPr>
        <p:spPr bwMode="auto">
          <a:xfrm>
            <a:off x="2952968" y="1447247"/>
            <a:ext cx="305788" cy="302082"/>
          </a:xfrm>
          <a:custGeom>
            <a:avLst/>
            <a:gdLst>
              <a:gd name="T0" fmla="*/ 351 w 389"/>
              <a:gd name="T1" fmla="*/ 332 h 385"/>
              <a:gd name="T2" fmla="*/ 311 w 389"/>
              <a:gd name="T3" fmla="*/ 332 h 385"/>
              <a:gd name="T4" fmla="*/ 255 w 389"/>
              <a:gd name="T5" fmla="*/ 224 h 385"/>
              <a:gd name="T6" fmla="*/ 249 w 389"/>
              <a:gd name="T7" fmla="*/ 245 h 385"/>
              <a:gd name="T8" fmla="*/ 218 w 389"/>
              <a:gd name="T9" fmla="*/ 269 h 385"/>
              <a:gd name="T10" fmla="*/ 319 w 389"/>
              <a:gd name="T11" fmla="*/ 380 h 385"/>
              <a:gd name="T12" fmla="*/ 384 w 389"/>
              <a:gd name="T13" fmla="*/ 337 h 385"/>
              <a:gd name="T14" fmla="*/ 336 w 389"/>
              <a:gd name="T15" fmla="*/ 287 h 385"/>
              <a:gd name="T16" fmla="*/ 265 w 389"/>
              <a:gd name="T17" fmla="*/ 229 h 385"/>
              <a:gd name="T18" fmla="*/ 140 w 389"/>
              <a:gd name="T19" fmla="*/ 137 h 385"/>
              <a:gd name="T20" fmla="*/ 162 w 389"/>
              <a:gd name="T21" fmla="*/ 131 h 385"/>
              <a:gd name="T22" fmla="*/ 167 w 389"/>
              <a:gd name="T23" fmla="*/ 110 h 385"/>
              <a:gd name="T24" fmla="*/ 172 w 389"/>
              <a:gd name="T25" fmla="*/ 90 h 385"/>
              <a:gd name="T26" fmla="*/ 75 w 389"/>
              <a:gd name="T27" fmla="*/ 9 h 385"/>
              <a:gd name="T28" fmla="*/ 61 w 389"/>
              <a:gd name="T29" fmla="*/ 109 h 385"/>
              <a:gd name="T30" fmla="*/ 0 w 389"/>
              <a:gd name="T31" fmla="*/ 84 h 385"/>
              <a:gd name="T32" fmla="*/ 115 w 389"/>
              <a:gd name="T33" fmla="*/ 166 h 385"/>
              <a:gd name="T34" fmla="*/ 130 w 389"/>
              <a:gd name="T35" fmla="*/ 147 h 385"/>
              <a:gd name="T36" fmla="*/ 375 w 389"/>
              <a:gd name="T37" fmla="*/ 37 h 385"/>
              <a:gd name="T38" fmla="*/ 322 w 389"/>
              <a:gd name="T39" fmla="*/ 0 h 385"/>
              <a:gd name="T40" fmla="*/ 183 w 389"/>
              <a:gd name="T41" fmla="*/ 125 h 385"/>
              <a:gd name="T42" fmla="*/ 163 w 389"/>
              <a:gd name="T43" fmla="*/ 154 h 385"/>
              <a:gd name="T44" fmla="*/ 146 w 389"/>
              <a:gd name="T45" fmla="*/ 162 h 385"/>
              <a:gd name="T46" fmla="*/ 147 w 389"/>
              <a:gd name="T47" fmla="*/ 215 h 385"/>
              <a:gd name="T48" fmla="*/ 34 w 389"/>
              <a:gd name="T49" fmla="*/ 313 h 385"/>
              <a:gd name="T50" fmla="*/ 22 w 389"/>
              <a:gd name="T51" fmla="*/ 385 h 385"/>
              <a:gd name="T52" fmla="*/ 80 w 389"/>
              <a:gd name="T53" fmla="*/ 327 h 385"/>
              <a:gd name="T54" fmla="*/ 172 w 389"/>
              <a:gd name="T55" fmla="*/ 240 h 385"/>
              <a:gd name="T56" fmla="*/ 224 w 389"/>
              <a:gd name="T57" fmla="*/ 240 h 385"/>
              <a:gd name="T58" fmla="*/ 238 w 389"/>
              <a:gd name="T59" fmla="*/ 208 h 385"/>
              <a:gd name="T60" fmla="*/ 261 w 389"/>
              <a:gd name="T61" fmla="*/ 203 h 385"/>
              <a:gd name="T62" fmla="*/ 375 w 389"/>
              <a:gd name="T63" fmla="*/ 37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89" h="385">
                <a:moveTo>
                  <a:pt x="331" y="312"/>
                </a:moveTo>
                <a:cubicBezTo>
                  <a:pt x="342" y="312"/>
                  <a:pt x="351" y="321"/>
                  <a:pt x="351" y="332"/>
                </a:cubicBezTo>
                <a:cubicBezTo>
                  <a:pt x="351" y="343"/>
                  <a:pt x="342" y="352"/>
                  <a:pt x="331" y="352"/>
                </a:cubicBezTo>
                <a:cubicBezTo>
                  <a:pt x="320" y="352"/>
                  <a:pt x="311" y="343"/>
                  <a:pt x="311" y="332"/>
                </a:cubicBezTo>
                <a:cubicBezTo>
                  <a:pt x="311" y="321"/>
                  <a:pt x="320" y="312"/>
                  <a:pt x="331" y="312"/>
                </a:cubicBezTo>
                <a:close/>
                <a:moveTo>
                  <a:pt x="255" y="224"/>
                </a:moveTo>
                <a:lnTo>
                  <a:pt x="260" y="234"/>
                </a:lnTo>
                <a:lnTo>
                  <a:pt x="249" y="245"/>
                </a:lnTo>
                <a:lnTo>
                  <a:pt x="239" y="255"/>
                </a:lnTo>
                <a:cubicBezTo>
                  <a:pt x="233" y="261"/>
                  <a:pt x="226" y="266"/>
                  <a:pt x="218" y="269"/>
                </a:cubicBezTo>
                <a:lnTo>
                  <a:pt x="286" y="337"/>
                </a:lnTo>
                <a:lnTo>
                  <a:pt x="319" y="380"/>
                </a:lnTo>
                <a:lnTo>
                  <a:pt x="336" y="385"/>
                </a:lnTo>
                <a:lnTo>
                  <a:pt x="384" y="337"/>
                </a:lnTo>
                <a:lnTo>
                  <a:pt x="379" y="319"/>
                </a:lnTo>
                <a:lnTo>
                  <a:pt x="336" y="287"/>
                </a:lnTo>
                <a:lnTo>
                  <a:pt x="271" y="223"/>
                </a:lnTo>
                <a:lnTo>
                  <a:pt x="265" y="229"/>
                </a:lnTo>
                <a:lnTo>
                  <a:pt x="255" y="224"/>
                </a:lnTo>
                <a:close/>
                <a:moveTo>
                  <a:pt x="140" y="137"/>
                </a:moveTo>
                <a:lnTo>
                  <a:pt x="151" y="126"/>
                </a:lnTo>
                <a:lnTo>
                  <a:pt x="162" y="131"/>
                </a:lnTo>
                <a:lnTo>
                  <a:pt x="156" y="121"/>
                </a:lnTo>
                <a:lnTo>
                  <a:pt x="167" y="110"/>
                </a:lnTo>
                <a:lnTo>
                  <a:pt x="168" y="109"/>
                </a:lnTo>
                <a:cubicBezTo>
                  <a:pt x="171" y="102"/>
                  <a:pt x="172" y="96"/>
                  <a:pt x="172" y="90"/>
                </a:cubicBezTo>
                <a:cubicBezTo>
                  <a:pt x="172" y="44"/>
                  <a:pt x="129" y="0"/>
                  <a:pt x="83" y="1"/>
                </a:cubicBezTo>
                <a:cubicBezTo>
                  <a:pt x="83" y="1"/>
                  <a:pt x="78" y="6"/>
                  <a:pt x="75" y="9"/>
                </a:cubicBezTo>
                <a:cubicBezTo>
                  <a:pt x="111" y="45"/>
                  <a:pt x="108" y="39"/>
                  <a:pt x="108" y="62"/>
                </a:cubicBezTo>
                <a:cubicBezTo>
                  <a:pt x="108" y="80"/>
                  <a:pt x="79" y="109"/>
                  <a:pt x="61" y="109"/>
                </a:cubicBezTo>
                <a:cubicBezTo>
                  <a:pt x="38" y="109"/>
                  <a:pt x="46" y="113"/>
                  <a:pt x="8" y="75"/>
                </a:cubicBezTo>
                <a:cubicBezTo>
                  <a:pt x="5" y="78"/>
                  <a:pt x="0" y="83"/>
                  <a:pt x="0" y="84"/>
                </a:cubicBezTo>
                <a:cubicBezTo>
                  <a:pt x="1" y="129"/>
                  <a:pt x="44" y="173"/>
                  <a:pt x="90" y="173"/>
                </a:cubicBezTo>
                <a:cubicBezTo>
                  <a:pt x="98" y="173"/>
                  <a:pt x="107" y="170"/>
                  <a:pt x="115" y="166"/>
                </a:cubicBezTo>
                <a:lnTo>
                  <a:pt x="117" y="168"/>
                </a:lnTo>
                <a:cubicBezTo>
                  <a:pt x="120" y="160"/>
                  <a:pt x="124" y="153"/>
                  <a:pt x="130" y="147"/>
                </a:cubicBezTo>
                <a:lnTo>
                  <a:pt x="140" y="137"/>
                </a:lnTo>
                <a:close/>
                <a:moveTo>
                  <a:pt x="375" y="37"/>
                </a:moveTo>
                <a:lnTo>
                  <a:pt x="348" y="11"/>
                </a:lnTo>
                <a:cubicBezTo>
                  <a:pt x="341" y="4"/>
                  <a:pt x="332" y="0"/>
                  <a:pt x="322" y="0"/>
                </a:cubicBezTo>
                <a:cubicBezTo>
                  <a:pt x="313" y="0"/>
                  <a:pt x="304" y="4"/>
                  <a:pt x="297" y="11"/>
                </a:cubicBezTo>
                <a:lnTo>
                  <a:pt x="183" y="125"/>
                </a:lnTo>
                <a:cubicBezTo>
                  <a:pt x="186" y="132"/>
                  <a:pt x="183" y="142"/>
                  <a:pt x="178" y="147"/>
                </a:cubicBezTo>
                <a:cubicBezTo>
                  <a:pt x="174" y="151"/>
                  <a:pt x="168" y="154"/>
                  <a:pt x="163" y="154"/>
                </a:cubicBezTo>
                <a:cubicBezTo>
                  <a:pt x="160" y="154"/>
                  <a:pt x="158" y="153"/>
                  <a:pt x="156" y="152"/>
                </a:cubicBezTo>
                <a:lnTo>
                  <a:pt x="146" y="162"/>
                </a:lnTo>
                <a:cubicBezTo>
                  <a:pt x="131" y="176"/>
                  <a:pt x="131" y="199"/>
                  <a:pt x="145" y="213"/>
                </a:cubicBezTo>
                <a:lnTo>
                  <a:pt x="147" y="215"/>
                </a:lnTo>
                <a:lnTo>
                  <a:pt x="58" y="304"/>
                </a:lnTo>
                <a:lnTo>
                  <a:pt x="34" y="313"/>
                </a:lnTo>
                <a:lnTo>
                  <a:pt x="0" y="363"/>
                </a:lnTo>
                <a:lnTo>
                  <a:pt x="22" y="385"/>
                </a:lnTo>
                <a:lnTo>
                  <a:pt x="71" y="351"/>
                </a:lnTo>
                <a:lnTo>
                  <a:pt x="80" y="327"/>
                </a:lnTo>
                <a:lnTo>
                  <a:pt x="170" y="237"/>
                </a:lnTo>
                <a:lnTo>
                  <a:pt x="172" y="240"/>
                </a:lnTo>
                <a:cubicBezTo>
                  <a:pt x="179" y="247"/>
                  <a:pt x="189" y="251"/>
                  <a:pt x="198" y="251"/>
                </a:cubicBezTo>
                <a:cubicBezTo>
                  <a:pt x="207" y="251"/>
                  <a:pt x="216" y="247"/>
                  <a:pt x="224" y="240"/>
                </a:cubicBezTo>
                <a:lnTo>
                  <a:pt x="234" y="230"/>
                </a:lnTo>
                <a:cubicBezTo>
                  <a:pt x="230" y="223"/>
                  <a:pt x="233" y="213"/>
                  <a:pt x="238" y="208"/>
                </a:cubicBezTo>
                <a:cubicBezTo>
                  <a:pt x="242" y="204"/>
                  <a:pt x="248" y="202"/>
                  <a:pt x="254" y="202"/>
                </a:cubicBezTo>
                <a:cubicBezTo>
                  <a:pt x="256" y="202"/>
                  <a:pt x="258" y="202"/>
                  <a:pt x="261" y="203"/>
                </a:cubicBezTo>
                <a:lnTo>
                  <a:pt x="375" y="89"/>
                </a:lnTo>
                <a:cubicBezTo>
                  <a:pt x="389" y="75"/>
                  <a:pt x="389" y="52"/>
                  <a:pt x="375" y="37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500"/>
          </a:p>
        </p:txBody>
      </p:sp>
      <p:sp>
        <p:nvSpPr>
          <p:cNvPr id="32" name="Freeform 35"/>
          <p:cNvSpPr>
            <a:spLocks noEditPoints="1"/>
          </p:cNvSpPr>
          <p:nvPr/>
        </p:nvSpPr>
        <p:spPr bwMode="auto">
          <a:xfrm>
            <a:off x="6895784" y="1463543"/>
            <a:ext cx="294065" cy="318039"/>
          </a:xfrm>
          <a:custGeom>
            <a:avLst/>
            <a:gdLst>
              <a:gd name="T0" fmla="*/ 29 w 433"/>
              <a:gd name="T1" fmla="*/ 29 h 469"/>
              <a:gd name="T2" fmla="*/ 115 w 433"/>
              <a:gd name="T3" fmla="*/ 28 h 469"/>
              <a:gd name="T4" fmla="*/ 208 w 433"/>
              <a:gd name="T5" fmla="*/ 3 h 469"/>
              <a:gd name="T6" fmla="*/ 216 w 433"/>
              <a:gd name="T7" fmla="*/ 0 h 469"/>
              <a:gd name="T8" fmla="*/ 225 w 433"/>
              <a:gd name="T9" fmla="*/ 3 h 469"/>
              <a:gd name="T10" fmla="*/ 318 w 433"/>
              <a:gd name="T11" fmla="*/ 28 h 469"/>
              <a:gd name="T12" fmla="*/ 404 w 433"/>
              <a:gd name="T13" fmla="*/ 29 h 469"/>
              <a:gd name="T14" fmla="*/ 433 w 433"/>
              <a:gd name="T15" fmla="*/ 25 h 469"/>
              <a:gd name="T16" fmla="*/ 433 w 433"/>
              <a:gd name="T17" fmla="*/ 58 h 469"/>
              <a:gd name="T18" fmla="*/ 372 w 433"/>
              <a:gd name="T19" fmla="*/ 355 h 469"/>
              <a:gd name="T20" fmla="*/ 222 w 433"/>
              <a:gd name="T21" fmla="*/ 468 h 469"/>
              <a:gd name="T22" fmla="*/ 216 w 433"/>
              <a:gd name="T23" fmla="*/ 469 h 469"/>
              <a:gd name="T24" fmla="*/ 210 w 433"/>
              <a:gd name="T25" fmla="*/ 468 h 469"/>
              <a:gd name="T26" fmla="*/ 61 w 433"/>
              <a:gd name="T27" fmla="*/ 355 h 469"/>
              <a:gd name="T28" fmla="*/ 0 w 433"/>
              <a:gd name="T29" fmla="*/ 58 h 469"/>
              <a:gd name="T30" fmla="*/ 0 w 433"/>
              <a:gd name="T31" fmla="*/ 25 h 469"/>
              <a:gd name="T32" fmla="*/ 29 w 433"/>
              <a:gd name="T33" fmla="*/ 29 h 469"/>
              <a:gd name="T34" fmla="*/ 216 w 433"/>
              <a:gd name="T35" fmla="*/ 239 h 469"/>
              <a:gd name="T36" fmla="*/ 216 w 433"/>
              <a:gd name="T37" fmla="*/ 239 h 469"/>
              <a:gd name="T38" fmla="*/ 361 w 433"/>
              <a:gd name="T39" fmla="*/ 239 h 469"/>
              <a:gd name="T40" fmla="*/ 380 w 433"/>
              <a:gd name="T41" fmla="*/ 90 h 469"/>
              <a:gd name="T42" fmla="*/ 311 w 433"/>
              <a:gd name="T43" fmla="*/ 86 h 469"/>
              <a:gd name="T44" fmla="*/ 216 w 433"/>
              <a:gd name="T45" fmla="*/ 62 h 469"/>
              <a:gd name="T46" fmla="*/ 216 w 433"/>
              <a:gd name="T47" fmla="*/ 239 h 469"/>
              <a:gd name="T48" fmla="*/ 216 w 433"/>
              <a:gd name="T49" fmla="*/ 409 h 469"/>
              <a:gd name="T50" fmla="*/ 216 w 433"/>
              <a:gd name="T51" fmla="*/ 409 h 469"/>
              <a:gd name="T52" fmla="*/ 216 w 433"/>
              <a:gd name="T53" fmla="*/ 239 h 469"/>
              <a:gd name="T54" fmla="*/ 72 w 433"/>
              <a:gd name="T55" fmla="*/ 239 h 469"/>
              <a:gd name="T56" fmla="*/ 105 w 433"/>
              <a:gd name="T57" fmla="*/ 323 h 469"/>
              <a:gd name="T58" fmla="*/ 216 w 433"/>
              <a:gd name="T59" fmla="*/ 409 h 4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33" h="469">
                <a:moveTo>
                  <a:pt x="29" y="29"/>
                </a:moveTo>
                <a:cubicBezTo>
                  <a:pt x="57" y="32"/>
                  <a:pt x="85" y="32"/>
                  <a:pt x="115" y="28"/>
                </a:cubicBezTo>
                <a:cubicBezTo>
                  <a:pt x="145" y="24"/>
                  <a:pt x="176" y="16"/>
                  <a:pt x="208" y="3"/>
                </a:cubicBezTo>
                <a:lnTo>
                  <a:pt x="216" y="0"/>
                </a:lnTo>
                <a:lnTo>
                  <a:pt x="225" y="3"/>
                </a:lnTo>
                <a:cubicBezTo>
                  <a:pt x="257" y="16"/>
                  <a:pt x="288" y="24"/>
                  <a:pt x="318" y="28"/>
                </a:cubicBezTo>
                <a:cubicBezTo>
                  <a:pt x="347" y="32"/>
                  <a:pt x="376" y="32"/>
                  <a:pt x="404" y="29"/>
                </a:cubicBezTo>
                <a:lnTo>
                  <a:pt x="433" y="25"/>
                </a:lnTo>
                <a:lnTo>
                  <a:pt x="433" y="58"/>
                </a:lnTo>
                <a:cubicBezTo>
                  <a:pt x="431" y="199"/>
                  <a:pt x="409" y="293"/>
                  <a:pt x="372" y="355"/>
                </a:cubicBezTo>
                <a:cubicBezTo>
                  <a:pt x="334" y="421"/>
                  <a:pt x="281" y="452"/>
                  <a:pt x="222" y="468"/>
                </a:cubicBezTo>
                <a:lnTo>
                  <a:pt x="216" y="469"/>
                </a:lnTo>
                <a:lnTo>
                  <a:pt x="210" y="468"/>
                </a:lnTo>
                <a:cubicBezTo>
                  <a:pt x="151" y="452"/>
                  <a:pt x="99" y="421"/>
                  <a:pt x="61" y="355"/>
                </a:cubicBezTo>
                <a:cubicBezTo>
                  <a:pt x="24" y="293"/>
                  <a:pt x="1" y="199"/>
                  <a:pt x="0" y="58"/>
                </a:cubicBezTo>
                <a:lnTo>
                  <a:pt x="0" y="25"/>
                </a:lnTo>
                <a:lnTo>
                  <a:pt x="29" y="29"/>
                </a:lnTo>
                <a:close/>
                <a:moveTo>
                  <a:pt x="216" y="239"/>
                </a:moveTo>
                <a:lnTo>
                  <a:pt x="216" y="239"/>
                </a:lnTo>
                <a:lnTo>
                  <a:pt x="361" y="239"/>
                </a:lnTo>
                <a:cubicBezTo>
                  <a:pt x="371" y="198"/>
                  <a:pt x="377" y="149"/>
                  <a:pt x="380" y="90"/>
                </a:cubicBezTo>
                <a:cubicBezTo>
                  <a:pt x="357" y="91"/>
                  <a:pt x="335" y="90"/>
                  <a:pt x="311" y="86"/>
                </a:cubicBezTo>
                <a:cubicBezTo>
                  <a:pt x="281" y="82"/>
                  <a:pt x="249" y="74"/>
                  <a:pt x="216" y="62"/>
                </a:cubicBezTo>
                <a:lnTo>
                  <a:pt x="216" y="239"/>
                </a:lnTo>
                <a:close/>
                <a:moveTo>
                  <a:pt x="216" y="409"/>
                </a:moveTo>
                <a:lnTo>
                  <a:pt x="216" y="409"/>
                </a:lnTo>
                <a:lnTo>
                  <a:pt x="216" y="239"/>
                </a:lnTo>
                <a:lnTo>
                  <a:pt x="72" y="239"/>
                </a:lnTo>
                <a:cubicBezTo>
                  <a:pt x="80" y="273"/>
                  <a:pt x="92" y="301"/>
                  <a:pt x="105" y="323"/>
                </a:cubicBezTo>
                <a:cubicBezTo>
                  <a:pt x="133" y="372"/>
                  <a:pt x="172" y="396"/>
                  <a:pt x="216" y="409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500"/>
          </a:p>
        </p:txBody>
      </p:sp>
      <p:sp>
        <p:nvSpPr>
          <p:cNvPr id="33" name="Freeform 20"/>
          <p:cNvSpPr>
            <a:spLocks noEditPoints="1"/>
          </p:cNvSpPr>
          <p:nvPr/>
        </p:nvSpPr>
        <p:spPr bwMode="auto">
          <a:xfrm>
            <a:off x="4949998" y="1419622"/>
            <a:ext cx="287664" cy="361960"/>
          </a:xfrm>
          <a:custGeom>
            <a:avLst/>
            <a:gdLst>
              <a:gd name="T0" fmla="*/ 41 w 355"/>
              <a:gd name="T1" fmla="*/ 121 h 447"/>
              <a:gd name="T2" fmla="*/ 60 w 355"/>
              <a:gd name="T3" fmla="*/ 238 h 447"/>
              <a:gd name="T4" fmla="*/ 174 w 355"/>
              <a:gd name="T5" fmla="*/ 22 h 447"/>
              <a:gd name="T6" fmla="*/ 291 w 355"/>
              <a:gd name="T7" fmla="*/ 235 h 447"/>
              <a:gd name="T8" fmla="*/ 213 w 355"/>
              <a:gd name="T9" fmla="*/ 296 h 447"/>
              <a:gd name="T10" fmla="*/ 217 w 355"/>
              <a:gd name="T11" fmla="*/ 310 h 447"/>
              <a:gd name="T12" fmla="*/ 304 w 355"/>
              <a:gd name="T13" fmla="*/ 236 h 447"/>
              <a:gd name="T14" fmla="*/ 312 w 355"/>
              <a:gd name="T15" fmla="*/ 122 h 447"/>
              <a:gd name="T16" fmla="*/ 167 w 355"/>
              <a:gd name="T17" fmla="*/ 0 h 447"/>
              <a:gd name="T18" fmla="*/ 175 w 355"/>
              <a:gd name="T19" fmla="*/ 57 h 447"/>
              <a:gd name="T20" fmla="*/ 213 w 355"/>
              <a:gd name="T21" fmla="*/ 96 h 447"/>
              <a:gd name="T22" fmla="*/ 175 w 355"/>
              <a:gd name="T23" fmla="*/ 57 h 447"/>
              <a:gd name="T24" fmla="*/ 132 w 355"/>
              <a:gd name="T25" fmla="*/ 173 h 447"/>
              <a:gd name="T26" fmla="*/ 132 w 355"/>
              <a:gd name="T27" fmla="*/ 209 h 447"/>
              <a:gd name="T28" fmla="*/ 132 w 355"/>
              <a:gd name="T29" fmla="*/ 173 h 447"/>
              <a:gd name="T30" fmla="*/ 223 w 355"/>
              <a:gd name="T31" fmla="*/ 173 h 447"/>
              <a:gd name="T32" fmla="*/ 223 w 355"/>
              <a:gd name="T33" fmla="*/ 209 h 447"/>
              <a:gd name="T34" fmla="*/ 223 w 355"/>
              <a:gd name="T35" fmla="*/ 173 h 447"/>
              <a:gd name="T36" fmla="*/ 190 w 355"/>
              <a:gd name="T37" fmla="*/ 292 h 447"/>
              <a:gd name="T38" fmla="*/ 157 w 355"/>
              <a:gd name="T39" fmla="*/ 303 h 447"/>
              <a:gd name="T40" fmla="*/ 171 w 355"/>
              <a:gd name="T41" fmla="*/ 325 h 447"/>
              <a:gd name="T42" fmla="*/ 204 w 355"/>
              <a:gd name="T43" fmla="*/ 313 h 447"/>
              <a:gd name="T44" fmla="*/ 190 w 355"/>
              <a:gd name="T45" fmla="*/ 292 h 447"/>
              <a:gd name="T46" fmla="*/ 252 w 355"/>
              <a:gd name="T47" fmla="*/ 312 h 447"/>
              <a:gd name="T48" fmla="*/ 223 w 355"/>
              <a:gd name="T49" fmla="*/ 447 h 447"/>
              <a:gd name="T50" fmla="*/ 252 w 355"/>
              <a:gd name="T51" fmla="*/ 312 h 447"/>
              <a:gd name="T52" fmla="*/ 108 w 355"/>
              <a:gd name="T53" fmla="*/ 315 h 447"/>
              <a:gd name="T54" fmla="*/ 132 w 355"/>
              <a:gd name="T55" fmla="*/ 447 h 447"/>
              <a:gd name="T56" fmla="*/ 108 w 355"/>
              <a:gd name="T57" fmla="*/ 315 h 447"/>
              <a:gd name="T58" fmla="*/ 156 w 355"/>
              <a:gd name="T59" fmla="*/ 341 h 447"/>
              <a:gd name="T60" fmla="*/ 157 w 355"/>
              <a:gd name="T61" fmla="*/ 447 h 447"/>
              <a:gd name="T62" fmla="*/ 205 w 355"/>
              <a:gd name="T63" fmla="*/ 344 h 447"/>
              <a:gd name="T64" fmla="*/ 156 w 355"/>
              <a:gd name="T65" fmla="*/ 341 h 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55" h="447">
                <a:moveTo>
                  <a:pt x="167" y="0"/>
                </a:moveTo>
                <a:cubicBezTo>
                  <a:pt x="95" y="2"/>
                  <a:pt x="46" y="57"/>
                  <a:pt x="41" y="121"/>
                </a:cubicBezTo>
                <a:cubicBezTo>
                  <a:pt x="18" y="130"/>
                  <a:pt x="1" y="152"/>
                  <a:pt x="2" y="178"/>
                </a:cubicBezTo>
                <a:cubicBezTo>
                  <a:pt x="4" y="237"/>
                  <a:pt x="28" y="238"/>
                  <a:pt x="60" y="238"/>
                </a:cubicBezTo>
                <a:lnTo>
                  <a:pt x="60" y="125"/>
                </a:lnTo>
                <a:cubicBezTo>
                  <a:pt x="60" y="76"/>
                  <a:pt x="108" y="22"/>
                  <a:pt x="174" y="22"/>
                </a:cubicBezTo>
                <a:cubicBezTo>
                  <a:pt x="239" y="22"/>
                  <a:pt x="275" y="73"/>
                  <a:pt x="291" y="118"/>
                </a:cubicBezTo>
                <a:lnTo>
                  <a:pt x="291" y="235"/>
                </a:lnTo>
                <a:cubicBezTo>
                  <a:pt x="288" y="242"/>
                  <a:pt x="279" y="251"/>
                  <a:pt x="263" y="266"/>
                </a:cubicBezTo>
                <a:cubicBezTo>
                  <a:pt x="243" y="286"/>
                  <a:pt x="213" y="296"/>
                  <a:pt x="213" y="296"/>
                </a:cubicBezTo>
                <a:cubicBezTo>
                  <a:pt x="210" y="297"/>
                  <a:pt x="207" y="301"/>
                  <a:pt x="208" y="305"/>
                </a:cubicBezTo>
                <a:cubicBezTo>
                  <a:pt x="209" y="309"/>
                  <a:pt x="214" y="312"/>
                  <a:pt x="217" y="310"/>
                </a:cubicBezTo>
                <a:cubicBezTo>
                  <a:pt x="217" y="310"/>
                  <a:pt x="248" y="300"/>
                  <a:pt x="271" y="277"/>
                </a:cubicBezTo>
                <a:cubicBezTo>
                  <a:pt x="294" y="255"/>
                  <a:pt x="304" y="237"/>
                  <a:pt x="304" y="236"/>
                </a:cubicBezTo>
                <a:cubicBezTo>
                  <a:pt x="329" y="230"/>
                  <a:pt x="348" y="230"/>
                  <a:pt x="348" y="178"/>
                </a:cubicBezTo>
                <a:cubicBezTo>
                  <a:pt x="348" y="153"/>
                  <a:pt x="333" y="131"/>
                  <a:pt x="312" y="122"/>
                </a:cubicBezTo>
                <a:cubicBezTo>
                  <a:pt x="296" y="63"/>
                  <a:pt x="247" y="2"/>
                  <a:pt x="174" y="0"/>
                </a:cubicBezTo>
                <a:cubicBezTo>
                  <a:pt x="171" y="0"/>
                  <a:pt x="169" y="0"/>
                  <a:pt x="167" y="0"/>
                </a:cubicBezTo>
                <a:close/>
                <a:moveTo>
                  <a:pt x="175" y="57"/>
                </a:moveTo>
                <a:lnTo>
                  <a:pt x="175" y="57"/>
                </a:lnTo>
                <a:cubicBezTo>
                  <a:pt x="92" y="57"/>
                  <a:pt x="52" y="120"/>
                  <a:pt x="70" y="185"/>
                </a:cubicBezTo>
                <a:cubicBezTo>
                  <a:pt x="70" y="185"/>
                  <a:pt x="212" y="126"/>
                  <a:pt x="213" y="96"/>
                </a:cubicBezTo>
                <a:cubicBezTo>
                  <a:pt x="244" y="138"/>
                  <a:pt x="280" y="155"/>
                  <a:pt x="280" y="155"/>
                </a:cubicBezTo>
                <a:cubicBezTo>
                  <a:pt x="276" y="83"/>
                  <a:pt x="243" y="58"/>
                  <a:pt x="175" y="57"/>
                </a:cubicBezTo>
                <a:close/>
                <a:moveTo>
                  <a:pt x="132" y="173"/>
                </a:moveTo>
                <a:lnTo>
                  <a:pt x="132" y="173"/>
                </a:lnTo>
                <a:cubicBezTo>
                  <a:pt x="120" y="173"/>
                  <a:pt x="111" y="181"/>
                  <a:pt x="111" y="191"/>
                </a:cubicBezTo>
                <a:cubicBezTo>
                  <a:pt x="111" y="201"/>
                  <a:pt x="120" y="209"/>
                  <a:pt x="132" y="209"/>
                </a:cubicBezTo>
                <a:cubicBezTo>
                  <a:pt x="144" y="209"/>
                  <a:pt x="154" y="201"/>
                  <a:pt x="154" y="191"/>
                </a:cubicBezTo>
                <a:cubicBezTo>
                  <a:pt x="154" y="181"/>
                  <a:pt x="144" y="173"/>
                  <a:pt x="132" y="173"/>
                </a:cubicBezTo>
                <a:close/>
                <a:moveTo>
                  <a:pt x="223" y="173"/>
                </a:moveTo>
                <a:lnTo>
                  <a:pt x="223" y="173"/>
                </a:lnTo>
                <a:cubicBezTo>
                  <a:pt x="211" y="173"/>
                  <a:pt x="201" y="181"/>
                  <a:pt x="201" y="191"/>
                </a:cubicBezTo>
                <a:cubicBezTo>
                  <a:pt x="201" y="201"/>
                  <a:pt x="211" y="209"/>
                  <a:pt x="223" y="209"/>
                </a:cubicBezTo>
                <a:cubicBezTo>
                  <a:pt x="235" y="209"/>
                  <a:pt x="245" y="201"/>
                  <a:pt x="245" y="191"/>
                </a:cubicBezTo>
                <a:cubicBezTo>
                  <a:pt x="245" y="181"/>
                  <a:pt x="235" y="173"/>
                  <a:pt x="223" y="173"/>
                </a:cubicBezTo>
                <a:close/>
                <a:moveTo>
                  <a:pt x="190" y="292"/>
                </a:moveTo>
                <a:lnTo>
                  <a:pt x="190" y="292"/>
                </a:lnTo>
                <a:lnTo>
                  <a:pt x="169" y="293"/>
                </a:lnTo>
                <a:cubicBezTo>
                  <a:pt x="162" y="294"/>
                  <a:pt x="157" y="299"/>
                  <a:pt x="157" y="303"/>
                </a:cubicBezTo>
                <a:lnTo>
                  <a:pt x="158" y="318"/>
                </a:lnTo>
                <a:cubicBezTo>
                  <a:pt x="158" y="322"/>
                  <a:pt x="164" y="326"/>
                  <a:pt x="171" y="325"/>
                </a:cubicBezTo>
                <a:lnTo>
                  <a:pt x="192" y="323"/>
                </a:lnTo>
                <a:cubicBezTo>
                  <a:pt x="198" y="322"/>
                  <a:pt x="204" y="318"/>
                  <a:pt x="204" y="313"/>
                </a:cubicBezTo>
                <a:lnTo>
                  <a:pt x="203" y="299"/>
                </a:lnTo>
                <a:cubicBezTo>
                  <a:pt x="202" y="295"/>
                  <a:pt x="196" y="291"/>
                  <a:pt x="190" y="292"/>
                </a:cubicBezTo>
                <a:close/>
                <a:moveTo>
                  <a:pt x="252" y="312"/>
                </a:moveTo>
                <a:lnTo>
                  <a:pt x="252" y="312"/>
                </a:lnTo>
                <a:cubicBezTo>
                  <a:pt x="246" y="313"/>
                  <a:pt x="241" y="314"/>
                  <a:pt x="235" y="316"/>
                </a:cubicBezTo>
                <a:lnTo>
                  <a:pt x="223" y="447"/>
                </a:lnTo>
                <a:lnTo>
                  <a:pt x="355" y="447"/>
                </a:lnTo>
                <a:cubicBezTo>
                  <a:pt x="336" y="406"/>
                  <a:pt x="302" y="310"/>
                  <a:pt x="252" y="312"/>
                </a:cubicBezTo>
                <a:close/>
                <a:moveTo>
                  <a:pt x="108" y="315"/>
                </a:moveTo>
                <a:lnTo>
                  <a:pt x="108" y="315"/>
                </a:lnTo>
                <a:cubicBezTo>
                  <a:pt x="49" y="318"/>
                  <a:pt x="20" y="404"/>
                  <a:pt x="0" y="447"/>
                </a:cubicBezTo>
                <a:lnTo>
                  <a:pt x="132" y="447"/>
                </a:lnTo>
                <a:lnTo>
                  <a:pt x="120" y="316"/>
                </a:lnTo>
                <a:cubicBezTo>
                  <a:pt x="116" y="315"/>
                  <a:pt x="112" y="315"/>
                  <a:pt x="108" y="315"/>
                </a:cubicBezTo>
                <a:close/>
                <a:moveTo>
                  <a:pt x="156" y="341"/>
                </a:moveTo>
                <a:lnTo>
                  <a:pt x="156" y="341"/>
                </a:lnTo>
                <a:cubicBezTo>
                  <a:pt x="152" y="341"/>
                  <a:pt x="150" y="343"/>
                  <a:pt x="150" y="344"/>
                </a:cubicBezTo>
                <a:lnTo>
                  <a:pt x="157" y="447"/>
                </a:lnTo>
                <a:lnTo>
                  <a:pt x="198" y="447"/>
                </a:lnTo>
                <a:lnTo>
                  <a:pt x="205" y="344"/>
                </a:lnTo>
                <a:cubicBezTo>
                  <a:pt x="205" y="343"/>
                  <a:pt x="203" y="341"/>
                  <a:pt x="200" y="341"/>
                </a:cubicBezTo>
                <a:lnTo>
                  <a:pt x="156" y="341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5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99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99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99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399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899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399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899"/>
                            </p:stCondLst>
                            <p:childTnLst>
                              <p:par>
                                <p:cTn id="6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399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8" grpId="0"/>
      <p:bldP spid="3" grpId="0"/>
      <p:bldP spid="4" grpId="0"/>
      <p:bldP spid="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/>
          <p:nvPr/>
        </p:nvSpPr>
        <p:spPr>
          <a:xfrm>
            <a:off x="307852" y="225233"/>
            <a:ext cx="4191000" cy="34417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b="1" dirty="0">
                <a:solidFill>
                  <a:srgbClr val="213F79"/>
                </a:solidFill>
                <a:sym typeface="+mn-ea"/>
              </a:rPr>
              <a:t>管理途径</a:t>
            </a:r>
            <a:r>
              <a:rPr lang="en-US" altLang="zh-CN" b="1" dirty="0">
                <a:solidFill>
                  <a:srgbClr val="213F79"/>
                </a:solidFill>
                <a:sym typeface="+mn-ea"/>
              </a:rPr>
              <a:t>-</a:t>
            </a:r>
            <a:r>
              <a:rPr lang="zh-CN" altLang="en-US" b="1" dirty="0">
                <a:solidFill>
                  <a:srgbClr val="213F79"/>
                </a:solidFill>
                <a:sym typeface="+mn-ea"/>
              </a:rPr>
              <a:t>职业健康</a:t>
            </a:r>
            <a:endParaRPr lang="zh-CN" altLang="en-US" b="1" dirty="0">
              <a:solidFill>
                <a:srgbClr val="213F7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628568" y="2368875"/>
            <a:ext cx="2448272" cy="2375693"/>
          </a:xfrm>
          <a:prstGeom prst="roundRect">
            <a:avLst>
              <a:gd name="adj" fmla="val 9450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1108334" y="1236991"/>
            <a:ext cx="1447442" cy="144744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4" name="同心圆 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4472C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椭圆 10"/>
          <p:cNvSpPr/>
          <p:nvPr/>
        </p:nvSpPr>
        <p:spPr>
          <a:xfrm>
            <a:off x="2212421" y="2182219"/>
            <a:ext cx="373310" cy="373310"/>
          </a:xfrm>
          <a:prstGeom prst="ellipse">
            <a:avLst/>
          </a:prstGeom>
          <a:solidFill>
            <a:srgbClr val="213F79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5" name="矩形 14"/>
          <p:cNvSpPr/>
          <p:nvPr/>
        </p:nvSpPr>
        <p:spPr>
          <a:xfrm>
            <a:off x="1162810" y="1448630"/>
            <a:ext cx="1427480" cy="73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latinLnBrk="0" hangingPunct="1">
              <a:lnSpc>
                <a:spcPct val="150000"/>
              </a:lnSpc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作业场所</a:t>
            </a:r>
          </a:p>
          <a:p>
            <a:pPr algn="ctr" eaLnBrk="1" latinLnBrk="0" hangingPunct="1">
              <a:lnSpc>
                <a:spcPct val="150000"/>
              </a:lnSpc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职业危害公告栏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3346388" y="2368874"/>
            <a:ext cx="2448272" cy="2375693"/>
          </a:xfrm>
          <a:prstGeom prst="roundRect">
            <a:avLst>
              <a:gd name="adj" fmla="val 7846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6080527" y="2368873"/>
            <a:ext cx="2448272" cy="2375693"/>
          </a:xfrm>
          <a:prstGeom prst="roundRect">
            <a:avLst>
              <a:gd name="adj" fmla="val 7445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3846803" y="1280902"/>
            <a:ext cx="1447442" cy="144744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7" name="同心圆 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580942" y="1236991"/>
            <a:ext cx="1447442" cy="144744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0" name="同心圆 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ysClr val="window" lastClr="FFFFFF"/>
                </a:gs>
                <a:gs pos="55000">
                  <a:sysClr val="window" lastClr="FFFFFF">
                    <a:lumMod val="95000"/>
                  </a:sysClr>
                </a:gs>
                <a:gs pos="100000">
                  <a:sysClr val="window" lastClr="FFFFFF">
                    <a:lumMod val="65000"/>
                  </a:sysClr>
                </a:gs>
              </a:gsLst>
              <a:lin ang="81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solidFill>
              <a:srgbClr val="213F79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椭圆 12"/>
          <p:cNvSpPr/>
          <p:nvPr/>
        </p:nvSpPr>
        <p:spPr>
          <a:xfrm>
            <a:off x="5004048" y="2182219"/>
            <a:ext cx="373310" cy="373310"/>
          </a:xfrm>
          <a:prstGeom prst="ellipse">
            <a:avLst/>
          </a:prstGeom>
          <a:solidFill>
            <a:srgbClr val="4472C4"/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4" name="椭圆 13"/>
          <p:cNvSpPr/>
          <p:nvPr/>
        </p:nvSpPr>
        <p:spPr>
          <a:xfrm>
            <a:off x="7740352" y="2182219"/>
            <a:ext cx="373310" cy="37331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5400" cap="flat" cmpd="sng" algn="ctr">
            <a:noFill/>
            <a:prstDash val="solid"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6" name="矩形 15"/>
          <p:cNvSpPr/>
          <p:nvPr/>
        </p:nvSpPr>
        <p:spPr>
          <a:xfrm>
            <a:off x="3860951" y="1484825"/>
            <a:ext cx="1427480" cy="73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latinLnBrk="0" hangingPunct="1">
              <a:lnSpc>
                <a:spcPct val="150000"/>
              </a:lnSpc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劳动合同</a:t>
            </a:r>
          </a:p>
          <a:p>
            <a:pPr algn="ctr" eaLnBrk="1" latinLnBrk="0" hangingPunct="1">
              <a:lnSpc>
                <a:spcPct val="150000"/>
              </a:lnSpc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职业危害告知书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581775" y="1445260"/>
            <a:ext cx="144653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latinLnBrk="0" hangingPunct="1">
              <a:lnSpc>
                <a:spcPct val="150000"/>
              </a:lnSpc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高毒物品</a:t>
            </a:r>
          </a:p>
          <a:p>
            <a:pPr algn="ctr" eaLnBrk="1" latinLnBrk="0" hangingPunct="1">
              <a:lnSpc>
                <a:spcPct val="150000"/>
              </a:lnSpc>
            </a:pPr>
            <a:r>
              <a:rPr lang="zh-CN" altLang="en-US" sz="1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作业岗位告知卡</a:t>
            </a:r>
            <a:endParaRPr lang="zh-CN" altLang="en-US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4330" y="2768600"/>
            <a:ext cx="2740660" cy="1938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514350" indent="-171450" algn="l" defTabSz="0" eaLnBrk="1" latinLnBrk="0" hangingPunct="1">
              <a:lnSpc>
                <a:spcPct val="150000"/>
              </a:lnSpc>
              <a:buClr>
                <a:srgbClr val="7F7F7F"/>
              </a:buClr>
              <a:buFont typeface="Wingdings" panose="05000000000000000000" charset="0"/>
              <a:buChar char=""/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职业健康工作方针及目标；</a:t>
            </a:r>
          </a:p>
          <a:p>
            <a:pPr marL="514350" indent="-171450" algn="l" defTabSz="0" eaLnBrk="1" latinLnBrk="0" hangingPunct="1">
              <a:lnSpc>
                <a:spcPct val="150000"/>
              </a:lnSpc>
              <a:buClr>
                <a:srgbClr val="7F7F7F"/>
              </a:buClr>
              <a:buFont typeface="Wingdings" panose="05000000000000000000" charset="0"/>
              <a:buChar char=""/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职业病防治的规章制度；</a:t>
            </a:r>
          </a:p>
          <a:p>
            <a:pPr marL="514350" indent="-171450" algn="l" defTabSz="0" eaLnBrk="1" latinLnBrk="0" hangingPunct="1">
              <a:lnSpc>
                <a:spcPct val="150000"/>
              </a:lnSpc>
              <a:buClr>
                <a:srgbClr val="7F7F7F"/>
              </a:buClr>
              <a:buFont typeface="Wingdings" panose="05000000000000000000" charset="0"/>
              <a:buChar char=""/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职业健康操作规程；</a:t>
            </a:r>
          </a:p>
          <a:p>
            <a:pPr marL="514350" indent="-171450" algn="l" defTabSz="0" eaLnBrk="1" latinLnBrk="0" hangingPunct="1">
              <a:lnSpc>
                <a:spcPct val="150000"/>
              </a:lnSpc>
              <a:buClr>
                <a:srgbClr val="7F7F7F"/>
              </a:buClr>
              <a:buFont typeface="Wingdings" panose="05000000000000000000" charset="0"/>
              <a:buChar char=""/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职业病危害事故应急救援措施；</a:t>
            </a:r>
          </a:p>
          <a:p>
            <a:pPr marL="514350" indent="-171450" algn="l" defTabSz="0" eaLnBrk="1" latinLnBrk="0" hangingPunct="1">
              <a:lnSpc>
                <a:spcPct val="150000"/>
              </a:lnSpc>
              <a:buClr>
                <a:srgbClr val="7F7F7F"/>
              </a:buClr>
              <a:buFont typeface="Wingdings" panose="05000000000000000000" charset="0"/>
              <a:buChar char=""/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工作场所职业危害因素检测结果</a:t>
            </a:r>
            <a:r>
              <a:rPr lang="zh-CN" altLang="en-US" sz="1200" b="1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；</a:t>
            </a:r>
          </a:p>
          <a:p>
            <a:pPr marL="342900" indent="0" algn="l" defTabSz="0" eaLnBrk="1" latinLnBrk="0" hangingPunct="1">
              <a:lnSpc>
                <a:spcPct val="150000"/>
              </a:lnSpc>
              <a:buNone/>
              <a:defRPr/>
            </a:pPr>
            <a:r>
              <a:rPr lang="zh-CN" altLang="en-US" sz="120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职业危害公告栏一般设置在各生产车间或者工段醒目位置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46450" y="2908935"/>
            <a:ext cx="2381885" cy="16617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eaLnBrk="1" latinLnBrk="0" hangingPunct="1">
              <a:lnSpc>
                <a:spcPct val="150000"/>
              </a:lnSpc>
            </a:pPr>
            <a:r>
              <a:rPr lang="zh-CN" altLang="en-US" sz="1200" b="1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20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《职业病防治法》第三十三条规定</a:t>
            </a:r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用人单位与劳动者订立劳动合同时，应当将工作过程中可能产生的职业病危害及其后果、职业病防护措施和待遇等如实告知劳动者，并在劳动合同中写明，不得隐瞒或者欺骗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80760" y="2915285"/>
            <a:ext cx="2448560" cy="1384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 eaLnBrk="1" latinLnBrk="0" hangingPunct="1">
              <a:lnSpc>
                <a:spcPct val="150000"/>
              </a:lnSpc>
              <a:buClr>
                <a:srgbClr val="7F7F7F"/>
              </a:buClr>
              <a:buFont typeface="Wingdings" panose="05000000000000000000" charset="0"/>
              <a:buChar char=""/>
            </a:pPr>
            <a:r>
              <a: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通用提示栏          有毒物品名称</a:t>
            </a:r>
          </a:p>
          <a:p>
            <a:pPr marL="171450" indent="-171450" eaLnBrk="1" latinLnBrk="0" hangingPunct="1">
              <a:lnSpc>
                <a:spcPct val="150000"/>
              </a:lnSpc>
              <a:buClr>
                <a:srgbClr val="7F7F7F"/>
              </a:buClr>
              <a:buFont typeface="Wingdings" panose="05000000000000000000" charset="0"/>
              <a:buChar char=""/>
            </a:pPr>
            <a:r>
              <a: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健康危害              警告标识</a:t>
            </a:r>
          </a:p>
          <a:p>
            <a:pPr marL="171450" indent="-171450" eaLnBrk="1" latinLnBrk="0" hangingPunct="1">
              <a:lnSpc>
                <a:spcPct val="150000"/>
              </a:lnSpc>
              <a:buClr>
                <a:srgbClr val="7F7F7F"/>
              </a:buClr>
              <a:buFont typeface="Wingdings" panose="05000000000000000000" charset="0"/>
              <a:buChar char=""/>
            </a:pPr>
            <a:r>
              <a: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应急处理              指令标识</a:t>
            </a:r>
          </a:p>
          <a:p>
            <a:pPr marL="171450" indent="-171450" eaLnBrk="1" latinLnBrk="0" hangingPunct="1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理化特性              救援电话</a:t>
            </a:r>
          </a:p>
          <a:p>
            <a:pPr marL="171450" indent="-171450" eaLnBrk="1" latinLnBrk="0" hangingPunct="1">
              <a:lnSpc>
                <a:spcPct val="150000"/>
              </a:lnSpc>
              <a:buFont typeface="Wingdings" panose="05000000000000000000" charset="0"/>
              <a:buChar char=""/>
            </a:pPr>
            <a:r>
              <a: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职业卫生咨询电话</a:t>
            </a:r>
            <a:endParaRPr lang="zh-CN" altLang="en-US" sz="1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99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99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899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  <p:bldP spid="11" grpId="0" animBg="1"/>
      <p:bldP spid="15" grpId="0"/>
      <p:bldP spid="19" grpId="0" animBg="1"/>
      <p:bldP spid="20" grpId="0" animBg="1"/>
      <p:bldP spid="13" grpId="0" animBg="1"/>
      <p:bldP spid="14" grpId="0" bldLvl="0" animBg="1"/>
      <p:bldP spid="16" grpId="0"/>
      <p:bldP spid="17" grpId="0"/>
      <p:bldP spid="21" grpId="0"/>
      <p:bldP spid="22" grpId="0"/>
      <p:bldP spid="2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/>
          <p:nvPr/>
        </p:nvSpPr>
        <p:spPr>
          <a:xfrm>
            <a:off x="307852" y="225233"/>
            <a:ext cx="4191000" cy="34417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b="1" dirty="0">
                <a:solidFill>
                  <a:srgbClr val="213F79"/>
                </a:solidFill>
                <a:sym typeface="+mn-ea"/>
              </a:rPr>
              <a:t>管理途径</a:t>
            </a:r>
            <a:r>
              <a:rPr lang="en-US" altLang="zh-CN" b="1" dirty="0">
                <a:solidFill>
                  <a:srgbClr val="213F79"/>
                </a:solidFill>
                <a:sym typeface="+mn-ea"/>
              </a:rPr>
              <a:t>-</a:t>
            </a:r>
            <a:r>
              <a:rPr lang="zh-CN" altLang="zh-CN" b="1" dirty="0">
                <a:solidFill>
                  <a:srgbClr val="213F79"/>
                </a:solidFill>
                <a:sym typeface="+mn-ea"/>
              </a:rPr>
              <a:t>事故管理</a:t>
            </a:r>
            <a:endParaRPr lang="zh-CN" altLang="zh-CN" b="1" dirty="0">
              <a:solidFill>
                <a:srgbClr val="213F7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78" name="组合 77"/>
          <p:cNvGrpSpPr/>
          <p:nvPr/>
        </p:nvGrpSpPr>
        <p:grpSpPr>
          <a:xfrm>
            <a:off x="5205467" y="2496380"/>
            <a:ext cx="1062320" cy="1011474"/>
            <a:chOff x="2258222" y="2112361"/>
            <a:chExt cx="997900" cy="950136"/>
          </a:xfrm>
        </p:grpSpPr>
        <p:grpSp>
          <p:nvGrpSpPr>
            <p:cNvPr id="79" name="组合 78"/>
            <p:cNvGrpSpPr/>
            <p:nvPr/>
          </p:nvGrpSpPr>
          <p:grpSpPr>
            <a:xfrm>
              <a:off x="2258730" y="2112361"/>
              <a:ext cx="950138" cy="95013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81" name="同心圆 80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16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0" name="TextBox 79"/>
            <p:cNvSpPr txBox="1"/>
            <p:nvPr/>
          </p:nvSpPr>
          <p:spPr>
            <a:xfrm>
              <a:off x="2258222" y="2197337"/>
              <a:ext cx="997900" cy="650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eaLnBrk="1" latinLnBrk="0" hangingPunct="1">
                <a:lnSpc>
                  <a:spcPct val="150000"/>
                </a:lnSpc>
              </a:pP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WHY</a:t>
              </a:r>
            </a:p>
            <a:p>
              <a:pPr algn="ctr" eaLnBrk="1" latinLnBrk="0" hangingPunct="1">
                <a:lnSpc>
                  <a:spcPct val="15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根本原因</a:t>
              </a: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4085740" y="2496380"/>
            <a:ext cx="1062320" cy="1011474"/>
            <a:chOff x="2243309" y="2112361"/>
            <a:chExt cx="997900" cy="950136"/>
          </a:xfrm>
        </p:grpSpPr>
        <p:grpSp>
          <p:nvGrpSpPr>
            <p:cNvPr id="73" name="组合 72"/>
            <p:cNvGrpSpPr/>
            <p:nvPr/>
          </p:nvGrpSpPr>
          <p:grpSpPr>
            <a:xfrm>
              <a:off x="2258730" y="2112361"/>
              <a:ext cx="950138" cy="95013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5" name="同心圆 7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" name="椭圆 75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16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4" name="TextBox 73"/>
            <p:cNvSpPr txBox="1"/>
            <p:nvPr/>
          </p:nvSpPr>
          <p:spPr>
            <a:xfrm>
              <a:off x="2243309" y="2181828"/>
              <a:ext cx="997900" cy="650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eaLnBrk="1" latinLnBrk="0" hangingPunct="1">
                <a:lnSpc>
                  <a:spcPct val="150000"/>
                </a:lnSpc>
              </a:pP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WHY</a:t>
              </a:r>
            </a:p>
            <a:p>
              <a:pPr algn="ctr" eaLnBrk="1" latinLnBrk="0" hangingPunct="1">
                <a:lnSpc>
                  <a:spcPct val="15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中间原因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3004237" y="2496380"/>
            <a:ext cx="1062414" cy="1011474"/>
            <a:chOff x="2258730" y="2112361"/>
            <a:chExt cx="997988" cy="950136"/>
          </a:xfrm>
        </p:grpSpPr>
        <p:grpSp>
          <p:nvGrpSpPr>
            <p:cNvPr id="68" name="组合 67"/>
            <p:cNvGrpSpPr/>
            <p:nvPr/>
          </p:nvGrpSpPr>
          <p:grpSpPr>
            <a:xfrm>
              <a:off x="2258730" y="2112361"/>
              <a:ext cx="950138" cy="95013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0" name="同心圆 6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" name="椭圆 70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1600" b="1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>
              <a:off x="2258818" y="2197338"/>
              <a:ext cx="997900" cy="650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eaLnBrk="1" latinLnBrk="0" hangingPunct="1">
                <a:lnSpc>
                  <a:spcPct val="150000"/>
                </a:lnSpc>
              </a:pP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WHY</a:t>
              </a:r>
            </a:p>
            <a:p>
              <a:pPr algn="ctr" eaLnBrk="1" latinLnBrk="0" hangingPunct="1">
                <a:lnSpc>
                  <a:spcPct val="15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中间原因</a:t>
              </a: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1888517" y="2496380"/>
            <a:ext cx="1062414" cy="1011474"/>
            <a:chOff x="2258730" y="2112361"/>
            <a:chExt cx="997988" cy="950136"/>
          </a:xfrm>
        </p:grpSpPr>
        <p:grpSp>
          <p:nvGrpSpPr>
            <p:cNvPr id="63" name="组合 62"/>
            <p:cNvGrpSpPr/>
            <p:nvPr/>
          </p:nvGrpSpPr>
          <p:grpSpPr>
            <a:xfrm>
              <a:off x="2258730" y="2112361"/>
              <a:ext cx="950138" cy="95013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5" name="同心圆 64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rgbClr val="2B6F7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椭圆 65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2258818" y="2327373"/>
              <a:ext cx="997900" cy="5201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WHY</a:t>
              </a:r>
            </a:p>
            <a:p>
              <a:pPr algn="ctr" eaLnBrk="1" latinLnBrk="0" hangingPunct="1">
                <a:lnSpc>
                  <a:spcPct val="15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直接原因</a:t>
              </a: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755572" y="2496380"/>
            <a:ext cx="1062320" cy="1011474"/>
            <a:chOff x="2243309" y="2112361"/>
            <a:chExt cx="997900" cy="950136"/>
          </a:xfrm>
        </p:grpSpPr>
        <p:grpSp>
          <p:nvGrpSpPr>
            <p:cNvPr id="58" name="组合 57"/>
            <p:cNvGrpSpPr/>
            <p:nvPr/>
          </p:nvGrpSpPr>
          <p:grpSpPr>
            <a:xfrm>
              <a:off x="2258730" y="2112361"/>
              <a:ext cx="950138" cy="950136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60" name="同心圆 5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ysClr val="window" lastClr="FFFFFF"/>
                  </a:gs>
                  <a:gs pos="55000">
                    <a:sysClr val="window" lastClr="FFFFFF">
                      <a:lumMod val="9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81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ysClr val="windowText" lastClr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椭圆 60"/>
              <p:cNvSpPr/>
              <p:nvPr/>
            </p:nvSpPr>
            <p:spPr>
              <a:xfrm>
                <a:off x="392113" y="760413"/>
                <a:ext cx="3825874" cy="3825874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/>
                <a:endParaRPr lang="zh-CN" altLang="en-US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9" name="TextBox 58"/>
            <p:cNvSpPr txBox="1"/>
            <p:nvPr/>
          </p:nvSpPr>
          <p:spPr>
            <a:xfrm>
              <a:off x="2243309" y="2249232"/>
              <a:ext cx="997900" cy="6501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eaLnBrk="1" latinLnBrk="0" hangingPunct="1">
                <a:lnSpc>
                  <a:spcPct val="150000"/>
                </a:lnSpc>
              </a:pP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WHY</a:t>
              </a:r>
            </a:p>
            <a:p>
              <a:pPr algn="ctr" eaLnBrk="1" latinLnBrk="0" hangingPunct="1">
                <a:lnSpc>
                  <a:spcPct val="150000"/>
                </a:lnSpc>
              </a:pPr>
              <a:r>
                <a:rPr lang="zh-CN" altLang="en-US" sz="12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问题表象</a:t>
              </a: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779145" y="1060450"/>
            <a:ext cx="4512945" cy="62230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eaLnBrk="1" latinLnBrk="0" hangingPunct="1">
              <a:lnSpc>
                <a:spcPct val="150000"/>
              </a:lnSpc>
            </a:pPr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“打破沙锅问到底”是一句俗语，形象表达了锲而不舍、不断探索的精神，现在理念称为</a:t>
            </a:r>
            <a:r>
              <a:rPr lang="en-US" altLang="zh-CN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lang="en-US" altLang="zh-CN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5WHY</a:t>
            </a:r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分析</a:t>
            </a:r>
            <a:r>
              <a:rPr lang="en-US" altLang="zh-CN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又称</a:t>
            </a:r>
            <a:r>
              <a:rPr lang="en-US" altLang="zh-CN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“5</a:t>
            </a:r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问法</a:t>
            </a:r>
            <a:r>
              <a:rPr lang="en-US" altLang="zh-CN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</a:p>
        </p:txBody>
      </p:sp>
      <p:sp>
        <p:nvSpPr>
          <p:cNvPr id="84" name="Rectangle 53"/>
          <p:cNvSpPr/>
          <p:nvPr/>
        </p:nvSpPr>
        <p:spPr>
          <a:xfrm>
            <a:off x="779145" y="1871345"/>
            <a:ext cx="5682615" cy="31432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id-ID" sz="160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通过不断的提问</a:t>
            </a:r>
            <a:r>
              <a:rPr lang="zh-CN" altLang="en-US" sz="160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直至找出问题的根本原因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938530" y="3843020"/>
            <a:ext cx="5329555" cy="8305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0" defTabSz="984250" eaLnBrk="1" latinLnBrk="0" hangingPunct="1">
              <a:lnSpc>
                <a:spcPct val="150000"/>
              </a:lnSpc>
              <a:spcBef>
                <a:spcPts val="0"/>
              </a:spcBef>
              <a:buClr>
                <a:srgbClr val="FF0000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1200" b="1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120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问法的关键所在于：</a:t>
            </a:r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鼓励解决问题的人要努力避开主观或自负的假设和逻辑陷阱，从结果着手，沿着因果关系链条，顺藤摸瓜，穿越不同的抽象层面，直至找出原有问题的根本原因</a:t>
            </a:r>
          </a:p>
        </p:txBody>
      </p:sp>
      <p:pic>
        <p:nvPicPr>
          <p:cNvPr id="88" name="图片 87" descr="未标题-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761" y="1087698"/>
            <a:ext cx="2785896" cy="38288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99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899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99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399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3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3" grpId="0"/>
      <p:bldP spid="84" grpId="0"/>
      <p:bldP spid="87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/>
          <p:nvPr/>
        </p:nvSpPr>
        <p:spPr>
          <a:xfrm>
            <a:off x="307852" y="225233"/>
            <a:ext cx="4191000" cy="34417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b="1" dirty="0">
                <a:solidFill>
                  <a:srgbClr val="213F79"/>
                </a:solidFill>
                <a:sym typeface="+mn-ea"/>
              </a:rPr>
              <a:t>管理途径</a:t>
            </a:r>
            <a:r>
              <a:rPr lang="en-US" altLang="zh-CN" b="1" dirty="0">
                <a:solidFill>
                  <a:srgbClr val="213F79"/>
                </a:solidFill>
                <a:sym typeface="+mn-ea"/>
              </a:rPr>
              <a:t>-</a:t>
            </a:r>
            <a:r>
              <a:rPr lang="zh-CN" altLang="en-US" b="1" dirty="0">
                <a:solidFill>
                  <a:srgbClr val="213F79"/>
                </a:solidFill>
                <a:sym typeface="+mn-ea"/>
              </a:rPr>
              <a:t>应急救援</a:t>
            </a:r>
            <a:endParaRPr lang="zh-CN" altLang="en-US" b="1" dirty="0">
              <a:solidFill>
                <a:srgbClr val="213F7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25" name="Rectangle 12"/>
          <p:cNvSpPr/>
          <p:nvPr/>
        </p:nvSpPr>
        <p:spPr>
          <a:xfrm>
            <a:off x="5029694" y="2436118"/>
            <a:ext cx="3240024" cy="79976"/>
          </a:xfrm>
          <a:prstGeom prst="rect">
            <a:avLst/>
          </a:prstGeom>
          <a:pattFill prst="ltDnDiag">
            <a:fgClr>
              <a:sysClr val="window" lastClr="FFFFFF">
                <a:lumMod val="65000"/>
              </a:sysClr>
            </a:fgClr>
            <a:bgClr>
              <a:sysClr val="window" lastClr="FFFFFF">
                <a:lumMod val="95000"/>
              </a:sysClr>
            </a:bgClr>
          </a:patt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Rectangle 12"/>
          <p:cNvSpPr/>
          <p:nvPr/>
        </p:nvSpPr>
        <p:spPr>
          <a:xfrm>
            <a:off x="5029694" y="3516238"/>
            <a:ext cx="3240024" cy="79976"/>
          </a:xfrm>
          <a:prstGeom prst="rect">
            <a:avLst/>
          </a:prstGeom>
          <a:pattFill prst="ltDnDiag">
            <a:fgClr>
              <a:sysClr val="window" lastClr="FFFFFF">
                <a:lumMod val="65000"/>
              </a:sysClr>
            </a:fgClr>
            <a:bgClr>
              <a:sysClr val="window" lastClr="FFFFFF">
                <a:lumMod val="95000"/>
              </a:sysClr>
            </a:bgClr>
          </a:patt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065639" y="1566942"/>
            <a:ext cx="759798" cy="759798"/>
            <a:chOff x="304800" y="673100"/>
            <a:chExt cx="4000500" cy="4000500"/>
          </a:xfrm>
          <a:solidFill>
            <a:schemeClr val="bg1">
              <a:lumMod val="50000"/>
            </a:schemeClr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" name="同心圆 7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ysClr val="windowText" lastClr="000000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TextBox 14"/>
          <p:cNvSpPr>
            <a:spLocks noChangeArrowheads="1"/>
          </p:cNvSpPr>
          <p:nvPr/>
        </p:nvSpPr>
        <p:spPr bwMode="auto">
          <a:xfrm>
            <a:off x="5131296" y="1685489"/>
            <a:ext cx="6270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粗黑_GBK" charset="-122"/>
              </a:rPr>
              <a:t>01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87847" y="1383787"/>
            <a:ext cx="1807998" cy="291465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>
              <a:tabLst>
                <a:tab pos="1025525" algn="l"/>
              </a:tabLst>
            </a:pPr>
            <a:r>
              <a:rPr lang="zh-CN" altLang="en-US" sz="160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</a:rPr>
              <a:t>应急机构和队伍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31865" y="1759585"/>
            <a:ext cx="2489835" cy="599440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algn="l" eaLnBrk="1" latinLnBrk="0" hangingPunct="1">
              <a:lnSpc>
                <a:spcPct val="150000"/>
              </a:lnSpc>
            </a:pPr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</a:rPr>
              <a:t>应当建立与本部门</a:t>
            </a:r>
            <a:r>
              <a:rPr lang="en-US" altLang="zh-CN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</a:rPr>
              <a:t>/</a:t>
            </a:r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</a:rPr>
              <a:t>车间生产特点相适应的兼职应急救援队伍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5059289" y="2621593"/>
            <a:ext cx="759798" cy="759798"/>
            <a:chOff x="304800" y="673100"/>
            <a:chExt cx="4000500" cy="4000500"/>
          </a:xfrm>
          <a:solidFill>
            <a:srgbClr val="4472C4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14" name="同心圆 1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16" name="TextBox 14"/>
          <p:cNvSpPr>
            <a:spLocks noChangeArrowheads="1"/>
          </p:cNvSpPr>
          <p:nvPr/>
        </p:nvSpPr>
        <p:spPr bwMode="auto">
          <a:xfrm>
            <a:off x="5131296" y="2735060"/>
            <a:ext cx="6270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粗黑_GBK" charset="-122"/>
              </a:rPr>
              <a:t>02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59602" y="2566708"/>
            <a:ext cx="1807998" cy="291465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>
              <a:tabLst>
                <a:tab pos="1025525" algn="l"/>
              </a:tabLst>
            </a:pPr>
            <a:r>
              <a:rPr lang="zh-CN" altLang="en-US" sz="160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</a:rPr>
              <a:t>应急预案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31865" y="2809240"/>
            <a:ext cx="2623820" cy="599440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marL="0" indent="0" eaLnBrk="1" latinLnBrk="0" hangingPunct="1">
              <a:lnSpc>
                <a:spcPct val="150000"/>
              </a:lnSpc>
              <a:spcBef>
                <a:spcPts val="0"/>
              </a:spcBef>
              <a:buFont typeface="Calibri" panose="020F0502020204030204"/>
              <a:buNone/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组织编写应急处置方案，并现场目视化</a:t>
            </a:r>
          </a:p>
          <a:p>
            <a:pPr marL="0" indent="0" eaLnBrk="1" latinLnBrk="0" hangingPunct="1">
              <a:lnSpc>
                <a:spcPct val="150000"/>
              </a:lnSpc>
              <a:spcBef>
                <a:spcPts val="0"/>
              </a:spcBef>
              <a:buFont typeface="Calibri" panose="020F0502020204030204"/>
              <a:buNone/>
              <a:defRPr/>
            </a:pPr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按应急演练计划，组织各班组实施演练</a:t>
            </a:r>
            <a:endParaRPr lang="zh-CN" altLang="en-US" sz="1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/>
              <a:sym typeface="宋体" panose="02010600030101010101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059289" y="3658513"/>
            <a:ext cx="759798" cy="759798"/>
            <a:chOff x="304800" y="673100"/>
            <a:chExt cx="4000500" cy="4000500"/>
          </a:xfrm>
          <a:solidFill>
            <a:srgbClr val="213F79"/>
          </a:solidFill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0" name="同心圆 19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22" name="TextBox 14"/>
          <p:cNvSpPr>
            <a:spLocks noChangeArrowheads="1"/>
          </p:cNvSpPr>
          <p:nvPr/>
        </p:nvSpPr>
        <p:spPr bwMode="auto">
          <a:xfrm>
            <a:off x="5131296" y="3771980"/>
            <a:ext cx="6270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方正兰亭粗黑_GBK" charset="-122"/>
              </a:rPr>
              <a:t>03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059602" y="3685543"/>
            <a:ext cx="1519966" cy="291465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>
              <a:tabLst>
                <a:tab pos="1025525" algn="l"/>
              </a:tabLst>
            </a:pPr>
            <a:r>
              <a:rPr lang="zh-CN" altLang="en-US" sz="160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" panose="020F0502020204030204"/>
              </a:rPr>
              <a:t>应急物资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31865" y="4061460"/>
            <a:ext cx="2489835" cy="229870"/>
          </a:xfrm>
          <a:prstGeom prst="rect">
            <a:avLst/>
          </a:prstGeom>
          <a:noFill/>
        </p:spPr>
        <p:txBody>
          <a:bodyPr wrap="square" lIns="0" rIns="0" bIns="0" rtlCol="0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1200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应急物资配备齐全、有效并建立清单</a:t>
            </a:r>
            <a:endParaRPr lang="zh-CN" altLang="en-US" sz="1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" panose="020F0502020204030204"/>
              <a:sym typeface="宋体" panose="02010600030101010101" pitchFamily="2" charset="-122"/>
            </a:endParaRPr>
          </a:p>
        </p:txBody>
      </p:sp>
      <p:pic>
        <p:nvPicPr>
          <p:cNvPr id="2053" name="Picture 5" descr="C:\Documents and Settings\Administrator\桌面\车间管理\D88F02BE82DB99A1F359BD6FBEFC4B1C.jpgD88F02BE82DB99A1F359BD6FBEFC4B1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463" y="1499870"/>
            <a:ext cx="3505200" cy="25660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/>
          <p:nvPr/>
        </p:nvSpPr>
        <p:spPr>
          <a:xfrm>
            <a:off x="307852" y="225233"/>
            <a:ext cx="4191000" cy="34417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保障机制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962042" y="1531574"/>
            <a:ext cx="879404" cy="790857"/>
            <a:chOff x="3962042" y="1531574"/>
            <a:chExt cx="879404" cy="790857"/>
          </a:xfrm>
        </p:grpSpPr>
        <p:sp>
          <p:nvSpPr>
            <p:cNvPr id="11" name="任意多边形 10"/>
            <p:cNvSpPr/>
            <p:nvPr/>
          </p:nvSpPr>
          <p:spPr>
            <a:xfrm rot="1864238">
              <a:off x="3962042" y="1531574"/>
              <a:ext cx="879404" cy="790857"/>
            </a:xfrm>
            <a:custGeom>
              <a:avLst/>
              <a:gdLst>
                <a:gd name="connsiteX0" fmla="*/ 531453 w 2150426"/>
                <a:gd name="connsiteY0" fmla="*/ 1894557 h 1933898"/>
                <a:gd name="connsiteX1" fmla="*/ 523901 w 2150426"/>
                <a:gd name="connsiteY1" fmla="*/ 1888327 h 1933898"/>
                <a:gd name="connsiteX2" fmla="*/ 505804 w 2150426"/>
                <a:gd name="connsiteY2" fmla="*/ 1878396 h 1933898"/>
                <a:gd name="connsiteX3" fmla="*/ 445296 w 2150426"/>
                <a:gd name="connsiteY3" fmla="*/ 1809798 h 1933898"/>
                <a:gd name="connsiteX4" fmla="*/ 30326 w 2150426"/>
                <a:gd name="connsiteY4" fmla="*/ 1091048 h 1933898"/>
                <a:gd name="connsiteX5" fmla="*/ 1172 w 2150426"/>
                <a:gd name="connsiteY5" fmla="*/ 1004348 h 1933898"/>
                <a:gd name="connsiteX6" fmla="*/ 444 w 2150426"/>
                <a:gd name="connsiteY6" fmla="*/ 976700 h 1933898"/>
                <a:gd name="connsiteX7" fmla="*/ 0 w 2150426"/>
                <a:gd name="connsiteY7" fmla="*/ 974054 h 1933898"/>
                <a:gd name="connsiteX8" fmla="*/ 187 w 2150426"/>
                <a:gd name="connsiteY8" fmla="*/ 966943 h 1933898"/>
                <a:gd name="connsiteX9" fmla="*/ 0 w 2150426"/>
                <a:gd name="connsiteY9" fmla="*/ 959843 h 1933898"/>
                <a:gd name="connsiteX10" fmla="*/ 444 w 2150426"/>
                <a:gd name="connsiteY10" fmla="*/ 957201 h 1933898"/>
                <a:gd name="connsiteX11" fmla="*/ 1172 w 2150426"/>
                <a:gd name="connsiteY11" fmla="*/ 929549 h 1933898"/>
                <a:gd name="connsiteX12" fmla="*/ 30326 w 2150426"/>
                <a:gd name="connsiteY12" fmla="*/ 842849 h 1933898"/>
                <a:gd name="connsiteX13" fmla="*/ 445296 w 2150426"/>
                <a:gd name="connsiteY13" fmla="*/ 124100 h 1933898"/>
                <a:gd name="connsiteX14" fmla="*/ 505804 w 2150426"/>
                <a:gd name="connsiteY14" fmla="*/ 55501 h 1933898"/>
                <a:gd name="connsiteX15" fmla="*/ 529387 w 2150426"/>
                <a:gd name="connsiteY15" fmla="*/ 41045 h 1933898"/>
                <a:gd name="connsiteX16" fmla="*/ 531453 w 2150426"/>
                <a:gd name="connsiteY16" fmla="*/ 39340 h 1933898"/>
                <a:gd name="connsiteX17" fmla="*/ 537695 w 2150426"/>
                <a:gd name="connsiteY17" fmla="*/ 35952 h 1933898"/>
                <a:gd name="connsiteX18" fmla="*/ 543760 w 2150426"/>
                <a:gd name="connsiteY18" fmla="*/ 32234 h 1933898"/>
                <a:gd name="connsiteX19" fmla="*/ 546274 w 2150426"/>
                <a:gd name="connsiteY19" fmla="*/ 31296 h 1933898"/>
                <a:gd name="connsiteX20" fmla="*/ 570581 w 2150426"/>
                <a:gd name="connsiteY20" fmla="*/ 18102 h 1933898"/>
                <a:gd name="connsiteX21" fmla="*/ 660243 w 2150426"/>
                <a:gd name="connsiteY21" fmla="*/ 0 h 1933898"/>
                <a:gd name="connsiteX22" fmla="*/ 1490183 w 2150426"/>
                <a:gd name="connsiteY22" fmla="*/ 0 h 1933898"/>
                <a:gd name="connsiteX23" fmla="*/ 1579845 w 2150426"/>
                <a:gd name="connsiteY23" fmla="*/ 18102 h 1933898"/>
                <a:gd name="connsiteX24" fmla="*/ 1604154 w 2150426"/>
                <a:gd name="connsiteY24" fmla="*/ 31297 h 1933898"/>
                <a:gd name="connsiteX25" fmla="*/ 1606666 w 2150426"/>
                <a:gd name="connsiteY25" fmla="*/ 32234 h 1933898"/>
                <a:gd name="connsiteX26" fmla="*/ 1612726 w 2150426"/>
                <a:gd name="connsiteY26" fmla="*/ 35949 h 1933898"/>
                <a:gd name="connsiteX27" fmla="*/ 1618973 w 2150426"/>
                <a:gd name="connsiteY27" fmla="*/ 39340 h 1933898"/>
                <a:gd name="connsiteX28" fmla="*/ 1621041 w 2150426"/>
                <a:gd name="connsiteY28" fmla="*/ 41046 h 1933898"/>
                <a:gd name="connsiteX29" fmla="*/ 1644623 w 2150426"/>
                <a:gd name="connsiteY29" fmla="*/ 55501 h 1933898"/>
                <a:gd name="connsiteX30" fmla="*/ 1705130 w 2150426"/>
                <a:gd name="connsiteY30" fmla="*/ 124100 h 1933898"/>
                <a:gd name="connsiteX31" fmla="*/ 2120100 w 2150426"/>
                <a:gd name="connsiteY31" fmla="*/ 842849 h 1933898"/>
                <a:gd name="connsiteX32" fmla="*/ 2149255 w 2150426"/>
                <a:gd name="connsiteY32" fmla="*/ 929550 h 1933898"/>
                <a:gd name="connsiteX33" fmla="*/ 2149982 w 2150426"/>
                <a:gd name="connsiteY33" fmla="*/ 957198 h 1933898"/>
                <a:gd name="connsiteX34" fmla="*/ 2150426 w 2150426"/>
                <a:gd name="connsiteY34" fmla="*/ 959843 h 1933898"/>
                <a:gd name="connsiteX35" fmla="*/ 2150239 w 2150426"/>
                <a:gd name="connsiteY35" fmla="*/ 966953 h 1933898"/>
                <a:gd name="connsiteX36" fmla="*/ 2150426 w 2150426"/>
                <a:gd name="connsiteY36" fmla="*/ 974055 h 1933898"/>
                <a:gd name="connsiteX37" fmla="*/ 2149983 w 2150426"/>
                <a:gd name="connsiteY37" fmla="*/ 976697 h 1933898"/>
                <a:gd name="connsiteX38" fmla="*/ 2149255 w 2150426"/>
                <a:gd name="connsiteY38" fmla="*/ 1004348 h 1933898"/>
                <a:gd name="connsiteX39" fmla="*/ 2120101 w 2150426"/>
                <a:gd name="connsiteY39" fmla="*/ 1091049 h 1933898"/>
                <a:gd name="connsiteX40" fmla="*/ 1705131 w 2150426"/>
                <a:gd name="connsiteY40" fmla="*/ 1809798 h 1933898"/>
                <a:gd name="connsiteX41" fmla="*/ 1644623 w 2150426"/>
                <a:gd name="connsiteY41" fmla="*/ 1878396 h 1933898"/>
                <a:gd name="connsiteX42" fmla="*/ 1621040 w 2150426"/>
                <a:gd name="connsiteY42" fmla="*/ 1892852 h 1933898"/>
                <a:gd name="connsiteX43" fmla="*/ 1618973 w 2150426"/>
                <a:gd name="connsiteY43" fmla="*/ 1894557 h 1933898"/>
                <a:gd name="connsiteX44" fmla="*/ 1612730 w 2150426"/>
                <a:gd name="connsiteY44" fmla="*/ 1897947 h 1933898"/>
                <a:gd name="connsiteX45" fmla="*/ 1606666 w 2150426"/>
                <a:gd name="connsiteY45" fmla="*/ 1901663 h 1933898"/>
                <a:gd name="connsiteX46" fmla="*/ 1604153 w 2150426"/>
                <a:gd name="connsiteY46" fmla="*/ 1902602 h 1933898"/>
                <a:gd name="connsiteX47" fmla="*/ 1579845 w 2150426"/>
                <a:gd name="connsiteY47" fmla="*/ 1915796 h 1933898"/>
                <a:gd name="connsiteX48" fmla="*/ 1490183 w 2150426"/>
                <a:gd name="connsiteY48" fmla="*/ 1933897 h 1933898"/>
                <a:gd name="connsiteX49" fmla="*/ 660243 w 2150426"/>
                <a:gd name="connsiteY49" fmla="*/ 1933898 h 1933898"/>
                <a:gd name="connsiteX50" fmla="*/ 531453 w 2150426"/>
                <a:gd name="connsiteY50" fmla="*/ 1894557 h 1933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150426" h="1933898">
                  <a:moveTo>
                    <a:pt x="531453" y="1894557"/>
                  </a:moveTo>
                  <a:lnTo>
                    <a:pt x="523901" y="1888327"/>
                  </a:lnTo>
                  <a:lnTo>
                    <a:pt x="505804" y="1878396"/>
                  </a:lnTo>
                  <a:cubicBezTo>
                    <a:pt x="481930" y="1860358"/>
                    <a:pt x="461198" y="1837341"/>
                    <a:pt x="445296" y="1809798"/>
                  </a:cubicBezTo>
                  <a:lnTo>
                    <a:pt x="30326" y="1091048"/>
                  </a:lnTo>
                  <a:cubicBezTo>
                    <a:pt x="14424" y="1063505"/>
                    <a:pt x="4856" y="1034042"/>
                    <a:pt x="1172" y="1004348"/>
                  </a:cubicBezTo>
                  <a:lnTo>
                    <a:pt x="444" y="976700"/>
                  </a:lnTo>
                  <a:lnTo>
                    <a:pt x="0" y="974054"/>
                  </a:lnTo>
                  <a:lnTo>
                    <a:pt x="187" y="966943"/>
                  </a:lnTo>
                  <a:lnTo>
                    <a:pt x="0" y="959843"/>
                  </a:lnTo>
                  <a:lnTo>
                    <a:pt x="444" y="957201"/>
                  </a:lnTo>
                  <a:lnTo>
                    <a:pt x="1172" y="929549"/>
                  </a:lnTo>
                  <a:cubicBezTo>
                    <a:pt x="4856" y="899855"/>
                    <a:pt x="14423" y="870392"/>
                    <a:pt x="30326" y="842849"/>
                  </a:cubicBezTo>
                  <a:lnTo>
                    <a:pt x="445296" y="124100"/>
                  </a:lnTo>
                  <a:cubicBezTo>
                    <a:pt x="461198" y="96556"/>
                    <a:pt x="481929" y="73539"/>
                    <a:pt x="505804" y="55501"/>
                  </a:cubicBezTo>
                  <a:lnTo>
                    <a:pt x="529387" y="41045"/>
                  </a:lnTo>
                  <a:lnTo>
                    <a:pt x="531453" y="39340"/>
                  </a:lnTo>
                  <a:lnTo>
                    <a:pt x="537695" y="35952"/>
                  </a:lnTo>
                  <a:lnTo>
                    <a:pt x="543760" y="32234"/>
                  </a:lnTo>
                  <a:lnTo>
                    <a:pt x="546274" y="31296"/>
                  </a:lnTo>
                  <a:lnTo>
                    <a:pt x="570581" y="18102"/>
                  </a:lnTo>
                  <a:cubicBezTo>
                    <a:pt x="598139" y="6446"/>
                    <a:pt x="628439" y="0"/>
                    <a:pt x="660243" y="0"/>
                  </a:cubicBezTo>
                  <a:lnTo>
                    <a:pt x="1490183" y="0"/>
                  </a:lnTo>
                  <a:cubicBezTo>
                    <a:pt x="1521987" y="0"/>
                    <a:pt x="1552286" y="6446"/>
                    <a:pt x="1579845" y="18102"/>
                  </a:cubicBezTo>
                  <a:lnTo>
                    <a:pt x="1604154" y="31297"/>
                  </a:lnTo>
                  <a:lnTo>
                    <a:pt x="1606666" y="32234"/>
                  </a:lnTo>
                  <a:lnTo>
                    <a:pt x="1612726" y="35949"/>
                  </a:lnTo>
                  <a:lnTo>
                    <a:pt x="1618973" y="39340"/>
                  </a:lnTo>
                  <a:lnTo>
                    <a:pt x="1621041" y="41046"/>
                  </a:lnTo>
                  <a:lnTo>
                    <a:pt x="1644623" y="55501"/>
                  </a:lnTo>
                  <a:cubicBezTo>
                    <a:pt x="1668496" y="73539"/>
                    <a:pt x="1689228" y="96557"/>
                    <a:pt x="1705130" y="124100"/>
                  </a:cubicBezTo>
                  <a:lnTo>
                    <a:pt x="2120100" y="842849"/>
                  </a:lnTo>
                  <a:cubicBezTo>
                    <a:pt x="2136003" y="870393"/>
                    <a:pt x="2145570" y="899855"/>
                    <a:pt x="2149255" y="929550"/>
                  </a:cubicBezTo>
                  <a:lnTo>
                    <a:pt x="2149982" y="957198"/>
                  </a:lnTo>
                  <a:lnTo>
                    <a:pt x="2150426" y="959843"/>
                  </a:lnTo>
                  <a:lnTo>
                    <a:pt x="2150239" y="966953"/>
                  </a:lnTo>
                  <a:lnTo>
                    <a:pt x="2150426" y="974055"/>
                  </a:lnTo>
                  <a:lnTo>
                    <a:pt x="2149983" y="976697"/>
                  </a:lnTo>
                  <a:lnTo>
                    <a:pt x="2149255" y="1004348"/>
                  </a:lnTo>
                  <a:cubicBezTo>
                    <a:pt x="2145570" y="1034043"/>
                    <a:pt x="2136003" y="1063505"/>
                    <a:pt x="2120101" y="1091049"/>
                  </a:cubicBezTo>
                  <a:lnTo>
                    <a:pt x="1705131" y="1809798"/>
                  </a:lnTo>
                  <a:cubicBezTo>
                    <a:pt x="1689228" y="1837341"/>
                    <a:pt x="1668497" y="1860358"/>
                    <a:pt x="1644623" y="1878396"/>
                  </a:cubicBezTo>
                  <a:lnTo>
                    <a:pt x="1621040" y="1892852"/>
                  </a:lnTo>
                  <a:lnTo>
                    <a:pt x="1618973" y="1894557"/>
                  </a:lnTo>
                  <a:lnTo>
                    <a:pt x="1612730" y="1897947"/>
                  </a:lnTo>
                  <a:lnTo>
                    <a:pt x="1606666" y="1901663"/>
                  </a:lnTo>
                  <a:lnTo>
                    <a:pt x="1604153" y="1902602"/>
                  </a:lnTo>
                  <a:lnTo>
                    <a:pt x="1579845" y="1915796"/>
                  </a:lnTo>
                  <a:cubicBezTo>
                    <a:pt x="1552287" y="1927452"/>
                    <a:pt x="1521988" y="1933897"/>
                    <a:pt x="1490183" y="1933897"/>
                  </a:cubicBezTo>
                  <a:lnTo>
                    <a:pt x="660243" y="1933898"/>
                  </a:lnTo>
                  <a:cubicBezTo>
                    <a:pt x="612537" y="1933898"/>
                    <a:pt x="568217" y="1919395"/>
                    <a:pt x="531453" y="1894557"/>
                  </a:cubicBezTo>
                  <a:close/>
                </a:path>
              </a:pathLst>
            </a:custGeom>
            <a:solidFill>
              <a:srgbClr val="213F79"/>
            </a:solidFill>
            <a:ln w="15875">
              <a:noFill/>
            </a:ln>
          </p:spPr>
          <p:style>
            <a:lnRef idx="2">
              <a:srgbClr val="5B9BD5">
                <a:shade val="50000"/>
              </a:srgbClr>
            </a:lnRef>
            <a:fillRef idx="1">
              <a:srgbClr val="5B9BD5"/>
            </a:fillRef>
            <a:effectRef idx="0">
              <a:srgbClr val="5B9BD5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ysClr val="window" lastClr="FFFFFF"/>
                </a:solidFill>
                <a:cs typeface="微软雅黑" panose="020B0503020204020204" pitchFamily="34" charset="-122"/>
              </a:endParaRPr>
            </a:p>
          </p:txBody>
        </p:sp>
        <p:sp>
          <p:nvSpPr>
            <p:cNvPr id="24" name="TextBox 6"/>
            <p:cNvSpPr txBox="1">
              <a:spLocks noChangeArrowheads="1"/>
            </p:cNvSpPr>
            <p:nvPr/>
          </p:nvSpPr>
          <p:spPr bwMode="auto">
            <a:xfrm>
              <a:off x="4002810" y="1573060"/>
              <a:ext cx="808507" cy="706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4000" u="none" strike="noStrike" cap="none" normalizeH="0" baseline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latin typeface="Impact" panose="020B0806030902050204" pitchFamily="34" charset="0"/>
                  <a:cs typeface="微软雅黑" panose="020B0503020204020204" pitchFamily="34" charset="-122"/>
                </a:rPr>
                <a:t>1</a:t>
              </a:r>
              <a:endParaRPr kumimoji="0" lang="zh-CN" sz="4000" u="none" strike="noStrike" cap="none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latin typeface="Impact" panose="020B0806030902050204" pitchFamily="34" charset="0"/>
                <a:cs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371616" y="2253398"/>
            <a:ext cx="879404" cy="790857"/>
            <a:chOff x="4371616" y="2253398"/>
            <a:chExt cx="879404" cy="790857"/>
          </a:xfrm>
        </p:grpSpPr>
        <p:sp>
          <p:nvSpPr>
            <p:cNvPr id="21" name="任意多边形 20"/>
            <p:cNvSpPr/>
            <p:nvPr/>
          </p:nvSpPr>
          <p:spPr>
            <a:xfrm rot="1864238">
              <a:off x="4371616" y="2253398"/>
              <a:ext cx="879404" cy="790857"/>
            </a:xfrm>
            <a:custGeom>
              <a:avLst/>
              <a:gdLst>
                <a:gd name="connsiteX0" fmla="*/ 531453 w 2150426"/>
                <a:gd name="connsiteY0" fmla="*/ 1894557 h 1933898"/>
                <a:gd name="connsiteX1" fmla="*/ 523901 w 2150426"/>
                <a:gd name="connsiteY1" fmla="*/ 1888327 h 1933898"/>
                <a:gd name="connsiteX2" fmla="*/ 505804 w 2150426"/>
                <a:gd name="connsiteY2" fmla="*/ 1878396 h 1933898"/>
                <a:gd name="connsiteX3" fmla="*/ 445296 w 2150426"/>
                <a:gd name="connsiteY3" fmla="*/ 1809798 h 1933898"/>
                <a:gd name="connsiteX4" fmla="*/ 30326 w 2150426"/>
                <a:gd name="connsiteY4" fmla="*/ 1091048 h 1933898"/>
                <a:gd name="connsiteX5" fmla="*/ 1172 w 2150426"/>
                <a:gd name="connsiteY5" fmla="*/ 1004348 h 1933898"/>
                <a:gd name="connsiteX6" fmla="*/ 444 w 2150426"/>
                <a:gd name="connsiteY6" fmla="*/ 976700 h 1933898"/>
                <a:gd name="connsiteX7" fmla="*/ 0 w 2150426"/>
                <a:gd name="connsiteY7" fmla="*/ 974054 h 1933898"/>
                <a:gd name="connsiteX8" fmla="*/ 187 w 2150426"/>
                <a:gd name="connsiteY8" fmla="*/ 966943 h 1933898"/>
                <a:gd name="connsiteX9" fmla="*/ 0 w 2150426"/>
                <a:gd name="connsiteY9" fmla="*/ 959843 h 1933898"/>
                <a:gd name="connsiteX10" fmla="*/ 444 w 2150426"/>
                <a:gd name="connsiteY10" fmla="*/ 957201 h 1933898"/>
                <a:gd name="connsiteX11" fmla="*/ 1172 w 2150426"/>
                <a:gd name="connsiteY11" fmla="*/ 929549 h 1933898"/>
                <a:gd name="connsiteX12" fmla="*/ 30326 w 2150426"/>
                <a:gd name="connsiteY12" fmla="*/ 842849 h 1933898"/>
                <a:gd name="connsiteX13" fmla="*/ 445296 w 2150426"/>
                <a:gd name="connsiteY13" fmla="*/ 124100 h 1933898"/>
                <a:gd name="connsiteX14" fmla="*/ 505804 w 2150426"/>
                <a:gd name="connsiteY14" fmla="*/ 55501 h 1933898"/>
                <a:gd name="connsiteX15" fmla="*/ 529387 w 2150426"/>
                <a:gd name="connsiteY15" fmla="*/ 41045 h 1933898"/>
                <a:gd name="connsiteX16" fmla="*/ 531453 w 2150426"/>
                <a:gd name="connsiteY16" fmla="*/ 39340 h 1933898"/>
                <a:gd name="connsiteX17" fmla="*/ 537695 w 2150426"/>
                <a:gd name="connsiteY17" fmla="*/ 35952 h 1933898"/>
                <a:gd name="connsiteX18" fmla="*/ 543760 w 2150426"/>
                <a:gd name="connsiteY18" fmla="*/ 32234 h 1933898"/>
                <a:gd name="connsiteX19" fmla="*/ 546274 w 2150426"/>
                <a:gd name="connsiteY19" fmla="*/ 31296 h 1933898"/>
                <a:gd name="connsiteX20" fmla="*/ 570581 w 2150426"/>
                <a:gd name="connsiteY20" fmla="*/ 18102 h 1933898"/>
                <a:gd name="connsiteX21" fmla="*/ 660243 w 2150426"/>
                <a:gd name="connsiteY21" fmla="*/ 0 h 1933898"/>
                <a:gd name="connsiteX22" fmla="*/ 1490183 w 2150426"/>
                <a:gd name="connsiteY22" fmla="*/ 0 h 1933898"/>
                <a:gd name="connsiteX23" fmla="*/ 1579845 w 2150426"/>
                <a:gd name="connsiteY23" fmla="*/ 18102 h 1933898"/>
                <a:gd name="connsiteX24" fmla="*/ 1604154 w 2150426"/>
                <a:gd name="connsiteY24" fmla="*/ 31297 h 1933898"/>
                <a:gd name="connsiteX25" fmla="*/ 1606666 w 2150426"/>
                <a:gd name="connsiteY25" fmla="*/ 32234 h 1933898"/>
                <a:gd name="connsiteX26" fmla="*/ 1612726 w 2150426"/>
                <a:gd name="connsiteY26" fmla="*/ 35949 h 1933898"/>
                <a:gd name="connsiteX27" fmla="*/ 1618973 w 2150426"/>
                <a:gd name="connsiteY27" fmla="*/ 39340 h 1933898"/>
                <a:gd name="connsiteX28" fmla="*/ 1621041 w 2150426"/>
                <a:gd name="connsiteY28" fmla="*/ 41046 h 1933898"/>
                <a:gd name="connsiteX29" fmla="*/ 1644623 w 2150426"/>
                <a:gd name="connsiteY29" fmla="*/ 55501 h 1933898"/>
                <a:gd name="connsiteX30" fmla="*/ 1705130 w 2150426"/>
                <a:gd name="connsiteY30" fmla="*/ 124100 h 1933898"/>
                <a:gd name="connsiteX31" fmla="*/ 2120100 w 2150426"/>
                <a:gd name="connsiteY31" fmla="*/ 842849 h 1933898"/>
                <a:gd name="connsiteX32" fmla="*/ 2149255 w 2150426"/>
                <a:gd name="connsiteY32" fmla="*/ 929550 h 1933898"/>
                <a:gd name="connsiteX33" fmla="*/ 2149982 w 2150426"/>
                <a:gd name="connsiteY33" fmla="*/ 957198 h 1933898"/>
                <a:gd name="connsiteX34" fmla="*/ 2150426 w 2150426"/>
                <a:gd name="connsiteY34" fmla="*/ 959843 h 1933898"/>
                <a:gd name="connsiteX35" fmla="*/ 2150239 w 2150426"/>
                <a:gd name="connsiteY35" fmla="*/ 966953 h 1933898"/>
                <a:gd name="connsiteX36" fmla="*/ 2150426 w 2150426"/>
                <a:gd name="connsiteY36" fmla="*/ 974055 h 1933898"/>
                <a:gd name="connsiteX37" fmla="*/ 2149983 w 2150426"/>
                <a:gd name="connsiteY37" fmla="*/ 976697 h 1933898"/>
                <a:gd name="connsiteX38" fmla="*/ 2149255 w 2150426"/>
                <a:gd name="connsiteY38" fmla="*/ 1004348 h 1933898"/>
                <a:gd name="connsiteX39" fmla="*/ 2120101 w 2150426"/>
                <a:gd name="connsiteY39" fmla="*/ 1091049 h 1933898"/>
                <a:gd name="connsiteX40" fmla="*/ 1705131 w 2150426"/>
                <a:gd name="connsiteY40" fmla="*/ 1809798 h 1933898"/>
                <a:gd name="connsiteX41" fmla="*/ 1644623 w 2150426"/>
                <a:gd name="connsiteY41" fmla="*/ 1878396 h 1933898"/>
                <a:gd name="connsiteX42" fmla="*/ 1621040 w 2150426"/>
                <a:gd name="connsiteY42" fmla="*/ 1892852 h 1933898"/>
                <a:gd name="connsiteX43" fmla="*/ 1618973 w 2150426"/>
                <a:gd name="connsiteY43" fmla="*/ 1894557 h 1933898"/>
                <a:gd name="connsiteX44" fmla="*/ 1612730 w 2150426"/>
                <a:gd name="connsiteY44" fmla="*/ 1897947 h 1933898"/>
                <a:gd name="connsiteX45" fmla="*/ 1606666 w 2150426"/>
                <a:gd name="connsiteY45" fmla="*/ 1901663 h 1933898"/>
                <a:gd name="connsiteX46" fmla="*/ 1604153 w 2150426"/>
                <a:gd name="connsiteY46" fmla="*/ 1902602 h 1933898"/>
                <a:gd name="connsiteX47" fmla="*/ 1579845 w 2150426"/>
                <a:gd name="connsiteY47" fmla="*/ 1915796 h 1933898"/>
                <a:gd name="connsiteX48" fmla="*/ 1490183 w 2150426"/>
                <a:gd name="connsiteY48" fmla="*/ 1933897 h 1933898"/>
                <a:gd name="connsiteX49" fmla="*/ 660243 w 2150426"/>
                <a:gd name="connsiteY49" fmla="*/ 1933898 h 1933898"/>
                <a:gd name="connsiteX50" fmla="*/ 531453 w 2150426"/>
                <a:gd name="connsiteY50" fmla="*/ 1894557 h 1933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150426" h="1933898">
                  <a:moveTo>
                    <a:pt x="531453" y="1894557"/>
                  </a:moveTo>
                  <a:lnTo>
                    <a:pt x="523901" y="1888327"/>
                  </a:lnTo>
                  <a:lnTo>
                    <a:pt x="505804" y="1878396"/>
                  </a:lnTo>
                  <a:cubicBezTo>
                    <a:pt x="481930" y="1860358"/>
                    <a:pt x="461198" y="1837341"/>
                    <a:pt x="445296" y="1809798"/>
                  </a:cubicBezTo>
                  <a:lnTo>
                    <a:pt x="30326" y="1091048"/>
                  </a:lnTo>
                  <a:cubicBezTo>
                    <a:pt x="14424" y="1063505"/>
                    <a:pt x="4856" y="1034042"/>
                    <a:pt x="1172" y="1004348"/>
                  </a:cubicBezTo>
                  <a:lnTo>
                    <a:pt x="444" y="976700"/>
                  </a:lnTo>
                  <a:lnTo>
                    <a:pt x="0" y="974054"/>
                  </a:lnTo>
                  <a:lnTo>
                    <a:pt x="187" y="966943"/>
                  </a:lnTo>
                  <a:lnTo>
                    <a:pt x="0" y="959843"/>
                  </a:lnTo>
                  <a:lnTo>
                    <a:pt x="444" y="957201"/>
                  </a:lnTo>
                  <a:lnTo>
                    <a:pt x="1172" y="929549"/>
                  </a:lnTo>
                  <a:cubicBezTo>
                    <a:pt x="4856" y="899855"/>
                    <a:pt x="14423" y="870392"/>
                    <a:pt x="30326" y="842849"/>
                  </a:cubicBezTo>
                  <a:lnTo>
                    <a:pt x="445296" y="124100"/>
                  </a:lnTo>
                  <a:cubicBezTo>
                    <a:pt x="461198" y="96556"/>
                    <a:pt x="481929" y="73539"/>
                    <a:pt x="505804" y="55501"/>
                  </a:cubicBezTo>
                  <a:lnTo>
                    <a:pt x="529387" y="41045"/>
                  </a:lnTo>
                  <a:lnTo>
                    <a:pt x="531453" y="39340"/>
                  </a:lnTo>
                  <a:lnTo>
                    <a:pt x="537695" y="35952"/>
                  </a:lnTo>
                  <a:lnTo>
                    <a:pt x="543760" y="32234"/>
                  </a:lnTo>
                  <a:lnTo>
                    <a:pt x="546274" y="31296"/>
                  </a:lnTo>
                  <a:lnTo>
                    <a:pt x="570581" y="18102"/>
                  </a:lnTo>
                  <a:cubicBezTo>
                    <a:pt x="598139" y="6446"/>
                    <a:pt x="628439" y="0"/>
                    <a:pt x="660243" y="0"/>
                  </a:cubicBezTo>
                  <a:lnTo>
                    <a:pt x="1490183" y="0"/>
                  </a:lnTo>
                  <a:cubicBezTo>
                    <a:pt x="1521987" y="0"/>
                    <a:pt x="1552286" y="6446"/>
                    <a:pt x="1579845" y="18102"/>
                  </a:cubicBezTo>
                  <a:lnTo>
                    <a:pt x="1604154" y="31297"/>
                  </a:lnTo>
                  <a:lnTo>
                    <a:pt x="1606666" y="32234"/>
                  </a:lnTo>
                  <a:lnTo>
                    <a:pt x="1612726" y="35949"/>
                  </a:lnTo>
                  <a:lnTo>
                    <a:pt x="1618973" y="39340"/>
                  </a:lnTo>
                  <a:lnTo>
                    <a:pt x="1621041" y="41046"/>
                  </a:lnTo>
                  <a:lnTo>
                    <a:pt x="1644623" y="55501"/>
                  </a:lnTo>
                  <a:cubicBezTo>
                    <a:pt x="1668496" y="73539"/>
                    <a:pt x="1689228" y="96557"/>
                    <a:pt x="1705130" y="124100"/>
                  </a:cubicBezTo>
                  <a:lnTo>
                    <a:pt x="2120100" y="842849"/>
                  </a:lnTo>
                  <a:cubicBezTo>
                    <a:pt x="2136003" y="870393"/>
                    <a:pt x="2145570" y="899855"/>
                    <a:pt x="2149255" y="929550"/>
                  </a:cubicBezTo>
                  <a:lnTo>
                    <a:pt x="2149982" y="957198"/>
                  </a:lnTo>
                  <a:lnTo>
                    <a:pt x="2150426" y="959843"/>
                  </a:lnTo>
                  <a:lnTo>
                    <a:pt x="2150239" y="966953"/>
                  </a:lnTo>
                  <a:lnTo>
                    <a:pt x="2150426" y="974055"/>
                  </a:lnTo>
                  <a:lnTo>
                    <a:pt x="2149983" y="976697"/>
                  </a:lnTo>
                  <a:lnTo>
                    <a:pt x="2149255" y="1004348"/>
                  </a:lnTo>
                  <a:cubicBezTo>
                    <a:pt x="2145570" y="1034043"/>
                    <a:pt x="2136003" y="1063505"/>
                    <a:pt x="2120101" y="1091049"/>
                  </a:cubicBezTo>
                  <a:lnTo>
                    <a:pt x="1705131" y="1809798"/>
                  </a:lnTo>
                  <a:cubicBezTo>
                    <a:pt x="1689228" y="1837341"/>
                    <a:pt x="1668497" y="1860358"/>
                    <a:pt x="1644623" y="1878396"/>
                  </a:cubicBezTo>
                  <a:lnTo>
                    <a:pt x="1621040" y="1892852"/>
                  </a:lnTo>
                  <a:lnTo>
                    <a:pt x="1618973" y="1894557"/>
                  </a:lnTo>
                  <a:lnTo>
                    <a:pt x="1612730" y="1897947"/>
                  </a:lnTo>
                  <a:lnTo>
                    <a:pt x="1606666" y="1901663"/>
                  </a:lnTo>
                  <a:lnTo>
                    <a:pt x="1604153" y="1902602"/>
                  </a:lnTo>
                  <a:lnTo>
                    <a:pt x="1579845" y="1915796"/>
                  </a:lnTo>
                  <a:cubicBezTo>
                    <a:pt x="1552287" y="1927452"/>
                    <a:pt x="1521988" y="1933897"/>
                    <a:pt x="1490183" y="1933897"/>
                  </a:cubicBezTo>
                  <a:lnTo>
                    <a:pt x="660243" y="1933898"/>
                  </a:lnTo>
                  <a:cubicBezTo>
                    <a:pt x="612537" y="1933898"/>
                    <a:pt x="568217" y="1919395"/>
                    <a:pt x="531453" y="1894557"/>
                  </a:cubicBezTo>
                  <a:close/>
                </a:path>
              </a:pathLst>
            </a:custGeom>
            <a:solidFill>
              <a:srgbClr val="213F79"/>
            </a:solidFill>
            <a:ln w="15875">
              <a:noFill/>
            </a:ln>
          </p:spPr>
          <p:style>
            <a:lnRef idx="2">
              <a:srgbClr val="5B9BD5">
                <a:shade val="50000"/>
              </a:srgbClr>
            </a:lnRef>
            <a:fillRef idx="1">
              <a:srgbClr val="5B9BD5"/>
            </a:fillRef>
            <a:effectRef idx="0">
              <a:srgbClr val="5B9BD5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微软雅黑" panose="020B0503020204020204" pitchFamily="34" charset="-122"/>
              </a:endParaRPr>
            </a:p>
          </p:txBody>
        </p:sp>
        <p:sp>
          <p:nvSpPr>
            <p:cNvPr id="25" name="TextBox 6"/>
            <p:cNvSpPr txBox="1">
              <a:spLocks noChangeArrowheads="1"/>
            </p:cNvSpPr>
            <p:nvPr/>
          </p:nvSpPr>
          <p:spPr bwMode="auto">
            <a:xfrm>
              <a:off x="4407063" y="2284692"/>
              <a:ext cx="808507" cy="706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4000" u="none" strike="noStrike" cap="none" normalizeH="0" baseline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latin typeface="Impact" panose="020B0806030902050204" pitchFamily="34" charset="0"/>
                  <a:cs typeface="微软雅黑" panose="020B0503020204020204" pitchFamily="34" charset="-122"/>
                </a:rPr>
                <a:t>2</a:t>
              </a:r>
              <a:endParaRPr kumimoji="0" lang="zh-CN" sz="4000" u="none" strike="noStrike" cap="none" normalizeH="0" baseline="0" dirty="0">
                <a:ln>
                  <a:noFill/>
                </a:ln>
                <a:solidFill>
                  <a:sysClr val="window" lastClr="FFFFFF"/>
                </a:solidFill>
                <a:effectLst/>
                <a:latin typeface="Impact" panose="020B0806030902050204" pitchFamily="34" charset="0"/>
                <a:cs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962040" y="2975222"/>
            <a:ext cx="879404" cy="790857"/>
            <a:chOff x="3962040" y="2975222"/>
            <a:chExt cx="879404" cy="790857"/>
          </a:xfrm>
        </p:grpSpPr>
        <p:sp>
          <p:nvSpPr>
            <p:cNvPr id="22" name="任意多边形 21"/>
            <p:cNvSpPr/>
            <p:nvPr/>
          </p:nvSpPr>
          <p:spPr>
            <a:xfrm rot="1864238">
              <a:off x="3962040" y="2975222"/>
              <a:ext cx="879404" cy="790857"/>
            </a:xfrm>
            <a:custGeom>
              <a:avLst/>
              <a:gdLst>
                <a:gd name="connsiteX0" fmla="*/ 531453 w 2150426"/>
                <a:gd name="connsiteY0" fmla="*/ 1894557 h 1933898"/>
                <a:gd name="connsiteX1" fmla="*/ 523901 w 2150426"/>
                <a:gd name="connsiteY1" fmla="*/ 1888327 h 1933898"/>
                <a:gd name="connsiteX2" fmla="*/ 505804 w 2150426"/>
                <a:gd name="connsiteY2" fmla="*/ 1878396 h 1933898"/>
                <a:gd name="connsiteX3" fmla="*/ 445296 w 2150426"/>
                <a:gd name="connsiteY3" fmla="*/ 1809798 h 1933898"/>
                <a:gd name="connsiteX4" fmla="*/ 30326 w 2150426"/>
                <a:gd name="connsiteY4" fmla="*/ 1091048 h 1933898"/>
                <a:gd name="connsiteX5" fmla="*/ 1172 w 2150426"/>
                <a:gd name="connsiteY5" fmla="*/ 1004348 h 1933898"/>
                <a:gd name="connsiteX6" fmla="*/ 444 w 2150426"/>
                <a:gd name="connsiteY6" fmla="*/ 976700 h 1933898"/>
                <a:gd name="connsiteX7" fmla="*/ 0 w 2150426"/>
                <a:gd name="connsiteY7" fmla="*/ 974054 h 1933898"/>
                <a:gd name="connsiteX8" fmla="*/ 187 w 2150426"/>
                <a:gd name="connsiteY8" fmla="*/ 966943 h 1933898"/>
                <a:gd name="connsiteX9" fmla="*/ 0 w 2150426"/>
                <a:gd name="connsiteY9" fmla="*/ 959843 h 1933898"/>
                <a:gd name="connsiteX10" fmla="*/ 444 w 2150426"/>
                <a:gd name="connsiteY10" fmla="*/ 957201 h 1933898"/>
                <a:gd name="connsiteX11" fmla="*/ 1172 w 2150426"/>
                <a:gd name="connsiteY11" fmla="*/ 929549 h 1933898"/>
                <a:gd name="connsiteX12" fmla="*/ 30326 w 2150426"/>
                <a:gd name="connsiteY12" fmla="*/ 842849 h 1933898"/>
                <a:gd name="connsiteX13" fmla="*/ 445296 w 2150426"/>
                <a:gd name="connsiteY13" fmla="*/ 124100 h 1933898"/>
                <a:gd name="connsiteX14" fmla="*/ 505804 w 2150426"/>
                <a:gd name="connsiteY14" fmla="*/ 55501 h 1933898"/>
                <a:gd name="connsiteX15" fmla="*/ 529387 w 2150426"/>
                <a:gd name="connsiteY15" fmla="*/ 41045 h 1933898"/>
                <a:gd name="connsiteX16" fmla="*/ 531453 w 2150426"/>
                <a:gd name="connsiteY16" fmla="*/ 39340 h 1933898"/>
                <a:gd name="connsiteX17" fmla="*/ 537695 w 2150426"/>
                <a:gd name="connsiteY17" fmla="*/ 35952 h 1933898"/>
                <a:gd name="connsiteX18" fmla="*/ 543760 w 2150426"/>
                <a:gd name="connsiteY18" fmla="*/ 32234 h 1933898"/>
                <a:gd name="connsiteX19" fmla="*/ 546274 w 2150426"/>
                <a:gd name="connsiteY19" fmla="*/ 31296 h 1933898"/>
                <a:gd name="connsiteX20" fmla="*/ 570581 w 2150426"/>
                <a:gd name="connsiteY20" fmla="*/ 18102 h 1933898"/>
                <a:gd name="connsiteX21" fmla="*/ 660243 w 2150426"/>
                <a:gd name="connsiteY21" fmla="*/ 0 h 1933898"/>
                <a:gd name="connsiteX22" fmla="*/ 1490183 w 2150426"/>
                <a:gd name="connsiteY22" fmla="*/ 0 h 1933898"/>
                <a:gd name="connsiteX23" fmla="*/ 1579845 w 2150426"/>
                <a:gd name="connsiteY23" fmla="*/ 18102 h 1933898"/>
                <a:gd name="connsiteX24" fmla="*/ 1604154 w 2150426"/>
                <a:gd name="connsiteY24" fmla="*/ 31297 h 1933898"/>
                <a:gd name="connsiteX25" fmla="*/ 1606666 w 2150426"/>
                <a:gd name="connsiteY25" fmla="*/ 32234 h 1933898"/>
                <a:gd name="connsiteX26" fmla="*/ 1612726 w 2150426"/>
                <a:gd name="connsiteY26" fmla="*/ 35949 h 1933898"/>
                <a:gd name="connsiteX27" fmla="*/ 1618973 w 2150426"/>
                <a:gd name="connsiteY27" fmla="*/ 39340 h 1933898"/>
                <a:gd name="connsiteX28" fmla="*/ 1621041 w 2150426"/>
                <a:gd name="connsiteY28" fmla="*/ 41046 h 1933898"/>
                <a:gd name="connsiteX29" fmla="*/ 1644623 w 2150426"/>
                <a:gd name="connsiteY29" fmla="*/ 55501 h 1933898"/>
                <a:gd name="connsiteX30" fmla="*/ 1705130 w 2150426"/>
                <a:gd name="connsiteY30" fmla="*/ 124100 h 1933898"/>
                <a:gd name="connsiteX31" fmla="*/ 2120100 w 2150426"/>
                <a:gd name="connsiteY31" fmla="*/ 842849 h 1933898"/>
                <a:gd name="connsiteX32" fmla="*/ 2149255 w 2150426"/>
                <a:gd name="connsiteY32" fmla="*/ 929550 h 1933898"/>
                <a:gd name="connsiteX33" fmla="*/ 2149982 w 2150426"/>
                <a:gd name="connsiteY33" fmla="*/ 957198 h 1933898"/>
                <a:gd name="connsiteX34" fmla="*/ 2150426 w 2150426"/>
                <a:gd name="connsiteY34" fmla="*/ 959843 h 1933898"/>
                <a:gd name="connsiteX35" fmla="*/ 2150239 w 2150426"/>
                <a:gd name="connsiteY35" fmla="*/ 966953 h 1933898"/>
                <a:gd name="connsiteX36" fmla="*/ 2150426 w 2150426"/>
                <a:gd name="connsiteY36" fmla="*/ 974055 h 1933898"/>
                <a:gd name="connsiteX37" fmla="*/ 2149983 w 2150426"/>
                <a:gd name="connsiteY37" fmla="*/ 976697 h 1933898"/>
                <a:gd name="connsiteX38" fmla="*/ 2149255 w 2150426"/>
                <a:gd name="connsiteY38" fmla="*/ 1004348 h 1933898"/>
                <a:gd name="connsiteX39" fmla="*/ 2120101 w 2150426"/>
                <a:gd name="connsiteY39" fmla="*/ 1091049 h 1933898"/>
                <a:gd name="connsiteX40" fmla="*/ 1705131 w 2150426"/>
                <a:gd name="connsiteY40" fmla="*/ 1809798 h 1933898"/>
                <a:gd name="connsiteX41" fmla="*/ 1644623 w 2150426"/>
                <a:gd name="connsiteY41" fmla="*/ 1878396 h 1933898"/>
                <a:gd name="connsiteX42" fmla="*/ 1621040 w 2150426"/>
                <a:gd name="connsiteY42" fmla="*/ 1892852 h 1933898"/>
                <a:gd name="connsiteX43" fmla="*/ 1618973 w 2150426"/>
                <a:gd name="connsiteY43" fmla="*/ 1894557 h 1933898"/>
                <a:gd name="connsiteX44" fmla="*/ 1612730 w 2150426"/>
                <a:gd name="connsiteY44" fmla="*/ 1897947 h 1933898"/>
                <a:gd name="connsiteX45" fmla="*/ 1606666 w 2150426"/>
                <a:gd name="connsiteY45" fmla="*/ 1901663 h 1933898"/>
                <a:gd name="connsiteX46" fmla="*/ 1604153 w 2150426"/>
                <a:gd name="connsiteY46" fmla="*/ 1902602 h 1933898"/>
                <a:gd name="connsiteX47" fmla="*/ 1579845 w 2150426"/>
                <a:gd name="connsiteY47" fmla="*/ 1915796 h 1933898"/>
                <a:gd name="connsiteX48" fmla="*/ 1490183 w 2150426"/>
                <a:gd name="connsiteY48" fmla="*/ 1933897 h 1933898"/>
                <a:gd name="connsiteX49" fmla="*/ 660243 w 2150426"/>
                <a:gd name="connsiteY49" fmla="*/ 1933898 h 1933898"/>
                <a:gd name="connsiteX50" fmla="*/ 531453 w 2150426"/>
                <a:gd name="connsiteY50" fmla="*/ 1894557 h 1933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150426" h="1933898">
                  <a:moveTo>
                    <a:pt x="531453" y="1894557"/>
                  </a:moveTo>
                  <a:lnTo>
                    <a:pt x="523901" y="1888327"/>
                  </a:lnTo>
                  <a:lnTo>
                    <a:pt x="505804" y="1878396"/>
                  </a:lnTo>
                  <a:cubicBezTo>
                    <a:pt x="481930" y="1860358"/>
                    <a:pt x="461198" y="1837341"/>
                    <a:pt x="445296" y="1809798"/>
                  </a:cubicBezTo>
                  <a:lnTo>
                    <a:pt x="30326" y="1091048"/>
                  </a:lnTo>
                  <a:cubicBezTo>
                    <a:pt x="14424" y="1063505"/>
                    <a:pt x="4856" y="1034042"/>
                    <a:pt x="1172" y="1004348"/>
                  </a:cubicBezTo>
                  <a:lnTo>
                    <a:pt x="444" y="976700"/>
                  </a:lnTo>
                  <a:lnTo>
                    <a:pt x="0" y="974054"/>
                  </a:lnTo>
                  <a:lnTo>
                    <a:pt x="187" y="966943"/>
                  </a:lnTo>
                  <a:lnTo>
                    <a:pt x="0" y="959843"/>
                  </a:lnTo>
                  <a:lnTo>
                    <a:pt x="444" y="957201"/>
                  </a:lnTo>
                  <a:lnTo>
                    <a:pt x="1172" y="929549"/>
                  </a:lnTo>
                  <a:cubicBezTo>
                    <a:pt x="4856" y="899855"/>
                    <a:pt x="14423" y="870392"/>
                    <a:pt x="30326" y="842849"/>
                  </a:cubicBezTo>
                  <a:lnTo>
                    <a:pt x="445296" y="124100"/>
                  </a:lnTo>
                  <a:cubicBezTo>
                    <a:pt x="461198" y="96556"/>
                    <a:pt x="481929" y="73539"/>
                    <a:pt x="505804" y="55501"/>
                  </a:cubicBezTo>
                  <a:lnTo>
                    <a:pt x="529387" y="41045"/>
                  </a:lnTo>
                  <a:lnTo>
                    <a:pt x="531453" y="39340"/>
                  </a:lnTo>
                  <a:lnTo>
                    <a:pt x="537695" y="35952"/>
                  </a:lnTo>
                  <a:lnTo>
                    <a:pt x="543760" y="32234"/>
                  </a:lnTo>
                  <a:lnTo>
                    <a:pt x="546274" y="31296"/>
                  </a:lnTo>
                  <a:lnTo>
                    <a:pt x="570581" y="18102"/>
                  </a:lnTo>
                  <a:cubicBezTo>
                    <a:pt x="598139" y="6446"/>
                    <a:pt x="628439" y="0"/>
                    <a:pt x="660243" y="0"/>
                  </a:cubicBezTo>
                  <a:lnTo>
                    <a:pt x="1490183" y="0"/>
                  </a:lnTo>
                  <a:cubicBezTo>
                    <a:pt x="1521987" y="0"/>
                    <a:pt x="1552286" y="6446"/>
                    <a:pt x="1579845" y="18102"/>
                  </a:cubicBezTo>
                  <a:lnTo>
                    <a:pt x="1604154" y="31297"/>
                  </a:lnTo>
                  <a:lnTo>
                    <a:pt x="1606666" y="32234"/>
                  </a:lnTo>
                  <a:lnTo>
                    <a:pt x="1612726" y="35949"/>
                  </a:lnTo>
                  <a:lnTo>
                    <a:pt x="1618973" y="39340"/>
                  </a:lnTo>
                  <a:lnTo>
                    <a:pt x="1621041" y="41046"/>
                  </a:lnTo>
                  <a:lnTo>
                    <a:pt x="1644623" y="55501"/>
                  </a:lnTo>
                  <a:cubicBezTo>
                    <a:pt x="1668496" y="73539"/>
                    <a:pt x="1689228" y="96557"/>
                    <a:pt x="1705130" y="124100"/>
                  </a:cubicBezTo>
                  <a:lnTo>
                    <a:pt x="2120100" y="842849"/>
                  </a:lnTo>
                  <a:cubicBezTo>
                    <a:pt x="2136003" y="870393"/>
                    <a:pt x="2145570" y="899855"/>
                    <a:pt x="2149255" y="929550"/>
                  </a:cubicBezTo>
                  <a:lnTo>
                    <a:pt x="2149982" y="957198"/>
                  </a:lnTo>
                  <a:lnTo>
                    <a:pt x="2150426" y="959843"/>
                  </a:lnTo>
                  <a:lnTo>
                    <a:pt x="2150239" y="966953"/>
                  </a:lnTo>
                  <a:lnTo>
                    <a:pt x="2150426" y="974055"/>
                  </a:lnTo>
                  <a:lnTo>
                    <a:pt x="2149983" y="976697"/>
                  </a:lnTo>
                  <a:lnTo>
                    <a:pt x="2149255" y="1004348"/>
                  </a:lnTo>
                  <a:cubicBezTo>
                    <a:pt x="2145570" y="1034043"/>
                    <a:pt x="2136003" y="1063505"/>
                    <a:pt x="2120101" y="1091049"/>
                  </a:cubicBezTo>
                  <a:lnTo>
                    <a:pt x="1705131" y="1809798"/>
                  </a:lnTo>
                  <a:cubicBezTo>
                    <a:pt x="1689228" y="1837341"/>
                    <a:pt x="1668497" y="1860358"/>
                    <a:pt x="1644623" y="1878396"/>
                  </a:cubicBezTo>
                  <a:lnTo>
                    <a:pt x="1621040" y="1892852"/>
                  </a:lnTo>
                  <a:lnTo>
                    <a:pt x="1618973" y="1894557"/>
                  </a:lnTo>
                  <a:lnTo>
                    <a:pt x="1612730" y="1897947"/>
                  </a:lnTo>
                  <a:lnTo>
                    <a:pt x="1606666" y="1901663"/>
                  </a:lnTo>
                  <a:lnTo>
                    <a:pt x="1604153" y="1902602"/>
                  </a:lnTo>
                  <a:lnTo>
                    <a:pt x="1579845" y="1915796"/>
                  </a:lnTo>
                  <a:cubicBezTo>
                    <a:pt x="1552287" y="1927452"/>
                    <a:pt x="1521988" y="1933897"/>
                    <a:pt x="1490183" y="1933897"/>
                  </a:cubicBezTo>
                  <a:lnTo>
                    <a:pt x="660243" y="1933898"/>
                  </a:lnTo>
                  <a:cubicBezTo>
                    <a:pt x="612537" y="1933898"/>
                    <a:pt x="568217" y="1919395"/>
                    <a:pt x="531453" y="1894557"/>
                  </a:cubicBezTo>
                  <a:close/>
                </a:path>
              </a:pathLst>
            </a:custGeom>
            <a:solidFill>
              <a:srgbClr val="213F79"/>
            </a:solidFill>
            <a:ln w="15875">
              <a:noFill/>
            </a:ln>
          </p:spPr>
          <p:style>
            <a:lnRef idx="2">
              <a:srgbClr val="5B9BD5">
                <a:shade val="50000"/>
              </a:srgbClr>
            </a:lnRef>
            <a:fillRef idx="1">
              <a:srgbClr val="5B9BD5"/>
            </a:fillRef>
            <a:effectRef idx="0">
              <a:srgbClr val="5B9BD5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ysClr val="window" lastClr="FFFFFF"/>
                </a:solidFill>
                <a:cs typeface="微软雅黑" panose="020B0503020204020204" pitchFamily="34" charset="-122"/>
              </a:endParaRPr>
            </a:p>
          </p:txBody>
        </p:sp>
        <p:sp>
          <p:nvSpPr>
            <p:cNvPr id="26" name="TextBox 6"/>
            <p:cNvSpPr txBox="1">
              <a:spLocks noChangeArrowheads="1"/>
            </p:cNvSpPr>
            <p:nvPr/>
          </p:nvSpPr>
          <p:spPr bwMode="auto">
            <a:xfrm>
              <a:off x="4002809" y="3016707"/>
              <a:ext cx="808507" cy="706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4000" u="none" strike="noStrike" cap="none" normalizeH="0" baseline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latin typeface="Impact" panose="020B0806030902050204" pitchFamily="34" charset="0"/>
                  <a:cs typeface="微软雅黑" panose="020B0503020204020204" pitchFamily="34" charset="-122"/>
                </a:rPr>
                <a:t>3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371615" y="3697046"/>
            <a:ext cx="879404" cy="790857"/>
            <a:chOff x="4371615" y="3697046"/>
            <a:chExt cx="879404" cy="790857"/>
          </a:xfrm>
        </p:grpSpPr>
        <p:sp>
          <p:nvSpPr>
            <p:cNvPr id="23" name="任意多边形 22"/>
            <p:cNvSpPr/>
            <p:nvPr/>
          </p:nvSpPr>
          <p:spPr>
            <a:xfrm rot="1864238">
              <a:off x="4371615" y="3697046"/>
              <a:ext cx="879404" cy="790857"/>
            </a:xfrm>
            <a:custGeom>
              <a:avLst/>
              <a:gdLst>
                <a:gd name="connsiteX0" fmla="*/ 531453 w 2150426"/>
                <a:gd name="connsiteY0" fmla="*/ 1894557 h 1933898"/>
                <a:gd name="connsiteX1" fmla="*/ 523901 w 2150426"/>
                <a:gd name="connsiteY1" fmla="*/ 1888327 h 1933898"/>
                <a:gd name="connsiteX2" fmla="*/ 505804 w 2150426"/>
                <a:gd name="connsiteY2" fmla="*/ 1878396 h 1933898"/>
                <a:gd name="connsiteX3" fmla="*/ 445296 w 2150426"/>
                <a:gd name="connsiteY3" fmla="*/ 1809798 h 1933898"/>
                <a:gd name="connsiteX4" fmla="*/ 30326 w 2150426"/>
                <a:gd name="connsiteY4" fmla="*/ 1091048 h 1933898"/>
                <a:gd name="connsiteX5" fmla="*/ 1172 w 2150426"/>
                <a:gd name="connsiteY5" fmla="*/ 1004348 h 1933898"/>
                <a:gd name="connsiteX6" fmla="*/ 444 w 2150426"/>
                <a:gd name="connsiteY6" fmla="*/ 976700 h 1933898"/>
                <a:gd name="connsiteX7" fmla="*/ 0 w 2150426"/>
                <a:gd name="connsiteY7" fmla="*/ 974054 h 1933898"/>
                <a:gd name="connsiteX8" fmla="*/ 187 w 2150426"/>
                <a:gd name="connsiteY8" fmla="*/ 966943 h 1933898"/>
                <a:gd name="connsiteX9" fmla="*/ 0 w 2150426"/>
                <a:gd name="connsiteY9" fmla="*/ 959843 h 1933898"/>
                <a:gd name="connsiteX10" fmla="*/ 444 w 2150426"/>
                <a:gd name="connsiteY10" fmla="*/ 957201 h 1933898"/>
                <a:gd name="connsiteX11" fmla="*/ 1172 w 2150426"/>
                <a:gd name="connsiteY11" fmla="*/ 929549 h 1933898"/>
                <a:gd name="connsiteX12" fmla="*/ 30326 w 2150426"/>
                <a:gd name="connsiteY12" fmla="*/ 842849 h 1933898"/>
                <a:gd name="connsiteX13" fmla="*/ 445296 w 2150426"/>
                <a:gd name="connsiteY13" fmla="*/ 124100 h 1933898"/>
                <a:gd name="connsiteX14" fmla="*/ 505804 w 2150426"/>
                <a:gd name="connsiteY14" fmla="*/ 55501 h 1933898"/>
                <a:gd name="connsiteX15" fmla="*/ 529387 w 2150426"/>
                <a:gd name="connsiteY15" fmla="*/ 41045 h 1933898"/>
                <a:gd name="connsiteX16" fmla="*/ 531453 w 2150426"/>
                <a:gd name="connsiteY16" fmla="*/ 39340 h 1933898"/>
                <a:gd name="connsiteX17" fmla="*/ 537695 w 2150426"/>
                <a:gd name="connsiteY17" fmla="*/ 35952 h 1933898"/>
                <a:gd name="connsiteX18" fmla="*/ 543760 w 2150426"/>
                <a:gd name="connsiteY18" fmla="*/ 32234 h 1933898"/>
                <a:gd name="connsiteX19" fmla="*/ 546274 w 2150426"/>
                <a:gd name="connsiteY19" fmla="*/ 31296 h 1933898"/>
                <a:gd name="connsiteX20" fmla="*/ 570581 w 2150426"/>
                <a:gd name="connsiteY20" fmla="*/ 18102 h 1933898"/>
                <a:gd name="connsiteX21" fmla="*/ 660243 w 2150426"/>
                <a:gd name="connsiteY21" fmla="*/ 0 h 1933898"/>
                <a:gd name="connsiteX22" fmla="*/ 1490183 w 2150426"/>
                <a:gd name="connsiteY22" fmla="*/ 0 h 1933898"/>
                <a:gd name="connsiteX23" fmla="*/ 1579845 w 2150426"/>
                <a:gd name="connsiteY23" fmla="*/ 18102 h 1933898"/>
                <a:gd name="connsiteX24" fmla="*/ 1604154 w 2150426"/>
                <a:gd name="connsiteY24" fmla="*/ 31297 h 1933898"/>
                <a:gd name="connsiteX25" fmla="*/ 1606666 w 2150426"/>
                <a:gd name="connsiteY25" fmla="*/ 32234 h 1933898"/>
                <a:gd name="connsiteX26" fmla="*/ 1612726 w 2150426"/>
                <a:gd name="connsiteY26" fmla="*/ 35949 h 1933898"/>
                <a:gd name="connsiteX27" fmla="*/ 1618973 w 2150426"/>
                <a:gd name="connsiteY27" fmla="*/ 39340 h 1933898"/>
                <a:gd name="connsiteX28" fmla="*/ 1621041 w 2150426"/>
                <a:gd name="connsiteY28" fmla="*/ 41046 h 1933898"/>
                <a:gd name="connsiteX29" fmla="*/ 1644623 w 2150426"/>
                <a:gd name="connsiteY29" fmla="*/ 55501 h 1933898"/>
                <a:gd name="connsiteX30" fmla="*/ 1705130 w 2150426"/>
                <a:gd name="connsiteY30" fmla="*/ 124100 h 1933898"/>
                <a:gd name="connsiteX31" fmla="*/ 2120100 w 2150426"/>
                <a:gd name="connsiteY31" fmla="*/ 842849 h 1933898"/>
                <a:gd name="connsiteX32" fmla="*/ 2149255 w 2150426"/>
                <a:gd name="connsiteY32" fmla="*/ 929550 h 1933898"/>
                <a:gd name="connsiteX33" fmla="*/ 2149982 w 2150426"/>
                <a:gd name="connsiteY33" fmla="*/ 957198 h 1933898"/>
                <a:gd name="connsiteX34" fmla="*/ 2150426 w 2150426"/>
                <a:gd name="connsiteY34" fmla="*/ 959843 h 1933898"/>
                <a:gd name="connsiteX35" fmla="*/ 2150239 w 2150426"/>
                <a:gd name="connsiteY35" fmla="*/ 966953 h 1933898"/>
                <a:gd name="connsiteX36" fmla="*/ 2150426 w 2150426"/>
                <a:gd name="connsiteY36" fmla="*/ 974055 h 1933898"/>
                <a:gd name="connsiteX37" fmla="*/ 2149983 w 2150426"/>
                <a:gd name="connsiteY37" fmla="*/ 976697 h 1933898"/>
                <a:gd name="connsiteX38" fmla="*/ 2149255 w 2150426"/>
                <a:gd name="connsiteY38" fmla="*/ 1004348 h 1933898"/>
                <a:gd name="connsiteX39" fmla="*/ 2120101 w 2150426"/>
                <a:gd name="connsiteY39" fmla="*/ 1091049 h 1933898"/>
                <a:gd name="connsiteX40" fmla="*/ 1705131 w 2150426"/>
                <a:gd name="connsiteY40" fmla="*/ 1809798 h 1933898"/>
                <a:gd name="connsiteX41" fmla="*/ 1644623 w 2150426"/>
                <a:gd name="connsiteY41" fmla="*/ 1878396 h 1933898"/>
                <a:gd name="connsiteX42" fmla="*/ 1621040 w 2150426"/>
                <a:gd name="connsiteY42" fmla="*/ 1892852 h 1933898"/>
                <a:gd name="connsiteX43" fmla="*/ 1618973 w 2150426"/>
                <a:gd name="connsiteY43" fmla="*/ 1894557 h 1933898"/>
                <a:gd name="connsiteX44" fmla="*/ 1612730 w 2150426"/>
                <a:gd name="connsiteY44" fmla="*/ 1897947 h 1933898"/>
                <a:gd name="connsiteX45" fmla="*/ 1606666 w 2150426"/>
                <a:gd name="connsiteY45" fmla="*/ 1901663 h 1933898"/>
                <a:gd name="connsiteX46" fmla="*/ 1604153 w 2150426"/>
                <a:gd name="connsiteY46" fmla="*/ 1902602 h 1933898"/>
                <a:gd name="connsiteX47" fmla="*/ 1579845 w 2150426"/>
                <a:gd name="connsiteY47" fmla="*/ 1915796 h 1933898"/>
                <a:gd name="connsiteX48" fmla="*/ 1490183 w 2150426"/>
                <a:gd name="connsiteY48" fmla="*/ 1933897 h 1933898"/>
                <a:gd name="connsiteX49" fmla="*/ 660243 w 2150426"/>
                <a:gd name="connsiteY49" fmla="*/ 1933898 h 1933898"/>
                <a:gd name="connsiteX50" fmla="*/ 531453 w 2150426"/>
                <a:gd name="connsiteY50" fmla="*/ 1894557 h 1933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150426" h="1933898">
                  <a:moveTo>
                    <a:pt x="531453" y="1894557"/>
                  </a:moveTo>
                  <a:lnTo>
                    <a:pt x="523901" y="1888327"/>
                  </a:lnTo>
                  <a:lnTo>
                    <a:pt x="505804" y="1878396"/>
                  </a:lnTo>
                  <a:cubicBezTo>
                    <a:pt x="481930" y="1860358"/>
                    <a:pt x="461198" y="1837341"/>
                    <a:pt x="445296" y="1809798"/>
                  </a:cubicBezTo>
                  <a:lnTo>
                    <a:pt x="30326" y="1091048"/>
                  </a:lnTo>
                  <a:cubicBezTo>
                    <a:pt x="14424" y="1063505"/>
                    <a:pt x="4856" y="1034042"/>
                    <a:pt x="1172" y="1004348"/>
                  </a:cubicBezTo>
                  <a:lnTo>
                    <a:pt x="444" y="976700"/>
                  </a:lnTo>
                  <a:lnTo>
                    <a:pt x="0" y="974054"/>
                  </a:lnTo>
                  <a:lnTo>
                    <a:pt x="187" y="966943"/>
                  </a:lnTo>
                  <a:lnTo>
                    <a:pt x="0" y="959843"/>
                  </a:lnTo>
                  <a:lnTo>
                    <a:pt x="444" y="957201"/>
                  </a:lnTo>
                  <a:lnTo>
                    <a:pt x="1172" y="929549"/>
                  </a:lnTo>
                  <a:cubicBezTo>
                    <a:pt x="4856" y="899855"/>
                    <a:pt x="14423" y="870392"/>
                    <a:pt x="30326" y="842849"/>
                  </a:cubicBezTo>
                  <a:lnTo>
                    <a:pt x="445296" y="124100"/>
                  </a:lnTo>
                  <a:cubicBezTo>
                    <a:pt x="461198" y="96556"/>
                    <a:pt x="481929" y="73539"/>
                    <a:pt x="505804" y="55501"/>
                  </a:cubicBezTo>
                  <a:lnTo>
                    <a:pt x="529387" y="41045"/>
                  </a:lnTo>
                  <a:lnTo>
                    <a:pt x="531453" y="39340"/>
                  </a:lnTo>
                  <a:lnTo>
                    <a:pt x="537695" y="35952"/>
                  </a:lnTo>
                  <a:lnTo>
                    <a:pt x="543760" y="32234"/>
                  </a:lnTo>
                  <a:lnTo>
                    <a:pt x="546274" y="31296"/>
                  </a:lnTo>
                  <a:lnTo>
                    <a:pt x="570581" y="18102"/>
                  </a:lnTo>
                  <a:cubicBezTo>
                    <a:pt x="598139" y="6446"/>
                    <a:pt x="628439" y="0"/>
                    <a:pt x="660243" y="0"/>
                  </a:cubicBezTo>
                  <a:lnTo>
                    <a:pt x="1490183" y="0"/>
                  </a:lnTo>
                  <a:cubicBezTo>
                    <a:pt x="1521987" y="0"/>
                    <a:pt x="1552286" y="6446"/>
                    <a:pt x="1579845" y="18102"/>
                  </a:cubicBezTo>
                  <a:lnTo>
                    <a:pt x="1604154" y="31297"/>
                  </a:lnTo>
                  <a:lnTo>
                    <a:pt x="1606666" y="32234"/>
                  </a:lnTo>
                  <a:lnTo>
                    <a:pt x="1612726" y="35949"/>
                  </a:lnTo>
                  <a:lnTo>
                    <a:pt x="1618973" y="39340"/>
                  </a:lnTo>
                  <a:lnTo>
                    <a:pt x="1621041" y="41046"/>
                  </a:lnTo>
                  <a:lnTo>
                    <a:pt x="1644623" y="55501"/>
                  </a:lnTo>
                  <a:cubicBezTo>
                    <a:pt x="1668496" y="73539"/>
                    <a:pt x="1689228" y="96557"/>
                    <a:pt x="1705130" y="124100"/>
                  </a:cubicBezTo>
                  <a:lnTo>
                    <a:pt x="2120100" y="842849"/>
                  </a:lnTo>
                  <a:cubicBezTo>
                    <a:pt x="2136003" y="870393"/>
                    <a:pt x="2145570" y="899855"/>
                    <a:pt x="2149255" y="929550"/>
                  </a:cubicBezTo>
                  <a:lnTo>
                    <a:pt x="2149982" y="957198"/>
                  </a:lnTo>
                  <a:lnTo>
                    <a:pt x="2150426" y="959843"/>
                  </a:lnTo>
                  <a:lnTo>
                    <a:pt x="2150239" y="966953"/>
                  </a:lnTo>
                  <a:lnTo>
                    <a:pt x="2150426" y="974055"/>
                  </a:lnTo>
                  <a:lnTo>
                    <a:pt x="2149983" y="976697"/>
                  </a:lnTo>
                  <a:lnTo>
                    <a:pt x="2149255" y="1004348"/>
                  </a:lnTo>
                  <a:cubicBezTo>
                    <a:pt x="2145570" y="1034043"/>
                    <a:pt x="2136003" y="1063505"/>
                    <a:pt x="2120101" y="1091049"/>
                  </a:cubicBezTo>
                  <a:lnTo>
                    <a:pt x="1705131" y="1809798"/>
                  </a:lnTo>
                  <a:cubicBezTo>
                    <a:pt x="1689228" y="1837341"/>
                    <a:pt x="1668497" y="1860358"/>
                    <a:pt x="1644623" y="1878396"/>
                  </a:cubicBezTo>
                  <a:lnTo>
                    <a:pt x="1621040" y="1892852"/>
                  </a:lnTo>
                  <a:lnTo>
                    <a:pt x="1618973" y="1894557"/>
                  </a:lnTo>
                  <a:lnTo>
                    <a:pt x="1612730" y="1897947"/>
                  </a:lnTo>
                  <a:lnTo>
                    <a:pt x="1606666" y="1901663"/>
                  </a:lnTo>
                  <a:lnTo>
                    <a:pt x="1604153" y="1902602"/>
                  </a:lnTo>
                  <a:lnTo>
                    <a:pt x="1579845" y="1915796"/>
                  </a:lnTo>
                  <a:cubicBezTo>
                    <a:pt x="1552287" y="1927452"/>
                    <a:pt x="1521988" y="1933897"/>
                    <a:pt x="1490183" y="1933897"/>
                  </a:cubicBezTo>
                  <a:lnTo>
                    <a:pt x="660243" y="1933898"/>
                  </a:lnTo>
                  <a:cubicBezTo>
                    <a:pt x="612537" y="1933898"/>
                    <a:pt x="568217" y="1919395"/>
                    <a:pt x="531453" y="1894557"/>
                  </a:cubicBezTo>
                  <a:close/>
                </a:path>
              </a:pathLst>
            </a:custGeom>
            <a:solidFill>
              <a:srgbClr val="213F79"/>
            </a:solidFill>
            <a:ln w="15875">
              <a:noFill/>
            </a:ln>
          </p:spPr>
          <p:style>
            <a:lnRef idx="2">
              <a:srgbClr val="5B9BD5">
                <a:shade val="50000"/>
              </a:srgbClr>
            </a:lnRef>
            <a:fillRef idx="1">
              <a:srgbClr val="5B9BD5"/>
            </a:fillRef>
            <a:effectRef idx="0">
              <a:srgbClr val="5B9BD5"/>
            </a:effectRef>
            <a:fontRef idx="minor">
              <a:sysClr val="window" lastClr="FFFFFF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cs typeface="微软雅黑" panose="020B0503020204020204" pitchFamily="34" charset="-122"/>
              </a:endParaRPr>
            </a:p>
          </p:txBody>
        </p:sp>
        <p:sp>
          <p:nvSpPr>
            <p:cNvPr id="27" name="TextBox 6"/>
            <p:cNvSpPr txBox="1">
              <a:spLocks noChangeArrowheads="1"/>
            </p:cNvSpPr>
            <p:nvPr/>
          </p:nvSpPr>
          <p:spPr bwMode="auto">
            <a:xfrm>
              <a:off x="4407062" y="3738532"/>
              <a:ext cx="808507" cy="706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sz="4000" u="none" strike="noStrike" cap="none" normalizeH="0" baseline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latin typeface="Impact" panose="020B0806030902050204" pitchFamily="34" charset="0"/>
                  <a:cs typeface="微软雅黑" panose="020B0503020204020204" pitchFamily="34" charset="-122"/>
                </a:rPr>
                <a:t>4</a:t>
              </a:r>
            </a:p>
          </p:txBody>
        </p:sp>
      </p:grpSp>
      <p:sp>
        <p:nvSpPr>
          <p:cNvPr id="28" name="TextBox 6"/>
          <p:cNvSpPr txBox="1">
            <a:spLocks noChangeArrowheads="1"/>
          </p:cNvSpPr>
          <p:nvPr/>
        </p:nvSpPr>
        <p:spPr bwMode="auto">
          <a:xfrm>
            <a:off x="4727575" y="1744980"/>
            <a:ext cx="175577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sz="1600" b="1" dirty="0">
                <a:solidFill>
                  <a:srgbClr val="213F79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自我监控是中心</a:t>
            </a:r>
            <a:endParaRPr kumimoji="0" lang="zh-CN" sz="1600" b="1" u="none" strike="noStrike" cap="none" normalizeH="0" baseline="0" dirty="0">
              <a:ln>
                <a:noFill/>
              </a:ln>
              <a:solidFill>
                <a:srgbClr val="213F79"/>
              </a:solidFill>
              <a:effectLst/>
              <a:latin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9" name="TextBox 6"/>
          <p:cNvSpPr txBox="1">
            <a:spLocks noChangeArrowheads="1"/>
          </p:cNvSpPr>
          <p:nvPr/>
        </p:nvSpPr>
        <p:spPr bwMode="auto">
          <a:xfrm>
            <a:off x="2314575" y="2456180"/>
            <a:ext cx="221297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u="none" strike="noStrike" cap="none" normalizeH="0" baseline="0" dirty="0">
                <a:ln>
                  <a:noFill/>
                </a:ln>
                <a:solidFill>
                  <a:srgbClr val="213F79"/>
                </a:solidFill>
                <a:effectLst/>
                <a:latin typeface="微软雅黑" panose="020B0503020204020204" pitchFamily="34" charset="-122"/>
                <a:cs typeface="微软雅黑" panose="020B0503020204020204" pitchFamily="34" charset="-122"/>
              </a:rPr>
              <a:t>提高认识是前提</a:t>
            </a:r>
          </a:p>
        </p:txBody>
      </p:sp>
      <p:sp>
        <p:nvSpPr>
          <p:cNvPr id="30" name="TextBox 6"/>
          <p:cNvSpPr txBox="1">
            <a:spLocks noChangeArrowheads="1"/>
          </p:cNvSpPr>
          <p:nvPr/>
        </p:nvSpPr>
        <p:spPr bwMode="auto">
          <a:xfrm>
            <a:off x="4742846" y="3163989"/>
            <a:ext cx="1740198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u="none" strike="noStrike" cap="none" normalizeH="0" baseline="0" dirty="0">
                <a:ln>
                  <a:noFill/>
                </a:ln>
                <a:solidFill>
                  <a:srgbClr val="213F79"/>
                </a:solidFill>
                <a:effectLst/>
                <a:latin typeface="微软雅黑" panose="020B0503020204020204" pitchFamily="34" charset="-122"/>
                <a:cs typeface="微软雅黑" panose="020B0503020204020204" pitchFamily="34" charset="-122"/>
              </a:rPr>
              <a:t>丰富手段是保证</a:t>
            </a:r>
          </a:p>
        </p:txBody>
      </p:sp>
      <p:sp>
        <p:nvSpPr>
          <p:cNvPr id="31" name="TextBox 6"/>
          <p:cNvSpPr txBox="1">
            <a:spLocks noChangeArrowheads="1"/>
          </p:cNvSpPr>
          <p:nvPr/>
        </p:nvSpPr>
        <p:spPr bwMode="auto">
          <a:xfrm>
            <a:off x="2684780" y="3995420"/>
            <a:ext cx="166814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1" u="none" strike="noStrike" cap="none" normalizeH="0" baseline="0" dirty="0">
                <a:ln>
                  <a:noFill/>
                </a:ln>
                <a:solidFill>
                  <a:srgbClr val="213F79"/>
                </a:solidFill>
                <a:effectLst/>
                <a:latin typeface="微软雅黑" panose="020B0503020204020204" pitchFamily="34" charset="-122"/>
                <a:cs typeface="微软雅黑" panose="020B0503020204020204" pitchFamily="34" charset="-122"/>
              </a:rPr>
              <a:t>严格考核是关键</a:t>
            </a:r>
          </a:p>
        </p:txBody>
      </p:sp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5268595" y="2269490"/>
            <a:ext cx="366585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fontAlgn="base">
              <a:lnSpc>
                <a:spcPts val="2380"/>
              </a:lnSpc>
              <a:spcBef>
                <a:spcPct val="0"/>
              </a:spcBef>
              <a:spcAft>
                <a:spcPct val="0"/>
              </a:spcAft>
            </a:pPr>
            <a:r>
              <a:rPr 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建立以</a:t>
            </a:r>
            <a:r>
              <a:rPr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自主管理理念做为精益求精的安全文化，是推行安全自主管理这项工作的前提</a:t>
            </a:r>
            <a:endParaRPr lang="en-US" altLang="zh-CN" sz="14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4" name="TextBox 6"/>
          <p:cNvSpPr txBox="1">
            <a:spLocks noChangeArrowheads="1"/>
          </p:cNvSpPr>
          <p:nvPr/>
        </p:nvSpPr>
        <p:spPr bwMode="auto">
          <a:xfrm>
            <a:off x="5268595" y="3673475"/>
            <a:ext cx="3046730" cy="73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制度是保障，考核是关键</a:t>
            </a:r>
            <a:r>
              <a:rPr 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，清晰职责，覆盖全员，简化流程，考核均衡</a:t>
            </a:r>
          </a:p>
        </p:txBody>
      </p:sp>
      <p:sp>
        <p:nvSpPr>
          <p:cNvPr id="35" name="TextBox 6"/>
          <p:cNvSpPr txBox="1">
            <a:spLocks noChangeArrowheads="1"/>
          </p:cNvSpPr>
          <p:nvPr/>
        </p:nvSpPr>
        <p:spPr bwMode="auto">
          <a:xfrm>
            <a:off x="723265" y="3006090"/>
            <a:ext cx="335788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fontAlgn="base">
              <a:lnSpc>
                <a:spcPts val="2280"/>
              </a:lnSpc>
              <a:spcBef>
                <a:spcPct val="0"/>
              </a:spcBef>
              <a:spcAft>
                <a:spcPct val="0"/>
              </a:spcAft>
            </a:pPr>
            <a:r>
              <a:rPr sz="1400" b="1" dirty="0">
                <a:solidFill>
                  <a:srgbClr val="000000"/>
                </a:solidFill>
                <a:latin typeface="+mj-lt"/>
                <a:ea typeface="+mj-lt"/>
                <a:cs typeface="微软雅黑" panose="020B0503020204020204" pitchFamily="34" charset="-122"/>
              </a:rPr>
              <a:t>一是加大培训力度，打牢安全自主管理的基础</a:t>
            </a:r>
            <a:r>
              <a:rPr lang="zh-CN" sz="1400" b="1" dirty="0">
                <a:solidFill>
                  <a:srgbClr val="000000"/>
                </a:solidFill>
                <a:latin typeface="+mj-lt"/>
                <a:ea typeface="+mj-lt"/>
                <a:cs typeface="微软雅黑" panose="020B0503020204020204" pitchFamily="34" charset="-122"/>
              </a:rPr>
              <a:t>，二是实施安全目标化管理，三是加强过程管理</a:t>
            </a:r>
          </a:p>
        </p:txBody>
      </p:sp>
      <p:sp>
        <p:nvSpPr>
          <p:cNvPr id="36" name="TextBox 6"/>
          <p:cNvSpPr txBox="1">
            <a:spLocks noChangeArrowheads="1"/>
          </p:cNvSpPr>
          <p:nvPr/>
        </p:nvSpPr>
        <p:spPr bwMode="auto">
          <a:xfrm>
            <a:off x="466725" y="1215390"/>
            <a:ext cx="361442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fontAlgn="base">
              <a:lnSpc>
                <a:spcPts val="2280"/>
              </a:lnSpc>
              <a:spcBef>
                <a:spcPct val="0"/>
              </a:spcBef>
              <a:spcAft>
                <a:spcPct val="0"/>
              </a:spcAft>
            </a:pPr>
            <a:r>
              <a:rPr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自主管理，就是监督自己，控制自己</a:t>
            </a:r>
            <a:r>
              <a:rPr 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，要以提高职工自我监控能力为中心，提高职工自主安全意识作为根本出发点</a:t>
            </a:r>
            <a:r>
              <a:rPr lang="en-US" altLang="zh-CN" sz="1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49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149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49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149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49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149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649"/>
                            </p:stCondLst>
                            <p:childTnLst>
                              <p:par>
                                <p:cTn id="67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149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649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149"/>
                            </p:stCondLst>
                            <p:childTnLst>
                              <p:par>
                                <p:cTn id="9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649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149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3" grpId="0"/>
      <p:bldP spid="33" grpId="1"/>
      <p:bldP spid="34" grpId="0"/>
      <p:bldP spid="34" grpId="1"/>
      <p:bldP spid="35" grpId="0"/>
      <p:bldP spid="35" grpId="1"/>
      <p:bldP spid="36" grpId="0"/>
      <p:bldP spid="36" grpId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69" name="直接连接符 7"/>
          <p:cNvCxnSpPr/>
          <p:nvPr/>
        </p:nvCxnSpPr>
        <p:spPr>
          <a:xfrm>
            <a:off x="0" y="2443163"/>
            <a:ext cx="2414588" cy="0"/>
          </a:xfrm>
          <a:prstGeom prst="line">
            <a:avLst/>
          </a:prstGeom>
          <a:ln w="254000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70" name="同侧圆角矩形 14"/>
          <p:cNvSpPr/>
          <p:nvPr/>
        </p:nvSpPr>
        <p:spPr>
          <a:xfrm rot="5400000">
            <a:off x="-1418034" y="1828800"/>
            <a:ext cx="4611290" cy="1930004"/>
          </a:xfrm>
          <a:custGeom>
            <a:avLst/>
            <a:gdLst/>
            <a:ahLst/>
            <a:cxnLst>
              <a:cxn ang="0">
                <a:pos x="0" y="2573338"/>
              </a:cxn>
              <a:cxn ang="0">
                <a:pos x="0" y="266373"/>
              </a:cxn>
              <a:cxn ang="0">
                <a:pos x="266373" y="0"/>
              </a:cxn>
              <a:cxn ang="0">
                <a:pos x="6148388" y="0"/>
              </a:cxn>
            </a:cxnLst>
            <a:rect l="0" t="0" r="0" b="0"/>
            <a:pathLst>
              <a:path w="6148918" h="2573564">
                <a:moveTo>
                  <a:pt x="0" y="2573564"/>
                </a:moveTo>
                <a:lnTo>
                  <a:pt x="0" y="266396"/>
                </a:lnTo>
                <a:cubicBezTo>
                  <a:pt x="0" y="119270"/>
                  <a:pt x="119270" y="0"/>
                  <a:pt x="266396" y="0"/>
                </a:cubicBezTo>
                <a:lnTo>
                  <a:pt x="6148918" y="0"/>
                </a:lnTo>
              </a:path>
            </a:pathLst>
          </a:custGeom>
          <a:noFill/>
          <a:ln w="254000" cap="flat" cmpd="sng">
            <a:solidFill>
              <a:srgbClr val="213F79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solidFill>
                <a:srgbClr val="445469"/>
              </a:solidFill>
            </a:endParaRPr>
          </a:p>
        </p:txBody>
      </p:sp>
      <p:grpSp>
        <p:nvGrpSpPr>
          <p:cNvPr id="7171" name="组合 4"/>
          <p:cNvGrpSpPr/>
          <p:nvPr/>
        </p:nvGrpSpPr>
        <p:grpSpPr>
          <a:xfrm>
            <a:off x="1559719" y="2151460"/>
            <a:ext cx="609600" cy="609600"/>
            <a:chOff x="0" y="0"/>
            <a:chExt cx="812800" cy="812800"/>
          </a:xfrm>
          <a:effectLst/>
        </p:grpSpPr>
        <p:sp>
          <p:nvSpPr>
            <p:cNvPr id="7172" name="椭圆 2"/>
            <p:cNvSpPr/>
            <p:nvPr/>
          </p:nvSpPr>
          <p:spPr>
            <a:xfrm>
              <a:off x="0" y="0"/>
              <a:ext cx="812800" cy="8128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9525">
              <a:noFill/>
            </a:ln>
            <a:effectLst/>
          </p:spPr>
          <p:txBody>
            <a:bodyPr anchor="ctr"/>
            <a:lstStyle/>
            <a:p>
              <a:pPr algn="ctr"/>
              <a:endParaRPr lang="zh-CN" altLang="en-US" sz="1350" dirty="0">
                <a:solidFill>
                  <a:srgbClr val="FFFFFF"/>
                </a:solidFill>
              </a:endParaRPr>
            </a:p>
          </p:txBody>
        </p:sp>
        <p:sp>
          <p:nvSpPr>
            <p:cNvPr id="7173" name="文本框 3"/>
            <p:cNvSpPr txBox="1"/>
            <p:nvPr/>
          </p:nvSpPr>
          <p:spPr>
            <a:xfrm>
              <a:off x="137011" y="38072"/>
              <a:ext cx="526627" cy="73744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pPr algn="ctr"/>
              <a:r>
                <a:rPr lang="en-US" altLang="zh-CN" sz="3000" b="1" dirty="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7174" name="文本框 6"/>
          <p:cNvSpPr txBox="1"/>
          <p:nvPr/>
        </p:nvSpPr>
        <p:spPr>
          <a:xfrm>
            <a:off x="3231754" y="1933575"/>
            <a:ext cx="3840480" cy="92202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 fontAlgn="auto">
              <a:lnSpc>
                <a:spcPct val="150000"/>
              </a:lnSpc>
            </a:pPr>
            <a:r>
              <a:rPr lang="zh-CN" altLang="en-US" sz="360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自主安全文化建设</a:t>
            </a:r>
          </a:p>
        </p:txBody>
      </p:sp>
      <p:cxnSp>
        <p:nvCxnSpPr>
          <p:cNvPr id="7175" name="直接连接符 9"/>
          <p:cNvCxnSpPr/>
          <p:nvPr/>
        </p:nvCxnSpPr>
        <p:spPr>
          <a:xfrm>
            <a:off x="7843837" y="2443163"/>
            <a:ext cx="1300163" cy="0"/>
          </a:xfrm>
          <a:prstGeom prst="line">
            <a:avLst/>
          </a:prstGeom>
          <a:ln w="254000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76" name="同侧圆角矩形 19"/>
          <p:cNvSpPr/>
          <p:nvPr/>
        </p:nvSpPr>
        <p:spPr>
          <a:xfrm rot="10800000">
            <a:off x="7473554" y="-13096"/>
            <a:ext cx="1650206" cy="57864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23465" y="8598"/>
              </a:cxn>
              <a:cxn ang="0">
                <a:pos x="2189830" y="274827"/>
              </a:cxn>
              <a:cxn ang="0">
                <a:pos x="2200275" y="771526"/>
              </a:cxn>
            </a:cxnLst>
            <a:rect l="0" t="0" r="0" b="0"/>
            <a:pathLst>
              <a:path w="2200533" h="772008">
                <a:moveTo>
                  <a:pt x="0" y="0"/>
                </a:moveTo>
                <a:lnTo>
                  <a:pt x="1923691" y="8603"/>
                </a:lnTo>
                <a:cubicBezTo>
                  <a:pt x="2070817" y="8603"/>
                  <a:pt x="2190087" y="127873"/>
                  <a:pt x="2190087" y="274999"/>
                </a:cubicBezTo>
                <a:lnTo>
                  <a:pt x="2200533" y="772008"/>
                </a:lnTo>
              </a:path>
            </a:pathLst>
          </a:custGeom>
          <a:noFill/>
          <a:ln w="254000" cap="flat" cmpd="sng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1350">
              <a:solidFill>
                <a:srgbClr val="44546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bldLvl="0" animBg="1"/>
      <p:bldP spid="7174" grpId="0"/>
      <p:bldP spid="7176" grpId="0" bldLvl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/>
          <p:nvPr/>
        </p:nvSpPr>
        <p:spPr>
          <a:xfrm>
            <a:off x="307852" y="225233"/>
            <a:ext cx="4191000" cy="34417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自主安全管理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8" t="207" r="17329"/>
          <a:stretch>
            <a:fillRect/>
          </a:stretch>
        </p:blipFill>
        <p:spPr>
          <a:xfrm>
            <a:off x="1202761" y="1711422"/>
            <a:ext cx="2486390" cy="2233933"/>
          </a:xfrm>
          <a:custGeom>
            <a:avLst/>
            <a:gdLst>
              <a:gd name="connsiteX0" fmla="*/ 470826 w 1533490"/>
              <a:gd name="connsiteY0" fmla="*/ 0 h 1377786"/>
              <a:gd name="connsiteX1" fmla="*/ 1062664 w 1533490"/>
              <a:gd name="connsiteY1" fmla="*/ 0 h 1377786"/>
              <a:gd name="connsiteX2" fmla="*/ 1126603 w 1533490"/>
              <a:gd name="connsiteY2" fmla="*/ 12909 h 1377786"/>
              <a:gd name="connsiteX3" fmla="*/ 1143938 w 1533490"/>
              <a:gd name="connsiteY3" fmla="*/ 22318 h 1377786"/>
              <a:gd name="connsiteX4" fmla="*/ 1145730 w 1533490"/>
              <a:gd name="connsiteY4" fmla="*/ 22987 h 1377786"/>
              <a:gd name="connsiteX5" fmla="*/ 1150051 w 1533490"/>
              <a:gd name="connsiteY5" fmla="*/ 25636 h 1377786"/>
              <a:gd name="connsiteX6" fmla="*/ 1154506 w 1533490"/>
              <a:gd name="connsiteY6" fmla="*/ 28054 h 1377786"/>
              <a:gd name="connsiteX7" fmla="*/ 1155981 w 1533490"/>
              <a:gd name="connsiteY7" fmla="*/ 29270 h 1377786"/>
              <a:gd name="connsiteX8" fmla="*/ 1172797 w 1533490"/>
              <a:gd name="connsiteY8" fmla="*/ 39578 h 1377786"/>
              <a:gd name="connsiteX9" fmla="*/ 1215945 w 1533490"/>
              <a:gd name="connsiteY9" fmla="*/ 88497 h 1377786"/>
              <a:gd name="connsiteX10" fmla="*/ 1511864 w 1533490"/>
              <a:gd name="connsiteY10" fmla="*/ 601045 h 1377786"/>
              <a:gd name="connsiteX11" fmla="*/ 1532655 w 1533490"/>
              <a:gd name="connsiteY11" fmla="*/ 662872 h 1377786"/>
              <a:gd name="connsiteX12" fmla="*/ 1533174 w 1533490"/>
              <a:gd name="connsiteY12" fmla="*/ 682588 h 1377786"/>
              <a:gd name="connsiteX13" fmla="*/ 1533490 w 1533490"/>
              <a:gd name="connsiteY13" fmla="*/ 684474 h 1377786"/>
              <a:gd name="connsiteX14" fmla="*/ 1533357 w 1533490"/>
              <a:gd name="connsiteY14" fmla="*/ 689545 h 1377786"/>
              <a:gd name="connsiteX15" fmla="*/ 1533490 w 1533490"/>
              <a:gd name="connsiteY15" fmla="*/ 694609 h 1377786"/>
              <a:gd name="connsiteX16" fmla="*/ 1533174 w 1533490"/>
              <a:gd name="connsiteY16" fmla="*/ 696493 h 1377786"/>
              <a:gd name="connsiteX17" fmla="*/ 1532655 w 1533490"/>
              <a:gd name="connsiteY17" fmla="*/ 716211 h 1377786"/>
              <a:gd name="connsiteX18" fmla="*/ 1511865 w 1533490"/>
              <a:gd name="connsiteY18" fmla="*/ 778039 h 1377786"/>
              <a:gd name="connsiteX19" fmla="*/ 1215946 w 1533490"/>
              <a:gd name="connsiteY19" fmla="*/ 1290586 h 1377786"/>
              <a:gd name="connsiteX20" fmla="*/ 1172797 w 1533490"/>
              <a:gd name="connsiteY20" fmla="*/ 1339504 h 1377786"/>
              <a:gd name="connsiteX21" fmla="*/ 1155980 w 1533490"/>
              <a:gd name="connsiteY21" fmla="*/ 1349813 h 1377786"/>
              <a:gd name="connsiteX22" fmla="*/ 1154506 w 1533490"/>
              <a:gd name="connsiteY22" fmla="*/ 1351029 h 1377786"/>
              <a:gd name="connsiteX23" fmla="*/ 1150054 w 1533490"/>
              <a:gd name="connsiteY23" fmla="*/ 1353446 h 1377786"/>
              <a:gd name="connsiteX24" fmla="*/ 1145730 w 1533490"/>
              <a:gd name="connsiteY24" fmla="*/ 1356096 h 1377786"/>
              <a:gd name="connsiteX25" fmla="*/ 1143938 w 1533490"/>
              <a:gd name="connsiteY25" fmla="*/ 1356766 h 1377786"/>
              <a:gd name="connsiteX26" fmla="*/ 1126603 w 1533490"/>
              <a:gd name="connsiteY26" fmla="*/ 1366174 h 1377786"/>
              <a:gd name="connsiteX27" fmla="*/ 1069085 w 1533490"/>
              <a:gd name="connsiteY27" fmla="*/ 1377786 h 1377786"/>
              <a:gd name="connsiteX28" fmla="*/ 462247 w 1533490"/>
              <a:gd name="connsiteY28" fmla="*/ 1377786 h 1377786"/>
              <a:gd name="connsiteX29" fmla="*/ 421979 w 1533490"/>
              <a:gd name="connsiteY29" fmla="*/ 1371698 h 1377786"/>
              <a:gd name="connsiteX30" fmla="*/ 378984 w 1533490"/>
              <a:gd name="connsiteY30" fmla="*/ 1351029 h 1377786"/>
              <a:gd name="connsiteX31" fmla="*/ 373599 w 1533490"/>
              <a:gd name="connsiteY31" fmla="*/ 1346586 h 1377786"/>
              <a:gd name="connsiteX32" fmla="*/ 360694 w 1533490"/>
              <a:gd name="connsiteY32" fmla="*/ 1339504 h 1377786"/>
              <a:gd name="connsiteX33" fmla="*/ 317545 w 1533490"/>
              <a:gd name="connsiteY33" fmla="*/ 1290586 h 1377786"/>
              <a:gd name="connsiteX34" fmla="*/ 21626 w 1533490"/>
              <a:gd name="connsiteY34" fmla="*/ 778038 h 1377786"/>
              <a:gd name="connsiteX35" fmla="*/ 836 w 1533490"/>
              <a:gd name="connsiteY35" fmla="*/ 716211 h 1377786"/>
              <a:gd name="connsiteX36" fmla="*/ 317 w 1533490"/>
              <a:gd name="connsiteY36" fmla="*/ 696495 h 1377786"/>
              <a:gd name="connsiteX37" fmla="*/ 0 w 1533490"/>
              <a:gd name="connsiteY37" fmla="*/ 694608 h 1377786"/>
              <a:gd name="connsiteX38" fmla="*/ 133 w 1533490"/>
              <a:gd name="connsiteY38" fmla="*/ 689537 h 1377786"/>
              <a:gd name="connsiteX39" fmla="*/ 0 w 1533490"/>
              <a:gd name="connsiteY39" fmla="*/ 684474 h 1377786"/>
              <a:gd name="connsiteX40" fmla="*/ 317 w 1533490"/>
              <a:gd name="connsiteY40" fmla="*/ 682590 h 1377786"/>
              <a:gd name="connsiteX41" fmla="*/ 836 w 1533490"/>
              <a:gd name="connsiteY41" fmla="*/ 662871 h 1377786"/>
              <a:gd name="connsiteX42" fmla="*/ 21626 w 1533490"/>
              <a:gd name="connsiteY42" fmla="*/ 601045 h 1377786"/>
              <a:gd name="connsiteX43" fmla="*/ 317545 w 1533490"/>
              <a:gd name="connsiteY43" fmla="*/ 88497 h 1377786"/>
              <a:gd name="connsiteX44" fmla="*/ 360694 w 1533490"/>
              <a:gd name="connsiteY44" fmla="*/ 39578 h 1377786"/>
              <a:gd name="connsiteX45" fmla="*/ 377511 w 1533490"/>
              <a:gd name="connsiteY45" fmla="*/ 29270 h 1377786"/>
              <a:gd name="connsiteX46" fmla="*/ 378984 w 1533490"/>
              <a:gd name="connsiteY46" fmla="*/ 28054 h 1377786"/>
              <a:gd name="connsiteX47" fmla="*/ 383436 w 1533490"/>
              <a:gd name="connsiteY47" fmla="*/ 25638 h 1377786"/>
              <a:gd name="connsiteX48" fmla="*/ 387761 w 1533490"/>
              <a:gd name="connsiteY48" fmla="*/ 22987 h 1377786"/>
              <a:gd name="connsiteX49" fmla="*/ 389553 w 1533490"/>
              <a:gd name="connsiteY49" fmla="*/ 22318 h 1377786"/>
              <a:gd name="connsiteX50" fmla="*/ 406887 w 1533490"/>
              <a:gd name="connsiteY50" fmla="*/ 12909 h 1377786"/>
              <a:gd name="connsiteX51" fmla="*/ 470826 w 1533490"/>
              <a:gd name="connsiteY51" fmla="*/ 0 h 1377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533490" h="1377786">
                <a:moveTo>
                  <a:pt x="470826" y="0"/>
                </a:moveTo>
                <a:lnTo>
                  <a:pt x="1062664" y="0"/>
                </a:lnTo>
                <a:cubicBezTo>
                  <a:pt x="1085344" y="0"/>
                  <a:pt x="1106951" y="4597"/>
                  <a:pt x="1126603" y="12909"/>
                </a:cubicBezTo>
                <a:lnTo>
                  <a:pt x="1143938" y="22318"/>
                </a:lnTo>
                <a:lnTo>
                  <a:pt x="1145730" y="22987"/>
                </a:lnTo>
                <a:lnTo>
                  <a:pt x="1150051" y="25636"/>
                </a:lnTo>
                <a:lnTo>
                  <a:pt x="1154506" y="28054"/>
                </a:lnTo>
                <a:lnTo>
                  <a:pt x="1155981" y="29270"/>
                </a:lnTo>
                <a:lnTo>
                  <a:pt x="1172797" y="39578"/>
                </a:lnTo>
                <a:cubicBezTo>
                  <a:pt x="1189821" y="52442"/>
                  <a:pt x="1204605" y="68856"/>
                  <a:pt x="1215945" y="88497"/>
                </a:cubicBezTo>
                <a:lnTo>
                  <a:pt x="1511864" y="601045"/>
                </a:lnTo>
                <a:cubicBezTo>
                  <a:pt x="1523205" y="620687"/>
                  <a:pt x="1530027" y="641696"/>
                  <a:pt x="1532655" y="662872"/>
                </a:cubicBezTo>
                <a:lnTo>
                  <a:pt x="1533174" y="682588"/>
                </a:lnTo>
                <a:lnTo>
                  <a:pt x="1533490" y="684474"/>
                </a:lnTo>
                <a:lnTo>
                  <a:pt x="1533357" y="689545"/>
                </a:lnTo>
                <a:lnTo>
                  <a:pt x="1533490" y="694609"/>
                </a:lnTo>
                <a:lnTo>
                  <a:pt x="1533174" y="696493"/>
                </a:lnTo>
                <a:lnTo>
                  <a:pt x="1532655" y="716211"/>
                </a:lnTo>
                <a:cubicBezTo>
                  <a:pt x="1530027" y="737387"/>
                  <a:pt x="1523205" y="758397"/>
                  <a:pt x="1511865" y="778039"/>
                </a:cubicBezTo>
                <a:lnTo>
                  <a:pt x="1215946" y="1290586"/>
                </a:lnTo>
                <a:cubicBezTo>
                  <a:pt x="1204605" y="1310227"/>
                  <a:pt x="1189822" y="1326641"/>
                  <a:pt x="1172797" y="1339504"/>
                </a:cubicBezTo>
                <a:lnTo>
                  <a:pt x="1155980" y="1349813"/>
                </a:lnTo>
                <a:lnTo>
                  <a:pt x="1154506" y="1351029"/>
                </a:lnTo>
                <a:lnTo>
                  <a:pt x="1150054" y="1353446"/>
                </a:lnTo>
                <a:lnTo>
                  <a:pt x="1145730" y="1356096"/>
                </a:lnTo>
                <a:lnTo>
                  <a:pt x="1143938" y="1356766"/>
                </a:lnTo>
                <a:lnTo>
                  <a:pt x="1126603" y="1366174"/>
                </a:lnTo>
                <a:lnTo>
                  <a:pt x="1069085" y="1377786"/>
                </a:lnTo>
                <a:lnTo>
                  <a:pt x="462247" y="1377786"/>
                </a:lnTo>
                <a:lnTo>
                  <a:pt x="421979" y="1371698"/>
                </a:lnTo>
                <a:cubicBezTo>
                  <a:pt x="406548" y="1366898"/>
                  <a:pt x="392093" y="1359885"/>
                  <a:pt x="378984" y="1351029"/>
                </a:cubicBezTo>
                <a:lnTo>
                  <a:pt x="373599" y="1346586"/>
                </a:lnTo>
                <a:lnTo>
                  <a:pt x="360694" y="1339504"/>
                </a:lnTo>
                <a:cubicBezTo>
                  <a:pt x="343669" y="1326641"/>
                  <a:pt x="328885" y="1310227"/>
                  <a:pt x="317545" y="1290586"/>
                </a:cubicBezTo>
                <a:lnTo>
                  <a:pt x="21626" y="778038"/>
                </a:lnTo>
                <a:cubicBezTo>
                  <a:pt x="10286" y="758397"/>
                  <a:pt x="3463" y="737386"/>
                  <a:pt x="836" y="716211"/>
                </a:cubicBezTo>
                <a:lnTo>
                  <a:pt x="317" y="696495"/>
                </a:lnTo>
                <a:lnTo>
                  <a:pt x="0" y="694608"/>
                </a:lnTo>
                <a:lnTo>
                  <a:pt x="133" y="689537"/>
                </a:lnTo>
                <a:lnTo>
                  <a:pt x="0" y="684474"/>
                </a:lnTo>
                <a:lnTo>
                  <a:pt x="317" y="682590"/>
                </a:lnTo>
                <a:lnTo>
                  <a:pt x="836" y="662871"/>
                </a:lnTo>
                <a:cubicBezTo>
                  <a:pt x="3463" y="641696"/>
                  <a:pt x="10285" y="620686"/>
                  <a:pt x="21626" y="601045"/>
                </a:cubicBezTo>
                <a:lnTo>
                  <a:pt x="317545" y="88497"/>
                </a:lnTo>
                <a:cubicBezTo>
                  <a:pt x="328885" y="68855"/>
                  <a:pt x="343668" y="52442"/>
                  <a:pt x="360694" y="39578"/>
                </a:cubicBezTo>
                <a:lnTo>
                  <a:pt x="377511" y="29270"/>
                </a:lnTo>
                <a:lnTo>
                  <a:pt x="378984" y="28054"/>
                </a:lnTo>
                <a:lnTo>
                  <a:pt x="383436" y="25638"/>
                </a:lnTo>
                <a:lnTo>
                  <a:pt x="387761" y="22987"/>
                </a:lnTo>
                <a:lnTo>
                  <a:pt x="389553" y="22318"/>
                </a:lnTo>
                <a:lnTo>
                  <a:pt x="406887" y="12909"/>
                </a:lnTo>
                <a:cubicBezTo>
                  <a:pt x="426539" y="4597"/>
                  <a:pt x="448146" y="0"/>
                  <a:pt x="470826" y="0"/>
                </a:cubicBezTo>
                <a:close/>
              </a:path>
            </a:pathLst>
          </a:custGeom>
        </p:spPr>
      </p:pic>
      <p:sp>
        <p:nvSpPr>
          <p:cNvPr id="4" name="任意多边形 3"/>
          <p:cNvSpPr/>
          <p:nvPr/>
        </p:nvSpPr>
        <p:spPr>
          <a:xfrm>
            <a:off x="400620" y="1229119"/>
            <a:ext cx="1255925" cy="1129466"/>
          </a:xfrm>
          <a:custGeom>
            <a:avLst/>
            <a:gdLst>
              <a:gd name="connsiteX0" fmla="*/ 531453 w 2150426"/>
              <a:gd name="connsiteY0" fmla="*/ 1894557 h 1933898"/>
              <a:gd name="connsiteX1" fmla="*/ 523901 w 2150426"/>
              <a:gd name="connsiteY1" fmla="*/ 1888327 h 1933898"/>
              <a:gd name="connsiteX2" fmla="*/ 505804 w 2150426"/>
              <a:gd name="connsiteY2" fmla="*/ 1878396 h 1933898"/>
              <a:gd name="connsiteX3" fmla="*/ 445296 w 2150426"/>
              <a:gd name="connsiteY3" fmla="*/ 1809798 h 1933898"/>
              <a:gd name="connsiteX4" fmla="*/ 30326 w 2150426"/>
              <a:gd name="connsiteY4" fmla="*/ 1091048 h 1933898"/>
              <a:gd name="connsiteX5" fmla="*/ 1172 w 2150426"/>
              <a:gd name="connsiteY5" fmla="*/ 1004348 h 1933898"/>
              <a:gd name="connsiteX6" fmla="*/ 444 w 2150426"/>
              <a:gd name="connsiteY6" fmla="*/ 976700 h 1933898"/>
              <a:gd name="connsiteX7" fmla="*/ 0 w 2150426"/>
              <a:gd name="connsiteY7" fmla="*/ 974054 h 1933898"/>
              <a:gd name="connsiteX8" fmla="*/ 187 w 2150426"/>
              <a:gd name="connsiteY8" fmla="*/ 966943 h 1933898"/>
              <a:gd name="connsiteX9" fmla="*/ 0 w 2150426"/>
              <a:gd name="connsiteY9" fmla="*/ 959843 h 1933898"/>
              <a:gd name="connsiteX10" fmla="*/ 444 w 2150426"/>
              <a:gd name="connsiteY10" fmla="*/ 957201 h 1933898"/>
              <a:gd name="connsiteX11" fmla="*/ 1172 w 2150426"/>
              <a:gd name="connsiteY11" fmla="*/ 929549 h 1933898"/>
              <a:gd name="connsiteX12" fmla="*/ 30326 w 2150426"/>
              <a:gd name="connsiteY12" fmla="*/ 842849 h 1933898"/>
              <a:gd name="connsiteX13" fmla="*/ 445296 w 2150426"/>
              <a:gd name="connsiteY13" fmla="*/ 124100 h 1933898"/>
              <a:gd name="connsiteX14" fmla="*/ 505804 w 2150426"/>
              <a:gd name="connsiteY14" fmla="*/ 55501 h 1933898"/>
              <a:gd name="connsiteX15" fmla="*/ 529387 w 2150426"/>
              <a:gd name="connsiteY15" fmla="*/ 41045 h 1933898"/>
              <a:gd name="connsiteX16" fmla="*/ 531453 w 2150426"/>
              <a:gd name="connsiteY16" fmla="*/ 39340 h 1933898"/>
              <a:gd name="connsiteX17" fmla="*/ 537695 w 2150426"/>
              <a:gd name="connsiteY17" fmla="*/ 35952 h 1933898"/>
              <a:gd name="connsiteX18" fmla="*/ 543760 w 2150426"/>
              <a:gd name="connsiteY18" fmla="*/ 32234 h 1933898"/>
              <a:gd name="connsiteX19" fmla="*/ 546274 w 2150426"/>
              <a:gd name="connsiteY19" fmla="*/ 31296 h 1933898"/>
              <a:gd name="connsiteX20" fmla="*/ 570581 w 2150426"/>
              <a:gd name="connsiteY20" fmla="*/ 18102 h 1933898"/>
              <a:gd name="connsiteX21" fmla="*/ 660243 w 2150426"/>
              <a:gd name="connsiteY21" fmla="*/ 0 h 1933898"/>
              <a:gd name="connsiteX22" fmla="*/ 1490183 w 2150426"/>
              <a:gd name="connsiteY22" fmla="*/ 0 h 1933898"/>
              <a:gd name="connsiteX23" fmla="*/ 1579845 w 2150426"/>
              <a:gd name="connsiteY23" fmla="*/ 18102 h 1933898"/>
              <a:gd name="connsiteX24" fmla="*/ 1604154 w 2150426"/>
              <a:gd name="connsiteY24" fmla="*/ 31297 h 1933898"/>
              <a:gd name="connsiteX25" fmla="*/ 1606666 w 2150426"/>
              <a:gd name="connsiteY25" fmla="*/ 32234 h 1933898"/>
              <a:gd name="connsiteX26" fmla="*/ 1612726 w 2150426"/>
              <a:gd name="connsiteY26" fmla="*/ 35949 h 1933898"/>
              <a:gd name="connsiteX27" fmla="*/ 1618973 w 2150426"/>
              <a:gd name="connsiteY27" fmla="*/ 39340 h 1933898"/>
              <a:gd name="connsiteX28" fmla="*/ 1621041 w 2150426"/>
              <a:gd name="connsiteY28" fmla="*/ 41046 h 1933898"/>
              <a:gd name="connsiteX29" fmla="*/ 1644623 w 2150426"/>
              <a:gd name="connsiteY29" fmla="*/ 55501 h 1933898"/>
              <a:gd name="connsiteX30" fmla="*/ 1705130 w 2150426"/>
              <a:gd name="connsiteY30" fmla="*/ 124100 h 1933898"/>
              <a:gd name="connsiteX31" fmla="*/ 2120100 w 2150426"/>
              <a:gd name="connsiteY31" fmla="*/ 842849 h 1933898"/>
              <a:gd name="connsiteX32" fmla="*/ 2149255 w 2150426"/>
              <a:gd name="connsiteY32" fmla="*/ 929550 h 1933898"/>
              <a:gd name="connsiteX33" fmla="*/ 2149982 w 2150426"/>
              <a:gd name="connsiteY33" fmla="*/ 957198 h 1933898"/>
              <a:gd name="connsiteX34" fmla="*/ 2150426 w 2150426"/>
              <a:gd name="connsiteY34" fmla="*/ 959843 h 1933898"/>
              <a:gd name="connsiteX35" fmla="*/ 2150239 w 2150426"/>
              <a:gd name="connsiteY35" fmla="*/ 966953 h 1933898"/>
              <a:gd name="connsiteX36" fmla="*/ 2150426 w 2150426"/>
              <a:gd name="connsiteY36" fmla="*/ 974055 h 1933898"/>
              <a:gd name="connsiteX37" fmla="*/ 2149983 w 2150426"/>
              <a:gd name="connsiteY37" fmla="*/ 976697 h 1933898"/>
              <a:gd name="connsiteX38" fmla="*/ 2149255 w 2150426"/>
              <a:gd name="connsiteY38" fmla="*/ 1004348 h 1933898"/>
              <a:gd name="connsiteX39" fmla="*/ 2120101 w 2150426"/>
              <a:gd name="connsiteY39" fmla="*/ 1091049 h 1933898"/>
              <a:gd name="connsiteX40" fmla="*/ 1705131 w 2150426"/>
              <a:gd name="connsiteY40" fmla="*/ 1809798 h 1933898"/>
              <a:gd name="connsiteX41" fmla="*/ 1644623 w 2150426"/>
              <a:gd name="connsiteY41" fmla="*/ 1878396 h 1933898"/>
              <a:gd name="connsiteX42" fmla="*/ 1621040 w 2150426"/>
              <a:gd name="connsiteY42" fmla="*/ 1892852 h 1933898"/>
              <a:gd name="connsiteX43" fmla="*/ 1618973 w 2150426"/>
              <a:gd name="connsiteY43" fmla="*/ 1894557 h 1933898"/>
              <a:gd name="connsiteX44" fmla="*/ 1612730 w 2150426"/>
              <a:gd name="connsiteY44" fmla="*/ 1897947 h 1933898"/>
              <a:gd name="connsiteX45" fmla="*/ 1606666 w 2150426"/>
              <a:gd name="connsiteY45" fmla="*/ 1901663 h 1933898"/>
              <a:gd name="connsiteX46" fmla="*/ 1604153 w 2150426"/>
              <a:gd name="connsiteY46" fmla="*/ 1902602 h 1933898"/>
              <a:gd name="connsiteX47" fmla="*/ 1579845 w 2150426"/>
              <a:gd name="connsiteY47" fmla="*/ 1915796 h 1933898"/>
              <a:gd name="connsiteX48" fmla="*/ 1490183 w 2150426"/>
              <a:gd name="connsiteY48" fmla="*/ 1933897 h 1933898"/>
              <a:gd name="connsiteX49" fmla="*/ 660243 w 2150426"/>
              <a:gd name="connsiteY49" fmla="*/ 1933898 h 1933898"/>
              <a:gd name="connsiteX50" fmla="*/ 531453 w 2150426"/>
              <a:gd name="connsiteY50" fmla="*/ 1894557 h 193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150426" h="1933898">
                <a:moveTo>
                  <a:pt x="531453" y="1894557"/>
                </a:moveTo>
                <a:lnTo>
                  <a:pt x="523901" y="1888327"/>
                </a:lnTo>
                <a:lnTo>
                  <a:pt x="505804" y="1878396"/>
                </a:lnTo>
                <a:cubicBezTo>
                  <a:pt x="481930" y="1860358"/>
                  <a:pt x="461198" y="1837341"/>
                  <a:pt x="445296" y="1809798"/>
                </a:cubicBezTo>
                <a:lnTo>
                  <a:pt x="30326" y="1091048"/>
                </a:lnTo>
                <a:cubicBezTo>
                  <a:pt x="14424" y="1063505"/>
                  <a:pt x="4856" y="1034042"/>
                  <a:pt x="1172" y="1004348"/>
                </a:cubicBezTo>
                <a:lnTo>
                  <a:pt x="444" y="976700"/>
                </a:lnTo>
                <a:lnTo>
                  <a:pt x="0" y="974054"/>
                </a:lnTo>
                <a:lnTo>
                  <a:pt x="187" y="966943"/>
                </a:lnTo>
                <a:lnTo>
                  <a:pt x="0" y="959843"/>
                </a:lnTo>
                <a:lnTo>
                  <a:pt x="444" y="957201"/>
                </a:lnTo>
                <a:lnTo>
                  <a:pt x="1172" y="929549"/>
                </a:lnTo>
                <a:cubicBezTo>
                  <a:pt x="4856" y="899855"/>
                  <a:pt x="14423" y="870392"/>
                  <a:pt x="30326" y="842849"/>
                </a:cubicBezTo>
                <a:lnTo>
                  <a:pt x="445296" y="124100"/>
                </a:lnTo>
                <a:cubicBezTo>
                  <a:pt x="461198" y="96556"/>
                  <a:pt x="481929" y="73539"/>
                  <a:pt x="505804" y="55501"/>
                </a:cubicBezTo>
                <a:lnTo>
                  <a:pt x="529387" y="41045"/>
                </a:lnTo>
                <a:lnTo>
                  <a:pt x="531453" y="39340"/>
                </a:lnTo>
                <a:lnTo>
                  <a:pt x="537695" y="35952"/>
                </a:lnTo>
                <a:lnTo>
                  <a:pt x="543760" y="32234"/>
                </a:lnTo>
                <a:lnTo>
                  <a:pt x="546274" y="31296"/>
                </a:lnTo>
                <a:lnTo>
                  <a:pt x="570581" y="18102"/>
                </a:lnTo>
                <a:cubicBezTo>
                  <a:pt x="598139" y="6446"/>
                  <a:pt x="628439" y="0"/>
                  <a:pt x="660243" y="0"/>
                </a:cubicBezTo>
                <a:lnTo>
                  <a:pt x="1490183" y="0"/>
                </a:lnTo>
                <a:cubicBezTo>
                  <a:pt x="1521987" y="0"/>
                  <a:pt x="1552286" y="6446"/>
                  <a:pt x="1579845" y="18102"/>
                </a:cubicBezTo>
                <a:lnTo>
                  <a:pt x="1604154" y="31297"/>
                </a:lnTo>
                <a:lnTo>
                  <a:pt x="1606666" y="32234"/>
                </a:lnTo>
                <a:lnTo>
                  <a:pt x="1612726" y="35949"/>
                </a:lnTo>
                <a:lnTo>
                  <a:pt x="1618973" y="39340"/>
                </a:lnTo>
                <a:lnTo>
                  <a:pt x="1621041" y="41046"/>
                </a:lnTo>
                <a:lnTo>
                  <a:pt x="1644623" y="55501"/>
                </a:lnTo>
                <a:cubicBezTo>
                  <a:pt x="1668496" y="73539"/>
                  <a:pt x="1689228" y="96557"/>
                  <a:pt x="1705130" y="124100"/>
                </a:cubicBezTo>
                <a:lnTo>
                  <a:pt x="2120100" y="842849"/>
                </a:lnTo>
                <a:cubicBezTo>
                  <a:pt x="2136003" y="870393"/>
                  <a:pt x="2145570" y="899855"/>
                  <a:pt x="2149255" y="929550"/>
                </a:cubicBezTo>
                <a:lnTo>
                  <a:pt x="2149982" y="957198"/>
                </a:lnTo>
                <a:lnTo>
                  <a:pt x="2150426" y="959843"/>
                </a:lnTo>
                <a:lnTo>
                  <a:pt x="2150239" y="966953"/>
                </a:lnTo>
                <a:lnTo>
                  <a:pt x="2150426" y="974055"/>
                </a:lnTo>
                <a:lnTo>
                  <a:pt x="2149983" y="976697"/>
                </a:lnTo>
                <a:lnTo>
                  <a:pt x="2149255" y="1004348"/>
                </a:lnTo>
                <a:cubicBezTo>
                  <a:pt x="2145570" y="1034043"/>
                  <a:pt x="2136003" y="1063505"/>
                  <a:pt x="2120101" y="1091049"/>
                </a:cubicBezTo>
                <a:lnTo>
                  <a:pt x="1705131" y="1809798"/>
                </a:lnTo>
                <a:cubicBezTo>
                  <a:pt x="1689228" y="1837341"/>
                  <a:pt x="1668497" y="1860358"/>
                  <a:pt x="1644623" y="1878396"/>
                </a:cubicBezTo>
                <a:lnTo>
                  <a:pt x="1621040" y="1892852"/>
                </a:lnTo>
                <a:lnTo>
                  <a:pt x="1618973" y="1894557"/>
                </a:lnTo>
                <a:lnTo>
                  <a:pt x="1612730" y="1897947"/>
                </a:lnTo>
                <a:lnTo>
                  <a:pt x="1606666" y="1901663"/>
                </a:lnTo>
                <a:lnTo>
                  <a:pt x="1604153" y="1902602"/>
                </a:lnTo>
                <a:lnTo>
                  <a:pt x="1579845" y="1915796"/>
                </a:lnTo>
                <a:cubicBezTo>
                  <a:pt x="1552287" y="1927452"/>
                  <a:pt x="1521988" y="1933897"/>
                  <a:pt x="1490183" y="1933897"/>
                </a:cubicBezTo>
                <a:lnTo>
                  <a:pt x="660243" y="1933898"/>
                </a:lnTo>
                <a:cubicBezTo>
                  <a:pt x="612537" y="1933898"/>
                  <a:pt x="568217" y="1919395"/>
                  <a:pt x="531453" y="1894557"/>
                </a:cubicBez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sz="1350">
              <a:cs typeface="微软雅黑" panose="020B0503020204020204" pitchFamily="34" charset="-122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3036779" y="3434207"/>
            <a:ext cx="869830" cy="782248"/>
          </a:xfrm>
          <a:custGeom>
            <a:avLst/>
            <a:gdLst>
              <a:gd name="connsiteX0" fmla="*/ 531453 w 2150426"/>
              <a:gd name="connsiteY0" fmla="*/ 1894557 h 1933898"/>
              <a:gd name="connsiteX1" fmla="*/ 523901 w 2150426"/>
              <a:gd name="connsiteY1" fmla="*/ 1888327 h 1933898"/>
              <a:gd name="connsiteX2" fmla="*/ 505804 w 2150426"/>
              <a:gd name="connsiteY2" fmla="*/ 1878396 h 1933898"/>
              <a:gd name="connsiteX3" fmla="*/ 445296 w 2150426"/>
              <a:gd name="connsiteY3" fmla="*/ 1809798 h 1933898"/>
              <a:gd name="connsiteX4" fmla="*/ 30326 w 2150426"/>
              <a:gd name="connsiteY4" fmla="*/ 1091048 h 1933898"/>
              <a:gd name="connsiteX5" fmla="*/ 1172 w 2150426"/>
              <a:gd name="connsiteY5" fmla="*/ 1004348 h 1933898"/>
              <a:gd name="connsiteX6" fmla="*/ 444 w 2150426"/>
              <a:gd name="connsiteY6" fmla="*/ 976700 h 1933898"/>
              <a:gd name="connsiteX7" fmla="*/ 0 w 2150426"/>
              <a:gd name="connsiteY7" fmla="*/ 974054 h 1933898"/>
              <a:gd name="connsiteX8" fmla="*/ 187 w 2150426"/>
              <a:gd name="connsiteY8" fmla="*/ 966943 h 1933898"/>
              <a:gd name="connsiteX9" fmla="*/ 0 w 2150426"/>
              <a:gd name="connsiteY9" fmla="*/ 959843 h 1933898"/>
              <a:gd name="connsiteX10" fmla="*/ 444 w 2150426"/>
              <a:gd name="connsiteY10" fmla="*/ 957201 h 1933898"/>
              <a:gd name="connsiteX11" fmla="*/ 1172 w 2150426"/>
              <a:gd name="connsiteY11" fmla="*/ 929549 h 1933898"/>
              <a:gd name="connsiteX12" fmla="*/ 30326 w 2150426"/>
              <a:gd name="connsiteY12" fmla="*/ 842849 h 1933898"/>
              <a:gd name="connsiteX13" fmla="*/ 445296 w 2150426"/>
              <a:gd name="connsiteY13" fmla="*/ 124100 h 1933898"/>
              <a:gd name="connsiteX14" fmla="*/ 505804 w 2150426"/>
              <a:gd name="connsiteY14" fmla="*/ 55501 h 1933898"/>
              <a:gd name="connsiteX15" fmla="*/ 529387 w 2150426"/>
              <a:gd name="connsiteY15" fmla="*/ 41045 h 1933898"/>
              <a:gd name="connsiteX16" fmla="*/ 531453 w 2150426"/>
              <a:gd name="connsiteY16" fmla="*/ 39340 h 1933898"/>
              <a:gd name="connsiteX17" fmla="*/ 537695 w 2150426"/>
              <a:gd name="connsiteY17" fmla="*/ 35952 h 1933898"/>
              <a:gd name="connsiteX18" fmla="*/ 543760 w 2150426"/>
              <a:gd name="connsiteY18" fmla="*/ 32234 h 1933898"/>
              <a:gd name="connsiteX19" fmla="*/ 546274 w 2150426"/>
              <a:gd name="connsiteY19" fmla="*/ 31296 h 1933898"/>
              <a:gd name="connsiteX20" fmla="*/ 570581 w 2150426"/>
              <a:gd name="connsiteY20" fmla="*/ 18102 h 1933898"/>
              <a:gd name="connsiteX21" fmla="*/ 660243 w 2150426"/>
              <a:gd name="connsiteY21" fmla="*/ 0 h 1933898"/>
              <a:gd name="connsiteX22" fmla="*/ 1490183 w 2150426"/>
              <a:gd name="connsiteY22" fmla="*/ 0 h 1933898"/>
              <a:gd name="connsiteX23" fmla="*/ 1579845 w 2150426"/>
              <a:gd name="connsiteY23" fmla="*/ 18102 h 1933898"/>
              <a:gd name="connsiteX24" fmla="*/ 1604154 w 2150426"/>
              <a:gd name="connsiteY24" fmla="*/ 31297 h 1933898"/>
              <a:gd name="connsiteX25" fmla="*/ 1606666 w 2150426"/>
              <a:gd name="connsiteY25" fmla="*/ 32234 h 1933898"/>
              <a:gd name="connsiteX26" fmla="*/ 1612726 w 2150426"/>
              <a:gd name="connsiteY26" fmla="*/ 35949 h 1933898"/>
              <a:gd name="connsiteX27" fmla="*/ 1618973 w 2150426"/>
              <a:gd name="connsiteY27" fmla="*/ 39340 h 1933898"/>
              <a:gd name="connsiteX28" fmla="*/ 1621041 w 2150426"/>
              <a:gd name="connsiteY28" fmla="*/ 41046 h 1933898"/>
              <a:gd name="connsiteX29" fmla="*/ 1644623 w 2150426"/>
              <a:gd name="connsiteY29" fmla="*/ 55501 h 1933898"/>
              <a:gd name="connsiteX30" fmla="*/ 1705130 w 2150426"/>
              <a:gd name="connsiteY30" fmla="*/ 124100 h 1933898"/>
              <a:gd name="connsiteX31" fmla="*/ 2120100 w 2150426"/>
              <a:gd name="connsiteY31" fmla="*/ 842849 h 1933898"/>
              <a:gd name="connsiteX32" fmla="*/ 2149255 w 2150426"/>
              <a:gd name="connsiteY32" fmla="*/ 929550 h 1933898"/>
              <a:gd name="connsiteX33" fmla="*/ 2149982 w 2150426"/>
              <a:gd name="connsiteY33" fmla="*/ 957198 h 1933898"/>
              <a:gd name="connsiteX34" fmla="*/ 2150426 w 2150426"/>
              <a:gd name="connsiteY34" fmla="*/ 959843 h 1933898"/>
              <a:gd name="connsiteX35" fmla="*/ 2150239 w 2150426"/>
              <a:gd name="connsiteY35" fmla="*/ 966953 h 1933898"/>
              <a:gd name="connsiteX36" fmla="*/ 2150426 w 2150426"/>
              <a:gd name="connsiteY36" fmla="*/ 974055 h 1933898"/>
              <a:gd name="connsiteX37" fmla="*/ 2149983 w 2150426"/>
              <a:gd name="connsiteY37" fmla="*/ 976697 h 1933898"/>
              <a:gd name="connsiteX38" fmla="*/ 2149255 w 2150426"/>
              <a:gd name="connsiteY38" fmla="*/ 1004348 h 1933898"/>
              <a:gd name="connsiteX39" fmla="*/ 2120101 w 2150426"/>
              <a:gd name="connsiteY39" fmla="*/ 1091049 h 1933898"/>
              <a:gd name="connsiteX40" fmla="*/ 1705131 w 2150426"/>
              <a:gd name="connsiteY40" fmla="*/ 1809798 h 1933898"/>
              <a:gd name="connsiteX41" fmla="*/ 1644623 w 2150426"/>
              <a:gd name="connsiteY41" fmla="*/ 1878396 h 1933898"/>
              <a:gd name="connsiteX42" fmla="*/ 1621040 w 2150426"/>
              <a:gd name="connsiteY42" fmla="*/ 1892852 h 1933898"/>
              <a:gd name="connsiteX43" fmla="*/ 1618973 w 2150426"/>
              <a:gd name="connsiteY43" fmla="*/ 1894557 h 1933898"/>
              <a:gd name="connsiteX44" fmla="*/ 1612730 w 2150426"/>
              <a:gd name="connsiteY44" fmla="*/ 1897947 h 1933898"/>
              <a:gd name="connsiteX45" fmla="*/ 1606666 w 2150426"/>
              <a:gd name="connsiteY45" fmla="*/ 1901663 h 1933898"/>
              <a:gd name="connsiteX46" fmla="*/ 1604153 w 2150426"/>
              <a:gd name="connsiteY46" fmla="*/ 1902602 h 1933898"/>
              <a:gd name="connsiteX47" fmla="*/ 1579845 w 2150426"/>
              <a:gd name="connsiteY47" fmla="*/ 1915796 h 1933898"/>
              <a:gd name="connsiteX48" fmla="*/ 1490183 w 2150426"/>
              <a:gd name="connsiteY48" fmla="*/ 1933897 h 1933898"/>
              <a:gd name="connsiteX49" fmla="*/ 660243 w 2150426"/>
              <a:gd name="connsiteY49" fmla="*/ 1933898 h 1933898"/>
              <a:gd name="connsiteX50" fmla="*/ 531453 w 2150426"/>
              <a:gd name="connsiteY50" fmla="*/ 1894557 h 193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150426" h="1933898">
                <a:moveTo>
                  <a:pt x="531453" y="1894557"/>
                </a:moveTo>
                <a:lnTo>
                  <a:pt x="523901" y="1888327"/>
                </a:lnTo>
                <a:lnTo>
                  <a:pt x="505804" y="1878396"/>
                </a:lnTo>
                <a:cubicBezTo>
                  <a:pt x="481930" y="1860358"/>
                  <a:pt x="461198" y="1837341"/>
                  <a:pt x="445296" y="1809798"/>
                </a:cubicBezTo>
                <a:lnTo>
                  <a:pt x="30326" y="1091048"/>
                </a:lnTo>
                <a:cubicBezTo>
                  <a:pt x="14424" y="1063505"/>
                  <a:pt x="4856" y="1034042"/>
                  <a:pt x="1172" y="1004348"/>
                </a:cubicBezTo>
                <a:lnTo>
                  <a:pt x="444" y="976700"/>
                </a:lnTo>
                <a:lnTo>
                  <a:pt x="0" y="974054"/>
                </a:lnTo>
                <a:lnTo>
                  <a:pt x="187" y="966943"/>
                </a:lnTo>
                <a:lnTo>
                  <a:pt x="0" y="959843"/>
                </a:lnTo>
                <a:lnTo>
                  <a:pt x="444" y="957201"/>
                </a:lnTo>
                <a:lnTo>
                  <a:pt x="1172" y="929549"/>
                </a:lnTo>
                <a:cubicBezTo>
                  <a:pt x="4856" y="899855"/>
                  <a:pt x="14423" y="870392"/>
                  <a:pt x="30326" y="842849"/>
                </a:cubicBezTo>
                <a:lnTo>
                  <a:pt x="445296" y="124100"/>
                </a:lnTo>
                <a:cubicBezTo>
                  <a:pt x="461198" y="96556"/>
                  <a:pt x="481929" y="73539"/>
                  <a:pt x="505804" y="55501"/>
                </a:cubicBezTo>
                <a:lnTo>
                  <a:pt x="529387" y="41045"/>
                </a:lnTo>
                <a:lnTo>
                  <a:pt x="531453" y="39340"/>
                </a:lnTo>
                <a:lnTo>
                  <a:pt x="537695" y="35952"/>
                </a:lnTo>
                <a:lnTo>
                  <a:pt x="543760" y="32234"/>
                </a:lnTo>
                <a:lnTo>
                  <a:pt x="546274" y="31296"/>
                </a:lnTo>
                <a:lnTo>
                  <a:pt x="570581" y="18102"/>
                </a:lnTo>
                <a:cubicBezTo>
                  <a:pt x="598139" y="6446"/>
                  <a:pt x="628439" y="0"/>
                  <a:pt x="660243" y="0"/>
                </a:cubicBezTo>
                <a:lnTo>
                  <a:pt x="1490183" y="0"/>
                </a:lnTo>
                <a:cubicBezTo>
                  <a:pt x="1521987" y="0"/>
                  <a:pt x="1552286" y="6446"/>
                  <a:pt x="1579845" y="18102"/>
                </a:cubicBezTo>
                <a:lnTo>
                  <a:pt x="1604154" y="31297"/>
                </a:lnTo>
                <a:lnTo>
                  <a:pt x="1606666" y="32234"/>
                </a:lnTo>
                <a:lnTo>
                  <a:pt x="1612726" y="35949"/>
                </a:lnTo>
                <a:lnTo>
                  <a:pt x="1618973" y="39340"/>
                </a:lnTo>
                <a:lnTo>
                  <a:pt x="1621041" y="41046"/>
                </a:lnTo>
                <a:lnTo>
                  <a:pt x="1644623" y="55501"/>
                </a:lnTo>
                <a:cubicBezTo>
                  <a:pt x="1668496" y="73539"/>
                  <a:pt x="1689228" y="96557"/>
                  <a:pt x="1705130" y="124100"/>
                </a:cubicBezTo>
                <a:lnTo>
                  <a:pt x="2120100" y="842849"/>
                </a:lnTo>
                <a:cubicBezTo>
                  <a:pt x="2136003" y="870393"/>
                  <a:pt x="2145570" y="899855"/>
                  <a:pt x="2149255" y="929550"/>
                </a:cubicBezTo>
                <a:lnTo>
                  <a:pt x="2149982" y="957198"/>
                </a:lnTo>
                <a:lnTo>
                  <a:pt x="2150426" y="959843"/>
                </a:lnTo>
                <a:lnTo>
                  <a:pt x="2150239" y="966953"/>
                </a:lnTo>
                <a:lnTo>
                  <a:pt x="2150426" y="974055"/>
                </a:lnTo>
                <a:lnTo>
                  <a:pt x="2149983" y="976697"/>
                </a:lnTo>
                <a:lnTo>
                  <a:pt x="2149255" y="1004348"/>
                </a:lnTo>
                <a:cubicBezTo>
                  <a:pt x="2145570" y="1034043"/>
                  <a:pt x="2136003" y="1063505"/>
                  <a:pt x="2120101" y="1091049"/>
                </a:cubicBezTo>
                <a:lnTo>
                  <a:pt x="1705131" y="1809798"/>
                </a:lnTo>
                <a:cubicBezTo>
                  <a:pt x="1689228" y="1837341"/>
                  <a:pt x="1668497" y="1860358"/>
                  <a:pt x="1644623" y="1878396"/>
                </a:cubicBezTo>
                <a:lnTo>
                  <a:pt x="1621040" y="1892852"/>
                </a:lnTo>
                <a:lnTo>
                  <a:pt x="1618973" y="1894557"/>
                </a:lnTo>
                <a:lnTo>
                  <a:pt x="1612730" y="1897947"/>
                </a:lnTo>
                <a:lnTo>
                  <a:pt x="1606666" y="1901663"/>
                </a:lnTo>
                <a:lnTo>
                  <a:pt x="1604153" y="1902602"/>
                </a:lnTo>
                <a:lnTo>
                  <a:pt x="1579845" y="1915796"/>
                </a:lnTo>
                <a:cubicBezTo>
                  <a:pt x="1552287" y="1927452"/>
                  <a:pt x="1521988" y="1933897"/>
                  <a:pt x="1490183" y="1933897"/>
                </a:cubicBezTo>
                <a:lnTo>
                  <a:pt x="660243" y="1933898"/>
                </a:lnTo>
                <a:cubicBezTo>
                  <a:pt x="612537" y="1933898"/>
                  <a:pt x="568217" y="1919395"/>
                  <a:pt x="531453" y="1894557"/>
                </a:cubicBezTo>
                <a:close/>
              </a:path>
            </a:pathLst>
          </a:custGeom>
          <a:solidFill>
            <a:sysClr val="window" lastClr="FFFFFF">
              <a:lumMod val="75000"/>
            </a:sys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sz="1350">
              <a:cs typeface="微软雅黑" panose="020B0503020204020204" pitchFamily="34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 rot="10800000" flipV="1">
            <a:off x="1799805" y="1293779"/>
            <a:ext cx="576399" cy="518363"/>
          </a:xfrm>
          <a:custGeom>
            <a:avLst/>
            <a:gdLst>
              <a:gd name="connsiteX0" fmla="*/ 531453 w 2150426"/>
              <a:gd name="connsiteY0" fmla="*/ 1894557 h 1933898"/>
              <a:gd name="connsiteX1" fmla="*/ 523901 w 2150426"/>
              <a:gd name="connsiteY1" fmla="*/ 1888327 h 1933898"/>
              <a:gd name="connsiteX2" fmla="*/ 505804 w 2150426"/>
              <a:gd name="connsiteY2" fmla="*/ 1878396 h 1933898"/>
              <a:gd name="connsiteX3" fmla="*/ 445296 w 2150426"/>
              <a:gd name="connsiteY3" fmla="*/ 1809798 h 1933898"/>
              <a:gd name="connsiteX4" fmla="*/ 30326 w 2150426"/>
              <a:gd name="connsiteY4" fmla="*/ 1091048 h 1933898"/>
              <a:gd name="connsiteX5" fmla="*/ 1172 w 2150426"/>
              <a:gd name="connsiteY5" fmla="*/ 1004348 h 1933898"/>
              <a:gd name="connsiteX6" fmla="*/ 444 w 2150426"/>
              <a:gd name="connsiteY6" fmla="*/ 976700 h 1933898"/>
              <a:gd name="connsiteX7" fmla="*/ 0 w 2150426"/>
              <a:gd name="connsiteY7" fmla="*/ 974054 h 1933898"/>
              <a:gd name="connsiteX8" fmla="*/ 187 w 2150426"/>
              <a:gd name="connsiteY8" fmla="*/ 966943 h 1933898"/>
              <a:gd name="connsiteX9" fmla="*/ 0 w 2150426"/>
              <a:gd name="connsiteY9" fmla="*/ 959843 h 1933898"/>
              <a:gd name="connsiteX10" fmla="*/ 444 w 2150426"/>
              <a:gd name="connsiteY10" fmla="*/ 957201 h 1933898"/>
              <a:gd name="connsiteX11" fmla="*/ 1172 w 2150426"/>
              <a:gd name="connsiteY11" fmla="*/ 929549 h 1933898"/>
              <a:gd name="connsiteX12" fmla="*/ 30326 w 2150426"/>
              <a:gd name="connsiteY12" fmla="*/ 842849 h 1933898"/>
              <a:gd name="connsiteX13" fmla="*/ 445296 w 2150426"/>
              <a:gd name="connsiteY13" fmla="*/ 124100 h 1933898"/>
              <a:gd name="connsiteX14" fmla="*/ 505804 w 2150426"/>
              <a:gd name="connsiteY14" fmla="*/ 55501 h 1933898"/>
              <a:gd name="connsiteX15" fmla="*/ 529387 w 2150426"/>
              <a:gd name="connsiteY15" fmla="*/ 41045 h 1933898"/>
              <a:gd name="connsiteX16" fmla="*/ 531453 w 2150426"/>
              <a:gd name="connsiteY16" fmla="*/ 39340 h 1933898"/>
              <a:gd name="connsiteX17" fmla="*/ 537695 w 2150426"/>
              <a:gd name="connsiteY17" fmla="*/ 35952 h 1933898"/>
              <a:gd name="connsiteX18" fmla="*/ 543760 w 2150426"/>
              <a:gd name="connsiteY18" fmla="*/ 32234 h 1933898"/>
              <a:gd name="connsiteX19" fmla="*/ 546274 w 2150426"/>
              <a:gd name="connsiteY19" fmla="*/ 31296 h 1933898"/>
              <a:gd name="connsiteX20" fmla="*/ 570581 w 2150426"/>
              <a:gd name="connsiteY20" fmla="*/ 18102 h 1933898"/>
              <a:gd name="connsiteX21" fmla="*/ 660243 w 2150426"/>
              <a:gd name="connsiteY21" fmla="*/ 0 h 1933898"/>
              <a:gd name="connsiteX22" fmla="*/ 1490183 w 2150426"/>
              <a:gd name="connsiteY22" fmla="*/ 0 h 1933898"/>
              <a:gd name="connsiteX23" fmla="*/ 1579845 w 2150426"/>
              <a:gd name="connsiteY23" fmla="*/ 18102 h 1933898"/>
              <a:gd name="connsiteX24" fmla="*/ 1604154 w 2150426"/>
              <a:gd name="connsiteY24" fmla="*/ 31297 h 1933898"/>
              <a:gd name="connsiteX25" fmla="*/ 1606666 w 2150426"/>
              <a:gd name="connsiteY25" fmla="*/ 32234 h 1933898"/>
              <a:gd name="connsiteX26" fmla="*/ 1612726 w 2150426"/>
              <a:gd name="connsiteY26" fmla="*/ 35949 h 1933898"/>
              <a:gd name="connsiteX27" fmla="*/ 1618973 w 2150426"/>
              <a:gd name="connsiteY27" fmla="*/ 39340 h 1933898"/>
              <a:gd name="connsiteX28" fmla="*/ 1621041 w 2150426"/>
              <a:gd name="connsiteY28" fmla="*/ 41046 h 1933898"/>
              <a:gd name="connsiteX29" fmla="*/ 1644623 w 2150426"/>
              <a:gd name="connsiteY29" fmla="*/ 55501 h 1933898"/>
              <a:gd name="connsiteX30" fmla="*/ 1705130 w 2150426"/>
              <a:gd name="connsiteY30" fmla="*/ 124100 h 1933898"/>
              <a:gd name="connsiteX31" fmla="*/ 2120100 w 2150426"/>
              <a:gd name="connsiteY31" fmla="*/ 842849 h 1933898"/>
              <a:gd name="connsiteX32" fmla="*/ 2149255 w 2150426"/>
              <a:gd name="connsiteY32" fmla="*/ 929550 h 1933898"/>
              <a:gd name="connsiteX33" fmla="*/ 2149982 w 2150426"/>
              <a:gd name="connsiteY33" fmla="*/ 957198 h 1933898"/>
              <a:gd name="connsiteX34" fmla="*/ 2150426 w 2150426"/>
              <a:gd name="connsiteY34" fmla="*/ 959843 h 1933898"/>
              <a:gd name="connsiteX35" fmla="*/ 2150239 w 2150426"/>
              <a:gd name="connsiteY35" fmla="*/ 966953 h 1933898"/>
              <a:gd name="connsiteX36" fmla="*/ 2150426 w 2150426"/>
              <a:gd name="connsiteY36" fmla="*/ 974055 h 1933898"/>
              <a:gd name="connsiteX37" fmla="*/ 2149983 w 2150426"/>
              <a:gd name="connsiteY37" fmla="*/ 976697 h 1933898"/>
              <a:gd name="connsiteX38" fmla="*/ 2149255 w 2150426"/>
              <a:gd name="connsiteY38" fmla="*/ 1004348 h 1933898"/>
              <a:gd name="connsiteX39" fmla="*/ 2120101 w 2150426"/>
              <a:gd name="connsiteY39" fmla="*/ 1091049 h 1933898"/>
              <a:gd name="connsiteX40" fmla="*/ 1705131 w 2150426"/>
              <a:gd name="connsiteY40" fmla="*/ 1809798 h 1933898"/>
              <a:gd name="connsiteX41" fmla="*/ 1644623 w 2150426"/>
              <a:gd name="connsiteY41" fmla="*/ 1878396 h 1933898"/>
              <a:gd name="connsiteX42" fmla="*/ 1621040 w 2150426"/>
              <a:gd name="connsiteY42" fmla="*/ 1892852 h 1933898"/>
              <a:gd name="connsiteX43" fmla="*/ 1618973 w 2150426"/>
              <a:gd name="connsiteY43" fmla="*/ 1894557 h 1933898"/>
              <a:gd name="connsiteX44" fmla="*/ 1612730 w 2150426"/>
              <a:gd name="connsiteY44" fmla="*/ 1897947 h 1933898"/>
              <a:gd name="connsiteX45" fmla="*/ 1606666 w 2150426"/>
              <a:gd name="connsiteY45" fmla="*/ 1901663 h 1933898"/>
              <a:gd name="connsiteX46" fmla="*/ 1604153 w 2150426"/>
              <a:gd name="connsiteY46" fmla="*/ 1902602 h 1933898"/>
              <a:gd name="connsiteX47" fmla="*/ 1579845 w 2150426"/>
              <a:gd name="connsiteY47" fmla="*/ 1915796 h 1933898"/>
              <a:gd name="connsiteX48" fmla="*/ 1490183 w 2150426"/>
              <a:gd name="connsiteY48" fmla="*/ 1933897 h 1933898"/>
              <a:gd name="connsiteX49" fmla="*/ 660243 w 2150426"/>
              <a:gd name="connsiteY49" fmla="*/ 1933898 h 1933898"/>
              <a:gd name="connsiteX50" fmla="*/ 531453 w 2150426"/>
              <a:gd name="connsiteY50" fmla="*/ 1894557 h 193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150426" h="1933898">
                <a:moveTo>
                  <a:pt x="531453" y="1894557"/>
                </a:moveTo>
                <a:lnTo>
                  <a:pt x="523901" y="1888327"/>
                </a:lnTo>
                <a:lnTo>
                  <a:pt x="505804" y="1878396"/>
                </a:lnTo>
                <a:cubicBezTo>
                  <a:pt x="481930" y="1860358"/>
                  <a:pt x="461198" y="1837341"/>
                  <a:pt x="445296" y="1809798"/>
                </a:cubicBezTo>
                <a:lnTo>
                  <a:pt x="30326" y="1091048"/>
                </a:lnTo>
                <a:cubicBezTo>
                  <a:pt x="14424" y="1063505"/>
                  <a:pt x="4856" y="1034042"/>
                  <a:pt x="1172" y="1004348"/>
                </a:cubicBezTo>
                <a:lnTo>
                  <a:pt x="444" y="976700"/>
                </a:lnTo>
                <a:lnTo>
                  <a:pt x="0" y="974054"/>
                </a:lnTo>
                <a:lnTo>
                  <a:pt x="187" y="966943"/>
                </a:lnTo>
                <a:lnTo>
                  <a:pt x="0" y="959843"/>
                </a:lnTo>
                <a:lnTo>
                  <a:pt x="444" y="957201"/>
                </a:lnTo>
                <a:lnTo>
                  <a:pt x="1172" y="929549"/>
                </a:lnTo>
                <a:cubicBezTo>
                  <a:pt x="4856" y="899855"/>
                  <a:pt x="14423" y="870392"/>
                  <a:pt x="30326" y="842849"/>
                </a:cubicBezTo>
                <a:lnTo>
                  <a:pt x="445296" y="124100"/>
                </a:lnTo>
                <a:cubicBezTo>
                  <a:pt x="461198" y="96556"/>
                  <a:pt x="481929" y="73539"/>
                  <a:pt x="505804" y="55501"/>
                </a:cubicBezTo>
                <a:lnTo>
                  <a:pt x="529387" y="41045"/>
                </a:lnTo>
                <a:lnTo>
                  <a:pt x="531453" y="39340"/>
                </a:lnTo>
                <a:lnTo>
                  <a:pt x="537695" y="35952"/>
                </a:lnTo>
                <a:lnTo>
                  <a:pt x="543760" y="32234"/>
                </a:lnTo>
                <a:lnTo>
                  <a:pt x="546274" y="31296"/>
                </a:lnTo>
                <a:lnTo>
                  <a:pt x="570581" y="18102"/>
                </a:lnTo>
                <a:cubicBezTo>
                  <a:pt x="598139" y="6446"/>
                  <a:pt x="628439" y="0"/>
                  <a:pt x="660243" y="0"/>
                </a:cubicBezTo>
                <a:lnTo>
                  <a:pt x="1490183" y="0"/>
                </a:lnTo>
                <a:cubicBezTo>
                  <a:pt x="1521987" y="0"/>
                  <a:pt x="1552286" y="6446"/>
                  <a:pt x="1579845" y="18102"/>
                </a:cubicBezTo>
                <a:lnTo>
                  <a:pt x="1604154" y="31297"/>
                </a:lnTo>
                <a:lnTo>
                  <a:pt x="1606666" y="32234"/>
                </a:lnTo>
                <a:lnTo>
                  <a:pt x="1612726" y="35949"/>
                </a:lnTo>
                <a:lnTo>
                  <a:pt x="1618973" y="39340"/>
                </a:lnTo>
                <a:lnTo>
                  <a:pt x="1621041" y="41046"/>
                </a:lnTo>
                <a:lnTo>
                  <a:pt x="1644623" y="55501"/>
                </a:lnTo>
                <a:cubicBezTo>
                  <a:pt x="1668496" y="73539"/>
                  <a:pt x="1689228" y="96557"/>
                  <a:pt x="1705130" y="124100"/>
                </a:cubicBezTo>
                <a:lnTo>
                  <a:pt x="2120100" y="842849"/>
                </a:lnTo>
                <a:cubicBezTo>
                  <a:pt x="2136003" y="870393"/>
                  <a:pt x="2145570" y="899855"/>
                  <a:pt x="2149255" y="929550"/>
                </a:cubicBezTo>
                <a:lnTo>
                  <a:pt x="2149982" y="957198"/>
                </a:lnTo>
                <a:lnTo>
                  <a:pt x="2150426" y="959843"/>
                </a:lnTo>
                <a:lnTo>
                  <a:pt x="2150239" y="966953"/>
                </a:lnTo>
                <a:lnTo>
                  <a:pt x="2150426" y="974055"/>
                </a:lnTo>
                <a:lnTo>
                  <a:pt x="2149983" y="976697"/>
                </a:lnTo>
                <a:lnTo>
                  <a:pt x="2149255" y="1004348"/>
                </a:lnTo>
                <a:cubicBezTo>
                  <a:pt x="2145570" y="1034043"/>
                  <a:pt x="2136003" y="1063505"/>
                  <a:pt x="2120101" y="1091049"/>
                </a:cubicBezTo>
                <a:lnTo>
                  <a:pt x="1705131" y="1809798"/>
                </a:lnTo>
                <a:cubicBezTo>
                  <a:pt x="1689228" y="1837341"/>
                  <a:pt x="1668497" y="1860358"/>
                  <a:pt x="1644623" y="1878396"/>
                </a:cubicBezTo>
                <a:lnTo>
                  <a:pt x="1621040" y="1892852"/>
                </a:lnTo>
                <a:lnTo>
                  <a:pt x="1618973" y="1894557"/>
                </a:lnTo>
                <a:lnTo>
                  <a:pt x="1612730" y="1897947"/>
                </a:lnTo>
                <a:lnTo>
                  <a:pt x="1606666" y="1901663"/>
                </a:lnTo>
                <a:lnTo>
                  <a:pt x="1604153" y="1902602"/>
                </a:lnTo>
                <a:lnTo>
                  <a:pt x="1579845" y="1915796"/>
                </a:lnTo>
                <a:cubicBezTo>
                  <a:pt x="1552287" y="1927452"/>
                  <a:pt x="1521988" y="1933897"/>
                  <a:pt x="1490183" y="1933897"/>
                </a:cubicBezTo>
                <a:lnTo>
                  <a:pt x="660243" y="1933898"/>
                </a:lnTo>
                <a:cubicBezTo>
                  <a:pt x="612537" y="1933898"/>
                  <a:pt x="568217" y="1919395"/>
                  <a:pt x="531453" y="1894557"/>
                </a:cubicBezTo>
                <a:close/>
              </a:path>
            </a:pathLst>
          </a:custGeom>
          <a:solidFill>
            <a:srgbClr val="213F79">
              <a:alpha val="59000"/>
            </a:srgbClr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sz="1350">
              <a:cs typeface="微软雅黑" panose="020B0503020204020204" pitchFamily="3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956558" y="3161139"/>
            <a:ext cx="607286" cy="546137"/>
          </a:xfrm>
          <a:custGeom>
            <a:avLst/>
            <a:gdLst>
              <a:gd name="connsiteX0" fmla="*/ 531453 w 2150426"/>
              <a:gd name="connsiteY0" fmla="*/ 1894557 h 1933898"/>
              <a:gd name="connsiteX1" fmla="*/ 523901 w 2150426"/>
              <a:gd name="connsiteY1" fmla="*/ 1888327 h 1933898"/>
              <a:gd name="connsiteX2" fmla="*/ 505804 w 2150426"/>
              <a:gd name="connsiteY2" fmla="*/ 1878396 h 1933898"/>
              <a:gd name="connsiteX3" fmla="*/ 445296 w 2150426"/>
              <a:gd name="connsiteY3" fmla="*/ 1809798 h 1933898"/>
              <a:gd name="connsiteX4" fmla="*/ 30326 w 2150426"/>
              <a:gd name="connsiteY4" fmla="*/ 1091048 h 1933898"/>
              <a:gd name="connsiteX5" fmla="*/ 1172 w 2150426"/>
              <a:gd name="connsiteY5" fmla="*/ 1004348 h 1933898"/>
              <a:gd name="connsiteX6" fmla="*/ 444 w 2150426"/>
              <a:gd name="connsiteY6" fmla="*/ 976700 h 1933898"/>
              <a:gd name="connsiteX7" fmla="*/ 0 w 2150426"/>
              <a:gd name="connsiteY7" fmla="*/ 974054 h 1933898"/>
              <a:gd name="connsiteX8" fmla="*/ 187 w 2150426"/>
              <a:gd name="connsiteY8" fmla="*/ 966943 h 1933898"/>
              <a:gd name="connsiteX9" fmla="*/ 0 w 2150426"/>
              <a:gd name="connsiteY9" fmla="*/ 959843 h 1933898"/>
              <a:gd name="connsiteX10" fmla="*/ 444 w 2150426"/>
              <a:gd name="connsiteY10" fmla="*/ 957201 h 1933898"/>
              <a:gd name="connsiteX11" fmla="*/ 1172 w 2150426"/>
              <a:gd name="connsiteY11" fmla="*/ 929549 h 1933898"/>
              <a:gd name="connsiteX12" fmla="*/ 30326 w 2150426"/>
              <a:gd name="connsiteY12" fmla="*/ 842849 h 1933898"/>
              <a:gd name="connsiteX13" fmla="*/ 445296 w 2150426"/>
              <a:gd name="connsiteY13" fmla="*/ 124100 h 1933898"/>
              <a:gd name="connsiteX14" fmla="*/ 505804 w 2150426"/>
              <a:gd name="connsiteY14" fmla="*/ 55501 h 1933898"/>
              <a:gd name="connsiteX15" fmla="*/ 529387 w 2150426"/>
              <a:gd name="connsiteY15" fmla="*/ 41045 h 1933898"/>
              <a:gd name="connsiteX16" fmla="*/ 531453 w 2150426"/>
              <a:gd name="connsiteY16" fmla="*/ 39340 h 1933898"/>
              <a:gd name="connsiteX17" fmla="*/ 537695 w 2150426"/>
              <a:gd name="connsiteY17" fmla="*/ 35952 h 1933898"/>
              <a:gd name="connsiteX18" fmla="*/ 543760 w 2150426"/>
              <a:gd name="connsiteY18" fmla="*/ 32234 h 1933898"/>
              <a:gd name="connsiteX19" fmla="*/ 546274 w 2150426"/>
              <a:gd name="connsiteY19" fmla="*/ 31296 h 1933898"/>
              <a:gd name="connsiteX20" fmla="*/ 570581 w 2150426"/>
              <a:gd name="connsiteY20" fmla="*/ 18102 h 1933898"/>
              <a:gd name="connsiteX21" fmla="*/ 660243 w 2150426"/>
              <a:gd name="connsiteY21" fmla="*/ 0 h 1933898"/>
              <a:gd name="connsiteX22" fmla="*/ 1490183 w 2150426"/>
              <a:gd name="connsiteY22" fmla="*/ 0 h 1933898"/>
              <a:gd name="connsiteX23" fmla="*/ 1579845 w 2150426"/>
              <a:gd name="connsiteY23" fmla="*/ 18102 h 1933898"/>
              <a:gd name="connsiteX24" fmla="*/ 1604154 w 2150426"/>
              <a:gd name="connsiteY24" fmla="*/ 31297 h 1933898"/>
              <a:gd name="connsiteX25" fmla="*/ 1606666 w 2150426"/>
              <a:gd name="connsiteY25" fmla="*/ 32234 h 1933898"/>
              <a:gd name="connsiteX26" fmla="*/ 1612726 w 2150426"/>
              <a:gd name="connsiteY26" fmla="*/ 35949 h 1933898"/>
              <a:gd name="connsiteX27" fmla="*/ 1618973 w 2150426"/>
              <a:gd name="connsiteY27" fmla="*/ 39340 h 1933898"/>
              <a:gd name="connsiteX28" fmla="*/ 1621041 w 2150426"/>
              <a:gd name="connsiteY28" fmla="*/ 41046 h 1933898"/>
              <a:gd name="connsiteX29" fmla="*/ 1644623 w 2150426"/>
              <a:gd name="connsiteY29" fmla="*/ 55501 h 1933898"/>
              <a:gd name="connsiteX30" fmla="*/ 1705130 w 2150426"/>
              <a:gd name="connsiteY30" fmla="*/ 124100 h 1933898"/>
              <a:gd name="connsiteX31" fmla="*/ 2120100 w 2150426"/>
              <a:gd name="connsiteY31" fmla="*/ 842849 h 1933898"/>
              <a:gd name="connsiteX32" fmla="*/ 2149255 w 2150426"/>
              <a:gd name="connsiteY32" fmla="*/ 929550 h 1933898"/>
              <a:gd name="connsiteX33" fmla="*/ 2149982 w 2150426"/>
              <a:gd name="connsiteY33" fmla="*/ 957198 h 1933898"/>
              <a:gd name="connsiteX34" fmla="*/ 2150426 w 2150426"/>
              <a:gd name="connsiteY34" fmla="*/ 959843 h 1933898"/>
              <a:gd name="connsiteX35" fmla="*/ 2150239 w 2150426"/>
              <a:gd name="connsiteY35" fmla="*/ 966953 h 1933898"/>
              <a:gd name="connsiteX36" fmla="*/ 2150426 w 2150426"/>
              <a:gd name="connsiteY36" fmla="*/ 974055 h 1933898"/>
              <a:gd name="connsiteX37" fmla="*/ 2149983 w 2150426"/>
              <a:gd name="connsiteY37" fmla="*/ 976697 h 1933898"/>
              <a:gd name="connsiteX38" fmla="*/ 2149255 w 2150426"/>
              <a:gd name="connsiteY38" fmla="*/ 1004348 h 1933898"/>
              <a:gd name="connsiteX39" fmla="*/ 2120101 w 2150426"/>
              <a:gd name="connsiteY39" fmla="*/ 1091049 h 1933898"/>
              <a:gd name="connsiteX40" fmla="*/ 1705131 w 2150426"/>
              <a:gd name="connsiteY40" fmla="*/ 1809798 h 1933898"/>
              <a:gd name="connsiteX41" fmla="*/ 1644623 w 2150426"/>
              <a:gd name="connsiteY41" fmla="*/ 1878396 h 1933898"/>
              <a:gd name="connsiteX42" fmla="*/ 1621040 w 2150426"/>
              <a:gd name="connsiteY42" fmla="*/ 1892852 h 1933898"/>
              <a:gd name="connsiteX43" fmla="*/ 1618973 w 2150426"/>
              <a:gd name="connsiteY43" fmla="*/ 1894557 h 1933898"/>
              <a:gd name="connsiteX44" fmla="*/ 1612730 w 2150426"/>
              <a:gd name="connsiteY44" fmla="*/ 1897947 h 1933898"/>
              <a:gd name="connsiteX45" fmla="*/ 1606666 w 2150426"/>
              <a:gd name="connsiteY45" fmla="*/ 1901663 h 1933898"/>
              <a:gd name="connsiteX46" fmla="*/ 1604153 w 2150426"/>
              <a:gd name="connsiteY46" fmla="*/ 1902602 h 1933898"/>
              <a:gd name="connsiteX47" fmla="*/ 1579845 w 2150426"/>
              <a:gd name="connsiteY47" fmla="*/ 1915796 h 1933898"/>
              <a:gd name="connsiteX48" fmla="*/ 1490183 w 2150426"/>
              <a:gd name="connsiteY48" fmla="*/ 1933897 h 1933898"/>
              <a:gd name="connsiteX49" fmla="*/ 660243 w 2150426"/>
              <a:gd name="connsiteY49" fmla="*/ 1933898 h 1933898"/>
              <a:gd name="connsiteX50" fmla="*/ 531453 w 2150426"/>
              <a:gd name="connsiteY50" fmla="*/ 1894557 h 193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2150426" h="1933898">
                <a:moveTo>
                  <a:pt x="531453" y="1894557"/>
                </a:moveTo>
                <a:lnTo>
                  <a:pt x="523901" y="1888327"/>
                </a:lnTo>
                <a:lnTo>
                  <a:pt x="505804" y="1878396"/>
                </a:lnTo>
                <a:cubicBezTo>
                  <a:pt x="481930" y="1860358"/>
                  <a:pt x="461198" y="1837341"/>
                  <a:pt x="445296" y="1809798"/>
                </a:cubicBezTo>
                <a:lnTo>
                  <a:pt x="30326" y="1091048"/>
                </a:lnTo>
                <a:cubicBezTo>
                  <a:pt x="14424" y="1063505"/>
                  <a:pt x="4856" y="1034042"/>
                  <a:pt x="1172" y="1004348"/>
                </a:cubicBezTo>
                <a:lnTo>
                  <a:pt x="444" y="976700"/>
                </a:lnTo>
                <a:lnTo>
                  <a:pt x="0" y="974054"/>
                </a:lnTo>
                <a:lnTo>
                  <a:pt x="187" y="966943"/>
                </a:lnTo>
                <a:lnTo>
                  <a:pt x="0" y="959843"/>
                </a:lnTo>
                <a:lnTo>
                  <a:pt x="444" y="957201"/>
                </a:lnTo>
                <a:lnTo>
                  <a:pt x="1172" y="929549"/>
                </a:lnTo>
                <a:cubicBezTo>
                  <a:pt x="4856" y="899855"/>
                  <a:pt x="14423" y="870392"/>
                  <a:pt x="30326" y="842849"/>
                </a:cubicBezTo>
                <a:lnTo>
                  <a:pt x="445296" y="124100"/>
                </a:lnTo>
                <a:cubicBezTo>
                  <a:pt x="461198" y="96556"/>
                  <a:pt x="481929" y="73539"/>
                  <a:pt x="505804" y="55501"/>
                </a:cubicBezTo>
                <a:lnTo>
                  <a:pt x="529387" y="41045"/>
                </a:lnTo>
                <a:lnTo>
                  <a:pt x="531453" y="39340"/>
                </a:lnTo>
                <a:lnTo>
                  <a:pt x="537695" y="35952"/>
                </a:lnTo>
                <a:lnTo>
                  <a:pt x="543760" y="32234"/>
                </a:lnTo>
                <a:lnTo>
                  <a:pt x="546274" y="31296"/>
                </a:lnTo>
                <a:lnTo>
                  <a:pt x="570581" y="18102"/>
                </a:lnTo>
                <a:cubicBezTo>
                  <a:pt x="598139" y="6446"/>
                  <a:pt x="628439" y="0"/>
                  <a:pt x="660243" y="0"/>
                </a:cubicBezTo>
                <a:lnTo>
                  <a:pt x="1490183" y="0"/>
                </a:lnTo>
                <a:cubicBezTo>
                  <a:pt x="1521987" y="0"/>
                  <a:pt x="1552286" y="6446"/>
                  <a:pt x="1579845" y="18102"/>
                </a:cubicBezTo>
                <a:lnTo>
                  <a:pt x="1604154" y="31297"/>
                </a:lnTo>
                <a:lnTo>
                  <a:pt x="1606666" y="32234"/>
                </a:lnTo>
                <a:lnTo>
                  <a:pt x="1612726" y="35949"/>
                </a:lnTo>
                <a:lnTo>
                  <a:pt x="1618973" y="39340"/>
                </a:lnTo>
                <a:lnTo>
                  <a:pt x="1621041" y="41046"/>
                </a:lnTo>
                <a:lnTo>
                  <a:pt x="1644623" y="55501"/>
                </a:lnTo>
                <a:cubicBezTo>
                  <a:pt x="1668496" y="73539"/>
                  <a:pt x="1689228" y="96557"/>
                  <a:pt x="1705130" y="124100"/>
                </a:cubicBezTo>
                <a:lnTo>
                  <a:pt x="2120100" y="842849"/>
                </a:lnTo>
                <a:cubicBezTo>
                  <a:pt x="2136003" y="870393"/>
                  <a:pt x="2145570" y="899855"/>
                  <a:pt x="2149255" y="929550"/>
                </a:cubicBezTo>
                <a:lnTo>
                  <a:pt x="2149982" y="957198"/>
                </a:lnTo>
                <a:lnTo>
                  <a:pt x="2150426" y="959843"/>
                </a:lnTo>
                <a:lnTo>
                  <a:pt x="2150239" y="966953"/>
                </a:lnTo>
                <a:lnTo>
                  <a:pt x="2150426" y="974055"/>
                </a:lnTo>
                <a:lnTo>
                  <a:pt x="2149983" y="976697"/>
                </a:lnTo>
                <a:lnTo>
                  <a:pt x="2149255" y="1004348"/>
                </a:lnTo>
                <a:cubicBezTo>
                  <a:pt x="2145570" y="1034043"/>
                  <a:pt x="2136003" y="1063505"/>
                  <a:pt x="2120101" y="1091049"/>
                </a:cubicBezTo>
                <a:lnTo>
                  <a:pt x="1705131" y="1809798"/>
                </a:lnTo>
                <a:cubicBezTo>
                  <a:pt x="1689228" y="1837341"/>
                  <a:pt x="1668497" y="1860358"/>
                  <a:pt x="1644623" y="1878396"/>
                </a:cubicBezTo>
                <a:lnTo>
                  <a:pt x="1621040" y="1892852"/>
                </a:lnTo>
                <a:lnTo>
                  <a:pt x="1618973" y="1894557"/>
                </a:lnTo>
                <a:lnTo>
                  <a:pt x="1612730" y="1897947"/>
                </a:lnTo>
                <a:lnTo>
                  <a:pt x="1606666" y="1901663"/>
                </a:lnTo>
                <a:lnTo>
                  <a:pt x="1604153" y="1902602"/>
                </a:lnTo>
                <a:lnTo>
                  <a:pt x="1579845" y="1915796"/>
                </a:lnTo>
                <a:cubicBezTo>
                  <a:pt x="1552287" y="1927452"/>
                  <a:pt x="1521988" y="1933897"/>
                  <a:pt x="1490183" y="1933897"/>
                </a:cubicBezTo>
                <a:lnTo>
                  <a:pt x="660243" y="1933898"/>
                </a:lnTo>
                <a:cubicBezTo>
                  <a:pt x="612537" y="1933898"/>
                  <a:pt x="568217" y="1919395"/>
                  <a:pt x="531453" y="1894557"/>
                </a:cubicBezTo>
                <a:close/>
              </a:path>
            </a:pathLst>
          </a:custGeom>
          <a:solidFill>
            <a:srgbClr val="213F79"/>
          </a:solidFill>
          <a:ln>
            <a:noFill/>
          </a:ln>
        </p:spPr>
        <p:style>
          <a:lnRef idx="2">
            <a:srgbClr val="5B9BD5">
              <a:shade val="50000"/>
            </a:srgbClr>
          </a:lnRef>
          <a:fillRef idx="1">
            <a:srgbClr val="5B9BD5"/>
          </a:fillRef>
          <a:effectRef idx="0">
            <a:srgbClr val="5B9BD5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/>
            <a:endParaRPr lang="zh-CN" altLang="en-US" sz="1350">
              <a:cs typeface="微软雅黑" panose="020B0503020204020204" pitchFamily="34" charset="-122"/>
            </a:endParaRPr>
          </a:p>
        </p:txBody>
      </p:sp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3819525" y="2262505"/>
            <a:ext cx="4940300" cy="1706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sz="1400" b="1" dirty="0">
                <a:solidFill>
                  <a:srgbClr val="000000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人的不安全行为、物的不安全状态、环境和管理上的缺陷都是导致事故发生的根源，隐患越多危险就越大，如果我们抓住了安全自主管理的关键工作，就能使广大干部和职工从自身出发，严格要求自己，确保自身的安全，那么科区乃至全矿的安全生产就会稳步前进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3819525" y="1229360"/>
            <a:ext cx="494030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spAutoFit/>
          </a:bodyPr>
          <a:lstStyle/>
          <a:p>
            <a:pPr lvl="0"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rgbClr val="213F79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自主</a:t>
            </a:r>
            <a:r>
              <a:rPr lang="zh-CN" altLang="en-US" sz="1600" b="1" dirty="0">
                <a:solidFill>
                  <a:srgbClr val="213F79"/>
                </a:solidFill>
                <a:latin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安全</a:t>
            </a:r>
            <a:r>
              <a:rPr lang="zh-CN" altLang="en-US" sz="1600" b="1" dirty="0">
                <a:solidFill>
                  <a:srgbClr val="213F79"/>
                </a:solidFill>
                <a:latin typeface="微软雅黑" panose="020B0503020204020204" pitchFamily="34" charset="-122"/>
                <a:cs typeface="微软雅黑" panose="020B0503020204020204" pitchFamily="34" charset="-122"/>
              </a:rPr>
              <a:t>管理的主体是人，关键在管理，目的是消除危险行为和危险因素、保证安全和生产的顺利进行</a:t>
            </a:r>
          </a:p>
        </p:txBody>
      </p:sp>
      <p:cxnSp>
        <p:nvCxnSpPr>
          <p:cNvPr id="12" name="直接连接符 11"/>
          <p:cNvCxnSpPr/>
          <p:nvPr/>
        </p:nvCxnSpPr>
        <p:spPr>
          <a:xfrm flipV="1">
            <a:off x="3819525" y="2114550"/>
            <a:ext cx="4943475" cy="32385"/>
          </a:xfrm>
          <a:prstGeom prst="line">
            <a:avLst/>
          </a:prstGeom>
          <a:ln>
            <a:solidFill>
              <a:sysClr val="window" lastClr="FFFFFF">
                <a:lumMod val="50000"/>
              </a:sysClr>
            </a:solidFill>
            <a:prstDash val="sysDash"/>
          </a:ln>
        </p:spPr>
        <p:style>
          <a:lnRef idx="1">
            <a:srgbClr val="5B9BD5"/>
          </a:lnRef>
          <a:fillRef idx="0">
            <a:srgbClr val="5B9BD5"/>
          </a:fillRef>
          <a:effectRef idx="0">
            <a:srgbClr val="5B9BD5"/>
          </a:effectRef>
          <a:fontRef idx="minor">
            <a:sysClr val="windowText" lastClr="000000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5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25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ldLvl="0" animBg="1"/>
      <p:bldP spid="5" grpId="0" bldLvl="0" animBg="1"/>
      <p:bldP spid="6" grpId="0" bldLvl="0" animBg="1"/>
      <p:bldP spid="7" grpId="0" bldLvl="0" animBg="1"/>
      <p:bldP spid="8" grpId="0"/>
      <p:bldP spid="9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/>
          <p:nvPr/>
        </p:nvSpPr>
        <p:spPr>
          <a:xfrm>
            <a:off x="307852" y="225233"/>
            <a:ext cx="4191000" cy="34417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自主安全文化</a:t>
            </a:r>
          </a:p>
        </p:txBody>
      </p:sp>
      <p:sp>
        <p:nvSpPr>
          <p:cNvPr id="62" name="五边形 61"/>
          <p:cNvSpPr/>
          <p:nvPr/>
        </p:nvSpPr>
        <p:spPr>
          <a:xfrm>
            <a:off x="-46801" y="2453372"/>
            <a:ext cx="5325528" cy="874636"/>
          </a:xfrm>
          <a:prstGeom prst="homePlate">
            <a:avLst>
              <a:gd name="adj" fmla="val 47961"/>
            </a:avLst>
          </a:pr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  <p:txBody>
          <a:bodyPr lIns="68562" tIns="34281" rIns="68562" bIns="34281" rtlCol="0" anchor="ctr"/>
          <a:lstStyle/>
          <a:p>
            <a:pPr algn="ctr"/>
            <a:endParaRPr lang="zh-CN" altLang="en-US" sz="1870">
              <a:solidFill>
                <a:srgbClr val="000000"/>
              </a:solidFill>
            </a:endParaRPr>
          </a:p>
        </p:txBody>
      </p:sp>
      <p:sp>
        <p:nvSpPr>
          <p:cNvPr id="63" name="燕尾形 62"/>
          <p:cNvSpPr/>
          <p:nvPr/>
        </p:nvSpPr>
        <p:spPr>
          <a:xfrm>
            <a:off x="718612" y="2460518"/>
            <a:ext cx="798504" cy="867489"/>
          </a:xfrm>
          <a:prstGeom prst="chevron">
            <a:avLst>
              <a:gd name="adj" fmla="val 54429"/>
            </a:avLst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62" tIns="34281" rIns="68562" bIns="34281" rtlCol="0" anchor="ctr"/>
          <a:lstStyle/>
          <a:p>
            <a:pPr algn="ctr"/>
            <a:endParaRPr lang="zh-CN" altLang="en-US" sz="1870">
              <a:solidFill>
                <a:srgbClr val="000000"/>
              </a:solidFill>
            </a:endParaRPr>
          </a:p>
        </p:txBody>
      </p:sp>
      <p:sp>
        <p:nvSpPr>
          <p:cNvPr id="64" name="燕尾形 63"/>
          <p:cNvSpPr/>
          <p:nvPr/>
        </p:nvSpPr>
        <p:spPr>
          <a:xfrm>
            <a:off x="1275785" y="2460518"/>
            <a:ext cx="798504" cy="867489"/>
          </a:xfrm>
          <a:prstGeom prst="chevron">
            <a:avLst>
              <a:gd name="adj" fmla="val 54429"/>
            </a:avLst>
          </a:prstGeom>
          <a:solidFill>
            <a:sysClr val="windowText" lastClr="000000">
              <a:lumMod val="75000"/>
              <a:lumOff val="25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62" tIns="34281" rIns="68562" bIns="34281" rtlCol="0" anchor="ctr"/>
          <a:lstStyle/>
          <a:p>
            <a:pPr algn="ctr"/>
            <a:endParaRPr lang="zh-CN" altLang="en-US" sz="1870">
              <a:solidFill>
                <a:srgbClr val="000000"/>
              </a:solidFill>
            </a:endParaRPr>
          </a:p>
        </p:txBody>
      </p:sp>
      <p:sp>
        <p:nvSpPr>
          <p:cNvPr id="65" name="燕尾形 64"/>
          <p:cNvSpPr/>
          <p:nvPr/>
        </p:nvSpPr>
        <p:spPr>
          <a:xfrm>
            <a:off x="1832957" y="2460518"/>
            <a:ext cx="798504" cy="867489"/>
          </a:xfrm>
          <a:prstGeom prst="chevron">
            <a:avLst>
              <a:gd name="adj" fmla="val 54429"/>
            </a:avLst>
          </a:prstGeom>
          <a:solidFill>
            <a:srgbClr val="213F7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62" tIns="34281" rIns="68562" bIns="34281" rtlCol="0" anchor="ctr"/>
          <a:lstStyle/>
          <a:p>
            <a:pPr algn="ctr"/>
            <a:endParaRPr lang="zh-CN" altLang="en-US" sz="1870">
              <a:solidFill>
                <a:srgbClr val="000000"/>
              </a:solidFill>
            </a:endParaRPr>
          </a:p>
        </p:txBody>
      </p:sp>
      <p:sp>
        <p:nvSpPr>
          <p:cNvPr id="66" name="燕尾形 65"/>
          <p:cNvSpPr/>
          <p:nvPr/>
        </p:nvSpPr>
        <p:spPr>
          <a:xfrm>
            <a:off x="2390129" y="2460518"/>
            <a:ext cx="798504" cy="867489"/>
          </a:xfrm>
          <a:prstGeom prst="chevron">
            <a:avLst>
              <a:gd name="adj" fmla="val 54429"/>
            </a:avLst>
          </a:prstGeom>
          <a:solidFill>
            <a:sysClr val="windowText" lastClr="000000">
              <a:lumMod val="50000"/>
              <a:lumOff val="50000"/>
            </a:sys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68562" tIns="34281" rIns="68562" bIns="34281" rtlCol="0" anchor="ctr"/>
          <a:lstStyle/>
          <a:p>
            <a:pPr algn="ctr"/>
            <a:endParaRPr lang="zh-CN" altLang="en-US" sz="1870">
              <a:solidFill>
                <a:srgbClr val="000000"/>
              </a:solidFill>
            </a:endParaRPr>
          </a:p>
        </p:txBody>
      </p:sp>
      <p:grpSp>
        <p:nvGrpSpPr>
          <p:cNvPr id="67" name="组合 66"/>
          <p:cNvGrpSpPr>
            <a:grpSpLocks noChangeAspect="1"/>
          </p:cNvGrpSpPr>
          <p:nvPr/>
        </p:nvGrpSpPr>
        <p:grpSpPr>
          <a:xfrm>
            <a:off x="3158159" y="2170541"/>
            <a:ext cx="1776983" cy="1695521"/>
            <a:chOff x="3197225" y="3458369"/>
            <a:chExt cx="533400" cy="487363"/>
          </a:xfrm>
          <a:solidFill>
            <a:srgbClr val="3F3F3F"/>
          </a:solidFill>
        </p:grpSpPr>
        <p:sp>
          <p:nvSpPr>
            <p:cNvPr id="68" name="Oval 312"/>
            <p:cNvSpPr>
              <a:spLocks noChangeArrowheads="1"/>
            </p:cNvSpPr>
            <p:nvPr/>
          </p:nvSpPr>
          <p:spPr bwMode="auto">
            <a:xfrm>
              <a:off x="3568700" y="3458369"/>
              <a:ext cx="93663" cy="88900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870">
                <a:solidFill>
                  <a:srgbClr val="000000"/>
                </a:solidFill>
              </a:endParaRPr>
            </a:p>
          </p:txBody>
        </p:sp>
        <p:sp>
          <p:nvSpPr>
            <p:cNvPr id="69" name="Freeform 313"/>
            <p:cNvSpPr/>
            <p:nvPr/>
          </p:nvSpPr>
          <p:spPr bwMode="auto">
            <a:xfrm>
              <a:off x="3197225" y="3513932"/>
              <a:ext cx="533400" cy="431800"/>
            </a:xfrm>
            <a:custGeom>
              <a:avLst/>
              <a:gdLst>
                <a:gd name="T0" fmla="*/ 7 w 142"/>
                <a:gd name="T1" fmla="*/ 60 h 115"/>
                <a:gd name="T2" fmla="*/ 9 w 142"/>
                <a:gd name="T3" fmla="*/ 60 h 115"/>
                <a:gd name="T4" fmla="*/ 36 w 142"/>
                <a:gd name="T5" fmla="*/ 60 h 115"/>
                <a:gd name="T6" fmla="*/ 77 w 142"/>
                <a:gd name="T7" fmla="*/ 12 h 115"/>
                <a:gd name="T8" fmla="*/ 67 w 142"/>
                <a:gd name="T9" fmla="*/ 12 h 115"/>
                <a:gd name="T10" fmla="*/ 48 w 142"/>
                <a:gd name="T11" fmla="*/ 34 h 115"/>
                <a:gd name="T12" fmla="*/ 43 w 142"/>
                <a:gd name="T13" fmla="*/ 36 h 115"/>
                <a:gd name="T14" fmla="*/ 37 w 142"/>
                <a:gd name="T15" fmla="*/ 30 h 115"/>
                <a:gd name="T16" fmla="*/ 39 w 142"/>
                <a:gd name="T17" fmla="*/ 25 h 115"/>
                <a:gd name="T18" fmla="*/ 59 w 142"/>
                <a:gd name="T19" fmla="*/ 2 h 115"/>
                <a:gd name="T20" fmla="*/ 64 w 142"/>
                <a:gd name="T21" fmla="*/ 0 h 115"/>
                <a:gd name="T22" fmla="*/ 93 w 142"/>
                <a:gd name="T23" fmla="*/ 0 h 115"/>
                <a:gd name="T24" fmla="*/ 114 w 142"/>
                <a:gd name="T25" fmla="*/ 15 h 115"/>
                <a:gd name="T26" fmla="*/ 114 w 142"/>
                <a:gd name="T27" fmla="*/ 32 h 115"/>
                <a:gd name="T28" fmla="*/ 135 w 142"/>
                <a:gd name="T29" fmla="*/ 32 h 115"/>
                <a:gd name="T30" fmla="*/ 139 w 142"/>
                <a:gd name="T31" fmla="*/ 34 h 115"/>
                <a:gd name="T32" fmla="*/ 139 w 142"/>
                <a:gd name="T33" fmla="*/ 43 h 115"/>
                <a:gd name="T34" fmla="*/ 135 w 142"/>
                <a:gd name="T35" fmla="*/ 45 h 115"/>
                <a:gd name="T36" fmla="*/ 109 w 142"/>
                <a:gd name="T37" fmla="*/ 45 h 115"/>
                <a:gd name="T38" fmla="*/ 101 w 142"/>
                <a:gd name="T39" fmla="*/ 38 h 115"/>
                <a:gd name="T40" fmla="*/ 101 w 142"/>
                <a:gd name="T41" fmla="*/ 27 h 115"/>
                <a:gd name="T42" fmla="*/ 86 w 142"/>
                <a:gd name="T43" fmla="*/ 45 h 115"/>
                <a:gd name="T44" fmla="*/ 100 w 142"/>
                <a:gd name="T45" fmla="*/ 59 h 115"/>
                <a:gd name="T46" fmla="*/ 101 w 142"/>
                <a:gd name="T47" fmla="*/ 69 h 115"/>
                <a:gd name="T48" fmla="*/ 92 w 142"/>
                <a:gd name="T49" fmla="*/ 109 h 115"/>
                <a:gd name="T50" fmla="*/ 85 w 142"/>
                <a:gd name="T51" fmla="*/ 115 h 115"/>
                <a:gd name="T52" fmla="*/ 77 w 142"/>
                <a:gd name="T53" fmla="*/ 108 h 115"/>
                <a:gd name="T54" fmla="*/ 77 w 142"/>
                <a:gd name="T55" fmla="*/ 106 h 115"/>
                <a:gd name="T56" fmla="*/ 85 w 142"/>
                <a:gd name="T57" fmla="*/ 72 h 115"/>
                <a:gd name="T58" fmla="*/ 66 w 142"/>
                <a:gd name="T59" fmla="*/ 54 h 115"/>
                <a:gd name="T60" fmla="*/ 50 w 142"/>
                <a:gd name="T61" fmla="*/ 72 h 115"/>
                <a:gd name="T62" fmla="*/ 41 w 142"/>
                <a:gd name="T63" fmla="*/ 75 h 115"/>
                <a:gd name="T64" fmla="*/ 8 w 142"/>
                <a:gd name="T65" fmla="*/ 75 h 115"/>
                <a:gd name="T66" fmla="*/ 1 w 142"/>
                <a:gd name="T67" fmla="*/ 69 h 115"/>
                <a:gd name="T68" fmla="*/ 7 w 142"/>
                <a:gd name="T69" fmla="*/ 6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2" h="115">
                  <a:moveTo>
                    <a:pt x="7" y="60"/>
                  </a:moveTo>
                  <a:cubicBezTo>
                    <a:pt x="7" y="60"/>
                    <a:pt x="8" y="60"/>
                    <a:pt x="9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77" y="12"/>
                    <a:pt x="77" y="12"/>
                    <a:pt x="7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7" y="35"/>
                    <a:pt x="45" y="36"/>
                    <a:pt x="43" y="36"/>
                  </a:cubicBezTo>
                  <a:cubicBezTo>
                    <a:pt x="40" y="36"/>
                    <a:pt x="37" y="33"/>
                    <a:pt x="37" y="30"/>
                  </a:cubicBezTo>
                  <a:cubicBezTo>
                    <a:pt x="37" y="28"/>
                    <a:pt x="38" y="26"/>
                    <a:pt x="39" y="25"/>
                  </a:cubicBezTo>
                  <a:cubicBezTo>
                    <a:pt x="59" y="2"/>
                    <a:pt x="59" y="2"/>
                    <a:pt x="59" y="2"/>
                  </a:cubicBezTo>
                  <a:cubicBezTo>
                    <a:pt x="61" y="1"/>
                    <a:pt x="62" y="0"/>
                    <a:pt x="64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0"/>
                    <a:pt x="112" y="14"/>
                    <a:pt x="114" y="15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135" y="32"/>
                    <a:pt x="135" y="32"/>
                    <a:pt x="135" y="32"/>
                  </a:cubicBezTo>
                  <a:cubicBezTo>
                    <a:pt x="137" y="32"/>
                    <a:pt x="138" y="33"/>
                    <a:pt x="139" y="34"/>
                  </a:cubicBezTo>
                  <a:cubicBezTo>
                    <a:pt x="142" y="36"/>
                    <a:pt x="142" y="40"/>
                    <a:pt x="139" y="43"/>
                  </a:cubicBezTo>
                  <a:cubicBezTo>
                    <a:pt x="138" y="44"/>
                    <a:pt x="137" y="44"/>
                    <a:pt x="135" y="45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1" y="44"/>
                    <a:pt x="101" y="38"/>
                    <a:pt x="101" y="38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100" y="59"/>
                    <a:pt x="100" y="59"/>
                    <a:pt x="100" y="59"/>
                  </a:cubicBezTo>
                  <a:cubicBezTo>
                    <a:pt x="100" y="59"/>
                    <a:pt x="103" y="62"/>
                    <a:pt x="101" y="69"/>
                  </a:cubicBezTo>
                  <a:cubicBezTo>
                    <a:pt x="92" y="109"/>
                    <a:pt x="92" y="109"/>
                    <a:pt x="92" y="109"/>
                  </a:cubicBezTo>
                  <a:cubicBezTo>
                    <a:pt x="92" y="113"/>
                    <a:pt x="88" y="115"/>
                    <a:pt x="85" y="115"/>
                  </a:cubicBezTo>
                  <a:cubicBezTo>
                    <a:pt x="80" y="115"/>
                    <a:pt x="77" y="112"/>
                    <a:pt x="77" y="108"/>
                  </a:cubicBezTo>
                  <a:cubicBezTo>
                    <a:pt x="77" y="107"/>
                    <a:pt x="77" y="106"/>
                    <a:pt x="77" y="106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66" y="54"/>
                    <a:pt x="66" y="54"/>
                    <a:pt x="66" y="54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48" y="75"/>
                    <a:pt x="41" y="75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5" y="75"/>
                    <a:pt x="2" y="73"/>
                    <a:pt x="1" y="69"/>
                  </a:cubicBezTo>
                  <a:cubicBezTo>
                    <a:pt x="0" y="65"/>
                    <a:pt x="2" y="61"/>
                    <a:pt x="7" y="60"/>
                  </a:cubicBezTo>
                  <a:close/>
                </a:path>
              </a:pathLst>
            </a:cu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/>
              <a:endParaRPr lang="zh-CN" altLang="en-US" sz="1870">
                <a:solidFill>
                  <a:srgbClr val="000000"/>
                </a:solidFill>
              </a:endParaRPr>
            </a:p>
          </p:txBody>
        </p:sp>
      </p:grpSp>
      <p:cxnSp>
        <p:nvCxnSpPr>
          <p:cNvPr id="70" name="直接连接符 69"/>
          <p:cNvCxnSpPr/>
          <p:nvPr/>
        </p:nvCxnSpPr>
        <p:spPr>
          <a:xfrm rot="5400000">
            <a:off x="4033295" y="2872936"/>
            <a:ext cx="3185502" cy="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cxnSp>
        <p:nvCxnSpPr>
          <p:cNvPr id="71" name="直接连接符 70"/>
          <p:cNvCxnSpPr/>
          <p:nvPr/>
        </p:nvCxnSpPr>
        <p:spPr>
          <a:xfrm rot="5400000">
            <a:off x="1552344" y="2170540"/>
            <a:ext cx="566912" cy="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  <a:headEnd type="stealth"/>
          </a:ln>
          <a:effectLst/>
        </p:spPr>
      </p:cxnSp>
      <p:cxnSp>
        <p:nvCxnSpPr>
          <p:cNvPr id="72" name="直接连接符 71"/>
          <p:cNvCxnSpPr/>
          <p:nvPr/>
        </p:nvCxnSpPr>
        <p:spPr>
          <a:xfrm rot="5400000">
            <a:off x="440110" y="2172345"/>
            <a:ext cx="566912" cy="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  <a:headEnd type="stealth"/>
          </a:ln>
          <a:effectLst/>
        </p:spPr>
      </p:cxnSp>
      <p:cxnSp>
        <p:nvCxnSpPr>
          <p:cNvPr id="73" name="直接连接符 72"/>
          <p:cNvCxnSpPr/>
          <p:nvPr/>
        </p:nvCxnSpPr>
        <p:spPr>
          <a:xfrm rot="16200000" flipV="1">
            <a:off x="2451767" y="3628811"/>
            <a:ext cx="566912" cy="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  <a:headEnd type="stealth"/>
          </a:ln>
          <a:effectLst/>
        </p:spPr>
      </p:cxnSp>
      <p:cxnSp>
        <p:nvCxnSpPr>
          <p:cNvPr id="74" name="直接连接符 73"/>
          <p:cNvCxnSpPr/>
          <p:nvPr/>
        </p:nvCxnSpPr>
        <p:spPr>
          <a:xfrm rot="16200000" flipV="1">
            <a:off x="993345" y="3628811"/>
            <a:ext cx="566912" cy="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  <a:headEnd type="stealth"/>
          </a:ln>
          <a:effectLst/>
        </p:spPr>
      </p:cxnSp>
      <p:cxnSp>
        <p:nvCxnSpPr>
          <p:cNvPr id="75" name="直接连接符 74"/>
          <p:cNvCxnSpPr/>
          <p:nvPr/>
        </p:nvCxnSpPr>
        <p:spPr>
          <a:xfrm>
            <a:off x="5881929" y="1976342"/>
            <a:ext cx="1917527" cy="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cxnSp>
        <p:nvCxnSpPr>
          <p:cNvPr id="76" name="直接连接符 75"/>
          <p:cNvCxnSpPr/>
          <p:nvPr/>
        </p:nvCxnSpPr>
        <p:spPr>
          <a:xfrm>
            <a:off x="5881929" y="2964021"/>
            <a:ext cx="1917527" cy="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cxnSp>
        <p:nvCxnSpPr>
          <p:cNvPr id="77" name="直接连接符 76"/>
          <p:cNvCxnSpPr/>
          <p:nvPr/>
        </p:nvCxnSpPr>
        <p:spPr>
          <a:xfrm>
            <a:off x="5881929" y="3773987"/>
            <a:ext cx="1917527" cy="0"/>
          </a:xfrm>
          <a:prstGeom prst="line">
            <a:avLst/>
          </a:prstGeom>
          <a:noFill/>
          <a:ln w="12700" cap="flat" cmpd="sng" algn="ctr">
            <a:solidFill>
              <a:sysClr val="window" lastClr="FFFFFF">
                <a:lumMod val="65000"/>
              </a:sysClr>
            </a:solidFill>
            <a:prstDash val="solid"/>
            <a:miter lim="800000"/>
          </a:ln>
          <a:effectLst/>
        </p:spPr>
      </p:cxnSp>
      <p:sp>
        <p:nvSpPr>
          <p:cNvPr id="78" name="矩形 77"/>
          <p:cNvSpPr/>
          <p:nvPr/>
        </p:nvSpPr>
        <p:spPr>
          <a:xfrm>
            <a:off x="5840896" y="1147319"/>
            <a:ext cx="707390" cy="297815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/>
          <a:p>
            <a:r>
              <a:rPr lang="zh-CN" altLang="zh-CN" sz="150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内在化</a:t>
            </a:r>
          </a:p>
        </p:txBody>
      </p:sp>
      <p:sp>
        <p:nvSpPr>
          <p:cNvPr id="79" name="矩形 47"/>
          <p:cNvSpPr>
            <a:spLocks noChangeArrowheads="1"/>
          </p:cNvSpPr>
          <p:nvPr/>
        </p:nvSpPr>
        <p:spPr bwMode="auto">
          <a:xfrm>
            <a:off x="5840996" y="1391566"/>
            <a:ext cx="2363502" cy="55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050" b="1" dirty="0">
                <a:solidFill>
                  <a:srgbClr val="000000"/>
                </a:solidFill>
                <a:sym typeface="微软雅黑" panose="020B0503020204020204" pitchFamily="34" charset="-122"/>
              </a:rPr>
              <a:t>安全意识已深入员工之心，从要我安全向我要安全、我会安全转变</a:t>
            </a:r>
          </a:p>
        </p:txBody>
      </p:sp>
      <p:sp>
        <p:nvSpPr>
          <p:cNvPr id="80" name="矩形 79"/>
          <p:cNvSpPr/>
          <p:nvPr/>
        </p:nvSpPr>
        <p:spPr>
          <a:xfrm>
            <a:off x="5881853" y="3812080"/>
            <a:ext cx="897890" cy="297815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/>
          <a:p>
            <a:r>
              <a:rPr lang="zh-CN" altLang="en-US" sz="150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集体荣誉</a:t>
            </a:r>
          </a:p>
        </p:txBody>
      </p:sp>
      <p:sp>
        <p:nvSpPr>
          <p:cNvPr id="81" name="矩形 47"/>
          <p:cNvSpPr>
            <a:spLocks noChangeArrowheads="1"/>
          </p:cNvSpPr>
          <p:nvPr/>
        </p:nvSpPr>
        <p:spPr bwMode="auto">
          <a:xfrm>
            <a:off x="5840996" y="4052996"/>
            <a:ext cx="2363502" cy="55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050" b="1" dirty="0">
                <a:solidFill>
                  <a:srgbClr val="000000"/>
                </a:solidFill>
                <a:sym typeface="微软雅黑" panose="020B0503020204020204" pitchFamily="34" charset="-122"/>
              </a:rPr>
              <a:t>员工将安全作为一项集体荣誉，帮助他人遵守，留心他人，关注他人</a:t>
            </a:r>
          </a:p>
        </p:txBody>
      </p:sp>
      <p:sp>
        <p:nvSpPr>
          <p:cNvPr id="82" name="矩形 81"/>
          <p:cNvSpPr/>
          <p:nvPr/>
        </p:nvSpPr>
        <p:spPr>
          <a:xfrm>
            <a:off x="5840896" y="2011102"/>
            <a:ext cx="1469390" cy="297815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/>
          <a:p>
            <a:pPr algn="l"/>
            <a:r>
              <a:rPr lang="zh-CN" altLang="en-US" sz="150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实践和习惯行为</a:t>
            </a:r>
          </a:p>
        </p:txBody>
      </p:sp>
      <p:sp>
        <p:nvSpPr>
          <p:cNvPr id="83" name="矩形 47"/>
          <p:cNvSpPr>
            <a:spLocks noChangeArrowheads="1"/>
          </p:cNvSpPr>
          <p:nvPr/>
        </p:nvSpPr>
        <p:spPr bwMode="auto">
          <a:xfrm>
            <a:off x="5840996" y="2349647"/>
            <a:ext cx="2363502" cy="55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050" b="1" dirty="0">
                <a:solidFill>
                  <a:srgbClr val="000000"/>
                </a:solidFill>
                <a:sym typeface="微软雅黑" panose="020B0503020204020204" pitchFamily="34" charset="-122"/>
              </a:rPr>
              <a:t>安全无时不在员工的工作中，工作外，成为其日常生活的行为习惯</a:t>
            </a:r>
          </a:p>
        </p:txBody>
      </p:sp>
      <p:sp>
        <p:nvSpPr>
          <p:cNvPr id="84" name="矩形 83"/>
          <p:cNvSpPr/>
          <p:nvPr/>
        </p:nvSpPr>
        <p:spPr>
          <a:xfrm>
            <a:off x="5840896" y="2998781"/>
            <a:ext cx="897890" cy="297815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/>
          <a:p>
            <a:pPr algn="l"/>
            <a:r>
              <a:rPr lang="en-US" altLang="zh-CN" sz="150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关注自我</a:t>
            </a:r>
          </a:p>
        </p:txBody>
      </p:sp>
      <p:sp>
        <p:nvSpPr>
          <p:cNvPr id="85" name="矩形 47"/>
          <p:cNvSpPr>
            <a:spLocks noChangeArrowheads="1"/>
          </p:cNvSpPr>
          <p:nvPr/>
        </p:nvSpPr>
        <p:spPr bwMode="auto">
          <a:xfrm>
            <a:off x="5840996" y="3243028"/>
            <a:ext cx="2363502" cy="55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2" tIns="34281" rIns="68562" bIns="34281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ysClr val="windowText" lastClr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fontAlgn="auto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050" b="1" dirty="0">
                <a:solidFill>
                  <a:srgbClr val="000000"/>
                </a:solidFill>
                <a:sym typeface="微软雅黑" panose="020B0503020204020204" pitchFamily="34" charset="-122"/>
              </a:rPr>
              <a:t>安全不但是为了自己，也是为了家庭和亲人</a:t>
            </a:r>
          </a:p>
        </p:txBody>
      </p:sp>
      <p:sp>
        <p:nvSpPr>
          <p:cNvPr id="86" name="矩形 85"/>
          <p:cNvSpPr/>
          <p:nvPr/>
        </p:nvSpPr>
        <p:spPr>
          <a:xfrm>
            <a:off x="225115" y="1584428"/>
            <a:ext cx="1050290" cy="251460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/>
          <a:p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自主本能阶段</a:t>
            </a:r>
          </a:p>
        </p:txBody>
      </p:sp>
      <p:sp>
        <p:nvSpPr>
          <p:cNvPr id="87" name="矩形 86"/>
          <p:cNvSpPr/>
          <p:nvPr/>
        </p:nvSpPr>
        <p:spPr>
          <a:xfrm>
            <a:off x="1340003" y="1584428"/>
            <a:ext cx="1050290" cy="251460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/>
          <a:p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独立自主管理</a:t>
            </a:r>
          </a:p>
        </p:txBody>
      </p:sp>
      <p:sp>
        <p:nvSpPr>
          <p:cNvPr id="88" name="矩形 87"/>
          <p:cNvSpPr/>
          <p:nvPr/>
        </p:nvSpPr>
        <p:spPr>
          <a:xfrm>
            <a:off x="522684" y="3952623"/>
            <a:ext cx="1507490" cy="251460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/>
          <a:p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依赖严格的监督管理</a:t>
            </a:r>
          </a:p>
        </p:txBody>
      </p:sp>
      <p:sp>
        <p:nvSpPr>
          <p:cNvPr id="89" name="矩形 88"/>
          <p:cNvSpPr/>
          <p:nvPr/>
        </p:nvSpPr>
        <p:spPr>
          <a:xfrm>
            <a:off x="2263838" y="3952623"/>
            <a:ext cx="1050290" cy="251460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/>
          <a:p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团队互助管理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4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4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4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4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4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4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4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4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4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4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4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4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4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4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4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4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4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4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4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8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4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0" dur="4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1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4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4" dur="4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2" presetClass="entr" presetSubtype="1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4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4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42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1" dur="4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50"/>
                            </p:stCondLst>
                            <p:childTnLst>
                              <p:par>
                                <p:cTn id="7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4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4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4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4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4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4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4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4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50"/>
                            </p:stCondLst>
                            <p:childTnLst>
                              <p:par>
                                <p:cTn id="9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2" grpId="0" bldLvl="0" animBg="1"/>
      <p:bldP spid="63" grpId="0" bldLvl="0" animBg="1"/>
      <p:bldP spid="64" grpId="0" bldLvl="0" animBg="1"/>
      <p:bldP spid="65" grpId="0" bldLvl="0" animBg="1"/>
      <p:bldP spid="66" grpId="0" bldLvl="0" animBg="1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406" y="4366022"/>
            <a:ext cx="1331119" cy="584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ysClr val="windowText" lastClr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9399" name="Picture 7" descr="G:\PPT素材\素材\图片包\安全帽\235080-13040ZA34882.jpg235080-13040ZA3488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7" y="1745456"/>
            <a:ext cx="1692012" cy="109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0" name="Picture 8" descr="G:\PPT素材\素材\图片包\安全帽\240366-16101FR10160.jpg240366-16101FR10160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65884" y="1745456"/>
            <a:ext cx="1691640" cy="109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1" name="Picture 9" descr="2531170_164636940002_2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8"/>
          <a:stretch>
            <a:fillRect/>
          </a:stretch>
        </p:blipFill>
        <p:spPr bwMode="auto">
          <a:xfrm>
            <a:off x="3728339" y="1745456"/>
            <a:ext cx="1691640" cy="109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2" name="Picture 10" descr="G:\PPT素材\素材\图片包\安全帽\188648-12060Q30F574.jpg188648-12060Q30F574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8099" y="1745456"/>
            <a:ext cx="1692012" cy="111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405" name="文本框 34"/>
          <p:cNvSpPr txBox="1">
            <a:spLocks noChangeArrowheads="1"/>
          </p:cNvSpPr>
          <p:nvPr/>
        </p:nvSpPr>
        <p:spPr bwMode="auto">
          <a:xfrm>
            <a:off x="173990" y="3015615"/>
            <a:ext cx="133604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zh-CN" b="1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</a:t>
            </a:r>
          </a:p>
        </p:txBody>
      </p:sp>
      <p:sp>
        <p:nvSpPr>
          <p:cNvPr id="59406" name="矩形 35"/>
          <p:cNvSpPr>
            <a:spLocks noChangeArrowheads="1"/>
          </p:cNvSpPr>
          <p:nvPr/>
        </p:nvSpPr>
        <p:spPr bwMode="auto">
          <a:xfrm>
            <a:off x="80010" y="3501390"/>
            <a:ext cx="8893810" cy="43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lnSpc>
                <a:spcPct val="150000"/>
              </a:lnSpc>
            </a:pPr>
            <a:r>
              <a:rPr lang="zh-CN" altLang="en-US" sz="15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员工是指企业</a:t>
            </a:r>
            <a:r>
              <a:rPr lang="en-US" altLang="zh-CN" sz="15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(</a:t>
            </a:r>
            <a:r>
              <a:rPr lang="zh-CN" altLang="en-US" sz="15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单位</a:t>
            </a:r>
            <a:r>
              <a:rPr lang="en-US" altLang="zh-CN" sz="15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) </a:t>
            </a:r>
            <a:r>
              <a:rPr lang="zh-CN" altLang="en-US" sz="1500" b="1" dirty="0">
                <a:solidFill>
                  <a:schemeClr val="bg2">
                    <a:lumMod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中各种用工形式的人员，包括固定工、合同工、临时工，以及代训工和实习生 </a:t>
            </a:r>
          </a:p>
        </p:txBody>
      </p:sp>
      <p:sp>
        <p:nvSpPr>
          <p:cNvPr id="59407" name="矩形 36"/>
          <p:cNvSpPr>
            <a:spLocks noChangeArrowheads="1"/>
          </p:cNvSpPr>
          <p:nvPr/>
        </p:nvSpPr>
        <p:spPr bwMode="auto">
          <a:xfrm>
            <a:off x="174614" y="3395980"/>
            <a:ext cx="1350169" cy="54000"/>
          </a:xfrm>
          <a:prstGeom prst="rect">
            <a:avLst/>
          </a:prstGeom>
          <a:solidFill>
            <a:srgbClr val="213F7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 sz="1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9408" name="文本框 34"/>
          <p:cNvSpPr txBox="1">
            <a:spLocks noChangeArrowheads="1"/>
          </p:cNvSpPr>
          <p:nvPr/>
        </p:nvSpPr>
        <p:spPr bwMode="auto">
          <a:xfrm>
            <a:off x="2021205" y="3015615"/>
            <a:ext cx="133477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安全</a:t>
            </a:r>
          </a:p>
        </p:txBody>
      </p:sp>
      <p:sp>
        <p:nvSpPr>
          <p:cNvPr id="59410" name="矩形 36"/>
          <p:cNvSpPr>
            <a:spLocks noChangeArrowheads="1"/>
          </p:cNvSpPr>
          <p:nvPr/>
        </p:nvSpPr>
        <p:spPr bwMode="auto">
          <a:xfrm>
            <a:off x="2036208" y="3395980"/>
            <a:ext cx="1350010" cy="54000"/>
          </a:xfrm>
          <a:prstGeom prst="rect">
            <a:avLst/>
          </a:prstGeom>
          <a:solidFill>
            <a:srgbClr val="213F7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 sz="1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9411" name="文本框 34"/>
          <p:cNvSpPr txBox="1">
            <a:spLocks noChangeArrowheads="1"/>
          </p:cNvSpPr>
          <p:nvPr/>
        </p:nvSpPr>
        <p:spPr bwMode="auto">
          <a:xfrm>
            <a:off x="3889375" y="3015615"/>
            <a:ext cx="133477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自主</a:t>
            </a:r>
          </a:p>
        </p:txBody>
      </p:sp>
      <p:sp>
        <p:nvSpPr>
          <p:cNvPr id="59413" name="矩形 36"/>
          <p:cNvSpPr>
            <a:spLocks noChangeArrowheads="1"/>
          </p:cNvSpPr>
          <p:nvPr/>
        </p:nvSpPr>
        <p:spPr bwMode="auto">
          <a:xfrm>
            <a:off x="3896758" y="3395980"/>
            <a:ext cx="1350010" cy="54000"/>
          </a:xfrm>
          <a:prstGeom prst="rect">
            <a:avLst/>
          </a:prstGeom>
          <a:solidFill>
            <a:srgbClr val="213F7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 sz="1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9414" name="文本框 34"/>
          <p:cNvSpPr txBox="1">
            <a:spLocks noChangeArrowheads="1"/>
          </p:cNvSpPr>
          <p:nvPr/>
        </p:nvSpPr>
        <p:spPr bwMode="auto">
          <a:xfrm>
            <a:off x="5774055" y="3015615"/>
            <a:ext cx="1349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</a:p>
        </p:txBody>
      </p:sp>
      <p:sp>
        <p:nvSpPr>
          <p:cNvPr id="59416" name="矩形 36"/>
          <p:cNvSpPr>
            <a:spLocks noChangeArrowheads="1"/>
          </p:cNvSpPr>
          <p:nvPr/>
        </p:nvSpPr>
        <p:spPr bwMode="auto">
          <a:xfrm>
            <a:off x="5761118" y="3395980"/>
            <a:ext cx="1350010" cy="54000"/>
          </a:xfrm>
          <a:prstGeom prst="rect">
            <a:avLst/>
          </a:prstGeom>
          <a:solidFill>
            <a:srgbClr val="213F7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 sz="1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9417" name="Picture 2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10" y="682229"/>
            <a:ext cx="1350169" cy="584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ysClr val="windowText" lastClr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" name="Picture 10" descr="G:\PPT素材\素材\图片包\安全帽\235017-140P60I01021.jpg235017-140P60I01021"/>
          <p:cNvPicPr>
            <a:picLocks noChangeArrowheads="1"/>
          </p:cNvPicPr>
          <p:nvPr/>
        </p:nvPicPr>
        <p:blipFill>
          <a:blip r:embed="rId9"/>
          <a:srcRect t="10143"/>
          <a:stretch>
            <a:fillRect/>
          </a:stretch>
        </p:blipFill>
        <p:spPr bwMode="auto">
          <a:xfrm>
            <a:off x="7453249" y="1734661"/>
            <a:ext cx="1691640" cy="111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34"/>
          <p:cNvSpPr txBox="1">
            <a:spLocks noChangeArrowheads="1"/>
          </p:cNvSpPr>
          <p:nvPr/>
        </p:nvSpPr>
        <p:spPr bwMode="auto">
          <a:xfrm>
            <a:off x="7634605" y="3015615"/>
            <a:ext cx="1349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活动</a:t>
            </a:r>
          </a:p>
        </p:txBody>
      </p:sp>
      <p:sp>
        <p:nvSpPr>
          <p:cNvPr id="4" name="矩形 36"/>
          <p:cNvSpPr>
            <a:spLocks noChangeArrowheads="1"/>
          </p:cNvSpPr>
          <p:nvPr/>
        </p:nvSpPr>
        <p:spPr bwMode="auto">
          <a:xfrm>
            <a:off x="7623573" y="3395980"/>
            <a:ext cx="1350010" cy="54000"/>
          </a:xfrm>
          <a:prstGeom prst="rect">
            <a:avLst/>
          </a:prstGeom>
          <a:solidFill>
            <a:srgbClr val="213F7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 sz="1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5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5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5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9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9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5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500"/>
                                        <p:tgtEl>
                                          <p:spTgt spid="5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9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9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5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500"/>
                                        <p:tgtEl>
                                          <p:spTgt spid="5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9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9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500"/>
                                        <p:tgtEl>
                                          <p:spTgt spid="59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5" grpId="0"/>
      <p:bldP spid="59406" grpId="0"/>
      <p:bldP spid="59407" grpId="0" bldLvl="0" animBg="1"/>
      <p:bldP spid="59408" grpId="0"/>
      <p:bldP spid="59410" grpId="0" bldLvl="0" animBg="1"/>
      <p:bldP spid="59411" grpId="0"/>
      <p:bldP spid="59413" grpId="0" bldLvl="0" animBg="1"/>
      <p:bldP spid="59414" grpId="0"/>
      <p:bldP spid="59416" grpId="0" bldLvl="0" animBg="1"/>
      <p:bldP spid="3" grpId="0"/>
      <p:bldP spid="4" grpId="0" bldLvl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/>
          <p:nvPr/>
        </p:nvSpPr>
        <p:spPr>
          <a:xfrm>
            <a:off x="307852" y="225233"/>
            <a:ext cx="4191000" cy="34417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自主安全文化</a:t>
            </a:r>
          </a:p>
        </p:txBody>
      </p:sp>
      <p:sp>
        <p:nvSpPr>
          <p:cNvPr id="767" name="Shape 767"/>
          <p:cNvSpPr/>
          <p:nvPr/>
        </p:nvSpPr>
        <p:spPr>
          <a:xfrm>
            <a:off x="4178651" y="1880561"/>
            <a:ext cx="4012250" cy="111102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>
            <a:miter lim="400000"/>
          </a:ln>
          <a:effectLst>
            <a:outerShdw blurRad="190500" dist="127000" dir="2700000" rotWithShape="0">
              <a:srgbClr val="000000">
                <a:alpha val="30000"/>
              </a:srgbClr>
            </a:outerShdw>
          </a:effectLst>
        </p:spPr>
        <p:txBody>
          <a:bodyPr lIns="34131" rIns="34131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/>
              </a:defRPr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770" name="Group 770"/>
          <p:cNvGrpSpPr/>
          <p:nvPr/>
        </p:nvGrpSpPr>
        <p:grpSpPr>
          <a:xfrm>
            <a:off x="4966232" y="1710007"/>
            <a:ext cx="2437087" cy="358396"/>
            <a:chOff x="-1" y="0"/>
            <a:chExt cx="3264365" cy="480054"/>
          </a:xfrm>
        </p:grpSpPr>
        <p:sp>
          <p:nvSpPr>
            <p:cNvPr id="768" name="Shape 768"/>
            <p:cNvSpPr/>
            <p:nvPr/>
          </p:nvSpPr>
          <p:spPr>
            <a:xfrm>
              <a:off x="0" y="0"/>
              <a:ext cx="3264364" cy="480054"/>
            </a:xfrm>
            <a:prstGeom prst="roundRect">
              <a:avLst>
                <a:gd name="adj" fmla="val 0"/>
              </a:avLst>
            </a:prstGeom>
            <a:solidFill>
              <a:srgbClr val="213F79"/>
            </a:solidFill>
            <a:ln w="12700" cap="flat">
              <a:noFill/>
              <a:miter lim="400000"/>
            </a:ln>
            <a:effectLst/>
          </p:spPr>
          <p:txBody>
            <a:bodyPr wrap="square" lIns="34131" tIns="34131" rIns="34131" bIns="34131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/>
                </a:defRPr>
              </a:pPr>
              <a:endParaRPr kumimoji="0" sz="1345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69" name="Shape 769"/>
            <p:cNvSpPr/>
            <p:nvPr/>
          </p:nvSpPr>
          <p:spPr>
            <a:xfrm>
              <a:off x="-1" y="100961"/>
              <a:ext cx="3264365" cy="2781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spc="3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345" dirty="0">
                  <a:solidFill>
                    <a:sysClr val="window" lastClr="FFFFFF"/>
                  </a:solidFill>
                  <a:sym typeface="微软雅黑" panose="020B0503020204020204" pitchFamily="34" charset="-122"/>
                </a:rPr>
                <a:t>建设安全文化的目的</a:t>
              </a:r>
              <a:endParaRPr kumimoji="0" lang="zh-CN" altLang="en-US" sz="1345" b="1" i="0" u="none" strike="noStrike" kern="0" cap="none" spc="30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771" name="Shape 771"/>
          <p:cNvSpPr/>
          <p:nvPr/>
        </p:nvSpPr>
        <p:spPr>
          <a:xfrm>
            <a:off x="4178618" y="3457575"/>
            <a:ext cx="4012406" cy="135969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>
            <a:miter lim="400000"/>
          </a:ln>
          <a:effectLst>
            <a:outerShdw blurRad="190500" dist="127000" dir="2700000" rotWithShape="0">
              <a:srgbClr val="000000">
                <a:alpha val="30000"/>
              </a:srgbClr>
            </a:outerShdw>
          </a:effectLst>
        </p:spPr>
        <p:txBody>
          <a:bodyPr lIns="34131" rIns="34131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240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/>
              </a:defRPr>
            </a:pPr>
            <a:endParaRPr kumimoji="0" sz="179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Calibri" panose="020F0502020204030204"/>
              <a:sym typeface="Calibri" panose="020F0502020204030204"/>
            </a:endParaRPr>
          </a:p>
        </p:txBody>
      </p:sp>
      <p:grpSp>
        <p:nvGrpSpPr>
          <p:cNvPr id="774" name="Group 774"/>
          <p:cNvGrpSpPr/>
          <p:nvPr/>
        </p:nvGrpSpPr>
        <p:grpSpPr>
          <a:xfrm>
            <a:off x="4965756" y="3240036"/>
            <a:ext cx="2437087" cy="358396"/>
            <a:chOff x="-1" y="0"/>
            <a:chExt cx="3264365" cy="480054"/>
          </a:xfrm>
        </p:grpSpPr>
        <p:sp>
          <p:nvSpPr>
            <p:cNvPr id="772" name="Shape 772"/>
            <p:cNvSpPr/>
            <p:nvPr/>
          </p:nvSpPr>
          <p:spPr>
            <a:xfrm>
              <a:off x="0" y="0"/>
              <a:ext cx="3264364" cy="480054"/>
            </a:xfrm>
            <a:prstGeom prst="roundRect">
              <a:avLst>
                <a:gd name="adj" fmla="val 0"/>
              </a:avLst>
            </a:prstGeom>
            <a:solidFill>
              <a:srgbClr val="213F79"/>
            </a:solidFill>
            <a:ln w="12700" cap="flat">
              <a:noFill/>
              <a:miter lim="400000"/>
            </a:ln>
            <a:effectLst/>
          </p:spPr>
          <p:txBody>
            <a:bodyPr wrap="square" lIns="34131" tIns="34131" rIns="34131" bIns="34131" numCol="1" anchor="ctr">
              <a:noAutofit/>
            </a:bodyPr>
            <a:lstStyle/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  <a:sym typeface="Calibri" panose="020F0502020204030204"/>
                </a:defRPr>
              </a:pPr>
              <a:endParaRPr kumimoji="0" sz="1345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Calibri" panose="020F0502020204030204"/>
                <a:sym typeface="Calibri" panose="020F0502020204030204"/>
              </a:endParaRPr>
            </a:p>
          </p:txBody>
        </p:sp>
        <p:sp>
          <p:nvSpPr>
            <p:cNvPr id="773" name="Shape 773"/>
            <p:cNvSpPr/>
            <p:nvPr/>
          </p:nvSpPr>
          <p:spPr>
            <a:xfrm>
              <a:off x="-1" y="100961"/>
              <a:ext cx="3264365" cy="2781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b="1" spc="30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defRPr>
              </a:lvl1pPr>
            </a:lstStyle>
            <a:p>
              <a:pPr marL="0" marR="0" lvl="0" indent="0" algn="ct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345" dirty="0">
                  <a:solidFill>
                    <a:sysClr val="window" lastClr="FFFFFF"/>
                  </a:solidFill>
                  <a:sym typeface="微软雅黑" panose="020B0503020204020204" pitchFamily="34" charset="-122"/>
                </a:rPr>
                <a:t>安全文化建设的核心内容</a:t>
              </a:r>
              <a:endParaRPr kumimoji="0" lang="zh-CN" altLang="en-US" sz="1345" b="1" i="0" u="none" strike="noStrike" kern="0" cap="none" spc="30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775" name="Shape 775"/>
          <p:cNvSpPr/>
          <p:nvPr/>
        </p:nvSpPr>
        <p:spPr>
          <a:xfrm>
            <a:off x="4352290" y="2150110"/>
            <a:ext cx="3759835" cy="922020"/>
          </a:xfrm>
          <a:prstGeom prst="rect">
            <a:avLst/>
          </a:prstGeom>
          <a:ln w="12700">
            <a:miter lim="400000"/>
          </a:ln>
        </p:spPr>
        <p:txBody>
          <a:bodyPr wrap="square" lIns="34131" rIns="34131">
            <a:spAutoFit/>
          </a:bodyPr>
          <a:lstStyle>
            <a:lvl1pPr algn="just">
              <a:lnSpc>
                <a:spcPct val="150000"/>
              </a:lnSpc>
              <a:defRPr sz="14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pPr marL="0" marR="0" lvl="0" indent="0" algn="just" defTabSz="914400" rtl="0" eaLnBrk="1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b="1" dirty="0">
                <a:solidFill>
                  <a:srgbClr val="000000"/>
                </a:solidFill>
                <a:sym typeface="微软雅黑" panose="020B0503020204020204" pitchFamily="34" charset="-122"/>
              </a:rPr>
              <a:t>提升人员的安全素质，这对于提高人类的安全生存水平、提高企业安全生产保障能力具有基础性意义和战略性意义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76" name="Shape 776"/>
          <p:cNvSpPr/>
          <p:nvPr/>
        </p:nvSpPr>
        <p:spPr>
          <a:xfrm>
            <a:off x="4352290" y="3545840"/>
            <a:ext cx="3760470" cy="1198880"/>
          </a:xfrm>
          <a:prstGeom prst="rect">
            <a:avLst/>
          </a:prstGeom>
          <a:ln w="12700">
            <a:miter lim="400000"/>
          </a:ln>
        </p:spPr>
        <p:txBody>
          <a:bodyPr wrap="square" lIns="34131" rIns="34131">
            <a:spAutoFit/>
          </a:bodyPr>
          <a:lstStyle>
            <a:lvl1pPr algn="just">
              <a:lnSpc>
                <a:spcPct val="150000"/>
              </a:lnSpc>
              <a:defRPr sz="1400">
                <a:solidFill>
                  <a:srgbClr val="80808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defRPr>
            </a:lvl1pPr>
          </a:lstStyle>
          <a:p>
            <a:pPr algn="just"/>
            <a:r>
              <a:rPr lang="zh-CN" altLang="en-US" sz="1200" b="1" dirty="0">
                <a:solidFill>
                  <a:srgbClr val="000000"/>
                </a:solidFill>
                <a:sym typeface="微软雅黑" panose="020B0503020204020204" pitchFamily="34" charset="-122"/>
              </a:rPr>
              <a:t>将安全理念和表现在决策者和管理者对安全生产的态度及行动中，，将自主安全管理深入企业整个管理的实践中，将安全法规、制度，落实在决策者、管理者和员工的行为方式中，将安全标准落实在生产的工艺、过程中 </a:t>
            </a:r>
            <a:endParaRPr kumimoji="0" lang="zh-CN" altLang="en-US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77" name="Shape 777"/>
          <p:cNvSpPr/>
          <p:nvPr/>
        </p:nvSpPr>
        <p:spPr>
          <a:xfrm>
            <a:off x="953100" y="1609113"/>
            <a:ext cx="2616888" cy="3042680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12700">
            <a:miter lim="400000"/>
          </a:ln>
          <a:effectLst>
            <a:outerShdw blurRad="190500" dist="127000" dir="2700000" rotWithShape="0">
              <a:srgbClr val="000000">
                <a:alpha val="30000"/>
              </a:srgbClr>
            </a:outerShdw>
          </a:effectLst>
        </p:spPr>
        <p:txBody>
          <a:bodyPr lIns="34131" rIns="34131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/>
              </a:defRPr>
            </a:pPr>
            <a:endParaRPr kumimoji="0" sz="1345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65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indefinite" fill="hold"/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indefinite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75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indefinite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25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indefinite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25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 fill="hold"/>
                                        <p:tgtEl>
                                          <p:spTgt spid="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25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indefinite" fill="hold"/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67" grpId="0" bldLvl="0" animBg="1" advAuto="0"/>
      <p:bldP spid="770" grpId="0" bldLvl="0" animBg="1" advAuto="0"/>
      <p:bldP spid="771" grpId="0" bldLvl="0" animBg="1" advAuto="0"/>
      <p:bldP spid="774" grpId="0" bldLvl="0" animBg="1" advAuto="0"/>
      <p:bldP spid="775" grpId="0" animBg="1" advAuto="0"/>
      <p:bldP spid="776" grpId="0" animBg="1" advAuto="0"/>
      <p:bldP spid="777" grpId="0" bldLvl="0" animBg="1" advAuto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/>
          <p:nvPr/>
        </p:nvSpPr>
        <p:spPr>
          <a:xfrm>
            <a:off x="307852" y="225233"/>
            <a:ext cx="4191000" cy="34417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自主安全文化</a:t>
            </a:r>
          </a:p>
        </p:txBody>
      </p:sp>
      <p:sp>
        <p:nvSpPr>
          <p:cNvPr id="24" name="矩形 23"/>
          <p:cNvSpPr/>
          <p:nvPr/>
        </p:nvSpPr>
        <p:spPr>
          <a:xfrm>
            <a:off x="1261642" y="1284242"/>
            <a:ext cx="5396969" cy="131931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>
            <a:gradFill flip="none" rotWithShape="1">
              <a:gsLst>
                <a:gs pos="0">
                  <a:sysClr val="window" lastClr="FFFFFF">
                    <a:lumMod val="71000"/>
                  </a:sysClr>
                </a:gs>
                <a:gs pos="100000">
                  <a:sysClr val="window" lastClr="FFFFFF"/>
                </a:gs>
              </a:gsLst>
              <a:lin ang="2700000" scaled="1"/>
              <a:tileRect/>
            </a:gradFill>
          </a:ln>
          <a:effectLst>
            <a:innerShdw blurRad="190500" dist="63500" dir="13800000">
              <a:prstClr val="black">
                <a:alpha val="50000"/>
              </a:prstClr>
            </a:innerShdw>
          </a:effectLst>
        </p:spPr>
        <p:style>
          <a:lnRef idx="2">
            <a:srgbClr val="834B42">
              <a:shade val="50000"/>
            </a:srgbClr>
          </a:lnRef>
          <a:fillRef idx="1">
            <a:srgbClr val="834B42"/>
          </a:fillRef>
          <a:effectRef idx="0">
            <a:srgbClr val="834B42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 defTabSz="913765"/>
            <a:endParaRPr lang="zh-CN" altLang="en-US" sz="1015">
              <a:solidFill>
                <a:srgbClr val="000000"/>
              </a:solidFill>
            </a:endParaRPr>
          </a:p>
        </p:txBody>
      </p:sp>
      <p:sp>
        <p:nvSpPr>
          <p:cNvPr id="26" name="圆角矩形 25"/>
          <p:cNvSpPr/>
          <p:nvPr/>
        </p:nvSpPr>
        <p:spPr>
          <a:xfrm>
            <a:off x="6623591" y="1075502"/>
            <a:ext cx="1950265" cy="1694884"/>
          </a:xfrm>
          <a:prstGeom prst="roundRect">
            <a:avLst>
              <a:gd name="adj" fmla="val 0"/>
            </a:avLst>
          </a:prstGeom>
          <a:blipFill>
            <a:blip r:embed="rId3"/>
            <a:stretch>
              <a:fillRect/>
            </a:stretch>
          </a:blipFill>
          <a:ln w="19050">
            <a:solidFill>
              <a:sysClr val="window" lastClr="FFFFFF">
                <a:lumMod val="85000"/>
              </a:sysClr>
            </a:solidFill>
          </a:ln>
          <a:effectLst>
            <a:outerShdw blurRad="228600" dist="190500" dir="3000000" algn="tr" rotWithShape="0">
              <a:prstClr val="black">
                <a:alpha val="40000"/>
              </a:prstClr>
            </a:outerShdw>
          </a:effectLst>
        </p:spPr>
        <p:style>
          <a:lnRef idx="2">
            <a:srgbClr val="834B42">
              <a:shade val="50000"/>
            </a:srgbClr>
          </a:lnRef>
          <a:fillRef idx="1">
            <a:srgbClr val="834B42"/>
          </a:fillRef>
          <a:effectRef idx="0">
            <a:srgbClr val="834B42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 defTabSz="913765"/>
            <a:endParaRPr lang="zh-CN" altLang="en-US" sz="1015">
              <a:solidFill>
                <a:srgbClr val="000000"/>
              </a:solidFill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209967" y="1088450"/>
            <a:ext cx="1722794" cy="1526899"/>
            <a:chOff x="1007106" y="1088449"/>
            <a:chExt cx="1722794" cy="1526899"/>
          </a:xfrm>
        </p:grpSpPr>
        <p:grpSp>
          <p:nvGrpSpPr>
            <p:cNvPr id="47" name="组合 46"/>
            <p:cNvGrpSpPr/>
            <p:nvPr/>
          </p:nvGrpSpPr>
          <p:grpSpPr>
            <a:xfrm>
              <a:off x="1007106" y="1088449"/>
              <a:ext cx="1722794" cy="1526899"/>
              <a:chOff x="1529861" y="1829264"/>
              <a:chExt cx="2452453" cy="2173589"/>
            </a:xfrm>
          </p:grpSpPr>
          <p:sp>
            <p:nvSpPr>
              <p:cNvPr id="53" name="Freeform 5"/>
              <p:cNvSpPr/>
              <p:nvPr/>
            </p:nvSpPr>
            <p:spPr bwMode="auto">
              <a:xfrm>
                <a:off x="1529861" y="1829264"/>
                <a:ext cx="2452453" cy="217358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ysClr val="window" lastClr="FFFFFF"/>
                  </a:gs>
                  <a:gs pos="0">
                    <a:sysClr val="window" lastClr="FFFFFF">
                      <a:lumMod val="85000"/>
                    </a:sys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913765"/>
                <a:endParaRPr lang="zh-CN" altLang="en-US" sz="1015"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54" name="Freeform 5"/>
              <p:cNvSpPr/>
              <p:nvPr/>
            </p:nvSpPr>
            <p:spPr bwMode="auto">
              <a:xfrm>
                <a:off x="1688672" y="1966891"/>
                <a:ext cx="2130210" cy="188798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213F79"/>
              </a:solidFill>
              <a:ln w="19050">
                <a:noFill/>
              </a:ln>
              <a:effectLst>
                <a:softEdge rad="0"/>
              </a:effec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913765"/>
                <a:endParaRPr lang="zh-CN" altLang="en-US" sz="1015"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1496451" y="1567412"/>
              <a:ext cx="750088" cy="569439"/>
              <a:chOff x="583027" y="3077091"/>
              <a:chExt cx="1000117" cy="759251"/>
            </a:xfrm>
          </p:grpSpPr>
          <p:sp>
            <p:nvSpPr>
              <p:cNvPr id="49" name="Freeform 5"/>
              <p:cNvSpPr/>
              <p:nvPr/>
            </p:nvSpPr>
            <p:spPr bwMode="auto">
              <a:xfrm>
                <a:off x="682479" y="3077091"/>
                <a:ext cx="845439" cy="749305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ysClr val="window" lastClr="FFFFFF"/>
                  </a:gs>
                  <a:gs pos="0">
                    <a:sysClr val="window" lastClr="FFFFFF">
                      <a:lumMod val="85000"/>
                    </a:sys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913765"/>
                <a:endParaRPr lang="zh-CN" altLang="en-US" sz="1015"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grpSp>
            <p:nvGrpSpPr>
              <p:cNvPr id="50" name="组合 49"/>
              <p:cNvGrpSpPr/>
              <p:nvPr/>
            </p:nvGrpSpPr>
            <p:grpSpPr>
              <a:xfrm>
                <a:off x="583027" y="3115838"/>
                <a:ext cx="1000117" cy="720504"/>
                <a:chOff x="4123036" y="1197871"/>
                <a:chExt cx="1000117" cy="720504"/>
              </a:xfrm>
            </p:grpSpPr>
            <p:sp>
              <p:nvSpPr>
                <p:cNvPr id="51" name="文本框 50"/>
                <p:cNvSpPr txBox="1"/>
                <p:nvPr/>
              </p:nvSpPr>
              <p:spPr>
                <a:xfrm>
                  <a:off x="4123036" y="1197871"/>
                  <a:ext cx="1000117" cy="6138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3765"/>
                  <a:r>
                    <a:rPr lang="en-US" altLang="zh-CN" sz="2400" dirty="0">
                      <a:solidFill>
                        <a:srgbClr val="000000"/>
                      </a:solidFill>
                      <a:latin typeface="Impact" panose="020B0806030902050204" pitchFamily="34" charset="0"/>
                      <a:ea typeface="宋体" panose="02010600030101010101" pitchFamily="2" charset="-122"/>
                    </a:rPr>
                    <a:t>01</a:t>
                  </a:r>
                </a:p>
              </p:txBody>
            </p:sp>
            <p:sp>
              <p:nvSpPr>
                <p:cNvPr id="52" name="文本框 51"/>
                <p:cNvSpPr txBox="1"/>
                <p:nvPr/>
              </p:nvSpPr>
              <p:spPr>
                <a:xfrm>
                  <a:off x="4222488" y="1633168"/>
                  <a:ext cx="856452" cy="2852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3765"/>
                  <a:r>
                    <a:rPr lang="en-US" altLang="zh-CN" sz="790" dirty="0">
                      <a:solidFill>
                        <a:srgbClr val="000000"/>
                      </a:solidFill>
                      <a:latin typeface="LiHei Pro" panose="020B0500000000000000" pitchFamily="34" charset="-122"/>
                      <a:ea typeface="LiHei Pro" panose="020B0500000000000000" pitchFamily="34" charset="-122"/>
                    </a:rPr>
                    <a:t>OPTION</a:t>
                  </a:r>
                </a:p>
              </p:txBody>
            </p:sp>
          </p:grpSp>
        </p:grpSp>
      </p:grpSp>
      <p:sp>
        <p:nvSpPr>
          <p:cNvPr id="55" name="矩形 47"/>
          <p:cNvSpPr>
            <a:spLocks noChangeArrowheads="1"/>
          </p:cNvSpPr>
          <p:nvPr/>
        </p:nvSpPr>
        <p:spPr bwMode="auto">
          <a:xfrm>
            <a:off x="1932146" y="1451610"/>
            <a:ext cx="4762976" cy="88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29" tIns="25715" rIns="51429" bIns="25715">
            <a:spAutoFit/>
          </a:bodyPr>
          <a:lstStyle/>
          <a:p>
            <a:pPr defTabSz="913765"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安全文化的作用是通过对人的观念、道德、伦理、态度、情感、品行等深层次的人文因素的强化，利用领导、教育、宣传、奖惩、创建群体氛围等手段，不断提高人的安全素质，改进其安全意识和行为</a:t>
            </a:r>
          </a:p>
        </p:txBody>
      </p:sp>
      <p:sp>
        <p:nvSpPr>
          <p:cNvPr id="56" name="矩形 55"/>
          <p:cNvSpPr/>
          <p:nvPr/>
        </p:nvSpPr>
        <p:spPr>
          <a:xfrm>
            <a:off x="1894090" y="3273355"/>
            <a:ext cx="5687329" cy="1493323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>
            <a:gradFill flip="none" rotWithShape="1">
              <a:gsLst>
                <a:gs pos="0">
                  <a:sysClr val="window" lastClr="FFFFFF">
                    <a:lumMod val="71000"/>
                  </a:sysClr>
                </a:gs>
                <a:gs pos="100000">
                  <a:sysClr val="window" lastClr="FFFFFF"/>
                </a:gs>
              </a:gsLst>
              <a:lin ang="2700000" scaled="1"/>
              <a:tileRect/>
            </a:gradFill>
          </a:ln>
          <a:effectLst>
            <a:innerShdw blurRad="190500" dist="63500" dir="13800000">
              <a:prstClr val="black">
                <a:alpha val="50000"/>
              </a:prstClr>
            </a:innerShdw>
          </a:effectLst>
        </p:spPr>
        <p:style>
          <a:lnRef idx="2">
            <a:srgbClr val="834B42">
              <a:shade val="50000"/>
            </a:srgbClr>
          </a:lnRef>
          <a:fillRef idx="1">
            <a:srgbClr val="834B42"/>
          </a:fillRef>
          <a:effectRef idx="0">
            <a:srgbClr val="834B42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 defTabSz="913765"/>
            <a:endParaRPr lang="zh-CN" altLang="en-US" sz="1015">
              <a:solidFill>
                <a:srgbClr val="000000"/>
              </a:solidFill>
            </a:endParaRPr>
          </a:p>
        </p:txBody>
      </p:sp>
      <p:sp>
        <p:nvSpPr>
          <p:cNvPr id="57" name="圆角矩形 56"/>
          <p:cNvSpPr/>
          <p:nvPr/>
        </p:nvSpPr>
        <p:spPr>
          <a:xfrm>
            <a:off x="209968" y="3141433"/>
            <a:ext cx="1934593" cy="1757169"/>
          </a:xfrm>
          <a:prstGeom prst="roundRect">
            <a:avLst>
              <a:gd name="adj" fmla="val 0"/>
            </a:avLst>
          </a:prstGeom>
          <a:blipFill>
            <a:blip r:embed="rId4"/>
            <a:stretch>
              <a:fillRect/>
            </a:stretch>
          </a:blipFill>
          <a:ln w="19050">
            <a:solidFill>
              <a:sysClr val="window" lastClr="FFFFFF">
                <a:lumMod val="85000"/>
              </a:sysClr>
            </a:solidFill>
          </a:ln>
          <a:effectLst>
            <a:outerShdw blurRad="2286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rgbClr val="834B42">
              <a:shade val="50000"/>
            </a:srgbClr>
          </a:lnRef>
          <a:fillRef idx="1">
            <a:srgbClr val="834B42"/>
          </a:fillRef>
          <a:effectRef idx="0">
            <a:srgbClr val="834B42"/>
          </a:effectRef>
          <a:fontRef idx="minor">
            <a:sysClr val="window" lastClr="FFFFFF"/>
          </a:fontRef>
        </p:style>
        <p:txBody>
          <a:bodyPr rtlCol="0" anchor="ctr"/>
          <a:lstStyle/>
          <a:p>
            <a:pPr algn="ctr" defTabSz="913765"/>
            <a:endParaRPr lang="zh-CN" altLang="en-US" sz="1015">
              <a:solidFill>
                <a:srgbClr val="000000"/>
              </a:solidFill>
            </a:endParaRPr>
          </a:p>
        </p:txBody>
      </p:sp>
      <p:grpSp>
        <p:nvGrpSpPr>
          <p:cNvPr id="59" name="组合 58"/>
          <p:cNvGrpSpPr/>
          <p:nvPr/>
        </p:nvGrpSpPr>
        <p:grpSpPr>
          <a:xfrm>
            <a:off x="6784679" y="3201645"/>
            <a:ext cx="1885054" cy="1670786"/>
            <a:chOff x="6447956" y="3201645"/>
            <a:chExt cx="1885054" cy="1670786"/>
          </a:xfrm>
        </p:grpSpPr>
        <p:grpSp>
          <p:nvGrpSpPr>
            <p:cNvPr id="60" name="组合 59"/>
            <p:cNvGrpSpPr/>
            <p:nvPr/>
          </p:nvGrpSpPr>
          <p:grpSpPr>
            <a:xfrm>
              <a:off x="6447956" y="3201645"/>
              <a:ext cx="1885054" cy="1670786"/>
              <a:chOff x="1529861" y="1829264"/>
              <a:chExt cx="2452453" cy="2173589"/>
            </a:xfrm>
          </p:grpSpPr>
          <p:sp>
            <p:nvSpPr>
              <p:cNvPr id="66" name="Freeform 5"/>
              <p:cNvSpPr/>
              <p:nvPr/>
            </p:nvSpPr>
            <p:spPr bwMode="auto">
              <a:xfrm>
                <a:off x="1529861" y="1829264"/>
                <a:ext cx="2452453" cy="2173589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ysClr val="window" lastClr="FFFFFF"/>
                  </a:gs>
                  <a:gs pos="0">
                    <a:sysClr val="window" lastClr="FFFFFF">
                      <a:lumMod val="85000"/>
                    </a:sys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913765"/>
                <a:endParaRPr lang="zh-CN" altLang="en-US" sz="1015"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sp>
            <p:nvSpPr>
              <p:cNvPr id="67" name="Freeform 5"/>
              <p:cNvSpPr/>
              <p:nvPr/>
            </p:nvSpPr>
            <p:spPr bwMode="auto">
              <a:xfrm>
                <a:off x="1688672" y="1966891"/>
                <a:ext cx="2130210" cy="1887988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19050">
                <a:noFill/>
              </a:ln>
              <a:effectLst>
                <a:softEdge rad="0"/>
              </a:effec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913765"/>
                <a:endParaRPr lang="zh-CN" altLang="en-US" sz="1015"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1" name="组合 60"/>
            <p:cNvGrpSpPr/>
            <p:nvPr/>
          </p:nvGrpSpPr>
          <p:grpSpPr>
            <a:xfrm>
              <a:off x="7004656" y="3712607"/>
              <a:ext cx="820585" cy="614821"/>
              <a:chOff x="3937768" y="3560935"/>
              <a:chExt cx="1000117" cy="749305"/>
            </a:xfrm>
          </p:grpSpPr>
          <p:sp>
            <p:nvSpPr>
              <p:cNvPr id="62" name="Freeform 5"/>
              <p:cNvSpPr/>
              <p:nvPr/>
            </p:nvSpPr>
            <p:spPr bwMode="auto">
              <a:xfrm>
                <a:off x="4026390" y="3560935"/>
                <a:ext cx="845439" cy="749305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gradFill>
                <a:gsLst>
                  <a:gs pos="100000">
                    <a:sysClr val="window" lastClr="FFFFFF"/>
                  </a:gs>
                  <a:gs pos="0">
                    <a:sysClr val="window" lastClr="FFFFFF">
                      <a:lumMod val="85000"/>
                    </a:sysClr>
                  </a:gs>
                </a:gsLst>
                <a:lin ang="2700000" scaled="1"/>
              </a:gradFill>
              <a:ln w="19050">
                <a:gradFill flip="none" rotWithShape="1">
                  <a:gsLst>
                    <a:gs pos="0">
                      <a:sysClr val="window" lastClr="FFFFFF"/>
                    </a:gs>
                    <a:gs pos="100000">
                      <a:sysClr val="window" lastClr="FFFFFF">
                        <a:lumMod val="85000"/>
                      </a:sysClr>
                    </a:gs>
                  </a:gsLst>
                  <a:lin ang="2700000" scaled="1"/>
                  <a:tileRect/>
                </a:gradFill>
              </a:ln>
              <a:effectLst>
                <a:outerShdw blurRad="254000" dist="101600" dir="2700000" algn="tl" rotWithShape="0">
                  <a:prstClr val="black">
                    <a:alpha val="30000"/>
                  </a:prstClr>
                </a:outerShdw>
                <a:softEdge rad="0"/>
              </a:effectLst>
            </p:spPr>
            <p:txBody>
              <a:bodyPr vert="horz" wrap="square" lIns="68580" tIns="34290" rIns="68580" bIns="34290" numCol="1" anchor="t" anchorCtr="0" compatLnSpc="1"/>
              <a:lstStyle/>
              <a:p>
                <a:pPr defTabSz="913765"/>
                <a:endParaRPr lang="zh-CN" altLang="en-US" sz="1015">
                  <a:solidFill>
                    <a:srgbClr val="000000"/>
                  </a:solidFill>
                  <a:latin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grpSp>
            <p:nvGrpSpPr>
              <p:cNvPr id="63" name="组合 62"/>
              <p:cNvGrpSpPr/>
              <p:nvPr/>
            </p:nvGrpSpPr>
            <p:grpSpPr>
              <a:xfrm>
                <a:off x="3937768" y="3606699"/>
                <a:ext cx="1000117" cy="680126"/>
                <a:chOff x="4123036" y="1197871"/>
                <a:chExt cx="1000117" cy="680126"/>
              </a:xfrm>
            </p:grpSpPr>
            <p:sp>
              <p:nvSpPr>
                <p:cNvPr id="64" name="文本框 62"/>
                <p:cNvSpPr txBox="1"/>
                <p:nvPr/>
              </p:nvSpPr>
              <p:spPr>
                <a:xfrm>
                  <a:off x="4123036" y="1197871"/>
                  <a:ext cx="1000117" cy="56107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3765"/>
                  <a:r>
                    <a:rPr lang="en-US" altLang="zh-CN" sz="2400" dirty="0">
                      <a:solidFill>
                        <a:srgbClr val="000000"/>
                      </a:solidFill>
                      <a:latin typeface="Impact" panose="020B0806030902050204" pitchFamily="34" charset="0"/>
                      <a:ea typeface="宋体" panose="02010600030101010101" pitchFamily="2" charset="-122"/>
                    </a:rPr>
                    <a:t>02</a:t>
                  </a:r>
                </a:p>
              </p:txBody>
            </p:sp>
            <p:sp>
              <p:nvSpPr>
                <p:cNvPr id="65" name="文本框 63"/>
                <p:cNvSpPr txBox="1"/>
                <p:nvPr/>
              </p:nvSpPr>
              <p:spPr>
                <a:xfrm>
                  <a:off x="4266702" y="1619515"/>
                  <a:ext cx="740410" cy="2584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913765"/>
                  <a:r>
                    <a:rPr lang="en-US" altLang="zh-CN" sz="790" dirty="0">
                      <a:solidFill>
                        <a:srgbClr val="000000"/>
                      </a:solidFill>
                      <a:latin typeface="LiHei Pro" panose="020B0500000000000000" pitchFamily="34" charset="-122"/>
                      <a:ea typeface="LiHei Pro" panose="020B0500000000000000" pitchFamily="34" charset="-122"/>
                    </a:rPr>
                    <a:t>OPTION</a:t>
                  </a:r>
                </a:p>
              </p:txBody>
            </p:sp>
          </p:grpSp>
        </p:grpSp>
      </p:grpSp>
      <p:sp>
        <p:nvSpPr>
          <p:cNvPr id="68" name="矩形 47"/>
          <p:cNvSpPr>
            <a:spLocks noChangeArrowheads="1"/>
          </p:cNvSpPr>
          <p:nvPr/>
        </p:nvSpPr>
        <p:spPr bwMode="auto">
          <a:xfrm>
            <a:off x="2268855" y="3332321"/>
            <a:ext cx="4682966" cy="1435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29" tIns="25715" rIns="51429" bIns="25715">
            <a:spAutoFit/>
          </a:bodyPr>
          <a:lstStyle/>
          <a:p>
            <a:pPr algn="l" defTabSz="913765">
              <a:lnSpc>
                <a:spcPct val="150000"/>
              </a:lnSpc>
              <a:spcBef>
                <a:spcPct val="0"/>
              </a:spcBef>
            </a:pPr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企业的安全文化就是企业员工的群体性习惯行为。好习惯结好果、坏习惯酿恶果。好的安全文化</a:t>
            </a:r>
            <a:r>
              <a:rPr lang="en-US" altLang="zh-CN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</a:t>
            </a:r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就是从培养员工的好习惯开始。一个人的安全行为叫行为</a:t>
            </a:r>
            <a:r>
              <a:rPr lang="en-US" altLang="zh-CN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, </a:t>
            </a:r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三个人的安全行为叫习惯，一群人的安全行为就是安全文化，而安全文化就是在硬件达标的前提下，群体性的安全意识达到一定境界</a:t>
            </a:r>
            <a:r>
              <a:rPr lang="zh-CN" altLang="en-US" sz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endParaRPr lang="zh-CN" altLang="en-US" sz="1200" b="1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25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75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4" grpId="0" bldLvl="0" animBg="1"/>
      <p:bldP spid="26" grpId="0" bldLvl="0" animBg="1"/>
      <p:bldP spid="55" grpId="0"/>
      <p:bldP spid="56" grpId="0" bldLvl="0" animBg="1"/>
      <p:bldP spid="57" grpId="0" bldLvl="0" animBg="1"/>
      <p:bldP spid="68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2"/>
          <p:cNvSpPr txBox="1"/>
          <p:nvPr/>
        </p:nvSpPr>
        <p:spPr>
          <a:xfrm>
            <a:off x="307852" y="225233"/>
            <a:ext cx="4191000" cy="344170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r>
              <a:rPr lang="zh-CN" altLang="en-US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自主安全文化</a:t>
            </a:r>
          </a:p>
        </p:txBody>
      </p:sp>
      <p:sp>
        <p:nvSpPr>
          <p:cNvPr id="11" name="TextBox 6"/>
          <p:cNvSpPr txBox="1"/>
          <p:nvPr/>
        </p:nvSpPr>
        <p:spPr>
          <a:xfrm>
            <a:off x="426245" y="4497467"/>
            <a:ext cx="8111728" cy="402590"/>
          </a:xfrm>
          <a:prstGeom prst="rect">
            <a:avLst/>
          </a:prstGeom>
          <a:solidFill>
            <a:srgbClr val="213F79"/>
          </a:solidFill>
          <a:ln w="9525">
            <a:noFill/>
          </a:ln>
        </p:spPr>
        <p:txBody>
          <a:bodyPr wrap="square" anchor="t">
            <a:spAutoFit/>
          </a:bodyPr>
          <a:lstStyle/>
          <a:p>
            <a:pPr indent="0" algn="ctr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1350" b="1" dirty="0">
                <a:solidFill>
                  <a:sysClr val="window" lastClr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感悟：同样是制度，为什么不同的内容和要求会带来不同的结果。遵守不是强制，而是内心责任的驱动</a:t>
            </a:r>
          </a:p>
        </p:txBody>
      </p:sp>
      <p:sp>
        <p:nvSpPr>
          <p:cNvPr id="16" name="TextBox 7"/>
          <p:cNvSpPr txBox="1"/>
          <p:nvPr/>
        </p:nvSpPr>
        <p:spPr>
          <a:xfrm>
            <a:off x="4847750" y="1489472"/>
            <a:ext cx="4027884" cy="28613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一妻子想改老公晚回家的习惯，于是，和老公协商制定以下制度：</a:t>
            </a:r>
          </a:p>
          <a:p>
            <a:pPr fontAlgn="auto">
              <a:lnSpc>
                <a:spcPct val="150000"/>
              </a:lnSpc>
            </a:pPr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老公若晚上</a:t>
            </a:r>
            <a:r>
              <a:rPr lang="en-US" altLang="zh-CN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11</a:t>
            </a:r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点后不回家，老婆有权锁门。</a:t>
            </a:r>
          </a:p>
          <a:p>
            <a:pPr fontAlgn="auto">
              <a:lnSpc>
                <a:spcPct val="150000"/>
              </a:lnSpc>
            </a:pPr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第一周，很奏效，老公每晚都能按时回家。</a:t>
            </a:r>
          </a:p>
          <a:p>
            <a:pPr fontAlgn="auto">
              <a:lnSpc>
                <a:spcPct val="150000"/>
              </a:lnSpc>
            </a:pPr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第二周，老公老毛病又犯了，老婆按规定要求把门锁了。</a:t>
            </a:r>
          </a:p>
          <a:p>
            <a:pPr fontAlgn="auto">
              <a:lnSpc>
                <a:spcPct val="150000"/>
              </a:lnSpc>
            </a:pPr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结果，老公干脆不回家了。</a:t>
            </a:r>
          </a:p>
          <a:p>
            <a:pPr fontAlgn="auto">
              <a:lnSpc>
                <a:spcPct val="150000"/>
              </a:lnSpc>
            </a:pPr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老婆纳闷，难道是制度定错了？</a:t>
            </a:r>
          </a:p>
          <a:p>
            <a:pPr fontAlgn="auto">
              <a:lnSpc>
                <a:spcPct val="150000"/>
              </a:lnSpc>
            </a:pPr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于是，再与老公修定制度以下：若</a:t>
            </a:r>
            <a:r>
              <a:rPr lang="en-US" altLang="zh-CN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11</a:t>
            </a:r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点后不回家，老婆就开着门睡觉。</a:t>
            </a:r>
          </a:p>
          <a:p>
            <a:pPr fontAlgn="auto">
              <a:lnSpc>
                <a:spcPct val="150000"/>
              </a:lnSpc>
            </a:pPr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老公大惊，从此，</a:t>
            </a:r>
            <a:r>
              <a:rPr lang="en-US" altLang="zh-CN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11</a:t>
            </a:r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点后准时回家</a:t>
            </a:r>
          </a:p>
        </p:txBody>
      </p:sp>
      <p:sp>
        <p:nvSpPr>
          <p:cNvPr id="12" name="矩形 11"/>
          <p:cNvSpPr/>
          <p:nvPr/>
        </p:nvSpPr>
        <p:spPr>
          <a:xfrm flipV="1">
            <a:off x="4523185" y="1088231"/>
            <a:ext cx="67866" cy="3240024"/>
          </a:xfrm>
          <a:prstGeom prst="rect">
            <a:avLst/>
          </a:prstGeom>
          <a:solidFill>
            <a:srgbClr val="213F79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/>
            <a:endParaRPr lang="zh-CN" altLang="en-US" sz="1350" strike="noStrike" noProof="1">
              <a:solidFill>
                <a:srgbClr val="CD1F06"/>
              </a:solidFill>
            </a:endParaRPr>
          </a:p>
        </p:txBody>
      </p:sp>
      <p:sp>
        <p:nvSpPr>
          <p:cNvPr id="310278" name="TextBox 6"/>
          <p:cNvSpPr txBox="1"/>
          <p:nvPr/>
        </p:nvSpPr>
        <p:spPr>
          <a:xfrm>
            <a:off x="4882516" y="991315"/>
            <a:ext cx="3957638" cy="3613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zh-CN" sz="135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改变应从转变观念开始</a:t>
            </a:r>
          </a:p>
        </p:txBody>
      </p:sp>
      <p:pic>
        <p:nvPicPr>
          <p:cNvPr id="13" name="图片 12" descr="235111-1610200333287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6515" y="1329690"/>
            <a:ext cx="3554772" cy="28458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0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1" bldLvl="0" animBg="1"/>
      <p:bldP spid="16" grpId="0"/>
      <p:bldP spid="12" grpId="0" bldLvl="0" animBg="1"/>
      <p:bldP spid="310278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333750"/>
            <a:ext cx="5810332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感谢一路有你</a:t>
            </a:r>
          </a:p>
        </p:txBody>
      </p:sp>
      <p:grpSp>
        <p:nvGrpSpPr>
          <p:cNvPr id="3" name="组合 45"/>
          <p:cNvGrpSpPr/>
          <p:nvPr/>
        </p:nvGrpSpPr>
        <p:grpSpPr>
          <a:xfrm>
            <a:off x="1659990" y="4290596"/>
            <a:ext cx="5960010" cy="337185"/>
            <a:chOff x="2002264" y="3416297"/>
            <a:chExt cx="8187473" cy="449579"/>
          </a:xfrm>
        </p:grpSpPr>
        <p:sp>
          <p:nvSpPr>
            <p:cNvPr id="4" name="矩形 17"/>
            <p:cNvSpPr>
              <a:spLocks noChangeArrowheads="1"/>
            </p:cNvSpPr>
            <p:nvPr/>
          </p:nvSpPr>
          <p:spPr bwMode="auto">
            <a:xfrm>
              <a:off x="3898034" y="3416297"/>
              <a:ext cx="4395931" cy="449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1600" dirty="0">
                  <a:solidFill>
                    <a:prstClr val="white"/>
                  </a:solidFill>
                  <a:latin typeface="+mn-ea"/>
                  <a:ea typeface="+mn-ea"/>
                </a:rPr>
                <a:t>LOGO</a:t>
              </a:r>
            </a:p>
          </p:txBody>
        </p:sp>
        <p:cxnSp>
          <p:nvCxnSpPr>
            <p:cNvPr id="5" name="直接连接符 13"/>
            <p:cNvCxnSpPr/>
            <p:nvPr/>
          </p:nvCxnSpPr>
          <p:spPr bwMode="auto">
            <a:xfrm>
              <a:off x="2002264" y="3609064"/>
              <a:ext cx="1769599" cy="0"/>
            </a:xfrm>
            <a:prstGeom prst="line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</a:ln>
            <a:effectLst/>
          </p:spPr>
        </p:cxnSp>
        <p:cxnSp>
          <p:nvCxnSpPr>
            <p:cNvPr id="6" name="直接连接符 14"/>
            <p:cNvCxnSpPr/>
            <p:nvPr/>
          </p:nvCxnSpPr>
          <p:spPr bwMode="auto">
            <a:xfrm>
              <a:off x="8420138" y="3609064"/>
              <a:ext cx="1769599" cy="0"/>
            </a:xfrm>
            <a:prstGeom prst="line">
              <a:avLst/>
            </a:prstGeom>
            <a:noFill/>
            <a:ln w="12700" cap="flat" cmpd="sng" algn="ctr">
              <a:solidFill>
                <a:schemeClr val="bg1"/>
              </a:solidFill>
              <a:prstDash val="solid"/>
            </a:ln>
            <a:effectLst/>
          </p:spPr>
        </p:cxnSp>
      </p:grpSp>
      <p:sp>
        <p:nvSpPr>
          <p:cNvPr id="8" name="矩形 7"/>
          <p:cNvSpPr/>
          <p:nvPr/>
        </p:nvSpPr>
        <p:spPr>
          <a:xfrm>
            <a:off x="3264126" y="4750974"/>
            <a:ext cx="309880" cy="38481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406" y="4366022"/>
            <a:ext cx="1331119" cy="584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ysClr val="windowText" lastClr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9399" name="Picture 7" descr="G:\PPT素材\素材\图片包\安全帽\235080-13040ZA34882.jpg235080-13040ZA3488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7" y="1745456"/>
            <a:ext cx="1692012" cy="109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0" name="Picture 8" descr="G:\PPT素材\素材\图片包\安全帽\240366-16101FR10160.jpg240366-16101FR10160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65884" y="1745456"/>
            <a:ext cx="1691640" cy="109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1" name="Picture 9" descr="2531170_164636940002_2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8"/>
          <a:stretch>
            <a:fillRect/>
          </a:stretch>
        </p:blipFill>
        <p:spPr bwMode="auto">
          <a:xfrm>
            <a:off x="3728339" y="1745456"/>
            <a:ext cx="1691640" cy="109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2" name="Picture 10" descr="G:\PPT素材\素材\图片包\安全帽\188648-12060Q30F574.jpg188648-12060Q30F574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8099" y="1745456"/>
            <a:ext cx="1692012" cy="111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405" name="文本框 34"/>
          <p:cNvSpPr txBox="1">
            <a:spLocks noChangeArrowheads="1"/>
          </p:cNvSpPr>
          <p:nvPr/>
        </p:nvSpPr>
        <p:spPr bwMode="auto">
          <a:xfrm>
            <a:off x="173990" y="3015615"/>
            <a:ext cx="133604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zh-CN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</a:t>
            </a:r>
          </a:p>
        </p:txBody>
      </p:sp>
      <p:sp>
        <p:nvSpPr>
          <p:cNvPr id="59406" name="矩形 35"/>
          <p:cNvSpPr>
            <a:spLocks noChangeArrowheads="1"/>
          </p:cNvSpPr>
          <p:nvPr/>
        </p:nvSpPr>
        <p:spPr bwMode="auto">
          <a:xfrm>
            <a:off x="80010" y="3501390"/>
            <a:ext cx="8893810" cy="78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fontAlgn="auto">
              <a:lnSpc>
                <a:spcPct val="150000"/>
              </a:lnSpc>
            </a:pPr>
            <a:r>
              <a:rPr lang="zh-CN" altLang="en-US" sz="15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安全就是人、物、环境三者不受到威胁和伤害即为安全。“无危则安、无损则全”，即</a:t>
            </a: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免除了</a:t>
            </a:r>
            <a:r>
              <a:rPr lang="zh-CN" altLang="en-US" sz="150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不可接受的损害风险</a:t>
            </a: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的状态</a:t>
            </a:r>
            <a:r>
              <a:rPr lang="zh-CN" altLang="en-US" sz="15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ea"/>
              </a:rPr>
              <a:t> </a:t>
            </a:r>
          </a:p>
        </p:txBody>
      </p:sp>
      <p:sp>
        <p:nvSpPr>
          <p:cNvPr id="59407" name="矩形 36"/>
          <p:cNvSpPr>
            <a:spLocks noChangeArrowheads="1"/>
          </p:cNvSpPr>
          <p:nvPr/>
        </p:nvSpPr>
        <p:spPr bwMode="auto">
          <a:xfrm>
            <a:off x="174614" y="3395980"/>
            <a:ext cx="1350169" cy="54000"/>
          </a:xfrm>
          <a:prstGeom prst="rect">
            <a:avLst/>
          </a:prstGeom>
          <a:solidFill>
            <a:srgbClr val="213F7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 sz="1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9408" name="文本框 34"/>
          <p:cNvSpPr txBox="1">
            <a:spLocks noChangeArrowheads="1"/>
          </p:cNvSpPr>
          <p:nvPr/>
        </p:nvSpPr>
        <p:spPr bwMode="auto">
          <a:xfrm>
            <a:off x="2021205" y="3015615"/>
            <a:ext cx="133477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b="1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</a:t>
            </a:r>
          </a:p>
        </p:txBody>
      </p:sp>
      <p:sp>
        <p:nvSpPr>
          <p:cNvPr id="59410" name="矩形 36"/>
          <p:cNvSpPr>
            <a:spLocks noChangeArrowheads="1"/>
          </p:cNvSpPr>
          <p:nvPr/>
        </p:nvSpPr>
        <p:spPr bwMode="auto">
          <a:xfrm>
            <a:off x="2036208" y="3395980"/>
            <a:ext cx="1350010" cy="54000"/>
          </a:xfrm>
          <a:prstGeom prst="rect">
            <a:avLst/>
          </a:prstGeom>
          <a:solidFill>
            <a:srgbClr val="213F7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 sz="1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9411" name="文本框 34"/>
          <p:cNvSpPr txBox="1">
            <a:spLocks noChangeArrowheads="1"/>
          </p:cNvSpPr>
          <p:nvPr/>
        </p:nvSpPr>
        <p:spPr bwMode="auto">
          <a:xfrm>
            <a:off x="3889375" y="3015615"/>
            <a:ext cx="133477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自主</a:t>
            </a:r>
          </a:p>
        </p:txBody>
      </p:sp>
      <p:sp>
        <p:nvSpPr>
          <p:cNvPr id="59413" name="矩形 36"/>
          <p:cNvSpPr>
            <a:spLocks noChangeArrowheads="1"/>
          </p:cNvSpPr>
          <p:nvPr/>
        </p:nvSpPr>
        <p:spPr bwMode="auto">
          <a:xfrm>
            <a:off x="3896758" y="3395980"/>
            <a:ext cx="1350010" cy="54000"/>
          </a:xfrm>
          <a:prstGeom prst="rect">
            <a:avLst/>
          </a:prstGeom>
          <a:solidFill>
            <a:srgbClr val="213F7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 sz="1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9414" name="文本框 34"/>
          <p:cNvSpPr txBox="1">
            <a:spLocks noChangeArrowheads="1"/>
          </p:cNvSpPr>
          <p:nvPr/>
        </p:nvSpPr>
        <p:spPr bwMode="auto">
          <a:xfrm>
            <a:off x="5774055" y="3015615"/>
            <a:ext cx="1349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</a:p>
        </p:txBody>
      </p:sp>
      <p:sp>
        <p:nvSpPr>
          <p:cNvPr id="59416" name="矩形 36"/>
          <p:cNvSpPr>
            <a:spLocks noChangeArrowheads="1"/>
          </p:cNvSpPr>
          <p:nvPr/>
        </p:nvSpPr>
        <p:spPr bwMode="auto">
          <a:xfrm>
            <a:off x="5761118" y="3395980"/>
            <a:ext cx="1350010" cy="54000"/>
          </a:xfrm>
          <a:prstGeom prst="rect">
            <a:avLst/>
          </a:prstGeom>
          <a:solidFill>
            <a:srgbClr val="213F7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 sz="1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9417" name="Picture 2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10" y="682229"/>
            <a:ext cx="1350169" cy="584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ysClr val="windowText" lastClr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" name="Picture 10" descr="G:\PPT素材\素材\图片包\安全帽\235017-140P60I01021.jpg235017-140P60I01021"/>
          <p:cNvPicPr>
            <a:picLocks noChangeArrowheads="1"/>
          </p:cNvPicPr>
          <p:nvPr/>
        </p:nvPicPr>
        <p:blipFill>
          <a:blip r:embed="rId9"/>
          <a:srcRect t="10143"/>
          <a:stretch>
            <a:fillRect/>
          </a:stretch>
        </p:blipFill>
        <p:spPr bwMode="auto">
          <a:xfrm>
            <a:off x="7453249" y="1734661"/>
            <a:ext cx="1691640" cy="111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34"/>
          <p:cNvSpPr txBox="1">
            <a:spLocks noChangeArrowheads="1"/>
          </p:cNvSpPr>
          <p:nvPr/>
        </p:nvSpPr>
        <p:spPr bwMode="auto">
          <a:xfrm>
            <a:off x="7634605" y="3015615"/>
            <a:ext cx="1349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活动</a:t>
            </a:r>
          </a:p>
        </p:txBody>
      </p:sp>
      <p:sp>
        <p:nvSpPr>
          <p:cNvPr id="4" name="矩形 36"/>
          <p:cNvSpPr>
            <a:spLocks noChangeArrowheads="1"/>
          </p:cNvSpPr>
          <p:nvPr/>
        </p:nvSpPr>
        <p:spPr bwMode="auto">
          <a:xfrm>
            <a:off x="7623573" y="3395980"/>
            <a:ext cx="1350010" cy="54000"/>
          </a:xfrm>
          <a:prstGeom prst="rect">
            <a:avLst/>
          </a:prstGeom>
          <a:solidFill>
            <a:srgbClr val="213F7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 sz="1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5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5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9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5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5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500"/>
                                        <p:tgtEl>
                                          <p:spTgt spid="5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9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9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5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500"/>
                                        <p:tgtEl>
                                          <p:spTgt spid="5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9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9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500"/>
                                        <p:tgtEl>
                                          <p:spTgt spid="59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5" grpId="0"/>
      <p:bldP spid="59406" grpId="0"/>
      <p:bldP spid="59407" grpId="0" bldLvl="0" animBg="1"/>
      <p:bldP spid="59408" grpId="0"/>
      <p:bldP spid="59410" grpId="0" bldLvl="0" animBg="1"/>
      <p:bldP spid="59411" grpId="0"/>
      <p:bldP spid="59413" grpId="0" bldLvl="0" animBg="1"/>
      <p:bldP spid="59414" grpId="0"/>
      <p:bldP spid="59416" grpId="0" bldLvl="0" animBg="1"/>
      <p:bldP spid="3" grpId="0"/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8" name="Picture 6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406" y="4366022"/>
            <a:ext cx="1331119" cy="584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ysClr val="windowText" lastClr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59399" name="Picture 7" descr="G:\PPT素材\素材\图片包\安全帽\235080-13040ZA34882.jpg235080-13040ZA3488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57" y="1745456"/>
            <a:ext cx="1692012" cy="109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0" name="Picture 8" descr="G:\PPT素材\素材\图片包\安全帽\240366-16101FR10160.jpg240366-16101FR10160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65884" y="1745456"/>
            <a:ext cx="1691640" cy="1096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1" name="Picture 9" descr="2531170_164636940002_2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8"/>
          <a:stretch>
            <a:fillRect/>
          </a:stretch>
        </p:blipFill>
        <p:spPr bwMode="auto">
          <a:xfrm>
            <a:off x="3728339" y="1745456"/>
            <a:ext cx="1691640" cy="109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402" name="Picture 10" descr="G:\PPT素材\素材\图片包\安全帽\188648-12060Q30F574.jpg188648-12060Q30F574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8099" y="1745456"/>
            <a:ext cx="1692012" cy="111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405" name="文本框 34"/>
          <p:cNvSpPr txBox="1">
            <a:spLocks noChangeArrowheads="1"/>
          </p:cNvSpPr>
          <p:nvPr/>
        </p:nvSpPr>
        <p:spPr bwMode="auto">
          <a:xfrm>
            <a:off x="173990" y="3015615"/>
            <a:ext cx="133604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zh-CN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</a:t>
            </a:r>
          </a:p>
        </p:txBody>
      </p:sp>
      <p:sp>
        <p:nvSpPr>
          <p:cNvPr id="59406" name="矩形 35"/>
          <p:cNvSpPr>
            <a:spLocks noChangeArrowheads="1"/>
          </p:cNvSpPr>
          <p:nvPr/>
        </p:nvSpPr>
        <p:spPr bwMode="auto">
          <a:xfrm>
            <a:off x="80010" y="3501390"/>
            <a:ext cx="8893810" cy="128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indent="0">
              <a:lnSpc>
                <a:spcPct val="150000"/>
              </a:lnSpc>
            </a:pPr>
            <a:r>
              <a: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自主指自己作主，不受别人支配。心理学中自主就是遇事有主见，能对自己的行为负责</a:t>
            </a:r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0" indent="0" fontAlgn="auto">
              <a:lnSpc>
                <a:spcPct val="150000"/>
              </a:lnSpc>
              <a:spcBef>
                <a:spcPts val="600"/>
              </a:spcBef>
            </a:pPr>
            <a:r>
              <a:rPr lang="zh-CN" altLang="en-US" sz="15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</a:t>
            </a:r>
            <a:r>
              <a:rPr lang="zh-CN" altLang="en-US" sz="150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我的安全我管理</a:t>
            </a:r>
          </a:p>
          <a:p>
            <a:pPr lvl="0" indent="0" fontAlgn="auto">
              <a:lnSpc>
                <a:spcPct val="150000"/>
              </a:lnSpc>
              <a:spcBef>
                <a:spcPts val="600"/>
              </a:spcBef>
            </a:pPr>
            <a:r>
              <a:rPr lang="zh-CN" altLang="en-US" sz="1500" b="1" dirty="0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我的生命我负责</a:t>
            </a:r>
            <a:endParaRPr lang="zh-CN" altLang="en-US" sz="1500" b="1" dirty="0">
              <a:solidFill>
                <a:srgbClr val="213F79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59407" name="矩形 36"/>
          <p:cNvSpPr>
            <a:spLocks noChangeArrowheads="1"/>
          </p:cNvSpPr>
          <p:nvPr/>
        </p:nvSpPr>
        <p:spPr bwMode="auto">
          <a:xfrm>
            <a:off x="174614" y="3395980"/>
            <a:ext cx="1350169" cy="54000"/>
          </a:xfrm>
          <a:prstGeom prst="rect">
            <a:avLst/>
          </a:prstGeom>
          <a:solidFill>
            <a:srgbClr val="213F7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 sz="1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9408" name="文本框 34"/>
          <p:cNvSpPr txBox="1">
            <a:spLocks noChangeArrowheads="1"/>
          </p:cNvSpPr>
          <p:nvPr/>
        </p:nvSpPr>
        <p:spPr bwMode="auto">
          <a:xfrm>
            <a:off x="2021205" y="3015615"/>
            <a:ext cx="133477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b="1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安全</a:t>
            </a:r>
          </a:p>
        </p:txBody>
      </p:sp>
      <p:sp>
        <p:nvSpPr>
          <p:cNvPr id="59410" name="矩形 36"/>
          <p:cNvSpPr>
            <a:spLocks noChangeArrowheads="1"/>
          </p:cNvSpPr>
          <p:nvPr/>
        </p:nvSpPr>
        <p:spPr bwMode="auto">
          <a:xfrm>
            <a:off x="2036208" y="3395980"/>
            <a:ext cx="1350010" cy="54000"/>
          </a:xfrm>
          <a:prstGeom prst="rect">
            <a:avLst/>
          </a:prstGeom>
          <a:solidFill>
            <a:srgbClr val="213F7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 sz="1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9411" name="文本框 34"/>
          <p:cNvSpPr txBox="1">
            <a:spLocks noChangeArrowheads="1"/>
          </p:cNvSpPr>
          <p:nvPr/>
        </p:nvSpPr>
        <p:spPr bwMode="auto">
          <a:xfrm>
            <a:off x="3889375" y="3015615"/>
            <a:ext cx="133477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b="1">
                <a:solidFill>
                  <a:srgbClr val="213F7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自主</a:t>
            </a:r>
          </a:p>
        </p:txBody>
      </p:sp>
      <p:sp>
        <p:nvSpPr>
          <p:cNvPr id="59413" name="矩形 36"/>
          <p:cNvSpPr>
            <a:spLocks noChangeArrowheads="1"/>
          </p:cNvSpPr>
          <p:nvPr/>
        </p:nvSpPr>
        <p:spPr bwMode="auto">
          <a:xfrm>
            <a:off x="3896758" y="3395980"/>
            <a:ext cx="1350010" cy="54000"/>
          </a:xfrm>
          <a:prstGeom prst="rect">
            <a:avLst/>
          </a:prstGeom>
          <a:solidFill>
            <a:srgbClr val="213F7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 sz="1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9414" name="文本框 34"/>
          <p:cNvSpPr txBox="1">
            <a:spLocks noChangeArrowheads="1"/>
          </p:cNvSpPr>
          <p:nvPr/>
        </p:nvSpPr>
        <p:spPr bwMode="auto">
          <a:xfrm>
            <a:off x="5774055" y="3015615"/>
            <a:ext cx="1349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</a:p>
        </p:txBody>
      </p:sp>
      <p:sp>
        <p:nvSpPr>
          <p:cNvPr id="59416" name="矩形 36"/>
          <p:cNvSpPr>
            <a:spLocks noChangeArrowheads="1"/>
          </p:cNvSpPr>
          <p:nvPr/>
        </p:nvSpPr>
        <p:spPr bwMode="auto">
          <a:xfrm>
            <a:off x="5761118" y="3395980"/>
            <a:ext cx="1350010" cy="54000"/>
          </a:xfrm>
          <a:prstGeom prst="rect">
            <a:avLst/>
          </a:prstGeom>
          <a:solidFill>
            <a:srgbClr val="213F7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 sz="1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9417" name="Picture 2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10" y="682229"/>
            <a:ext cx="1350169" cy="584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ysClr val="windowText" lastClr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2" name="Picture 10" descr="G:\PPT素材\素材\图片包\安全帽\235017-140P60I01021.jpg235017-140P60I01021"/>
          <p:cNvPicPr>
            <a:picLocks noChangeArrowheads="1"/>
          </p:cNvPicPr>
          <p:nvPr/>
        </p:nvPicPr>
        <p:blipFill>
          <a:blip r:embed="rId9"/>
          <a:srcRect t="10143"/>
          <a:stretch>
            <a:fillRect/>
          </a:stretch>
        </p:blipFill>
        <p:spPr bwMode="auto">
          <a:xfrm>
            <a:off x="7453249" y="1734661"/>
            <a:ext cx="1691640" cy="111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本框 34"/>
          <p:cNvSpPr txBox="1">
            <a:spLocks noChangeArrowheads="1"/>
          </p:cNvSpPr>
          <p:nvPr/>
        </p:nvSpPr>
        <p:spPr bwMode="auto">
          <a:xfrm>
            <a:off x="7625080" y="3015615"/>
            <a:ext cx="13493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b="1">
                <a:latin typeface="微软雅黑" panose="020B0503020204020204" pitchFamily="34" charset="-122"/>
                <a:ea typeface="微软雅黑" panose="020B0503020204020204" pitchFamily="34" charset="-122"/>
              </a:rPr>
              <a:t>活动</a:t>
            </a:r>
          </a:p>
        </p:txBody>
      </p:sp>
      <p:sp>
        <p:nvSpPr>
          <p:cNvPr id="4" name="矩形 36"/>
          <p:cNvSpPr>
            <a:spLocks noChangeArrowheads="1"/>
          </p:cNvSpPr>
          <p:nvPr/>
        </p:nvSpPr>
        <p:spPr bwMode="auto">
          <a:xfrm>
            <a:off x="7623573" y="3395980"/>
            <a:ext cx="1350010" cy="54000"/>
          </a:xfrm>
          <a:prstGeom prst="rect">
            <a:avLst/>
          </a:prstGeom>
          <a:solidFill>
            <a:srgbClr val="213F7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ysClr val="windowText" lastClr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zh-CN" sz="15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/>
    </mc:Choice>
    <mc:Fallback xmlns=""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9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9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9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5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500"/>
                                        <p:tgtEl>
                                          <p:spTgt spid="59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9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500"/>
                                        <p:tgtEl>
                                          <p:spTgt spid="59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9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500"/>
                                        <p:tgtEl>
                                          <p:spTgt spid="5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9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9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500"/>
                                        <p:tgtEl>
                                          <p:spTgt spid="59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9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3" dur="500"/>
                                        <p:tgtEl>
                                          <p:spTgt spid="5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9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500"/>
                                        <p:tgtEl>
                                          <p:spTgt spid="5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9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9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500"/>
                                        <p:tgtEl>
                                          <p:spTgt spid="59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5" grpId="0"/>
      <p:bldP spid="59406" grpId="0"/>
      <p:bldP spid="59407" grpId="0" bldLvl="0" animBg="1"/>
      <p:bldP spid="59408" grpId="0"/>
      <p:bldP spid="59410" grpId="0" bldLvl="0" animBg="1"/>
      <p:bldP spid="59411" grpId="0"/>
      <p:bldP spid="59413" grpId="0" bldLvl="0" animBg="1"/>
      <p:bldP spid="59414" grpId="0"/>
      <p:bldP spid="59416" grpId="0" bldLvl="0" animBg="1"/>
      <p:bldP spid="3" grpId="0"/>
      <p:bldP spid="4" grpId="0" bldLvl="0" animBg="1"/>
    </p:bldLst>
  </p:timing>
</p:sld>
</file>

<file path=ppt/theme/theme1.xml><?xml version="1.0" encoding="utf-8"?>
<a:theme xmlns:a="http://schemas.openxmlformats.org/drawingml/2006/main" name="zxl">
  <a:themeElements>
    <a:clrScheme name="CLASSIC - Standart Office">
      <a:dk1>
        <a:srgbClr val="44546A"/>
      </a:dk1>
      <a:lt1>
        <a:sysClr val="window" lastClr="FFFFFF"/>
      </a:lt1>
      <a:dk2>
        <a:srgbClr val="8496B0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chemeClr val="tx1">
              <a:lumMod val="60000"/>
              <a:lumOff val="40000"/>
            </a:schemeClr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0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8_Office 主题">
  <a:themeElements>
    <a:clrScheme name="1_Office 主题 1">
      <a:dk1>
        <a:srgbClr val="445469"/>
      </a:dk1>
      <a:lt1>
        <a:srgbClr val="FFFFFF"/>
      </a:lt1>
      <a:dk2>
        <a:srgbClr val="445469"/>
      </a:dk2>
      <a:lt2>
        <a:srgbClr val="FFFFFF"/>
      </a:lt2>
      <a:accent1>
        <a:srgbClr val="E71F3C"/>
      </a:accent1>
      <a:accent2>
        <a:srgbClr val="FCC725"/>
      </a:accent2>
      <a:accent3>
        <a:srgbClr val="FFFFFF"/>
      </a:accent3>
      <a:accent4>
        <a:srgbClr val="394659"/>
      </a:accent4>
      <a:accent5>
        <a:srgbClr val="F1ABAF"/>
      </a:accent5>
      <a:accent6>
        <a:srgbClr val="E4B420"/>
      </a:accent6>
      <a:hlink>
        <a:srgbClr val="F33B48"/>
      </a:hlink>
      <a:folHlink>
        <a:srgbClr val="FFC000"/>
      </a:folHlink>
    </a:clrScheme>
    <a:fontScheme name="1_Office 主题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微软雅黑" panose="020B0503020204020204" pitchFamily="34" charset="-122"/>
          </a:defRPr>
        </a:defPPr>
      </a:lstStyle>
    </a:lnDef>
  </a:objectDefaults>
  <a:extraClrSchemeLst>
    <a:extraClrScheme>
      <a:clrScheme name="1_Office 主题 1">
        <a:dk1>
          <a:srgbClr val="445469"/>
        </a:dk1>
        <a:lt1>
          <a:srgbClr val="FFFFFF"/>
        </a:lt1>
        <a:dk2>
          <a:srgbClr val="445469"/>
        </a:dk2>
        <a:lt2>
          <a:srgbClr val="FFFFFF"/>
        </a:lt2>
        <a:accent1>
          <a:srgbClr val="E71F3C"/>
        </a:accent1>
        <a:accent2>
          <a:srgbClr val="FCC725"/>
        </a:accent2>
        <a:accent3>
          <a:srgbClr val="FFFFFF"/>
        </a:accent3>
        <a:accent4>
          <a:srgbClr val="394659"/>
        </a:accent4>
        <a:accent5>
          <a:srgbClr val="F1ABAF"/>
        </a:accent5>
        <a:accent6>
          <a:srgbClr val="E4B420"/>
        </a:accent6>
        <a:hlink>
          <a:srgbClr val="F33B48"/>
        </a:hlink>
        <a:folHlink>
          <a:srgbClr val="FFC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53DB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53DB6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5189</Words>
  <Application>Microsoft Office PowerPoint</Application>
  <PresentationFormat>全屏显示(16:9)</PresentationFormat>
  <Paragraphs>762</Paragraphs>
  <Slides>73</Slides>
  <Notes>69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73</vt:i4>
      </vt:variant>
    </vt:vector>
  </HeadingPairs>
  <TitlesOfParts>
    <vt:vector size="93" baseType="lpstr">
      <vt:lpstr>Arial Unicode MS</vt:lpstr>
      <vt:lpstr>LiHei Pro</vt:lpstr>
      <vt:lpstr>方正兰亭细黑_GBK</vt:lpstr>
      <vt:lpstr>黑体</vt:lpstr>
      <vt:lpstr>楷体_GB2312</vt:lpstr>
      <vt:lpstr>宋体</vt:lpstr>
      <vt:lpstr>微软雅黑</vt:lpstr>
      <vt:lpstr>Arial</vt:lpstr>
      <vt:lpstr>Arial Black</vt:lpstr>
      <vt:lpstr>Calibri</vt:lpstr>
      <vt:lpstr>Impact</vt:lpstr>
      <vt:lpstr>Segoe UI</vt:lpstr>
      <vt:lpstr>Verdana</vt:lpstr>
      <vt:lpstr>Wingdings</vt:lpstr>
      <vt:lpstr>zxl</vt:lpstr>
      <vt:lpstr>1_自定义设计方案</vt:lpstr>
      <vt:lpstr>18_Office 主题</vt:lpstr>
      <vt:lpstr>2_自定义设计方案</vt:lpstr>
      <vt:lpstr>默认设计模板</vt:lpstr>
      <vt:lpstr>3_自定义设计方案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</cp:revision>
  <dcterms:created xsi:type="dcterms:W3CDTF">2015-07-29T09:05:00Z</dcterms:created>
  <dcterms:modified xsi:type="dcterms:W3CDTF">2021-09-09T01:21:51Z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